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3188" r:id="rId3"/>
    <p:sldId id="3201" r:id="rId4"/>
    <p:sldId id="3216" r:id="rId5"/>
    <p:sldId id="3238" r:id="rId6"/>
    <p:sldId id="3204" r:id="rId7"/>
    <p:sldId id="3239" r:id="rId8"/>
    <p:sldId id="3229" r:id="rId9"/>
    <p:sldId id="3232" r:id="rId10"/>
    <p:sldId id="3237" r:id="rId11"/>
    <p:sldId id="32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64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98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46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1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1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61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2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26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4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ộ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911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16" y="-228600"/>
            <a:ext cx="1249994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44" y="3210344"/>
            <a:ext cx="10288862" cy="168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290" y="4764156"/>
            <a:ext cx="2444872" cy="23290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4528" y="303828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04" y="51315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518" y="1411982"/>
            <a:ext cx="10301156" cy="1697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449844" y="1760227"/>
            <a:ext cx="66601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nl-NL" sz="2400" dirty="0">
                <a:solidFill>
                  <a:srgbClr val="002060"/>
                </a:solidFill>
                <a:latin typeface="Calibri  "/>
              </a:rPr>
              <a:t>- Biết </a:t>
            </a:r>
            <a:r>
              <a:rPr lang="vi-VN" sz="2400" dirty="0">
                <a:solidFill>
                  <a:srgbClr val="002060"/>
                </a:solidFill>
                <a:latin typeface="Calibri  "/>
              </a:rPr>
              <a:t>cách </a:t>
            </a:r>
            <a:r>
              <a:rPr lang="vi-VN" sz="2400" dirty="0" smtClean="0">
                <a:solidFill>
                  <a:srgbClr val="002060"/>
                </a:solidFill>
                <a:latin typeface="Calibri  "/>
              </a:rPr>
              <a:t>đọc </a:t>
            </a:r>
            <a:r>
              <a:rPr lang="vi-VN" sz="2400" dirty="0">
                <a:solidFill>
                  <a:srgbClr val="002060"/>
                </a:solidFill>
                <a:latin typeface="Calibri  "/>
              </a:rPr>
              <a:t>số đo nhiệt kế, biết ước lượng khối lượng các vật, </a:t>
            </a:r>
            <a:r>
              <a:rPr lang="nl-NL" sz="2400" dirty="0">
                <a:solidFill>
                  <a:srgbClr val="002060"/>
                </a:solidFill>
                <a:latin typeface="Calibri  "/>
              </a:rPr>
              <a:t>biết </a:t>
            </a:r>
            <a:r>
              <a:rPr lang="vi-VN" sz="2400" dirty="0">
                <a:solidFill>
                  <a:srgbClr val="002060"/>
                </a:solidFill>
                <a:latin typeface="Calibri  "/>
              </a:rPr>
              <a:t>so sánh và tính toán với số đo mi-li-lít</a:t>
            </a:r>
            <a:endParaRPr lang="en-US" sz="2400" dirty="0">
              <a:solidFill>
                <a:srgbClr val="002060"/>
              </a:solidFill>
              <a:latin typeface="Calibri  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388" y="1856361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642" y="345050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630264" y="3660619"/>
            <a:ext cx="57600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Áp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dụng được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 vị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 để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giải quyết các vấn đề thực tế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34518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tranh?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84" y="1723537"/>
            <a:ext cx="7237428" cy="34528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240579" y="494995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8573023" y="2262146"/>
            <a:ext cx="3170555" cy="2142712"/>
            <a:chOff x="4508369" y="3216434"/>
            <a:chExt cx="3670563" cy="3111182"/>
          </a:xfrm>
        </p:grpSpPr>
        <p:pic>
          <p:nvPicPr>
            <p:cNvPr id="12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3"/>
              <a:ext cx="2396185" cy="83169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6195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Nhiệt kế nào chỉ nhiệt độ không khí phù hợp với mỗi bức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240579" y="494995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94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768602" y="571845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294379"/>
            <a:ext cx="1924050" cy="714375"/>
          </a:xfrm>
          <a:prstGeom prst="ellipse">
            <a:avLst/>
          </a:prstGeom>
          <a:solidFill>
            <a:srgbClr val="E98F9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313429"/>
            <a:ext cx="1924050" cy="714375"/>
          </a:xfrm>
          <a:prstGeom prst="ellipse">
            <a:avLst/>
          </a:prstGeom>
          <a:solidFill>
            <a:srgbClr val="E98F9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77175" y="3294379"/>
            <a:ext cx="1924050" cy="714375"/>
          </a:xfrm>
          <a:prstGeom prst="ellipse">
            <a:avLst/>
          </a:prstGeom>
          <a:solidFill>
            <a:srgbClr val="E98F9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777593" cy="532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2819400" y="2764313"/>
            <a:ext cx="2914650" cy="5661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895975" y="2781300"/>
            <a:ext cx="2609851" cy="532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086829" y="633740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438" y="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486199" y="423349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23" y="1280925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486199" y="3752287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Tìm ca ít nước nhất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920441" y="484904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8209512" y="3343451"/>
            <a:ext cx="3702181" cy="2730182"/>
            <a:chOff x="4508369" y="3216434"/>
            <a:chExt cx="3670563" cy="3111182"/>
          </a:xfrm>
        </p:grpSpPr>
        <p:pic>
          <p:nvPicPr>
            <p:cNvPr id="18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6159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438" y="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801060" y="15393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40" y="652994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801061" y="3074968"/>
            <a:ext cx="418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Tìm ca ít nước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174457" y="192756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" name="Arc 1"/>
          <p:cNvSpPr/>
          <p:nvPr/>
        </p:nvSpPr>
        <p:spPr>
          <a:xfrm>
            <a:off x="4653534" y="2640271"/>
            <a:ext cx="449035" cy="489857"/>
          </a:xfrm>
          <a:prstGeom prst="arc">
            <a:avLst>
              <a:gd name="adj1" fmla="val 7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801060" y="3598188"/>
            <a:ext cx="700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Tìm hai ca khác nhau để được 350 ml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2457148" y="4011539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pl-PL" sz="300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có: </a:t>
            </a:r>
            <a:r>
              <a:rPr lang="pl-PL" sz="3000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150 ml + 200 </a:t>
            </a:r>
            <a:r>
              <a:rPr lang="pl-PL" sz="300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vi-VN" sz="300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 ml 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1961848" y="4514604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để được 350 ml nước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593" y="3076073"/>
            <a:ext cx="535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 nước </a:t>
            </a:r>
            <a:r>
              <a:rPr lang="vi-VN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150ml</a:t>
            </a: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801060" y="5053115"/>
            <a:ext cx="700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Tìm hai ca khác nhau để được 550 ml nước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2544009" y="555250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pl-P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ml + 250 </a:t>
            </a:r>
            <a:r>
              <a:rPr lang="pl-PL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 ml 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1874213" y="5998443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Vậy chọn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và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để được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 ml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668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4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334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Arial</vt:lpstr>
      <vt:lpstr>Calibri</vt:lpstr>
      <vt:lpstr>Calibri  </vt:lpstr>
      <vt:lpstr>Calibri Light</vt:lpstr>
      <vt:lpstr>等线</vt:lpstr>
      <vt:lpstr>Great Vibes</vt:lpstr>
      <vt:lpstr>Open Sans Light</vt:lpstr>
      <vt:lpstr>Pacifico</vt:lpstr>
      <vt:lpstr>Palatino Linotype</vt:lpstr>
      <vt:lpstr>SVN-Gretoon</vt:lpstr>
      <vt:lpstr>字魂189号-星岩乐黑体</vt:lpstr>
      <vt:lpstr>方正正中黑简体</vt:lpstr>
      <vt:lpstr>方正粗圆_GBK</vt:lpstr>
      <vt:lpstr>office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30</cp:revision>
  <dcterms:created xsi:type="dcterms:W3CDTF">2022-09-05T06:32:36Z</dcterms:created>
  <dcterms:modified xsi:type="dcterms:W3CDTF">2022-12-03T14:09:01Z</dcterms:modified>
</cp:coreProperties>
</file>