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35" r:id="rId3"/>
  </p:sldMasterIdLst>
  <p:notesMasterIdLst>
    <p:notesMasterId r:id="rId20"/>
  </p:notesMasterIdLst>
  <p:sldIdLst>
    <p:sldId id="332" r:id="rId4"/>
    <p:sldId id="256" r:id="rId5"/>
    <p:sldId id="324" r:id="rId6"/>
    <p:sldId id="257" r:id="rId7"/>
    <p:sldId id="268" r:id="rId8"/>
    <p:sldId id="326" r:id="rId9"/>
    <p:sldId id="327" r:id="rId10"/>
    <p:sldId id="322" r:id="rId11"/>
    <p:sldId id="330" r:id="rId12"/>
    <p:sldId id="328" r:id="rId13"/>
    <p:sldId id="329" r:id="rId14"/>
    <p:sldId id="333" r:id="rId15"/>
    <p:sldId id="334" r:id="rId16"/>
    <p:sldId id="335" r:id="rId17"/>
    <p:sldId id="336" r:id="rId18"/>
    <p:sldId id="33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  <a:srgbClr val="FFFCD9"/>
    <a:srgbClr val="FF33CC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dirty="0">
              <a:latin typeface="+mj-lt"/>
              <a:cs typeface="Times New Roman" panose="02020603050405020304" pitchFamily="18" charset="0"/>
            </a:rPr>
            <a:t>đỉnh, cạnh, góc của hình tam giác, tứ giác.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Thực hiện được thao tác tư duy không gian ở mức độ đơn giản.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3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Nêu được tên đỉnh, cạnh, gọi tên hình tam giác, hình tứ giác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kern="1200" dirty="0">
              <a:latin typeface="+mj-lt"/>
              <a:cs typeface="Times New Roman" panose="02020603050405020304" pitchFamily="18" charset="0"/>
            </a:rPr>
            <a:t>đỉnh, cạnh, góc của hình tam giác, tứ giác.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Thực hiện được thao tác tư duy không gian ở mức độ đơn giản.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11064" y="-2646310"/>
          <a:ext cx="802287" cy="6097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Nêu được tên đỉnh, cạnh, gọi tên hình tam giác, hình tứ giác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3547" y="40371"/>
        <a:ext cx="6058157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92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55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8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2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8069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665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57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488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17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7110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898F-9308-40A1-A7DE-4D35CF9D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3BCD-499F-49D3-A970-ECBA07363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ED5CD189-6F1E-462F-ABE3-FC4C02601397}"/>
              </a:ext>
            </a:extLst>
          </p:cNvPr>
          <p:cNvSpPr/>
          <p:nvPr/>
        </p:nvSpPr>
        <p:spPr>
          <a:xfrm>
            <a:off x="-243335" y="1982743"/>
            <a:ext cx="9673046" cy="534923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DDE2D-5DA9-478E-A77D-CB9471D51024}"/>
              </a:ext>
            </a:extLst>
          </p:cNvPr>
          <p:cNvSpPr txBox="1"/>
          <p:nvPr/>
        </p:nvSpPr>
        <p:spPr>
          <a:xfrm>
            <a:off x="1381577" y="2079596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en-US" sz="6000" b="1" spc="225" dirty="0">
                <a:solidFill>
                  <a:srgbClr val="EDB863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KHỞI ĐỘNG</a:t>
            </a:r>
            <a:endParaRPr lang="th-TH" spc="225" dirty="0">
              <a:solidFill>
                <a:srgbClr val="EDB863"/>
              </a:solidFill>
              <a:latin typeface="Coiny" panose="02000903060500060000" pitchFamily="2" charset="0"/>
              <a:cs typeface="ARMNoklae" panose="02000506000000020004" pitchFamily="2" charset="0"/>
            </a:endParaRPr>
          </a:p>
        </p:txBody>
      </p:sp>
      <p:sp>
        <p:nvSpPr>
          <p:cNvPr id="6" name="Graphic 19087">
            <a:extLst>
              <a:ext uri="{FF2B5EF4-FFF2-40B4-BE49-F238E27FC236}">
                <a16:creationId xmlns:a16="http://schemas.microsoft.com/office/drawing/2014/main" id="{C3FC5F56-214B-41DD-9EFB-AAE31E43AE49}"/>
              </a:ext>
            </a:extLst>
          </p:cNvPr>
          <p:cNvSpPr/>
          <p:nvPr/>
        </p:nvSpPr>
        <p:spPr>
          <a:xfrm>
            <a:off x="3912750" y="5552998"/>
            <a:ext cx="1862347" cy="712562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7" name="Graphic 19209">
            <a:extLst>
              <a:ext uri="{FF2B5EF4-FFF2-40B4-BE49-F238E27FC236}">
                <a16:creationId xmlns:a16="http://schemas.microsoft.com/office/drawing/2014/main" id="{897BC166-B2FF-4639-B363-1E997C42FF73}"/>
              </a:ext>
            </a:extLst>
          </p:cNvPr>
          <p:cNvGrpSpPr/>
          <p:nvPr/>
        </p:nvGrpSpPr>
        <p:grpSpPr>
          <a:xfrm>
            <a:off x="3445646" y="3047985"/>
            <a:ext cx="2241086" cy="2945917"/>
            <a:chOff x="5438757" y="2547937"/>
            <a:chExt cx="1312574" cy="1765412"/>
          </a:xfrm>
        </p:grpSpPr>
        <p:grpSp>
          <p:nvGrpSpPr>
            <p:cNvPr id="8" name="Graphic 19209">
              <a:extLst>
                <a:ext uri="{FF2B5EF4-FFF2-40B4-BE49-F238E27FC236}">
                  <a16:creationId xmlns:a16="http://schemas.microsoft.com/office/drawing/2014/main" id="{FB9A28A6-8CE6-47C9-91F0-1D3513D9AFE2}"/>
                </a:ext>
              </a:extLst>
            </p:cNvPr>
            <p:cNvGrpSpPr/>
            <p:nvPr/>
          </p:nvGrpSpPr>
          <p:grpSpPr>
            <a:xfrm>
              <a:off x="5438775" y="2547937"/>
              <a:ext cx="1312557" cy="1765412"/>
              <a:chOff x="5438775" y="2547937"/>
              <a:chExt cx="1312557" cy="1765412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8FF8B71-7C9D-421F-BA11-A18306CB484D}"/>
                  </a:ext>
                </a:extLst>
              </p:cNvPr>
              <p:cNvSpPr/>
              <p:nvPr/>
            </p:nvSpPr>
            <p:spPr>
              <a:xfrm>
                <a:off x="5505432" y="312806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7C30586-0EEE-4B85-A629-8D63E4F0512B}"/>
                  </a:ext>
                </a:extLst>
              </p:cNvPr>
              <p:cNvSpPr/>
              <p:nvPr/>
            </p:nvSpPr>
            <p:spPr>
              <a:xfrm>
                <a:off x="6436518" y="4175664"/>
                <a:ext cx="158037" cy="105346"/>
              </a:xfrm>
              <a:custGeom>
                <a:avLst/>
                <a:gdLst>
                  <a:gd name="connsiteX0" fmla="*/ 0 w 158037"/>
                  <a:gd name="connsiteY0" fmla="*/ 43243 h 105346"/>
                  <a:gd name="connsiteX1" fmla="*/ 36576 w 158037"/>
                  <a:gd name="connsiteY1" fmla="*/ 105346 h 105346"/>
                  <a:gd name="connsiteX2" fmla="*/ 157925 w 158037"/>
                  <a:gd name="connsiteY2" fmla="*/ 74962 h 105346"/>
                  <a:gd name="connsiteX3" fmla="*/ 102965 w 158037"/>
                  <a:gd name="connsiteY3" fmla="*/ 45053 h 105346"/>
                  <a:gd name="connsiteX4" fmla="*/ 86868 w 158037"/>
                  <a:gd name="connsiteY4" fmla="*/ 46577 h 105346"/>
                  <a:gd name="connsiteX5" fmla="*/ 66961 w 158037"/>
                  <a:gd name="connsiteY5" fmla="*/ 0 h 105346"/>
                  <a:gd name="connsiteX6" fmla="*/ 0 w 158037"/>
                  <a:gd name="connsiteY6" fmla="*/ 4324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37" h="105346">
                    <a:moveTo>
                      <a:pt x="0" y="43243"/>
                    </a:moveTo>
                    <a:lnTo>
                      <a:pt x="36576" y="105346"/>
                    </a:lnTo>
                    <a:cubicBezTo>
                      <a:pt x="36576" y="105346"/>
                      <a:pt x="156019" y="80200"/>
                      <a:pt x="157925" y="74962"/>
                    </a:cubicBezTo>
                    <a:cubicBezTo>
                      <a:pt x="159734" y="69723"/>
                      <a:pt x="139732" y="49530"/>
                      <a:pt x="102965" y="45053"/>
                    </a:cubicBezTo>
                    <a:lnTo>
                      <a:pt x="86868" y="46577"/>
                    </a:lnTo>
                    <a:lnTo>
                      <a:pt x="66961" y="0"/>
                    </a:lnTo>
                    <a:lnTo>
                      <a:pt x="0" y="432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F3FFA06-C6CF-4BF1-AD51-FB6363994C47}"/>
                  </a:ext>
                </a:extLst>
              </p:cNvPr>
              <p:cNvSpPr/>
              <p:nvPr/>
            </p:nvSpPr>
            <p:spPr>
              <a:xfrm>
                <a:off x="6514213" y="4218771"/>
                <a:ext cx="12027" cy="17622"/>
              </a:xfrm>
              <a:custGeom>
                <a:avLst/>
                <a:gdLst>
                  <a:gd name="connsiteX0" fmla="*/ 2982 w 12027"/>
                  <a:gd name="connsiteY0" fmla="*/ 16615 h 17622"/>
                  <a:gd name="connsiteX1" fmla="*/ 11650 w 12027"/>
                  <a:gd name="connsiteY1" fmla="*/ 2613 h 17622"/>
                  <a:gd name="connsiteX2" fmla="*/ 9554 w 12027"/>
                  <a:gd name="connsiteY2" fmla="*/ 517 h 17622"/>
                  <a:gd name="connsiteX3" fmla="*/ 125 w 12027"/>
                  <a:gd name="connsiteY3" fmla="*/ 15853 h 17622"/>
                  <a:gd name="connsiteX4" fmla="*/ 2982 w 12027"/>
                  <a:gd name="connsiteY4" fmla="*/ 16615 h 17622"/>
                  <a:gd name="connsiteX5" fmla="*/ 2982 w 12027"/>
                  <a:gd name="connsiteY5" fmla="*/ 166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" h="17622">
                    <a:moveTo>
                      <a:pt x="2982" y="16615"/>
                    </a:moveTo>
                    <a:cubicBezTo>
                      <a:pt x="5173" y="11471"/>
                      <a:pt x="8030" y="6899"/>
                      <a:pt x="11650" y="2613"/>
                    </a:cubicBezTo>
                    <a:cubicBezTo>
                      <a:pt x="12888" y="1184"/>
                      <a:pt x="10793" y="-1007"/>
                      <a:pt x="9554" y="517"/>
                    </a:cubicBezTo>
                    <a:cubicBezTo>
                      <a:pt x="5554" y="5185"/>
                      <a:pt x="2506" y="10233"/>
                      <a:pt x="125" y="15853"/>
                    </a:cubicBezTo>
                    <a:cubicBezTo>
                      <a:pt x="-637" y="17567"/>
                      <a:pt x="2315" y="18424"/>
                      <a:pt x="2982" y="16615"/>
                    </a:cubicBezTo>
                    <a:lnTo>
                      <a:pt x="2982" y="166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B0BFD90-5DD8-4E81-88AA-DEF237264731}"/>
                  </a:ext>
                </a:extLst>
              </p:cNvPr>
              <p:cNvSpPr/>
              <p:nvPr/>
            </p:nvSpPr>
            <p:spPr>
              <a:xfrm>
                <a:off x="6501101" y="4208222"/>
                <a:ext cx="17893" cy="15259"/>
              </a:xfrm>
              <a:custGeom>
                <a:avLst/>
                <a:gdLst>
                  <a:gd name="connsiteX0" fmla="*/ 2474 w 17893"/>
                  <a:gd name="connsiteY0" fmla="*/ 14781 h 15259"/>
                  <a:gd name="connsiteX1" fmla="*/ 17142 w 17893"/>
                  <a:gd name="connsiteY1" fmla="*/ 2780 h 15259"/>
                  <a:gd name="connsiteX2" fmla="*/ 15618 w 17893"/>
                  <a:gd name="connsiteY2" fmla="*/ 208 h 15259"/>
                  <a:gd name="connsiteX3" fmla="*/ 378 w 17893"/>
                  <a:gd name="connsiteY3" fmla="*/ 12686 h 15259"/>
                  <a:gd name="connsiteX4" fmla="*/ 2474 w 17893"/>
                  <a:gd name="connsiteY4" fmla="*/ 14781 h 15259"/>
                  <a:gd name="connsiteX5" fmla="*/ 2474 w 17893"/>
                  <a:gd name="connsiteY5" fmla="*/ 14781 h 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3" h="15259">
                    <a:moveTo>
                      <a:pt x="2474" y="14781"/>
                    </a:moveTo>
                    <a:cubicBezTo>
                      <a:pt x="6665" y="9828"/>
                      <a:pt x="11522" y="5923"/>
                      <a:pt x="17142" y="2780"/>
                    </a:cubicBezTo>
                    <a:cubicBezTo>
                      <a:pt x="18857" y="1827"/>
                      <a:pt x="17332" y="-744"/>
                      <a:pt x="15618" y="208"/>
                    </a:cubicBezTo>
                    <a:cubicBezTo>
                      <a:pt x="9713" y="3542"/>
                      <a:pt x="4759" y="7638"/>
                      <a:pt x="378" y="12686"/>
                    </a:cubicBezTo>
                    <a:cubicBezTo>
                      <a:pt x="-860" y="14115"/>
                      <a:pt x="1235" y="16210"/>
                      <a:pt x="2474" y="14781"/>
                    </a:cubicBezTo>
                    <a:lnTo>
                      <a:pt x="2474" y="1478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8620047-EBE9-4408-9C9A-C605C5C58A9E}"/>
                  </a:ext>
                </a:extLst>
              </p:cNvPr>
              <p:cNvSpPr/>
              <p:nvPr/>
            </p:nvSpPr>
            <p:spPr>
              <a:xfrm>
                <a:off x="6532496" y="4221645"/>
                <a:ext cx="8757" cy="18435"/>
              </a:xfrm>
              <a:custGeom>
                <a:avLst/>
                <a:gdLst>
                  <a:gd name="connsiteX0" fmla="*/ 2891 w 8757"/>
                  <a:gd name="connsiteY0" fmla="*/ 17360 h 18435"/>
                  <a:gd name="connsiteX1" fmla="*/ 8511 w 8757"/>
                  <a:gd name="connsiteY1" fmla="*/ 2215 h 18435"/>
                  <a:gd name="connsiteX2" fmla="*/ 5939 w 8757"/>
                  <a:gd name="connsiteY2" fmla="*/ 691 h 18435"/>
                  <a:gd name="connsiteX3" fmla="*/ 34 w 8757"/>
                  <a:gd name="connsiteY3" fmla="*/ 16598 h 18435"/>
                  <a:gd name="connsiteX4" fmla="*/ 2891 w 8757"/>
                  <a:gd name="connsiteY4" fmla="*/ 17360 h 18435"/>
                  <a:gd name="connsiteX5" fmla="*/ 2891 w 8757"/>
                  <a:gd name="connsiteY5" fmla="*/ 17360 h 1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7" h="18435">
                    <a:moveTo>
                      <a:pt x="2891" y="17360"/>
                    </a:moveTo>
                    <a:cubicBezTo>
                      <a:pt x="3653" y="11740"/>
                      <a:pt x="5463" y="6977"/>
                      <a:pt x="8511" y="2215"/>
                    </a:cubicBezTo>
                    <a:cubicBezTo>
                      <a:pt x="9559" y="596"/>
                      <a:pt x="6987" y="-928"/>
                      <a:pt x="5939" y="691"/>
                    </a:cubicBezTo>
                    <a:cubicBezTo>
                      <a:pt x="2796" y="5644"/>
                      <a:pt x="796" y="10788"/>
                      <a:pt x="34" y="16598"/>
                    </a:cubicBezTo>
                    <a:cubicBezTo>
                      <a:pt x="-347" y="18407"/>
                      <a:pt x="2606" y="19265"/>
                      <a:pt x="2891" y="17360"/>
                    </a:cubicBezTo>
                    <a:lnTo>
                      <a:pt x="2891" y="173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3B269E7-11ED-41E8-980B-E6B926D632BE}"/>
                  </a:ext>
                </a:extLst>
              </p:cNvPr>
              <p:cNvSpPr/>
              <p:nvPr/>
            </p:nvSpPr>
            <p:spPr>
              <a:xfrm>
                <a:off x="6548908" y="4222312"/>
                <a:ext cx="10666" cy="16742"/>
              </a:xfrm>
              <a:custGeom>
                <a:avLst/>
                <a:gdLst>
                  <a:gd name="connsiteX0" fmla="*/ 3053 w 10666"/>
                  <a:gd name="connsiteY0" fmla="*/ 15740 h 16742"/>
                  <a:gd name="connsiteX1" fmla="*/ 10387 w 10666"/>
                  <a:gd name="connsiteY1" fmla="*/ 2215 h 16742"/>
                  <a:gd name="connsiteX2" fmla="*/ 7815 w 10666"/>
                  <a:gd name="connsiteY2" fmla="*/ 691 h 16742"/>
                  <a:gd name="connsiteX3" fmla="*/ 100 w 10666"/>
                  <a:gd name="connsiteY3" fmla="*/ 14883 h 16742"/>
                  <a:gd name="connsiteX4" fmla="*/ 3053 w 10666"/>
                  <a:gd name="connsiteY4" fmla="*/ 15740 h 16742"/>
                  <a:gd name="connsiteX5" fmla="*/ 3053 w 10666"/>
                  <a:gd name="connsiteY5" fmla="*/ 15740 h 1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66" h="16742">
                    <a:moveTo>
                      <a:pt x="3053" y="15740"/>
                    </a:moveTo>
                    <a:cubicBezTo>
                      <a:pt x="5053" y="10978"/>
                      <a:pt x="7529" y="6501"/>
                      <a:pt x="10387" y="2215"/>
                    </a:cubicBezTo>
                    <a:cubicBezTo>
                      <a:pt x="11530" y="596"/>
                      <a:pt x="8863" y="-928"/>
                      <a:pt x="7815" y="691"/>
                    </a:cubicBezTo>
                    <a:cubicBezTo>
                      <a:pt x="4767" y="5168"/>
                      <a:pt x="2196" y="9930"/>
                      <a:pt x="100" y="14883"/>
                    </a:cubicBezTo>
                    <a:cubicBezTo>
                      <a:pt x="-567" y="16693"/>
                      <a:pt x="2291" y="17550"/>
                      <a:pt x="3053" y="15740"/>
                    </a:cubicBezTo>
                    <a:lnTo>
                      <a:pt x="3053" y="1574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FE538B2-6B28-49ED-8767-B7BED6808E63}"/>
                  </a:ext>
                </a:extLst>
              </p:cNvPr>
              <p:cNvSpPr/>
              <p:nvPr/>
            </p:nvSpPr>
            <p:spPr>
              <a:xfrm>
                <a:off x="6456094" y="4244685"/>
                <a:ext cx="51744" cy="24406"/>
              </a:xfrm>
              <a:custGeom>
                <a:avLst/>
                <a:gdLst>
                  <a:gd name="connsiteX0" fmla="*/ 2141 w 51744"/>
                  <a:gd name="connsiteY0" fmla="*/ 9560 h 24406"/>
                  <a:gd name="connsiteX1" fmla="*/ 48718 w 51744"/>
                  <a:gd name="connsiteY1" fmla="*/ 23372 h 24406"/>
                  <a:gd name="connsiteX2" fmla="*/ 51671 w 51744"/>
                  <a:gd name="connsiteY2" fmla="*/ 22610 h 24406"/>
                  <a:gd name="connsiteX3" fmla="*/ 712 w 51744"/>
                  <a:gd name="connsiteY3" fmla="*/ 6989 h 24406"/>
                  <a:gd name="connsiteX4" fmla="*/ 2141 w 51744"/>
                  <a:gd name="connsiteY4" fmla="*/ 9560 h 24406"/>
                  <a:gd name="connsiteX5" fmla="*/ 2141 w 51744"/>
                  <a:gd name="connsiteY5" fmla="*/ 9560 h 2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44" h="24406">
                    <a:moveTo>
                      <a:pt x="2141" y="9560"/>
                    </a:moveTo>
                    <a:cubicBezTo>
                      <a:pt x="18905" y="-2822"/>
                      <a:pt x="42241" y="2702"/>
                      <a:pt x="48718" y="23372"/>
                    </a:cubicBezTo>
                    <a:cubicBezTo>
                      <a:pt x="49290" y="25181"/>
                      <a:pt x="52243" y="24419"/>
                      <a:pt x="51671" y="22610"/>
                    </a:cubicBezTo>
                    <a:cubicBezTo>
                      <a:pt x="44718" y="226"/>
                      <a:pt x="19096" y="-6632"/>
                      <a:pt x="712" y="6989"/>
                    </a:cubicBezTo>
                    <a:cubicBezTo>
                      <a:pt x="-907" y="8036"/>
                      <a:pt x="522" y="10703"/>
                      <a:pt x="2141" y="9560"/>
                    </a:cubicBezTo>
                    <a:lnTo>
                      <a:pt x="2141" y="95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24B657E-1A4C-409B-857F-B2F34E6E3337}"/>
                  </a:ext>
                </a:extLst>
              </p:cNvPr>
              <p:cNvSpPr/>
              <p:nvPr/>
            </p:nvSpPr>
            <p:spPr>
              <a:xfrm>
                <a:off x="6469473" y="4249526"/>
                <a:ext cx="125474" cy="29313"/>
              </a:xfrm>
              <a:custGeom>
                <a:avLst/>
                <a:gdLst>
                  <a:gd name="connsiteX0" fmla="*/ 1907 w 125474"/>
                  <a:gd name="connsiteY0" fmla="*/ 29294 h 29313"/>
                  <a:gd name="connsiteX1" fmla="*/ 124398 w 125474"/>
                  <a:gd name="connsiteY1" fmla="*/ 3005 h 29313"/>
                  <a:gd name="connsiteX2" fmla="*/ 123636 w 125474"/>
                  <a:gd name="connsiteY2" fmla="*/ 52 h 29313"/>
                  <a:gd name="connsiteX3" fmla="*/ 1145 w 125474"/>
                  <a:gd name="connsiteY3" fmla="*/ 26341 h 29313"/>
                  <a:gd name="connsiteX4" fmla="*/ 1907 w 125474"/>
                  <a:gd name="connsiteY4" fmla="*/ 29294 h 29313"/>
                  <a:gd name="connsiteX5" fmla="*/ 1907 w 125474"/>
                  <a:gd name="connsiteY5" fmla="*/ 29294 h 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74" h="29313">
                    <a:moveTo>
                      <a:pt x="1907" y="29294"/>
                    </a:moveTo>
                    <a:cubicBezTo>
                      <a:pt x="43150" y="22245"/>
                      <a:pt x="83917" y="13482"/>
                      <a:pt x="124398" y="3005"/>
                    </a:cubicBezTo>
                    <a:cubicBezTo>
                      <a:pt x="126303" y="2528"/>
                      <a:pt x="125446" y="-424"/>
                      <a:pt x="123636" y="52"/>
                    </a:cubicBezTo>
                    <a:cubicBezTo>
                      <a:pt x="83155" y="10529"/>
                      <a:pt x="42388" y="19292"/>
                      <a:pt x="1145" y="26341"/>
                    </a:cubicBezTo>
                    <a:cubicBezTo>
                      <a:pt x="-856" y="26722"/>
                      <a:pt x="2" y="29579"/>
                      <a:pt x="1907" y="29294"/>
                    </a:cubicBezTo>
                    <a:lnTo>
                      <a:pt x="1907" y="292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F2DC12B-ACB7-446C-AD8E-02EA71E31737}"/>
                  </a:ext>
                </a:extLst>
              </p:cNvPr>
              <p:cNvSpPr/>
              <p:nvPr/>
            </p:nvSpPr>
            <p:spPr>
              <a:xfrm>
                <a:off x="5939218" y="4176140"/>
                <a:ext cx="108706" cy="136262"/>
              </a:xfrm>
              <a:custGeom>
                <a:avLst/>
                <a:gdLst>
                  <a:gd name="connsiteX0" fmla="*/ 19717 w 108706"/>
                  <a:gd name="connsiteY0" fmla="*/ 0 h 136262"/>
                  <a:gd name="connsiteX1" fmla="*/ 0 w 108706"/>
                  <a:gd name="connsiteY1" fmla="*/ 69342 h 136262"/>
                  <a:gd name="connsiteX2" fmla="*/ 105727 w 108706"/>
                  <a:gd name="connsiteY2" fmla="*/ 136208 h 136262"/>
                  <a:gd name="connsiteX3" fmla="*/ 89535 w 108706"/>
                  <a:gd name="connsiteY3" fmla="*/ 75819 h 136262"/>
                  <a:gd name="connsiteX4" fmla="*/ 77343 w 108706"/>
                  <a:gd name="connsiteY4" fmla="*/ 65246 h 136262"/>
                  <a:gd name="connsiteX5" fmla="*/ 97345 w 108706"/>
                  <a:gd name="connsiteY5" fmla="*/ 18669 h 136262"/>
                  <a:gd name="connsiteX6" fmla="*/ 19717 w 108706"/>
                  <a:gd name="connsiteY6" fmla="*/ 0 h 1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6" h="136262">
                    <a:moveTo>
                      <a:pt x="19717" y="0"/>
                    </a:moveTo>
                    <a:lnTo>
                      <a:pt x="0" y="69342"/>
                    </a:lnTo>
                    <a:cubicBezTo>
                      <a:pt x="0" y="69342"/>
                      <a:pt x="100584" y="138493"/>
                      <a:pt x="105727" y="136208"/>
                    </a:cubicBezTo>
                    <a:cubicBezTo>
                      <a:pt x="110871" y="133921"/>
                      <a:pt x="111538" y="105442"/>
                      <a:pt x="89535" y="75819"/>
                    </a:cubicBezTo>
                    <a:lnTo>
                      <a:pt x="77343" y="65246"/>
                    </a:lnTo>
                    <a:lnTo>
                      <a:pt x="97345" y="18669"/>
                    </a:lnTo>
                    <a:lnTo>
                      <a:pt x="1971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E025903-9C9F-454D-A856-9261FE685849}"/>
                  </a:ext>
                </a:extLst>
              </p:cNvPr>
              <p:cNvSpPr/>
              <p:nvPr/>
            </p:nvSpPr>
            <p:spPr>
              <a:xfrm>
                <a:off x="6000483" y="4239479"/>
                <a:ext cx="19697" cy="6671"/>
              </a:xfrm>
              <a:custGeom>
                <a:avLst/>
                <a:gdLst>
                  <a:gd name="connsiteX0" fmla="*/ 1886 w 19697"/>
                  <a:gd name="connsiteY0" fmla="*/ 6574 h 6671"/>
                  <a:gd name="connsiteX1" fmla="*/ 18269 w 19697"/>
                  <a:gd name="connsiteY1" fmla="*/ 3050 h 6671"/>
                  <a:gd name="connsiteX2" fmla="*/ 18269 w 19697"/>
                  <a:gd name="connsiteY2" fmla="*/ 2 h 6671"/>
                  <a:gd name="connsiteX3" fmla="*/ 1029 w 19697"/>
                  <a:gd name="connsiteY3" fmla="*/ 3622 h 6671"/>
                  <a:gd name="connsiteX4" fmla="*/ 1886 w 19697"/>
                  <a:gd name="connsiteY4" fmla="*/ 6574 h 6671"/>
                  <a:gd name="connsiteX5" fmla="*/ 1886 w 19697"/>
                  <a:gd name="connsiteY5" fmla="*/ 6574 h 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7" h="6671">
                    <a:moveTo>
                      <a:pt x="1886" y="6574"/>
                    </a:moveTo>
                    <a:cubicBezTo>
                      <a:pt x="7315" y="4574"/>
                      <a:pt x="12554" y="3431"/>
                      <a:pt x="18269" y="3050"/>
                    </a:cubicBezTo>
                    <a:cubicBezTo>
                      <a:pt x="20174" y="2955"/>
                      <a:pt x="20174" y="-93"/>
                      <a:pt x="18269" y="2"/>
                    </a:cubicBezTo>
                    <a:cubicBezTo>
                      <a:pt x="12268" y="383"/>
                      <a:pt x="6649" y="1526"/>
                      <a:pt x="1029" y="3622"/>
                    </a:cubicBezTo>
                    <a:cubicBezTo>
                      <a:pt x="-781" y="4288"/>
                      <a:pt x="-19" y="7241"/>
                      <a:pt x="1886" y="6574"/>
                    </a:cubicBezTo>
                    <a:lnTo>
                      <a:pt x="1886" y="65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514422B-4681-4BCB-A580-243320183423}"/>
                  </a:ext>
                </a:extLst>
              </p:cNvPr>
              <p:cNvSpPr/>
              <p:nvPr/>
            </p:nvSpPr>
            <p:spPr>
              <a:xfrm>
                <a:off x="6000833" y="4224337"/>
                <a:ext cx="22070" cy="5501"/>
              </a:xfrm>
              <a:custGeom>
                <a:avLst/>
                <a:gdLst>
                  <a:gd name="connsiteX0" fmla="*/ 1441 w 22070"/>
                  <a:gd name="connsiteY0" fmla="*/ 3143 h 5501"/>
                  <a:gd name="connsiteX1" fmla="*/ 20205 w 22070"/>
                  <a:gd name="connsiteY1" fmla="*/ 5429 h 5501"/>
                  <a:gd name="connsiteX2" fmla="*/ 20967 w 22070"/>
                  <a:gd name="connsiteY2" fmla="*/ 2476 h 5501"/>
                  <a:gd name="connsiteX3" fmla="*/ 1346 w 22070"/>
                  <a:gd name="connsiteY3" fmla="*/ 95 h 5501"/>
                  <a:gd name="connsiteX4" fmla="*/ 1441 w 22070"/>
                  <a:gd name="connsiteY4" fmla="*/ 3143 h 5501"/>
                  <a:gd name="connsiteX5" fmla="*/ 1441 w 22070"/>
                  <a:gd name="connsiteY5" fmla="*/ 3143 h 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70" h="5501">
                    <a:moveTo>
                      <a:pt x="1441" y="3143"/>
                    </a:moveTo>
                    <a:cubicBezTo>
                      <a:pt x="7918" y="2762"/>
                      <a:pt x="14014" y="3524"/>
                      <a:pt x="20205" y="5429"/>
                    </a:cubicBezTo>
                    <a:cubicBezTo>
                      <a:pt x="22110" y="6000"/>
                      <a:pt x="22872" y="3048"/>
                      <a:pt x="20967" y="2476"/>
                    </a:cubicBezTo>
                    <a:cubicBezTo>
                      <a:pt x="14490" y="476"/>
                      <a:pt x="8108" y="-286"/>
                      <a:pt x="1346" y="95"/>
                    </a:cubicBezTo>
                    <a:cubicBezTo>
                      <a:pt x="-464" y="190"/>
                      <a:pt x="-464" y="3238"/>
                      <a:pt x="1441" y="3143"/>
                    </a:cubicBezTo>
                    <a:lnTo>
                      <a:pt x="1441" y="31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6C3AC3D-CCAE-4696-84B9-34254A097D63}"/>
                  </a:ext>
                </a:extLst>
              </p:cNvPr>
              <p:cNvSpPr/>
              <p:nvPr/>
            </p:nvSpPr>
            <p:spPr>
              <a:xfrm>
                <a:off x="6010405" y="4252129"/>
                <a:ext cx="18117" cy="9640"/>
              </a:xfrm>
              <a:custGeom>
                <a:avLst/>
                <a:gdLst>
                  <a:gd name="connsiteX0" fmla="*/ 2155 w 18117"/>
                  <a:gd name="connsiteY0" fmla="*/ 9355 h 9640"/>
                  <a:gd name="connsiteX1" fmla="*/ 17014 w 18117"/>
                  <a:gd name="connsiteY1" fmla="*/ 2973 h 9640"/>
                  <a:gd name="connsiteX2" fmla="*/ 16252 w 18117"/>
                  <a:gd name="connsiteY2" fmla="*/ 20 h 9640"/>
                  <a:gd name="connsiteX3" fmla="*/ 631 w 18117"/>
                  <a:gd name="connsiteY3" fmla="*/ 6688 h 9640"/>
                  <a:gd name="connsiteX4" fmla="*/ 2155 w 18117"/>
                  <a:gd name="connsiteY4" fmla="*/ 9355 h 9640"/>
                  <a:gd name="connsiteX5" fmla="*/ 2155 w 18117"/>
                  <a:gd name="connsiteY5" fmla="*/ 9355 h 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17" h="9640">
                    <a:moveTo>
                      <a:pt x="2155" y="9355"/>
                    </a:moveTo>
                    <a:cubicBezTo>
                      <a:pt x="6727" y="6116"/>
                      <a:pt x="11490" y="4021"/>
                      <a:pt x="17014" y="2973"/>
                    </a:cubicBezTo>
                    <a:cubicBezTo>
                      <a:pt x="18919" y="2592"/>
                      <a:pt x="18157" y="-266"/>
                      <a:pt x="16252" y="20"/>
                    </a:cubicBezTo>
                    <a:cubicBezTo>
                      <a:pt x="10537" y="1163"/>
                      <a:pt x="5394" y="3259"/>
                      <a:pt x="631" y="6688"/>
                    </a:cubicBezTo>
                    <a:cubicBezTo>
                      <a:pt x="-893" y="7926"/>
                      <a:pt x="631" y="10498"/>
                      <a:pt x="2155" y="9355"/>
                    </a:cubicBezTo>
                    <a:lnTo>
                      <a:pt x="2155" y="93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6425564-E14F-4B12-B585-9F036F5EB659}"/>
                  </a:ext>
                </a:extLst>
              </p:cNvPr>
              <p:cNvSpPr/>
              <p:nvPr/>
            </p:nvSpPr>
            <p:spPr>
              <a:xfrm>
                <a:off x="6022506" y="4265941"/>
                <a:ext cx="18208" cy="7167"/>
              </a:xfrm>
              <a:custGeom>
                <a:avLst/>
                <a:gdLst>
                  <a:gd name="connsiteX0" fmla="*/ 1865 w 18208"/>
                  <a:gd name="connsiteY0" fmla="*/ 7068 h 7167"/>
                  <a:gd name="connsiteX1" fmla="*/ 17105 w 18208"/>
                  <a:gd name="connsiteY1" fmla="*/ 2972 h 7167"/>
                  <a:gd name="connsiteX2" fmla="*/ 16343 w 18208"/>
                  <a:gd name="connsiteY2" fmla="*/ 19 h 7167"/>
                  <a:gd name="connsiteX3" fmla="*/ 1103 w 18208"/>
                  <a:gd name="connsiteY3" fmla="*/ 4115 h 7167"/>
                  <a:gd name="connsiteX4" fmla="*/ 1865 w 18208"/>
                  <a:gd name="connsiteY4" fmla="*/ 7068 h 7167"/>
                  <a:gd name="connsiteX5" fmla="*/ 1865 w 18208"/>
                  <a:gd name="connsiteY5" fmla="*/ 7068 h 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8" h="7167">
                    <a:moveTo>
                      <a:pt x="1865" y="7068"/>
                    </a:moveTo>
                    <a:cubicBezTo>
                      <a:pt x="6818" y="5163"/>
                      <a:pt x="11867" y="3830"/>
                      <a:pt x="17105" y="2972"/>
                    </a:cubicBezTo>
                    <a:cubicBezTo>
                      <a:pt x="19010" y="2686"/>
                      <a:pt x="18248" y="-266"/>
                      <a:pt x="16343" y="19"/>
                    </a:cubicBezTo>
                    <a:cubicBezTo>
                      <a:pt x="11105" y="877"/>
                      <a:pt x="6056" y="2210"/>
                      <a:pt x="1103" y="4115"/>
                    </a:cubicBezTo>
                    <a:cubicBezTo>
                      <a:pt x="-802" y="4877"/>
                      <a:pt x="-40" y="7735"/>
                      <a:pt x="1865" y="7068"/>
                    </a:cubicBezTo>
                    <a:lnTo>
                      <a:pt x="1865" y="70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B44017D-E24B-4B54-87CD-EBD056C82175}"/>
                  </a:ext>
                </a:extLst>
              </p:cNvPr>
              <p:cNvSpPr/>
              <p:nvPr/>
            </p:nvSpPr>
            <p:spPr>
              <a:xfrm>
                <a:off x="5947191" y="4213267"/>
                <a:ext cx="29968" cy="48396"/>
              </a:xfrm>
              <a:custGeom>
                <a:avLst/>
                <a:gdLst>
                  <a:gd name="connsiteX0" fmla="*/ 1076 w 29968"/>
                  <a:gd name="connsiteY0" fmla="*/ 2878 h 48396"/>
                  <a:gd name="connsiteX1" fmla="*/ 23174 w 29968"/>
                  <a:gd name="connsiteY1" fmla="*/ 46121 h 48396"/>
                  <a:gd name="connsiteX2" fmla="*/ 25746 w 29968"/>
                  <a:gd name="connsiteY2" fmla="*/ 47645 h 48396"/>
                  <a:gd name="connsiteX3" fmla="*/ 1838 w 29968"/>
                  <a:gd name="connsiteY3" fmla="*/ 20 h 48396"/>
                  <a:gd name="connsiteX4" fmla="*/ 1076 w 29968"/>
                  <a:gd name="connsiteY4" fmla="*/ 2878 h 48396"/>
                  <a:gd name="connsiteX5" fmla="*/ 1076 w 29968"/>
                  <a:gd name="connsiteY5" fmla="*/ 2878 h 4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68" h="48396">
                    <a:moveTo>
                      <a:pt x="1076" y="2878"/>
                    </a:moveTo>
                    <a:cubicBezTo>
                      <a:pt x="21555" y="6307"/>
                      <a:pt x="33652" y="27166"/>
                      <a:pt x="23174" y="46121"/>
                    </a:cubicBezTo>
                    <a:cubicBezTo>
                      <a:pt x="22222" y="47836"/>
                      <a:pt x="24793" y="49360"/>
                      <a:pt x="25746" y="47645"/>
                    </a:cubicBezTo>
                    <a:cubicBezTo>
                      <a:pt x="37081" y="27262"/>
                      <a:pt x="24412" y="3735"/>
                      <a:pt x="1838" y="20"/>
                    </a:cubicBezTo>
                    <a:cubicBezTo>
                      <a:pt x="28" y="-266"/>
                      <a:pt x="-829" y="2592"/>
                      <a:pt x="1076" y="2878"/>
                    </a:cubicBezTo>
                    <a:lnTo>
                      <a:pt x="1076" y="28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D99C4EC-E065-4165-BA95-0739248808C5}"/>
                  </a:ext>
                </a:extLst>
              </p:cNvPr>
              <p:cNvSpPr/>
              <p:nvPr/>
            </p:nvSpPr>
            <p:spPr>
              <a:xfrm>
                <a:off x="5938950" y="4239766"/>
                <a:ext cx="106400" cy="73583"/>
              </a:xfrm>
              <a:custGeom>
                <a:avLst/>
                <a:gdLst>
                  <a:gd name="connsiteX0" fmla="*/ 649 w 106400"/>
                  <a:gd name="connsiteY0" fmla="*/ 2858 h 73583"/>
                  <a:gd name="connsiteX1" fmla="*/ 104186 w 106400"/>
                  <a:gd name="connsiteY1" fmla="*/ 73343 h 73583"/>
                  <a:gd name="connsiteX2" fmla="*/ 105710 w 106400"/>
                  <a:gd name="connsiteY2" fmla="*/ 70771 h 73583"/>
                  <a:gd name="connsiteX3" fmla="*/ 2173 w 106400"/>
                  <a:gd name="connsiteY3" fmla="*/ 286 h 73583"/>
                  <a:gd name="connsiteX4" fmla="*/ 649 w 106400"/>
                  <a:gd name="connsiteY4" fmla="*/ 2858 h 73583"/>
                  <a:gd name="connsiteX5" fmla="*/ 649 w 106400"/>
                  <a:gd name="connsiteY5" fmla="*/ 2858 h 7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400" h="73583">
                    <a:moveTo>
                      <a:pt x="649" y="2858"/>
                    </a:moveTo>
                    <a:cubicBezTo>
                      <a:pt x="34177" y="27814"/>
                      <a:pt x="68657" y="51340"/>
                      <a:pt x="104186" y="73343"/>
                    </a:cubicBezTo>
                    <a:cubicBezTo>
                      <a:pt x="105805" y="74391"/>
                      <a:pt x="107329" y="71724"/>
                      <a:pt x="105710" y="70771"/>
                    </a:cubicBezTo>
                    <a:cubicBezTo>
                      <a:pt x="70181" y="48769"/>
                      <a:pt x="35701" y="25242"/>
                      <a:pt x="2173" y="286"/>
                    </a:cubicBezTo>
                    <a:cubicBezTo>
                      <a:pt x="554" y="-857"/>
                      <a:pt x="-875" y="1715"/>
                      <a:pt x="649" y="2858"/>
                    </a:cubicBezTo>
                    <a:lnTo>
                      <a:pt x="649" y="2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3FDD531F-7BF5-41B2-A2DD-564B1E4637A9}"/>
                  </a:ext>
                </a:extLst>
              </p:cNvPr>
              <p:cNvSpPr/>
              <p:nvPr/>
            </p:nvSpPr>
            <p:spPr>
              <a:xfrm>
                <a:off x="5942742" y="3881722"/>
                <a:ext cx="282606" cy="354711"/>
              </a:xfrm>
              <a:custGeom>
                <a:avLst/>
                <a:gdLst>
                  <a:gd name="connsiteX0" fmla="*/ 92297 w 282606"/>
                  <a:gd name="connsiteY0" fmla="*/ 0 h 354711"/>
                  <a:gd name="connsiteX1" fmla="*/ 0 w 282606"/>
                  <a:gd name="connsiteY1" fmla="*/ 333375 h 354711"/>
                  <a:gd name="connsiteX2" fmla="*/ 92774 w 282606"/>
                  <a:gd name="connsiteY2" fmla="*/ 354711 h 354711"/>
                  <a:gd name="connsiteX3" fmla="*/ 282607 w 282606"/>
                  <a:gd name="connsiteY3" fmla="*/ 0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606" h="354711">
                    <a:moveTo>
                      <a:pt x="92297" y="0"/>
                    </a:moveTo>
                    <a:lnTo>
                      <a:pt x="0" y="333375"/>
                    </a:lnTo>
                    <a:lnTo>
                      <a:pt x="92774" y="354711"/>
                    </a:lnTo>
                    <a:lnTo>
                      <a:pt x="28260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2461AA2D-9E2E-447F-9232-F84F43775D41}"/>
                  </a:ext>
                </a:extLst>
              </p:cNvPr>
              <p:cNvSpPr/>
              <p:nvPr/>
            </p:nvSpPr>
            <p:spPr>
              <a:xfrm>
                <a:off x="6192202" y="3881722"/>
                <a:ext cx="326707" cy="354711"/>
              </a:xfrm>
              <a:custGeom>
                <a:avLst/>
                <a:gdLst>
                  <a:gd name="connsiteX0" fmla="*/ 0 w 326707"/>
                  <a:gd name="connsiteY0" fmla="*/ 0 h 354711"/>
                  <a:gd name="connsiteX1" fmla="*/ 240506 w 326707"/>
                  <a:gd name="connsiteY1" fmla="*/ 354711 h 354711"/>
                  <a:gd name="connsiteX2" fmla="*/ 326708 w 326707"/>
                  <a:gd name="connsiteY2" fmla="*/ 310420 h 354711"/>
                  <a:gd name="connsiteX3" fmla="*/ 187547 w 326707"/>
                  <a:gd name="connsiteY3" fmla="*/ 8668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707" h="354711">
                    <a:moveTo>
                      <a:pt x="0" y="0"/>
                    </a:moveTo>
                    <a:lnTo>
                      <a:pt x="240506" y="354711"/>
                    </a:lnTo>
                    <a:lnTo>
                      <a:pt x="326708" y="310420"/>
                    </a:lnTo>
                    <a:lnTo>
                      <a:pt x="187547" y="8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865EBFE-C741-49DA-A4D5-2693CDD0351C}"/>
                  </a:ext>
                </a:extLst>
              </p:cNvPr>
              <p:cNvSpPr/>
              <p:nvPr/>
            </p:nvSpPr>
            <p:spPr>
              <a:xfrm>
                <a:off x="6220164" y="3895120"/>
                <a:ext cx="217538" cy="327133"/>
              </a:xfrm>
              <a:custGeom>
                <a:avLst/>
                <a:gdLst>
                  <a:gd name="connsiteX0" fmla="*/ 327 w 217538"/>
                  <a:gd name="connsiteY0" fmla="*/ 3176 h 327133"/>
                  <a:gd name="connsiteX1" fmla="*/ 208830 w 217538"/>
                  <a:gd name="connsiteY1" fmla="*/ 325121 h 327133"/>
                  <a:gd name="connsiteX2" fmla="*/ 216735 w 217538"/>
                  <a:gd name="connsiteY2" fmla="*/ 320549 h 327133"/>
                  <a:gd name="connsiteX3" fmla="*/ 4042 w 217538"/>
                  <a:gd name="connsiteY3" fmla="*/ 985 h 327133"/>
                  <a:gd name="connsiteX4" fmla="*/ 327 w 217538"/>
                  <a:gd name="connsiteY4" fmla="*/ 3176 h 327133"/>
                  <a:gd name="connsiteX5" fmla="*/ 327 w 217538"/>
                  <a:gd name="connsiteY5" fmla="*/ 3176 h 3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538" h="327133">
                    <a:moveTo>
                      <a:pt x="327" y="3176"/>
                    </a:moveTo>
                    <a:cubicBezTo>
                      <a:pt x="66050" y="112809"/>
                      <a:pt x="136059" y="220060"/>
                      <a:pt x="208830" y="325121"/>
                    </a:cubicBezTo>
                    <a:cubicBezTo>
                      <a:pt x="212163" y="329883"/>
                      <a:pt x="220069" y="325311"/>
                      <a:pt x="216735" y="320549"/>
                    </a:cubicBezTo>
                    <a:cubicBezTo>
                      <a:pt x="143298" y="215679"/>
                      <a:pt x="72813" y="108999"/>
                      <a:pt x="4042" y="985"/>
                    </a:cubicBezTo>
                    <a:cubicBezTo>
                      <a:pt x="2518" y="-1301"/>
                      <a:pt x="-1101" y="795"/>
                      <a:pt x="327" y="3176"/>
                    </a:cubicBezTo>
                    <a:lnTo>
                      <a:pt x="327" y="31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3FF2570-DA2F-44E6-B46E-19594D68AF2B}"/>
                  </a:ext>
                </a:extLst>
              </p:cNvPr>
              <p:cNvSpPr/>
              <p:nvPr/>
            </p:nvSpPr>
            <p:spPr>
              <a:xfrm>
                <a:off x="6422469" y="4179406"/>
                <a:ext cx="89148" cy="44458"/>
              </a:xfrm>
              <a:custGeom>
                <a:avLst/>
                <a:gdLst>
                  <a:gd name="connsiteX0" fmla="*/ 1096 w 89148"/>
                  <a:gd name="connsiteY0" fmla="*/ 44454 h 44458"/>
                  <a:gd name="connsiteX1" fmla="*/ 40339 w 89148"/>
                  <a:gd name="connsiteY1" fmla="*/ 30738 h 44458"/>
                  <a:gd name="connsiteX2" fmla="*/ 87487 w 89148"/>
                  <a:gd name="connsiteY2" fmla="*/ 6354 h 44458"/>
                  <a:gd name="connsiteX3" fmla="*/ 84058 w 89148"/>
                  <a:gd name="connsiteY3" fmla="*/ 448 h 44458"/>
                  <a:gd name="connsiteX4" fmla="*/ 39672 w 89148"/>
                  <a:gd name="connsiteY4" fmla="*/ 23404 h 44458"/>
                  <a:gd name="connsiteX5" fmla="*/ 334 w 89148"/>
                  <a:gd name="connsiteY5" fmla="*/ 42549 h 44458"/>
                  <a:gd name="connsiteX6" fmla="*/ 1096 w 89148"/>
                  <a:gd name="connsiteY6" fmla="*/ 44454 h 44458"/>
                  <a:gd name="connsiteX7" fmla="*/ 1096 w 89148"/>
                  <a:gd name="connsiteY7" fmla="*/ 44454 h 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48" h="44458">
                    <a:moveTo>
                      <a:pt x="1096" y="44454"/>
                    </a:moveTo>
                    <a:cubicBezTo>
                      <a:pt x="14621" y="43977"/>
                      <a:pt x="28147" y="36262"/>
                      <a:pt x="40339" y="30738"/>
                    </a:cubicBezTo>
                    <a:cubicBezTo>
                      <a:pt x="56436" y="23404"/>
                      <a:pt x="72152" y="15117"/>
                      <a:pt x="87487" y="6354"/>
                    </a:cubicBezTo>
                    <a:cubicBezTo>
                      <a:pt x="91297" y="4163"/>
                      <a:pt x="87868" y="-1647"/>
                      <a:pt x="84058" y="448"/>
                    </a:cubicBezTo>
                    <a:cubicBezTo>
                      <a:pt x="69580" y="8640"/>
                      <a:pt x="54817" y="16355"/>
                      <a:pt x="39672" y="23404"/>
                    </a:cubicBezTo>
                    <a:cubicBezTo>
                      <a:pt x="26623" y="29500"/>
                      <a:pt x="11383" y="33309"/>
                      <a:pt x="334" y="42549"/>
                    </a:cubicBezTo>
                    <a:cubicBezTo>
                      <a:pt x="-428" y="43216"/>
                      <a:pt x="238" y="44549"/>
                      <a:pt x="1096" y="44454"/>
                    </a:cubicBezTo>
                    <a:lnTo>
                      <a:pt x="1096" y="444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87878CF-5E83-4F09-9482-C40622851BA0}"/>
                  </a:ext>
                </a:extLst>
              </p:cNvPr>
              <p:cNvSpPr/>
              <p:nvPr/>
            </p:nvSpPr>
            <p:spPr>
              <a:xfrm>
                <a:off x="6025114" y="3891969"/>
                <a:ext cx="170225" cy="304368"/>
              </a:xfrm>
              <a:custGeom>
                <a:avLst/>
                <a:gdLst>
                  <a:gd name="connsiteX0" fmla="*/ 3544 w 170225"/>
                  <a:gd name="connsiteY0" fmla="*/ 303317 h 304368"/>
                  <a:gd name="connsiteX1" fmla="*/ 169851 w 170225"/>
                  <a:gd name="connsiteY1" fmla="*/ 4613 h 304368"/>
                  <a:gd name="connsiteX2" fmla="*/ 164612 w 170225"/>
                  <a:gd name="connsiteY2" fmla="*/ 1565 h 304368"/>
                  <a:gd name="connsiteX3" fmla="*/ 210 w 170225"/>
                  <a:gd name="connsiteY3" fmla="*/ 301316 h 304368"/>
                  <a:gd name="connsiteX4" fmla="*/ 3544 w 170225"/>
                  <a:gd name="connsiteY4" fmla="*/ 303317 h 304368"/>
                  <a:gd name="connsiteX5" fmla="*/ 3544 w 170225"/>
                  <a:gd name="connsiteY5" fmla="*/ 303317 h 30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225" h="304368">
                    <a:moveTo>
                      <a:pt x="3544" y="303317"/>
                    </a:moveTo>
                    <a:cubicBezTo>
                      <a:pt x="57932" y="203304"/>
                      <a:pt x="116987" y="105482"/>
                      <a:pt x="169851" y="4613"/>
                    </a:cubicBezTo>
                    <a:cubicBezTo>
                      <a:pt x="171660" y="1088"/>
                      <a:pt x="166422" y="-1960"/>
                      <a:pt x="164612" y="1565"/>
                    </a:cubicBezTo>
                    <a:cubicBezTo>
                      <a:pt x="111367" y="101863"/>
                      <a:pt x="45168" y="196922"/>
                      <a:pt x="210" y="301316"/>
                    </a:cubicBezTo>
                    <a:cubicBezTo>
                      <a:pt x="-837" y="303602"/>
                      <a:pt x="2306" y="305698"/>
                      <a:pt x="3544" y="303317"/>
                    </a:cubicBezTo>
                    <a:lnTo>
                      <a:pt x="3544" y="3033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6C963C5-06C1-40E8-855B-2D211F28EF70}"/>
                  </a:ext>
                </a:extLst>
              </p:cNvPr>
              <p:cNvSpPr/>
              <p:nvPr/>
            </p:nvSpPr>
            <p:spPr>
              <a:xfrm>
                <a:off x="5955579" y="4175275"/>
                <a:ext cx="99263" cy="30100"/>
              </a:xfrm>
              <a:custGeom>
                <a:avLst/>
                <a:gdLst>
                  <a:gd name="connsiteX0" fmla="*/ 5832 w 99263"/>
                  <a:gd name="connsiteY0" fmla="*/ 2675 h 30100"/>
                  <a:gd name="connsiteX1" fmla="*/ 3832 w 99263"/>
                  <a:gd name="connsiteY1" fmla="*/ 770 h 30100"/>
                  <a:gd name="connsiteX2" fmla="*/ 1641 w 99263"/>
                  <a:gd name="connsiteY2" fmla="*/ 4484 h 30100"/>
                  <a:gd name="connsiteX3" fmla="*/ 95272 w 99263"/>
                  <a:gd name="connsiteY3" fmla="*/ 29916 h 30100"/>
                  <a:gd name="connsiteX4" fmla="*/ 96987 w 99263"/>
                  <a:gd name="connsiteY4" fmla="*/ 23630 h 30100"/>
                  <a:gd name="connsiteX5" fmla="*/ 2213 w 99263"/>
                  <a:gd name="connsiteY5" fmla="*/ 8 h 30100"/>
                  <a:gd name="connsiteX6" fmla="*/ 1070 w 99263"/>
                  <a:gd name="connsiteY6" fmla="*/ 4199 h 30100"/>
                  <a:gd name="connsiteX7" fmla="*/ 3642 w 99263"/>
                  <a:gd name="connsiteY7" fmla="*/ 5342 h 30100"/>
                  <a:gd name="connsiteX8" fmla="*/ 5832 w 99263"/>
                  <a:gd name="connsiteY8" fmla="*/ 2675 h 30100"/>
                  <a:gd name="connsiteX9" fmla="*/ 5832 w 99263"/>
                  <a:gd name="connsiteY9" fmla="*/ 2675 h 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263" h="30100">
                    <a:moveTo>
                      <a:pt x="5832" y="2675"/>
                    </a:moveTo>
                    <a:cubicBezTo>
                      <a:pt x="5166" y="2008"/>
                      <a:pt x="4499" y="1436"/>
                      <a:pt x="3832" y="770"/>
                    </a:cubicBezTo>
                    <a:cubicBezTo>
                      <a:pt x="3070" y="2008"/>
                      <a:pt x="2403" y="3246"/>
                      <a:pt x="1641" y="4484"/>
                    </a:cubicBezTo>
                    <a:cubicBezTo>
                      <a:pt x="32312" y="14486"/>
                      <a:pt x="64506" y="19915"/>
                      <a:pt x="95272" y="29916"/>
                    </a:cubicBezTo>
                    <a:cubicBezTo>
                      <a:pt x="99273" y="31250"/>
                      <a:pt x="100987" y="24963"/>
                      <a:pt x="96987" y="23630"/>
                    </a:cubicBezTo>
                    <a:cubicBezTo>
                      <a:pt x="66792" y="13628"/>
                      <a:pt x="34026" y="2294"/>
                      <a:pt x="2213" y="8"/>
                    </a:cubicBezTo>
                    <a:cubicBezTo>
                      <a:pt x="117" y="-183"/>
                      <a:pt x="-930" y="3246"/>
                      <a:pt x="1070" y="4199"/>
                    </a:cubicBezTo>
                    <a:cubicBezTo>
                      <a:pt x="1927" y="4580"/>
                      <a:pt x="2784" y="4961"/>
                      <a:pt x="3642" y="5342"/>
                    </a:cubicBezTo>
                    <a:cubicBezTo>
                      <a:pt x="5451" y="6104"/>
                      <a:pt x="7356" y="4199"/>
                      <a:pt x="5832" y="2675"/>
                    </a:cubicBezTo>
                    <a:lnTo>
                      <a:pt x="5832" y="26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E0CE3C4-9A02-4FAB-9033-DFE0380391E0}"/>
                  </a:ext>
                </a:extLst>
              </p:cNvPr>
              <p:cNvSpPr/>
              <p:nvPr/>
            </p:nvSpPr>
            <p:spPr>
              <a:xfrm>
                <a:off x="6265735" y="306451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7A59692-C893-48D2-A6A0-193B2410CBE7}"/>
                  </a:ext>
                </a:extLst>
              </p:cNvPr>
              <p:cNvSpPr/>
              <p:nvPr/>
            </p:nvSpPr>
            <p:spPr>
              <a:xfrm>
                <a:off x="6018752" y="329222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9B8BFCC-FDB4-442F-BD9F-FBB4F182112E}"/>
                  </a:ext>
                </a:extLst>
              </p:cNvPr>
              <p:cNvSpPr/>
              <p:nvPr/>
            </p:nvSpPr>
            <p:spPr>
              <a:xfrm>
                <a:off x="5873481" y="2949909"/>
                <a:ext cx="102979" cy="134860"/>
              </a:xfrm>
              <a:custGeom>
                <a:avLst/>
                <a:gdLst>
                  <a:gd name="connsiteX0" fmla="*/ 102980 w 102979"/>
                  <a:gd name="connsiteY0" fmla="*/ 22842 h 134860"/>
                  <a:gd name="connsiteX1" fmla="*/ 29542 w 102979"/>
                  <a:gd name="connsiteY1" fmla="*/ 7507 h 134860"/>
                  <a:gd name="connsiteX2" fmla="*/ 2301 w 102979"/>
                  <a:gd name="connsiteY2" fmla="*/ 79706 h 134860"/>
                  <a:gd name="connsiteX3" fmla="*/ 60308 w 102979"/>
                  <a:gd name="connsiteY3" fmla="*/ 133237 h 134860"/>
                  <a:gd name="connsiteX4" fmla="*/ 98884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102980" y="22842"/>
                    </a:moveTo>
                    <a:cubicBezTo>
                      <a:pt x="87835" y="-304"/>
                      <a:pt x="53164" y="-6685"/>
                      <a:pt x="29542" y="7507"/>
                    </a:cubicBezTo>
                    <a:cubicBezTo>
                      <a:pt x="5825" y="21699"/>
                      <a:pt x="-5129" y="53036"/>
                      <a:pt x="2301" y="79706"/>
                    </a:cubicBezTo>
                    <a:cubicBezTo>
                      <a:pt x="9730" y="106376"/>
                      <a:pt x="33447" y="127046"/>
                      <a:pt x="60308" y="133237"/>
                    </a:cubicBezTo>
                    <a:cubicBezTo>
                      <a:pt x="73643" y="136380"/>
                      <a:pt x="89359" y="135523"/>
                      <a:pt x="98884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278912D7-4350-471C-8009-30D885541BF2}"/>
                  </a:ext>
                </a:extLst>
              </p:cNvPr>
              <p:cNvSpPr/>
              <p:nvPr/>
            </p:nvSpPr>
            <p:spPr>
              <a:xfrm>
                <a:off x="5908998" y="2972886"/>
                <a:ext cx="57100" cy="90070"/>
              </a:xfrm>
              <a:custGeom>
                <a:avLst/>
                <a:gdLst>
                  <a:gd name="connsiteX0" fmla="*/ 3931 w 57100"/>
                  <a:gd name="connsiteY0" fmla="*/ 6533 h 90070"/>
                  <a:gd name="connsiteX1" fmla="*/ 49651 w 57100"/>
                  <a:gd name="connsiteY1" fmla="*/ 36156 h 90070"/>
                  <a:gd name="connsiteX2" fmla="*/ 55270 w 57100"/>
                  <a:gd name="connsiteY2" fmla="*/ 30536 h 90070"/>
                  <a:gd name="connsiteX3" fmla="*/ 2311 w 57100"/>
                  <a:gd name="connsiteY3" fmla="*/ 44347 h 90070"/>
                  <a:gd name="connsiteX4" fmla="*/ 32220 w 57100"/>
                  <a:gd name="connsiteY4" fmla="*/ 90067 h 90070"/>
                  <a:gd name="connsiteX5" fmla="*/ 33268 w 57100"/>
                  <a:gd name="connsiteY5" fmla="*/ 82257 h 90070"/>
                  <a:gd name="connsiteX6" fmla="*/ 10693 w 57100"/>
                  <a:gd name="connsiteY6" fmla="*/ 47205 h 90070"/>
                  <a:gd name="connsiteX7" fmla="*/ 51175 w 57100"/>
                  <a:gd name="connsiteY7" fmla="*/ 37489 h 90070"/>
                  <a:gd name="connsiteX8" fmla="*/ 56794 w 57100"/>
                  <a:gd name="connsiteY8" fmla="*/ 31869 h 90070"/>
                  <a:gd name="connsiteX9" fmla="*/ 4026 w 57100"/>
                  <a:gd name="connsiteY9" fmla="*/ 246 h 90070"/>
                  <a:gd name="connsiteX10" fmla="*/ 3931 w 57100"/>
                  <a:gd name="connsiteY10" fmla="*/ 6533 h 90070"/>
                  <a:gd name="connsiteX11" fmla="*/ 3931 w 57100"/>
                  <a:gd name="connsiteY11" fmla="*/ 6533 h 9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00" h="90070">
                    <a:moveTo>
                      <a:pt x="3931" y="6533"/>
                    </a:moveTo>
                    <a:cubicBezTo>
                      <a:pt x="24409" y="6152"/>
                      <a:pt x="41650" y="17296"/>
                      <a:pt x="49651" y="36156"/>
                    </a:cubicBezTo>
                    <a:cubicBezTo>
                      <a:pt x="51556" y="34251"/>
                      <a:pt x="53365" y="32441"/>
                      <a:pt x="55270" y="30536"/>
                    </a:cubicBezTo>
                    <a:cubicBezTo>
                      <a:pt x="37078" y="17391"/>
                      <a:pt x="10884" y="22440"/>
                      <a:pt x="2311" y="44347"/>
                    </a:cubicBezTo>
                    <a:cubicBezTo>
                      <a:pt x="-6071" y="65874"/>
                      <a:pt x="9360" y="89305"/>
                      <a:pt x="32220" y="90067"/>
                    </a:cubicBezTo>
                    <a:cubicBezTo>
                      <a:pt x="36697" y="90258"/>
                      <a:pt x="37649" y="83304"/>
                      <a:pt x="33268" y="82257"/>
                    </a:cubicBezTo>
                    <a:cubicBezTo>
                      <a:pt x="17551" y="78447"/>
                      <a:pt x="2978" y="65016"/>
                      <a:pt x="10693" y="47205"/>
                    </a:cubicBezTo>
                    <a:cubicBezTo>
                      <a:pt x="18028" y="30345"/>
                      <a:pt x="36792" y="27107"/>
                      <a:pt x="51175" y="37489"/>
                    </a:cubicBezTo>
                    <a:cubicBezTo>
                      <a:pt x="54889" y="40251"/>
                      <a:pt x="58128" y="35108"/>
                      <a:pt x="56794" y="31869"/>
                    </a:cubicBezTo>
                    <a:cubicBezTo>
                      <a:pt x="47841" y="10629"/>
                      <a:pt x="26981" y="-1944"/>
                      <a:pt x="4026" y="246"/>
                    </a:cubicBezTo>
                    <a:cubicBezTo>
                      <a:pt x="121" y="723"/>
                      <a:pt x="-70" y="6628"/>
                      <a:pt x="3931" y="6533"/>
                    </a:cubicBezTo>
                    <a:lnTo>
                      <a:pt x="3931" y="6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A1D99BB-501C-4BBB-A385-C89733902322}"/>
                  </a:ext>
                </a:extLst>
              </p:cNvPr>
              <p:cNvSpPr/>
              <p:nvPr/>
            </p:nvSpPr>
            <p:spPr>
              <a:xfrm>
                <a:off x="5891589" y="2981724"/>
                <a:ext cx="80468" cy="88149"/>
              </a:xfrm>
              <a:custGeom>
                <a:avLst/>
                <a:gdLst>
                  <a:gd name="connsiteX0" fmla="*/ 38009 w 80468"/>
                  <a:gd name="connsiteY0" fmla="*/ 9601 h 88149"/>
                  <a:gd name="connsiteX1" fmla="*/ 14673 w 80468"/>
                  <a:gd name="connsiteY1" fmla="*/ 1505 h 88149"/>
                  <a:gd name="connsiteX2" fmla="*/ 195 w 80468"/>
                  <a:gd name="connsiteY2" fmla="*/ 23413 h 88149"/>
                  <a:gd name="connsiteX3" fmla="*/ 5529 w 80468"/>
                  <a:gd name="connsiteY3" fmla="*/ 50178 h 88149"/>
                  <a:gd name="connsiteX4" fmla="*/ 29627 w 80468"/>
                  <a:gd name="connsiteY4" fmla="*/ 81229 h 88149"/>
                  <a:gd name="connsiteX5" fmla="*/ 67536 w 80468"/>
                  <a:gd name="connsiteY5" fmla="*/ 84563 h 88149"/>
                  <a:gd name="connsiteX6" fmla="*/ 80395 w 80468"/>
                  <a:gd name="connsiteY6" fmla="*/ 66942 h 88149"/>
                  <a:gd name="connsiteX7" fmla="*/ 74966 w 80468"/>
                  <a:gd name="connsiteY7" fmla="*/ 48749 h 88149"/>
                  <a:gd name="connsiteX8" fmla="*/ 37056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38009" y="9601"/>
                    </a:moveTo>
                    <a:cubicBezTo>
                      <a:pt x="34485" y="1124"/>
                      <a:pt x="23055" y="-2210"/>
                      <a:pt x="14673" y="1505"/>
                    </a:cubicBezTo>
                    <a:cubicBezTo>
                      <a:pt x="6291" y="5220"/>
                      <a:pt x="1147" y="14269"/>
                      <a:pt x="195" y="23413"/>
                    </a:cubicBezTo>
                    <a:cubicBezTo>
                      <a:pt x="-758" y="32557"/>
                      <a:pt x="1909" y="41701"/>
                      <a:pt x="5529" y="50178"/>
                    </a:cubicBezTo>
                    <a:cubicBezTo>
                      <a:pt x="10767" y="62370"/>
                      <a:pt x="18483" y="73990"/>
                      <a:pt x="29627" y="81229"/>
                    </a:cubicBezTo>
                    <a:cubicBezTo>
                      <a:pt x="40771" y="88468"/>
                      <a:pt x="55725" y="90754"/>
                      <a:pt x="67536" y="84563"/>
                    </a:cubicBezTo>
                    <a:cubicBezTo>
                      <a:pt x="74299" y="81039"/>
                      <a:pt x="79728" y="74467"/>
                      <a:pt x="80395" y="66942"/>
                    </a:cubicBezTo>
                    <a:cubicBezTo>
                      <a:pt x="80967" y="60560"/>
                      <a:pt x="78109" y="54274"/>
                      <a:pt x="74966" y="48749"/>
                    </a:cubicBezTo>
                    <a:cubicBezTo>
                      <a:pt x="65631" y="32366"/>
                      <a:pt x="52582" y="18174"/>
                      <a:pt x="37056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9850103-FA18-4097-8E72-58977BCE6DC5}"/>
                  </a:ext>
                </a:extLst>
              </p:cNvPr>
              <p:cNvSpPr/>
              <p:nvPr/>
            </p:nvSpPr>
            <p:spPr>
              <a:xfrm>
                <a:off x="5852691" y="2567028"/>
                <a:ext cx="642535" cy="466111"/>
              </a:xfrm>
              <a:custGeom>
                <a:avLst/>
                <a:gdLst>
                  <a:gd name="connsiteX0" fmla="*/ 582208 w 642535"/>
                  <a:gd name="connsiteY0" fmla="*/ 466112 h 466111"/>
                  <a:gd name="connsiteX1" fmla="*/ 586970 w 642535"/>
                  <a:gd name="connsiteY1" fmla="*/ 262372 h 466111"/>
                  <a:gd name="connsiteX2" fmla="*/ 641263 w 642535"/>
                  <a:gd name="connsiteY2" fmla="*/ 180933 h 466111"/>
                  <a:gd name="connsiteX3" fmla="*/ 558681 w 642535"/>
                  <a:gd name="connsiteY3" fmla="*/ 128355 h 466111"/>
                  <a:gd name="connsiteX4" fmla="*/ 534297 w 642535"/>
                  <a:gd name="connsiteY4" fmla="*/ 22342 h 466111"/>
                  <a:gd name="connsiteX5" fmla="*/ 422759 w 642535"/>
                  <a:gd name="connsiteY5" fmla="*/ 8721 h 466111"/>
                  <a:gd name="connsiteX6" fmla="*/ 341797 w 642535"/>
                  <a:gd name="connsiteY6" fmla="*/ 90541 h 466111"/>
                  <a:gd name="connsiteX7" fmla="*/ 232069 w 642535"/>
                  <a:gd name="connsiteY7" fmla="*/ 27390 h 466111"/>
                  <a:gd name="connsiteX8" fmla="*/ 159202 w 642535"/>
                  <a:gd name="connsiteY8" fmla="*/ 130927 h 466111"/>
                  <a:gd name="connsiteX9" fmla="*/ 73192 w 642535"/>
                  <a:gd name="connsiteY9" fmla="*/ 84540 h 466111"/>
                  <a:gd name="connsiteX10" fmla="*/ 1564 w 642535"/>
                  <a:gd name="connsiteY10" fmla="*/ 151025 h 466111"/>
                  <a:gd name="connsiteX11" fmla="*/ 41378 w 642535"/>
                  <a:gd name="connsiteY11" fmla="*/ 240274 h 466111"/>
                  <a:gd name="connsiteX12" fmla="*/ 3754 w 642535"/>
                  <a:gd name="connsiteY12" fmla="*/ 283994 h 466111"/>
                  <a:gd name="connsiteX13" fmla="*/ 33377 w 642535"/>
                  <a:gd name="connsiteY13" fmla="*/ 333429 h 466111"/>
                  <a:gd name="connsiteX14" fmla="*/ 67286 w 642535"/>
                  <a:gd name="connsiteY14" fmla="*/ 343049 h 466111"/>
                  <a:gd name="connsiteX15" fmla="*/ 98719 w 642535"/>
                  <a:gd name="connsiteY15" fmla="*/ 412581 h 46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2535" h="466111">
                    <a:moveTo>
                      <a:pt x="582208" y="466112"/>
                    </a:moveTo>
                    <a:cubicBezTo>
                      <a:pt x="583065" y="415248"/>
                      <a:pt x="586113" y="313236"/>
                      <a:pt x="586970" y="262372"/>
                    </a:cubicBezTo>
                    <a:cubicBezTo>
                      <a:pt x="622689" y="255609"/>
                      <a:pt x="648692" y="216462"/>
                      <a:pt x="641263" y="180933"/>
                    </a:cubicBezTo>
                    <a:cubicBezTo>
                      <a:pt x="633738" y="145405"/>
                      <a:pt x="594114" y="120164"/>
                      <a:pt x="558681" y="128355"/>
                    </a:cubicBezTo>
                    <a:cubicBezTo>
                      <a:pt x="577159" y="93684"/>
                      <a:pt x="564777" y="47107"/>
                      <a:pt x="534297" y="22342"/>
                    </a:cubicBezTo>
                    <a:cubicBezTo>
                      <a:pt x="503817" y="-2423"/>
                      <a:pt x="459145" y="-6042"/>
                      <a:pt x="422759" y="8721"/>
                    </a:cubicBezTo>
                    <a:cubicBezTo>
                      <a:pt x="386374" y="23485"/>
                      <a:pt x="358084" y="54822"/>
                      <a:pt x="341797" y="90541"/>
                    </a:cubicBezTo>
                    <a:cubicBezTo>
                      <a:pt x="327700" y="46440"/>
                      <a:pt x="277312" y="17389"/>
                      <a:pt x="232069" y="27390"/>
                    </a:cubicBezTo>
                    <a:cubicBezTo>
                      <a:pt x="186825" y="37392"/>
                      <a:pt x="153297" y="84921"/>
                      <a:pt x="159202" y="130927"/>
                    </a:cubicBezTo>
                    <a:cubicBezTo>
                      <a:pt x="143962" y="99685"/>
                      <a:pt x="107672" y="80159"/>
                      <a:pt x="73192" y="84540"/>
                    </a:cubicBezTo>
                    <a:cubicBezTo>
                      <a:pt x="38711" y="88922"/>
                      <a:pt x="8517" y="116925"/>
                      <a:pt x="1564" y="151025"/>
                    </a:cubicBezTo>
                    <a:cubicBezTo>
                      <a:pt x="-5390" y="185124"/>
                      <a:pt x="11374" y="222653"/>
                      <a:pt x="41378" y="240274"/>
                    </a:cubicBezTo>
                    <a:cubicBezTo>
                      <a:pt x="21376" y="245037"/>
                      <a:pt x="5564" y="263515"/>
                      <a:pt x="3754" y="283994"/>
                    </a:cubicBezTo>
                    <a:cubicBezTo>
                      <a:pt x="2040" y="304473"/>
                      <a:pt x="14518" y="325332"/>
                      <a:pt x="33377" y="333429"/>
                    </a:cubicBezTo>
                    <a:cubicBezTo>
                      <a:pt x="44140" y="338096"/>
                      <a:pt x="56332" y="338763"/>
                      <a:pt x="67286" y="343049"/>
                    </a:cubicBezTo>
                    <a:cubicBezTo>
                      <a:pt x="93575" y="353241"/>
                      <a:pt x="108339" y="386102"/>
                      <a:pt x="98719" y="41258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8589F11-9AB4-432B-8C48-2FDF2D66AF45}"/>
                  </a:ext>
                </a:extLst>
              </p:cNvPr>
              <p:cNvSpPr/>
              <p:nvPr/>
            </p:nvSpPr>
            <p:spPr>
              <a:xfrm>
                <a:off x="5955093" y="2727608"/>
                <a:ext cx="483667" cy="635763"/>
              </a:xfrm>
              <a:custGeom>
                <a:avLst/>
                <a:gdLst>
                  <a:gd name="connsiteX0" fmla="*/ 171958 w 483667"/>
                  <a:gd name="connsiteY0" fmla="*/ 3399 h 635763"/>
                  <a:gd name="connsiteX1" fmla="*/ 480949 w 483667"/>
                  <a:gd name="connsiteY1" fmla="*/ 161514 h 635763"/>
                  <a:gd name="connsiteX2" fmla="*/ 472662 w 483667"/>
                  <a:gd name="connsiteY2" fmla="*/ 338488 h 635763"/>
                  <a:gd name="connsiteX3" fmla="*/ 274447 w 483667"/>
                  <a:gd name="connsiteY3" fmla="*/ 524035 h 635763"/>
                  <a:gd name="connsiteX4" fmla="*/ 276066 w 483667"/>
                  <a:gd name="connsiteY4" fmla="*/ 590710 h 635763"/>
                  <a:gd name="connsiteX5" fmla="*/ 231013 w 483667"/>
                  <a:gd name="connsiteY5" fmla="*/ 635764 h 635763"/>
                  <a:gd name="connsiteX6" fmla="*/ 231013 w 483667"/>
                  <a:gd name="connsiteY6" fmla="*/ 635764 h 635763"/>
                  <a:gd name="connsiteX7" fmla="*/ 186531 w 483667"/>
                  <a:gd name="connsiteY7" fmla="*/ 583852 h 635763"/>
                  <a:gd name="connsiteX8" fmla="*/ 188626 w 483667"/>
                  <a:gd name="connsiteY8" fmla="*/ 526988 h 635763"/>
                  <a:gd name="connsiteX9" fmla="*/ 222 w 483667"/>
                  <a:gd name="connsiteY9" fmla="*/ 237428 h 635763"/>
                  <a:gd name="connsiteX10" fmla="*/ 171958 w 483667"/>
                  <a:gd name="connsiteY10" fmla="*/ 3399 h 63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667" h="635763">
                    <a:moveTo>
                      <a:pt x="171958" y="3399"/>
                    </a:moveTo>
                    <a:cubicBezTo>
                      <a:pt x="304450" y="-10793"/>
                      <a:pt x="469423" y="15305"/>
                      <a:pt x="480949" y="161514"/>
                    </a:cubicBezTo>
                    <a:cubicBezTo>
                      <a:pt x="485330" y="217426"/>
                      <a:pt x="485616" y="279814"/>
                      <a:pt x="472662" y="338488"/>
                    </a:cubicBezTo>
                    <a:cubicBezTo>
                      <a:pt x="435800" y="506128"/>
                      <a:pt x="274447" y="524035"/>
                      <a:pt x="274447" y="524035"/>
                    </a:cubicBezTo>
                    <a:lnTo>
                      <a:pt x="276066" y="590710"/>
                    </a:lnTo>
                    <a:cubicBezTo>
                      <a:pt x="276066" y="615571"/>
                      <a:pt x="255873" y="635764"/>
                      <a:pt x="231013" y="635764"/>
                    </a:cubicBezTo>
                    <a:lnTo>
                      <a:pt x="231013" y="635764"/>
                    </a:lnTo>
                    <a:cubicBezTo>
                      <a:pt x="203390" y="635764"/>
                      <a:pt x="182340" y="611094"/>
                      <a:pt x="186531" y="583852"/>
                    </a:cubicBezTo>
                    <a:lnTo>
                      <a:pt x="188626" y="526988"/>
                    </a:lnTo>
                    <a:cubicBezTo>
                      <a:pt x="188626" y="526988"/>
                      <a:pt x="-7493" y="492031"/>
                      <a:pt x="222" y="237428"/>
                    </a:cubicBezTo>
                    <a:cubicBezTo>
                      <a:pt x="6127" y="45595"/>
                      <a:pt x="38227" y="17782"/>
                      <a:pt x="171958" y="339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31F064F-FF08-4881-AA22-C41EF1D4D40C}"/>
                  </a:ext>
                </a:extLst>
              </p:cNvPr>
              <p:cNvSpPr/>
              <p:nvPr/>
            </p:nvSpPr>
            <p:spPr>
              <a:xfrm>
                <a:off x="6057049" y="2902608"/>
                <a:ext cx="101193" cy="35934"/>
              </a:xfrm>
              <a:custGeom>
                <a:avLst/>
                <a:gdLst>
                  <a:gd name="connsiteX0" fmla="*/ 565 w 101193"/>
                  <a:gd name="connsiteY0" fmla="*/ 31758 h 35934"/>
                  <a:gd name="connsiteX1" fmla="*/ 10185 w 101193"/>
                  <a:gd name="connsiteY1" fmla="*/ 15089 h 35934"/>
                  <a:gd name="connsiteX2" fmla="*/ 47619 w 101193"/>
                  <a:gd name="connsiteY2" fmla="*/ 706 h 35934"/>
                  <a:gd name="connsiteX3" fmla="*/ 87528 w 101193"/>
                  <a:gd name="connsiteY3" fmla="*/ 5278 h 35934"/>
                  <a:gd name="connsiteX4" fmla="*/ 101054 w 101193"/>
                  <a:gd name="connsiteY4" fmla="*/ 18994 h 35934"/>
                  <a:gd name="connsiteX5" fmla="*/ 51619 w 101193"/>
                  <a:gd name="connsiteY5" fmla="*/ 31853 h 35934"/>
                  <a:gd name="connsiteX6" fmla="*/ 565 w 101193"/>
                  <a:gd name="connsiteY6" fmla="*/ 31758 h 3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3" h="35934">
                    <a:moveTo>
                      <a:pt x="565" y="31758"/>
                    </a:moveTo>
                    <a:cubicBezTo>
                      <a:pt x="-1435" y="28043"/>
                      <a:pt x="1899" y="21566"/>
                      <a:pt x="10185" y="15089"/>
                    </a:cubicBezTo>
                    <a:cubicBezTo>
                      <a:pt x="18472" y="8707"/>
                      <a:pt x="31902" y="2706"/>
                      <a:pt x="47619" y="706"/>
                    </a:cubicBezTo>
                    <a:cubicBezTo>
                      <a:pt x="63335" y="-1294"/>
                      <a:pt x="77908" y="1182"/>
                      <a:pt x="87528" y="5278"/>
                    </a:cubicBezTo>
                    <a:cubicBezTo>
                      <a:pt x="97244" y="9469"/>
                      <a:pt x="102102" y="14898"/>
                      <a:pt x="101054" y="18994"/>
                    </a:cubicBezTo>
                    <a:cubicBezTo>
                      <a:pt x="98577" y="27471"/>
                      <a:pt x="76575" y="28424"/>
                      <a:pt x="51619" y="31853"/>
                    </a:cubicBezTo>
                    <a:cubicBezTo>
                      <a:pt x="26568" y="34806"/>
                      <a:pt x="5042" y="39378"/>
                      <a:pt x="565" y="3175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287DB36-882C-41D8-8B78-4C91BA9C29A5}"/>
                  </a:ext>
                </a:extLst>
              </p:cNvPr>
              <p:cNvSpPr/>
              <p:nvPr/>
            </p:nvSpPr>
            <p:spPr>
              <a:xfrm>
                <a:off x="6303541" y="2903805"/>
                <a:ext cx="101713" cy="33903"/>
              </a:xfrm>
              <a:custGeom>
                <a:avLst/>
                <a:gdLst>
                  <a:gd name="connsiteX0" fmla="*/ 199 w 101713"/>
                  <a:gd name="connsiteY0" fmla="*/ 21131 h 33903"/>
                  <a:gd name="connsiteX1" fmla="*/ 13058 w 101713"/>
                  <a:gd name="connsiteY1" fmla="*/ 6748 h 33903"/>
                  <a:gd name="connsiteX2" fmla="*/ 52682 w 101713"/>
                  <a:gd name="connsiteY2" fmla="*/ 271 h 33903"/>
                  <a:gd name="connsiteX3" fmla="*/ 90782 w 101713"/>
                  <a:gd name="connsiteY3" fmla="*/ 12844 h 33903"/>
                  <a:gd name="connsiteX4" fmla="*/ 101259 w 101713"/>
                  <a:gd name="connsiteY4" fmla="*/ 29037 h 33903"/>
                  <a:gd name="connsiteX5" fmla="*/ 50205 w 101713"/>
                  <a:gd name="connsiteY5" fmla="*/ 31609 h 33903"/>
                  <a:gd name="connsiteX6" fmla="*/ 199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99" y="21131"/>
                    </a:moveTo>
                    <a:cubicBezTo>
                      <a:pt x="-1039" y="17035"/>
                      <a:pt x="3533" y="11416"/>
                      <a:pt x="13058" y="6748"/>
                    </a:cubicBezTo>
                    <a:cubicBezTo>
                      <a:pt x="22487" y="2176"/>
                      <a:pt x="36870" y="-967"/>
                      <a:pt x="52682" y="271"/>
                    </a:cubicBezTo>
                    <a:cubicBezTo>
                      <a:pt x="68493" y="1510"/>
                      <a:pt x="82209" y="6844"/>
                      <a:pt x="90782" y="12844"/>
                    </a:cubicBezTo>
                    <a:cubicBezTo>
                      <a:pt x="99450" y="18845"/>
                      <a:pt x="103069" y="25227"/>
                      <a:pt x="101259" y="29037"/>
                    </a:cubicBezTo>
                    <a:cubicBezTo>
                      <a:pt x="97068" y="36847"/>
                      <a:pt x="75446" y="33323"/>
                      <a:pt x="50205" y="31609"/>
                    </a:cubicBezTo>
                    <a:cubicBezTo>
                      <a:pt x="25059" y="29323"/>
                      <a:pt x="3056" y="29513"/>
                      <a:pt x="199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D1DBB7F-FF12-4F69-BF67-CCEAADC6366C}"/>
                  </a:ext>
                </a:extLst>
              </p:cNvPr>
              <p:cNvSpPr/>
              <p:nvPr/>
            </p:nvSpPr>
            <p:spPr>
              <a:xfrm>
                <a:off x="6227407" y="2919221"/>
                <a:ext cx="62918" cy="177492"/>
              </a:xfrm>
              <a:custGeom>
                <a:avLst/>
                <a:gdLst>
                  <a:gd name="connsiteX0" fmla="*/ 20421 w 62918"/>
                  <a:gd name="connsiteY0" fmla="*/ 176403 h 177492"/>
                  <a:gd name="connsiteX1" fmla="*/ 62807 w 62918"/>
                  <a:gd name="connsiteY1" fmla="*/ 112871 h 177492"/>
                  <a:gd name="connsiteX2" fmla="*/ 59664 w 62918"/>
                  <a:gd name="connsiteY2" fmla="*/ 107442 h 177492"/>
                  <a:gd name="connsiteX3" fmla="*/ 3086 w 62918"/>
                  <a:gd name="connsiteY3" fmla="*/ 121920 h 177492"/>
                  <a:gd name="connsiteX4" fmla="*/ 12515 w 62918"/>
                  <a:gd name="connsiteY4" fmla="*/ 129159 h 177492"/>
                  <a:gd name="connsiteX5" fmla="*/ 29946 w 62918"/>
                  <a:gd name="connsiteY5" fmla="*/ 6858 h 177492"/>
                  <a:gd name="connsiteX6" fmla="*/ 15659 w 62918"/>
                  <a:gd name="connsiteY6" fmla="*/ 6858 h 177492"/>
                  <a:gd name="connsiteX7" fmla="*/ 133 w 62918"/>
                  <a:gd name="connsiteY7" fmla="*/ 125825 h 177492"/>
                  <a:gd name="connsiteX8" fmla="*/ 9563 w 62918"/>
                  <a:gd name="connsiteY8" fmla="*/ 133064 h 177492"/>
                  <a:gd name="connsiteX9" fmla="*/ 44519 w 62918"/>
                  <a:gd name="connsiteY9" fmla="*/ 129445 h 177492"/>
                  <a:gd name="connsiteX10" fmla="*/ 14992 w 62918"/>
                  <a:gd name="connsiteY10" fmla="*/ 172403 h 177492"/>
                  <a:gd name="connsiteX11" fmla="*/ 20421 w 62918"/>
                  <a:gd name="connsiteY11" fmla="*/ 176403 h 177492"/>
                  <a:gd name="connsiteX12" fmla="*/ 20421 w 62918"/>
                  <a:gd name="connsiteY12" fmla="*/ 176403 h 1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918" h="177492">
                    <a:moveTo>
                      <a:pt x="20421" y="176403"/>
                    </a:moveTo>
                    <a:cubicBezTo>
                      <a:pt x="34232" y="159734"/>
                      <a:pt x="64998" y="136588"/>
                      <a:pt x="62807" y="112871"/>
                    </a:cubicBezTo>
                    <a:cubicBezTo>
                      <a:pt x="62617" y="110871"/>
                      <a:pt x="61760" y="108299"/>
                      <a:pt x="59664" y="107442"/>
                    </a:cubicBezTo>
                    <a:cubicBezTo>
                      <a:pt x="40709" y="99251"/>
                      <a:pt x="20231" y="113157"/>
                      <a:pt x="3086" y="121920"/>
                    </a:cubicBezTo>
                    <a:cubicBezTo>
                      <a:pt x="6229" y="124301"/>
                      <a:pt x="9372" y="126778"/>
                      <a:pt x="12515" y="129159"/>
                    </a:cubicBezTo>
                    <a:cubicBezTo>
                      <a:pt x="20326" y="88678"/>
                      <a:pt x="26136" y="47911"/>
                      <a:pt x="29946" y="6858"/>
                    </a:cubicBezTo>
                    <a:cubicBezTo>
                      <a:pt x="30803" y="-2286"/>
                      <a:pt x="16421" y="-2286"/>
                      <a:pt x="15659" y="6858"/>
                    </a:cubicBezTo>
                    <a:cubicBezTo>
                      <a:pt x="12611" y="46768"/>
                      <a:pt x="7372" y="86392"/>
                      <a:pt x="133" y="125825"/>
                    </a:cubicBezTo>
                    <a:cubicBezTo>
                      <a:pt x="-915" y="131350"/>
                      <a:pt x="4419" y="135827"/>
                      <a:pt x="9563" y="133064"/>
                    </a:cubicBezTo>
                    <a:cubicBezTo>
                      <a:pt x="20897" y="127159"/>
                      <a:pt x="50330" y="107728"/>
                      <a:pt x="44519" y="129445"/>
                    </a:cubicBezTo>
                    <a:cubicBezTo>
                      <a:pt x="40995" y="142494"/>
                      <a:pt x="22802" y="161163"/>
                      <a:pt x="14992" y="172403"/>
                    </a:cubicBezTo>
                    <a:cubicBezTo>
                      <a:pt x="12992" y="175451"/>
                      <a:pt x="17945" y="179451"/>
                      <a:pt x="20421" y="176403"/>
                    </a:cubicBezTo>
                    <a:lnTo>
                      <a:pt x="20421" y="1764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1ABC679-850E-4FAA-AE36-9DE93C52C383}"/>
                  </a:ext>
                </a:extLst>
              </p:cNvPr>
              <p:cNvSpPr/>
              <p:nvPr/>
            </p:nvSpPr>
            <p:spPr>
              <a:xfrm>
                <a:off x="6032448" y="3041548"/>
                <a:ext cx="122039" cy="63003"/>
              </a:xfrm>
              <a:custGeom>
                <a:avLst/>
                <a:gdLst>
                  <a:gd name="connsiteX0" fmla="*/ 20 w 122039"/>
                  <a:gd name="connsiteY0" fmla="*/ 33598 h 63003"/>
                  <a:gd name="connsiteX1" fmla="*/ 59932 w 122039"/>
                  <a:gd name="connsiteY1" fmla="*/ 70 h 63003"/>
                  <a:gd name="connsiteX2" fmla="*/ 122035 w 122039"/>
                  <a:gd name="connsiteY2" fmla="*/ 29407 h 63003"/>
                  <a:gd name="connsiteX3" fmla="*/ 62123 w 122039"/>
                  <a:gd name="connsiteY3" fmla="*/ 62935 h 63003"/>
                  <a:gd name="connsiteX4" fmla="*/ 20 w 122039"/>
                  <a:gd name="connsiteY4" fmla="*/ 33598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20" y="33598"/>
                    </a:moveTo>
                    <a:cubicBezTo>
                      <a:pt x="-837" y="16262"/>
                      <a:pt x="26023" y="1213"/>
                      <a:pt x="59932" y="70"/>
                    </a:cubicBezTo>
                    <a:cubicBezTo>
                      <a:pt x="93936" y="-1073"/>
                      <a:pt x="121749" y="11976"/>
                      <a:pt x="122035" y="29407"/>
                    </a:cubicBezTo>
                    <a:cubicBezTo>
                      <a:pt x="122416" y="46742"/>
                      <a:pt x="95556" y="61792"/>
                      <a:pt x="62123" y="62935"/>
                    </a:cubicBezTo>
                    <a:cubicBezTo>
                      <a:pt x="28690" y="64078"/>
                      <a:pt x="877" y="50933"/>
                      <a:pt x="20" y="3359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C545F5C-33B9-4BBB-B907-0FA6C49CC22B}"/>
                  </a:ext>
                </a:extLst>
              </p:cNvPr>
              <p:cNvSpPr/>
              <p:nvPr/>
            </p:nvSpPr>
            <p:spPr>
              <a:xfrm>
                <a:off x="6172007" y="3089355"/>
                <a:ext cx="112433" cy="55640"/>
              </a:xfrm>
              <a:custGeom>
                <a:avLst/>
                <a:gdLst>
                  <a:gd name="connsiteX0" fmla="*/ 109254 w 112433"/>
                  <a:gd name="connsiteY0" fmla="*/ 23700 h 55640"/>
                  <a:gd name="connsiteX1" fmla="*/ 47151 w 112433"/>
                  <a:gd name="connsiteY1" fmla="*/ 45703 h 55640"/>
                  <a:gd name="connsiteX2" fmla="*/ 6003 w 112433"/>
                  <a:gd name="connsiteY2" fmla="*/ 1602 h 55640"/>
                  <a:gd name="connsiteX3" fmla="*/ 97 w 112433"/>
                  <a:gd name="connsiteY3" fmla="*/ 4078 h 55640"/>
                  <a:gd name="connsiteX4" fmla="*/ 112206 w 112433"/>
                  <a:gd name="connsiteY4" fmla="*/ 25414 h 55640"/>
                  <a:gd name="connsiteX5" fmla="*/ 109254 w 112433"/>
                  <a:gd name="connsiteY5" fmla="*/ 23700 h 55640"/>
                  <a:gd name="connsiteX6" fmla="*/ 109254 w 112433"/>
                  <a:gd name="connsiteY6" fmla="*/ 23700 h 5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33" h="55640">
                    <a:moveTo>
                      <a:pt x="109254" y="23700"/>
                    </a:moveTo>
                    <a:cubicBezTo>
                      <a:pt x="96681" y="45131"/>
                      <a:pt x="70296" y="53989"/>
                      <a:pt x="47151" y="45703"/>
                    </a:cubicBezTo>
                    <a:cubicBezTo>
                      <a:pt x="25910" y="38178"/>
                      <a:pt x="15528" y="20652"/>
                      <a:pt x="6003" y="1602"/>
                    </a:cubicBezTo>
                    <a:cubicBezTo>
                      <a:pt x="4288" y="-1732"/>
                      <a:pt x="-760" y="649"/>
                      <a:pt x="97" y="4078"/>
                    </a:cubicBezTo>
                    <a:cubicBezTo>
                      <a:pt x="12194" y="54656"/>
                      <a:pt x="86965" y="79040"/>
                      <a:pt x="112206" y="25414"/>
                    </a:cubicBezTo>
                    <a:cubicBezTo>
                      <a:pt x="113254" y="23414"/>
                      <a:pt x="110397" y="21700"/>
                      <a:pt x="109254" y="23700"/>
                    </a:cubicBezTo>
                    <a:lnTo>
                      <a:pt x="109254" y="237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807C844-9C8F-4189-A20B-FBB4F2B29B86}"/>
                  </a:ext>
                </a:extLst>
              </p:cNvPr>
              <p:cNvSpPr/>
              <p:nvPr/>
            </p:nvSpPr>
            <p:spPr>
              <a:xfrm>
                <a:off x="6149877" y="3089806"/>
                <a:ext cx="47192" cy="25312"/>
              </a:xfrm>
              <a:custGeom>
                <a:avLst/>
                <a:gdLst>
                  <a:gd name="connsiteX0" fmla="*/ 45658 w 47192"/>
                  <a:gd name="connsiteY0" fmla="*/ 3246 h 25312"/>
                  <a:gd name="connsiteX1" fmla="*/ 224 w 47192"/>
                  <a:gd name="connsiteY1" fmla="*/ 20296 h 25312"/>
                  <a:gd name="connsiteX2" fmla="*/ 7558 w 47192"/>
                  <a:gd name="connsiteY2" fmla="*/ 23439 h 25312"/>
                  <a:gd name="connsiteX3" fmla="*/ 43087 w 47192"/>
                  <a:gd name="connsiteY3" fmla="*/ 9247 h 25312"/>
                  <a:gd name="connsiteX4" fmla="*/ 45658 w 47192"/>
                  <a:gd name="connsiteY4" fmla="*/ 3246 h 25312"/>
                  <a:gd name="connsiteX5" fmla="*/ 45658 w 47192"/>
                  <a:gd name="connsiteY5" fmla="*/ 3246 h 2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92" h="25312">
                    <a:moveTo>
                      <a:pt x="45658" y="3246"/>
                    </a:moveTo>
                    <a:cubicBezTo>
                      <a:pt x="29275" y="-4660"/>
                      <a:pt x="6606" y="2198"/>
                      <a:pt x="224" y="20296"/>
                    </a:cubicBezTo>
                    <a:cubicBezTo>
                      <a:pt x="-1300" y="24582"/>
                      <a:pt x="5368" y="27344"/>
                      <a:pt x="7558" y="23439"/>
                    </a:cubicBezTo>
                    <a:cubicBezTo>
                      <a:pt x="14702" y="10485"/>
                      <a:pt x="28704" y="3341"/>
                      <a:pt x="43087" y="9247"/>
                    </a:cubicBezTo>
                    <a:cubicBezTo>
                      <a:pt x="46516" y="10485"/>
                      <a:pt x="48897" y="4770"/>
                      <a:pt x="45658" y="3246"/>
                    </a:cubicBezTo>
                    <a:lnTo>
                      <a:pt x="45658" y="3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4BD6906-7C87-47F2-A9A2-8CACDBD9FDCC}"/>
                  </a:ext>
                </a:extLst>
              </p:cNvPr>
              <p:cNvSpPr/>
              <p:nvPr/>
            </p:nvSpPr>
            <p:spPr>
              <a:xfrm>
                <a:off x="6173488" y="3195826"/>
                <a:ext cx="58259" cy="24607"/>
              </a:xfrm>
              <a:custGeom>
                <a:avLst/>
                <a:gdLst>
                  <a:gd name="connsiteX0" fmla="*/ 54242 w 58259"/>
                  <a:gd name="connsiteY0" fmla="*/ 954 h 24607"/>
                  <a:gd name="connsiteX1" fmla="*/ 27858 w 58259"/>
                  <a:gd name="connsiteY1" fmla="*/ 16765 h 24607"/>
                  <a:gd name="connsiteX2" fmla="*/ 3950 w 58259"/>
                  <a:gd name="connsiteY2" fmla="*/ 4764 h 24607"/>
                  <a:gd name="connsiteX3" fmla="*/ 45 w 58259"/>
                  <a:gd name="connsiteY3" fmla="*/ 7812 h 24607"/>
                  <a:gd name="connsiteX4" fmla="*/ 30811 w 58259"/>
                  <a:gd name="connsiteY4" fmla="*/ 24480 h 24607"/>
                  <a:gd name="connsiteX5" fmla="*/ 58148 w 58259"/>
                  <a:gd name="connsiteY5" fmla="*/ 2668 h 24607"/>
                  <a:gd name="connsiteX6" fmla="*/ 54242 w 58259"/>
                  <a:gd name="connsiteY6" fmla="*/ 954 h 24607"/>
                  <a:gd name="connsiteX7" fmla="*/ 54242 w 58259"/>
                  <a:gd name="connsiteY7" fmla="*/ 954 h 2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59" h="24607">
                    <a:moveTo>
                      <a:pt x="54242" y="954"/>
                    </a:moveTo>
                    <a:cubicBezTo>
                      <a:pt x="48051" y="9812"/>
                      <a:pt x="39383" y="17051"/>
                      <a:pt x="27858" y="16765"/>
                    </a:cubicBezTo>
                    <a:cubicBezTo>
                      <a:pt x="17190" y="16479"/>
                      <a:pt x="12523" y="9050"/>
                      <a:pt x="3950" y="4764"/>
                    </a:cubicBezTo>
                    <a:cubicBezTo>
                      <a:pt x="1760" y="3716"/>
                      <a:pt x="-336" y="5430"/>
                      <a:pt x="45" y="7812"/>
                    </a:cubicBezTo>
                    <a:cubicBezTo>
                      <a:pt x="2141" y="20099"/>
                      <a:pt x="20048" y="25528"/>
                      <a:pt x="30811" y="24480"/>
                    </a:cubicBezTo>
                    <a:cubicBezTo>
                      <a:pt x="43289" y="23337"/>
                      <a:pt x="54528" y="14670"/>
                      <a:pt x="58148" y="2668"/>
                    </a:cubicBezTo>
                    <a:cubicBezTo>
                      <a:pt x="58910" y="192"/>
                      <a:pt x="55576" y="-951"/>
                      <a:pt x="54242" y="954"/>
                    </a:cubicBezTo>
                    <a:lnTo>
                      <a:pt x="54242" y="9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BED8EFB-3351-4693-9949-8CBBA32F08E8}"/>
                  </a:ext>
                </a:extLst>
              </p:cNvPr>
              <p:cNvSpPr/>
              <p:nvPr/>
            </p:nvSpPr>
            <p:spPr>
              <a:xfrm>
                <a:off x="6334530" y="2974466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9F121DF-9303-45C2-BA2D-69D683BAF61D}"/>
                  </a:ext>
                </a:extLst>
              </p:cNvPr>
              <p:cNvSpPr/>
              <p:nvPr/>
            </p:nvSpPr>
            <p:spPr>
              <a:xfrm>
                <a:off x="6105715" y="2974466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F23BD6C-390C-4C18-826C-4C5D4C01755C}"/>
                  </a:ext>
                </a:extLst>
              </p:cNvPr>
              <p:cNvSpPr/>
              <p:nvPr/>
            </p:nvSpPr>
            <p:spPr>
              <a:xfrm>
                <a:off x="5949561" y="267668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7912851-2F51-4FE2-B85D-DEE07070CB66}"/>
                  </a:ext>
                </a:extLst>
              </p:cNvPr>
              <p:cNvSpPr/>
              <p:nvPr/>
            </p:nvSpPr>
            <p:spPr>
              <a:xfrm>
                <a:off x="5946859" y="258818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2892097-4AD4-4253-8D5C-B1C162FD7800}"/>
                  </a:ext>
                </a:extLst>
              </p:cNvPr>
              <p:cNvSpPr/>
              <p:nvPr/>
            </p:nvSpPr>
            <p:spPr>
              <a:xfrm>
                <a:off x="5997729" y="257474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58C9D52-093B-47B8-8506-85666B98B07A}"/>
                  </a:ext>
                </a:extLst>
              </p:cNvPr>
              <p:cNvSpPr/>
              <p:nvPr/>
            </p:nvSpPr>
            <p:spPr>
              <a:xfrm>
                <a:off x="6132820" y="328637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A185471-5CCB-44A1-91E9-8E156EDCD176}"/>
                  </a:ext>
                </a:extLst>
              </p:cNvPr>
              <p:cNvSpPr/>
              <p:nvPr/>
            </p:nvSpPr>
            <p:spPr>
              <a:xfrm>
                <a:off x="6256743" y="319744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6A173F6-AA6B-4F5E-B79F-7020CAF573EC}"/>
                  </a:ext>
                </a:extLst>
              </p:cNvPr>
              <p:cNvSpPr/>
              <p:nvPr/>
            </p:nvSpPr>
            <p:spPr>
              <a:xfrm>
                <a:off x="6233641" y="328726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1668609-216A-4B06-84C4-DE7CE3C79334}"/>
                  </a:ext>
                </a:extLst>
              </p:cNvPr>
              <p:cNvSpPr/>
              <p:nvPr/>
            </p:nvSpPr>
            <p:spPr>
              <a:xfrm>
                <a:off x="6264398" y="319535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7BF56A3-7781-4A85-88BC-C199CAE4F087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353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3B95D03-D5FC-40A0-91CE-46945761BC0A}"/>
                  </a:ext>
                </a:extLst>
              </p:cNvPr>
              <p:cNvSpPr/>
              <p:nvPr/>
            </p:nvSpPr>
            <p:spPr>
              <a:xfrm>
                <a:off x="6495260" y="3090182"/>
                <a:ext cx="58606" cy="52604"/>
              </a:xfrm>
              <a:custGeom>
                <a:avLst/>
                <a:gdLst>
                  <a:gd name="connsiteX0" fmla="*/ 49367 w 58606"/>
                  <a:gd name="connsiteY0" fmla="*/ 11348 h 52604"/>
                  <a:gd name="connsiteX1" fmla="*/ 24412 w 58606"/>
                  <a:gd name="connsiteY1" fmla="*/ 11157 h 52604"/>
                  <a:gd name="connsiteX2" fmla="*/ 17649 w 58606"/>
                  <a:gd name="connsiteY2" fmla="*/ 4014 h 52604"/>
                  <a:gd name="connsiteX3" fmla="*/ 8981 w 58606"/>
                  <a:gd name="connsiteY3" fmla="*/ 13 h 52604"/>
                  <a:gd name="connsiteX4" fmla="*/ 218 w 58606"/>
                  <a:gd name="connsiteY4" fmla="*/ 8776 h 52604"/>
                  <a:gd name="connsiteX5" fmla="*/ 2694 w 58606"/>
                  <a:gd name="connsiteY5" fmla="*/ 21730 h 52604"/>
                  <a:gd name="connsiteX6" fmla="*/ 27745 w 58606"/>
                  <a:gd name="connsiteY6" fmla="*/ 48210 h 52604"/>
                  <a:gd name="connsiteX7" fmla="*/ 44033 w 58606"/>
                  <a:gd name="connsiteY7" fmla="*/ 52591 h 52604"/>
                  <a:gd name="connsiteX8" fmla="*/ 58606 w 58606"/>
                  <a:gd name="connsiteY8" fmla="*/ 45066 h 5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06" h="52604">
                    <a:moveTo>
                      <a:pt x="49367" y="11348"/>
                    </a:moveTo>
                    <a:cubicBezTo>
                      <a:pt x="42414" y="17063"/>
                      <a:pt x="31269" y="16968"/>
                      <a:pt x="24412" y="11157"/>
                    </a:cubicBezTo>
                    <a:cubicBezTo>
                      <a:pt x="21935" y="9062"/>
                      <a:pt x="20030" y="6300"/>
                      <a:pt x="17649" y="4014"/>
                    </a:cubicBezTo>
                    <a:cubicBezTo>
                      <a:pt x="15267" y="1728"/>
                      <a:pt x="12219" y="-177"/>
                      <a:pt x="8981" y="13"/>
                    </a:cubicBezTo>
                    <a:cubicBezTo>
                      <a:pt x="4504" y="204"/>
                      <a:pt x="980" y="4395"/>
                      <a:pt x="218" y="8776"/>
                    </a:cubicBezTo>
                    <a:cubicBezTo>
                      <a:pt x="-544" y="13158"/>
                      <a:pt x="790" y="17634"/>
                      <a:pt x="2694" y="21730"/>
                    </a:cubicBezTo>
                    <a:cubicBezTo>
                      <a:pt x="7838" y="32970"/>
                      <a:pt x="16792" y="42495"/>
                      <a:pt x="27745" y="48210"/>
                    </a:cubicBezTo>
                    <a:cubicBezTo>
                      <a:pt x="32794" y="50877"/>
                      <a:pt x="38318" y="52782"/>
                      <a:pt x="44033" y="52591"/>
                    </a:cubicBezTo>
                    <a:cubicBezTo>
                      <a:pt x="49653" y="52401"/>
                      <a:pt x="55463" y="49829"/>
                      <a:pt x="58606" y="4506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AD1FF73-FE4A-4540-A37D-A2F9405A4673}"/>
                  </a:ext>
                </a:extLst>
              </p:cNvPr>
              <p:cNvSpPr/>
              <p:nvPr/>
            </p:nvSpPr>
            <p:spPr>
              <a:xfrm>
                <a:off x="6479906" y="3121151"/>
                <a:ext cx="269889" cy="76771"/>
              </a:xfrm>
              <a:custGeom>
                <a:avLst/>
                <a:gdLst>
                  <a:gd name="connsiteX0" fmla="*/ 9761 w 269889"/>
                  <a:gd name="connsiteY0" fmla="*/ 0 h 76771"/>
                  <a:gd name="connsiteX1" fmla="*/ 207119 w 269889"/>
                  <a:gd name="connsiteY1" fmla="*/ 10858 h 76771"/>
                  <a:gd name="connsiteX2" fmla="*/ 269889 w 269889"/>
                  <a:gd name="connsiteY2" fmla="*/ 49625 h 76771"/>
                  <a:gd name="connsiteX3" fmla="*/ 203023 w 269889"/>
                  <a:gd name="connsiteY3" fmla="*/ 76771 h 76771"/>
                  <a:gd name="connsiteX4" fmla="*/ 6428 w 269889"/>
                  <a:gd name="connsiteY4" fmla="*/ 76295 h 76771"/>
                  <a:gd name="connsiteX5" fmla="*/ 9761 w 269889"/>
                  <a:gd name="connsiteY5" fmla="*/ 0 h 7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89" h="76771">
                    <a:moveTo>
                      <a:pt x="9761" y="0"/>
                    </a:moveTo>
                    <a:lnTo>
                      <a:pt x="207119" y="10858"/>
                    </a:lnTo>
                    <a:lnTo>
                      <a:pt x="269889" y="49625"/>
                    </a:lnTo>
                    <a:lnTo>
                      <a:pt x="203023" y="76771"/>
                    </a:lnTo>
                    <a:lnTo>
                      <a:pt x="6428" y="76295"/>
                    </a:lnTo>
                    <a:cubicBezTo>
                      <a:pt x="6428" y="76200"/>
                      <a:pt x="-10051" y="33052"/>
                      <a:pt x="976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A797B1D-9BB0-421D-9C07-59D7AF68D99B}"/>
                  </a:ext>
                </a:extLst>
              </p:cNvPr>
              <p:cNvSpPr/>
              <p:nvPr/>
            </p:nvSpPr>
            <p:spPr>
              <a:xfrm>
                <a:off x="6682930" y="3132009"/>
                <a:ext cx="38100" cy="65912"/>
              </a:xfrm>
              <a:custGeom>
                <a:avLst/>
                <a:gdLst>
                  <a:gd name="connsiteX0" fmla="*/ 38100 w 38100"/>
                  <a:gd name="connsiteY0" fmla="*/ 20955 h 65912"/>
                  <a:gd name="connsiteX1" fmla="*/ 38100 w 38100"/>
                  <a:gd name="connsiteY1" fmla="*/ 49911 h 65912"/>
                  <a:gd name="connsiteX2" fmla="*/ 0 w 38100"/>
                  <a:gd name="connsiteY2" fmla="*/ 65913 h 65912"/>
                  <a:gd name="connsiteX3" fmla="*/ 4191 w 38100"/>
                  <a:gd name="connsiteY3" fmla="*/ 0 h 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65912">
                    <a:moveTo>
                      <a:pt x="38100" y="20955"/>
                    </a:moveTo>
                    <a:lnTo>
                      <a:pt x="38100" y="49911"/>
                    </a:lnTo>
                    <a:lnTo>
                      <a:pt x="0" y="65913"/>
                    </a:lnTo>
                    <a:lnTo>
                      <a:pt x="419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F51DE96B-C9C4-40DC-958E-DA8EE3551E27}"/>
                  </a:ext>
                </a:extLst>
              </p:cNvPr>
              <p:cNvSpPr/>
              <p:nvPr/>
            </p:nvSpPr>
            <p:spPr>
              <a:xfrm>
                <a:off x="6478826" y="3121056"/>
                <a:ext cx="30751" cy="75723"/>
              </a:xfrm>
              <a:custGeom>
                <a:avLst/>
                <a:gdLst>
                  <a:gd name="connsiteX0" fmla="*/ 7127 w 30751"/>
                  <a:gd name="connsiteY0" fmla="*/ 75724 h 75723"/>
                  <a:gd name="connsiteX1" fmla="*/ 30654 w 30751"/>
                  <a:gd name="connsiteY1" fmla="*/ 39719 h 75723"/>
                  <a:gd name="connsiteX2" fmla="*/ 10937 w 30751"/>
                  <a:gd name="connsiteY2" fmla="*/ 0 h 75723"/>
                  <a:gd name="connsiteX3" fmla="*/ 79 w 30751"/>
                  <a:gd name="connsiteY3" fmla="*/ 39052 h 75723"/>
                  <a:gd name="connsiteX4" fmla="*/ 7127 w 30751"/>
                  <a:gd name="connsiteY4" fmla="*/ 75724 h 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1" h="75723">
                    <a:moveTo>
                      <a:pt x="7127" y="75724"/>
                    </a:moveTo>
                    <a:cubicBezTo>
                      <a:pt x="20272" y="68675"/>
                      <a:pt x="29416" y="54674"/>
                      <a:pt x="30654" y="39719"/>
                    </a:cubicBezTo>
                    <a:cubicBezTo>
                      <a:pt x="31797" y="24860"/>
                      <a:pt x="22748" y="9049"/>
                      <a:pt x="10937" y="0"/>
                    </a:cubicBezTo>
                    <a:cubicBezTo>
                      <a:pt x="10937" y="0"/>
                      <a:pt x="1031" y="10001"/>
                      <a:pt x="79" y="39052"/>
                    </a:cubicBezTo>
                    <a:cubicBezTo>
                      <a:pt x="-874" y="64675"/>
                      <a:pt x="7127" y="75724"/>
                      <a:pt x="7127" y="7572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736BE733-AD5B-4A3B-B000-D5F557D82421}"/>
                  </a:ext>
                </a:extLst>
              </p:cNvPr>
              <p:cNvSpPr/>
              <p:nvPr/>
            </p:nvSpPr>
            <p:spPr>
              <a:xfrm>
                <a:off x="6502336" y="318054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894D96D-5868-45C4-8A80-6504A189C555}"/>
                  </a:ext>
                </a:extLst>
              </p:cNvPr>
              <p:cNvSpPr/>
              <p:nvPr/>
            </p:nvSpPr>
            <p:spPr>
              <a:xfrm>
                <a:off x="6506848" y="314867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9C67AF7-8E40-4087-96E5-8E9ED7FA161F}"/>
                  </a:ext>
                </a:extLst>
              </p:cNvPr>
              <p:cNvSpPr/>
              <p:nvPr/>
            </p:nvSpPr>
            <p:spPr>
              <a:xfrm>
                <a:off x="6553295" y="311734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3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3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F0F44F9-DDA3-4C20-A0E4-7093DFD1F76F}"/>
                  </a:ext>
                </a:extLst>
              </p:cNvPr>
              <p:cNvSpPr/>
              <p:nvPr/>
            </p:nvSpPr>
            <p:spPr>
              <a:xfrm>
                <a:off x="6550459" y="311384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CA4F245-85FC-40A7-A70A-2C4D1F833227}"/>
                  </a:ext>
                </a:extLst>
              </p:cNvPr>
              <p:cNvSpPr/>
              <p:nvPr/>
            </p:nvSpPr>
            <p:spPr>
              <a:xfrm>
                <a:off x="6202870" y="3447954"/>
                <a:ext cx="95059" cy="268042"/>
              </a:xfrm>
              <a:custGeom>
                <a:avLst/>
                <a:gdLst>
                  <a:gd name="connsiteX0" fmla="*/ 0 w 95059"/>
                  <a:gd name="connsiteY0" fmla="*/ 254127 h 268042"/>
                  <a:gd name="connsiteX1" fmla="*/ 29908 w 95059"/>
                  <a:gd name="connsiteY1" fmla="*/ 58769 h 268042"/>
                  <a:gd name="connsiteX2" fmla="*/ 74486 w 95059"/>
                  <a:gd name="connsiteY2" fmla="*/ 0 h 268042"/>
                  <a:gd name="connsiteX3" fmla="*/ 95059 w 95059"/>
                  <a:gd name="connsiteY3" fmla="*/ 69152 h 268042"/>
                  <a:gd name="connsiteX4" fmla="*/ 75629 w 95059"/>
                  <a:gd name="connsiteY4" fmla="*/ 264795 h 268042"/>
                  <a:gd name="connsiteX5" fmla="*/ 0 w 95059"/>
                  <a:gd name="connsiteY5" fmla="*/ 254127 h 26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059" h="268042">
                    <a:moveTo>
                      <a:pt x="0" y="254127"/>
                    </a:moveTo>
                    <a:lnTo>
                      <a:pt x="29908" y="58769"/>
                    </a:lnTo>
                    <a:lnTo>
                      <a:pt x="74486" y="0"/>
                    </a:lnTo>
                    <a:lnTo>
                      <a:pt x="95059" y="69152"/>
                    </a:lnTo>
                    <a:lnTo>
                      <a:pt x="75629" y="264795"/>
                    </a:lnTo>
                    <a:cubicBezTo>
                      <a:pt x="75533" y="264795"/>
                      <a:pt x="30956" y="276987"/>
                      <a:pt x="0" y="25412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BFDA4F4-7271-4D16-A87A-6E431BDEE7C5}"/>
                  </a:ext>
                </a:extLst>
              </p:cNvPr>
              <p:cNvSpPr/>
              <p:nvPr/>
            </p:nvSpPr>
            <p:spPr>
              <a:xfrm>
                <a:off x="6232683" y="3474909"/>
                <a:ext cx="65151" cy="42195"/>
              </a:xfrm>
              <a:custGeom>
                <a:avLst/>
                <a:gdLst>
                  <a:gd name="connsiteX0" fmla="*/ 24098 w 65151"/>
                  <a:gd name="connsiteY0" fmla="*/ 0 h 42195"/>
                  <a:gd name="connsiteX1" fmla="*/ 52959 w 65151"/>
                  <a:gd name="connsiteY1" fmla="*/ 2762 h 42195"/>
                  <a:gd name="connsiteX2" fmla="*/ 65151 w 65151"/>
                  <a:gd name="connsiteY2" fmla="*/ 42196 h 42195"/>
                  <a:gd name="connsiteX3" fmla="*/ 0 w 65151"/>
                  <a:gd name="connsiteY3" fmla="*/ 31718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" h="42195">
                    <a:moveTo>
                      <a:pt x="24098" y="0"/>
                    </a:moveTo>
                    <a:lnTo>
                      <a:pt x="52959" y="2762"/>
                    </a:lnTo>
                    <a:lnTo>
                      <a:pt x="65151" y="42196"/>
                    </a:lnTo>
                    <a:lnTo>
                      <a:pt x="0" y="3171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899EAD2-275D-47D0-8A02-373867B786DC}"/>
                  </a:ext>
                </a:extLst>
              </p:cNvPr>
              <p:cNvSpPr/>
              <p:nvPr/>
            </p:nvSpPr>
            <p:spPr>
              <a:xfrm>
                <a:off x="6202870" y="3685663"/>
                <a:ext cx="74961" cy="31845"/>
              </a:xfrm>
              <a:custGeom>
                <a:avLst/>
                <a:gdLst>
                  <a:gd name="connsiteX0" fmla="*/ 74962 w 74961"/>
                  <a:gd name="connsiteY0" fmla="*/ 27371 h 31845"/>
                  <a:gd name="connsiteX1" fmla="*/ 41434 w 74961"/>
                  <a:gd name="connsiteY1" fmla="*/ 511 h 31845"/>
                  <a:gd name="connsiteX2" fmla="*/ 0 w 74961"/>
                  <a:gd name="connsiteY2" fmla="*/ 16322 h 31845"/>
                  <a:gd name="connsiteX3" fmla="*/ 37814 w 74961"/>
                  <a:gd name="connsiteY3" fmla="*/ 30895 h 31845"/>
                  <a:gd name="connsiteX4" fmla="*/ 74962 w 74961"/>
                  <a:gd name="connsiteY4" fmla="*/ 27371 h 3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61" h="31845">
                    <a:moveTo>
                      <a:pt x="74962" y="27371"/>
                    </a:moveTo>
                    <a:cubicBezTo>
                      <a:pt x="69247" y="13560"/>
                      <a:pt x="56102" y="3082"/>
                      <a:pt x="41434" y="511"/>
                    </a:cubicBezTo>
                    <a:cubicBezTo>
                      <a:pt x="26765" y="-2061"/>
                      <a:pt x="10192" y="5368"/>
                      <a:pt x="0" y="16322"/>
                    </a:cubicBezTo>
                    <a:cubicBezTo>
                      <a:pt x="0" y="16322"/>
                      <a:pt x="8954" y="27181"/>
                      <a:pt x="37814" y="30895"/>
                    </a:cubicBezTo>
                    <a:cubicBezTo>
                      <a:pt x="63151" y="34324"/>
                      <a:pt x="74962" y="27371"/>
                      <a:pt x="74962" y="2737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B97CD9BB-3A20-4E40-B122-31C912AA3632}"/>
                  </a:ext>
                </a:extLst>
              </p:cNvPr>
              <p:cNvSpPr/>
              <p:nvPr/>
            </p:nvSpPr>
            <p:spPr>
              <a:xfrm>
                <a:off x="6220774" y="3507771"/>
                <a:ext cx="29070" cy="182765"/>
              </a:xfrm>
              <a:custGeom>
                <a:avLst/>
                <a:gdLst>
                  <a:gd name="connsiteX0" fmla="*/ 2384 w 29070"/>
                  <a:gd name="connsiteY0" fmla="*/ 181928 h 182765"/>
                  <a:gd name="connsiteX1" fmla="*/ 29054 w 29070"/>
                  <a:gd name="connsiteY1" fmla="*/ 1714 h 182765"/>
                  <a:gd name="connsiteX2" fmla="*/ 25435 w 29070"/>
                  <a:gd name="connsiteY2" fmla="*/ 1714 h 182765"/>
                  <a:gd name="connsiteX3" fmla="*/ 3 w 29070"/>
                  <a:gd name="connsiteY3" fmla="*/ 181642 h 182765"/>
                  <a:gd name="connsiteX4" fmla="*/ 2384 w 29070"/>
                  <a:gd name="connsiteY4" fmla="*/ 181928 h 182765"/>
                  <a:gd name="connsiteX5" fmla="*/ 2384 w 29070"/>
                  <a:gd name="connsiteY5" fmla="*/ 181928 h 18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0" h="182765">
                    <a:moveTo>
                      <a:pt x="2384" y="181928"/>
                    </a:moveTo>
                    <a:cubicBezTo>
                      <a:pt x="12576" y="122110"/>
                      <a:pt x="21148" y="61817"/>
                      <a:pt x="29054" y="1714"/>
                    </a:cubicBezTo>
                    <a:cubicBezTo>
                      <a:pt x="29340" y="-571"/>
                      <a:pt x="25816" y="-571"/>
                      <a:pt x="25435" y="1714"/>
                    </a:cubicBezTo>
                    <a:cubicBezTo>
                      <a:pt x="17434" y="61722"/>
                      <a:pt x="7432" y="121539"/>
                      <a:pt x="3" y="181642"/>
                    </a:cubicBezTo>
                    <a:cubicBezTo>
                      <a:pt x="-92" y="182880"/>
                      <a:pt x="2194" y="183261"/>
                      <a:pt x="2384" y="181928"/>
                    </a:cubicBezTo>
                    <a:lnTo>
                      <a:pt x="2384" y="18192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E1D22B9-4A35-4562-A647-C23CB72F7B2E}"/>
                  </a:ext>
                </a:extLst>
              </p:cNvPr>
              <p:cNvSpPr/>
              <p:nvPr/>
            </p:nvSpPr>
            <p:spPr>
              <a:xfrm>
                <a:off x="6245444" y="3513490"/>
                <a:ext cx="29072" cy="177768"/>
              </a:xfrm>
              <a:custGeom>
                <a:avLst/>
                <a:gdLst>
                  <a:gd name="connsiteX0" fmla="*/ 2384 w 29072"/>
                  <a:gd name="connsiteY0" fmla="*/ 176970 h 177768"/>
                  <a:gd name="connsiteX1" fmla="*/ 29054 w 29072"/>
                  <a:gd name="connsiteY1" fmla="*/ 1996 h 177768"/>
                  <a:gd name="connsiteX2" fmla="*/ 25911 w 29072"/>
                  <a:gd name="connsiteY2" fmla="*/ 1138 h 177768"/>
                  <a:gd name="connsiteX3" fmla="*/ 3 w 29072"/>
                  <a:gd name="connsiteY3" fmla="*/ 176684 h 177768"/>
                  <a:gd name="connsiteX4" fmla="*/ 2384 w 29072"/>
                  <a:gd name="connsiteY4" fmla="*/ 176970 h 177768"/>
                  <a:gd name="connsiteX5" fmla="*/ 2384 w 29072"/>
                  <a:gd name="connsiteY5" fmla="*/ 17697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2" h="177768">
                    <a:moveTo>
                      <a:pt x="2384" y="176970"/>
                    </a:moveTo>
                    <a:cubicBezTo>
                      <a:pt x="12385" y="118867"/>
                      <a:pt x="19720" y="60193"/>
                      <a:pt x="29054" y="1996"/>
                    </a:cubicBezTo>
                    <a:cubicBezTo>
                      <a:pt x="29340" y="-4"/>
                      <a:pt x="26197" y="-862"/>
                      <a:pt x="25911" y="1138"/>
                    </a:cubicBezTo>
                    <a:cubicBezTo>
                      <a:pt x="17720" y="59717"/>
                      <a:pt x="7528" y="118010"/>
                      <a:pt x="3" y="176684"/>
                    </a:cubicBezTo>
                    <a:cubicBezTo>
                      <a:pt x="-92" y="177923"/>
                      <a:pt x="2099" y="178208"/>
                      <a:pt x="2384" y="176970"/>
                    </a:cubicBezTo>
                    <a:lnTo>
                      <a:pt x="2384" y="1769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7A8114C-A279-47D2-ADC6-C625D2205F69}"/>
                  </a:ext>
                </a:extLst>
              </p:cNvPr>
              <p:cNvSpPr/>
              <p:nvPr/>
            </p:nvSpPr>
            <p:spPr>
              <a:xfrm>
                <a:off x="6269637" y="3515581"/>
                <a:ext cx="24213" cy="190846"/>
              </a:xfrm>
              <a:custGeom>
                <a:avLst/>
                <a:gdLst>
                  <a:gd name="connsiteX0" fmla="*/ 1909 w 24213"/>
                  <a:gd name="connsiteY0" fmla="*/ 190119 h 190846"/>
                  <a:gd name="connsiteX1" fmla="*/ 24197 w 24213"/>
                  <a:gd name="connsiteY1" fmla="*/ 1714 h 190846"/>
                  <a:gd name="connsiteX2" fmla="*/ 20673 w 24213"/>
                  <a:gd name="connsiteY2" fmla="*/ 1714 h 190846"/>
                  <a:gd name="connsiteX3" fmla="*/ 4 w 24213"/>
                  <a:gd name="connsiteY3" fmla="*/ 189833 h 190846"/>
                  <a:gd name="connsiteX4" fmla="*/ 1909 w 24213"/>
                  <a:gd name="connsiteY4" fmla="*/ 190119 h 190846"/>
                  <a:gd name="connsiteX5" fmla="*/ 1909 w 24213"/>
                  <a:gd name="connsiteY5" fmla="*/ 190119 h 1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13" h="190846">
                    <a:moveTo>
                      <a:pt x="1909" y="190119"/>
                    </a:moveTo>
                    <a:cubicBezTo>
                      <a:pt x="11148" y="127635"/>
                      <a:pt x="16863" y="64484"/>
                      <a:pt x="24197" y="1714"/>
                    </a:cubicBezTo>
                    <a:cubicBezTo>
                      <a:pt x="24483" y="-571"/>
                      <a:pt x="20863" y="-571"/>
                      <a:pt x="20673" y="1714"/>
                    </a:cubicBezTo>
                    <a:cubicBezTo>
                      <a:pt x="14005" y="64389"/>
                      <a:pt x="5147" y="126968"/>
                      <a:pt x="4" y="189833"/>
                    </a:cubicBezTo>
                    <a:cubicBezTo>
                      <a:pt x="-92" y="190976"/>
                      <a:pt x="1718" y="191262"/>
                      <a:pt x="1909" y="190119"/>
                    </a:cubicBezTo>
                    <a:lnTo>
                      <a:pt x="1909" y="1901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8A0CB9F-3339-4932-8A6F-171AB0664934}"/>
                  </a:ext>
                </a:extLst>
              </p:cNvPr>
              <p:cNvSpPr/>
              <p:nvPr/>
            </p:nvSpPr>
            <p:spPr>
              <a:xfrm>
                <a:off x="6176676" y="3552907"/>
                <a:ext cx="110595" cy="113645"/>
              </a:xfrm>
              <a:custGeom>
                <a:avLst/>
                <a:gdLst>
                  <a:gd name="connsiteX0" fmla="*/ 0 w 110595"/>
                  <a:gd name="connsiteY0" fmla="*/ 51733 h 113645"/>
                  <a:gd name="connsiteX1" fmla="*/ 36767 w 110595"/>
                  <a:gd name="connsiteY1" fmla="*/ 37255 h 113645"/>
                  <a:gd name="connsiteX2" fmla="*/ 43529 w 110595"/>
                  <a:gd name="connsiteY2" fmla="*/ 394 h 113645"/>
                  <a:gd name="connsiteX3" fmla="*/ 52292 w 110595"/>
                  <a:gd name="connsiteY3" fmla="*/ 37255 h 113645"/>
                  <a:gd name="connsiteX4" fmla="*/ 100775 w 110595"/>
                  <a:gd name="connsiteY4" fmla="*/ 4299 h 113645"/>
                  <a:gd name="connsiteX5" fmla="*/ 70771 w 110595"/>
                  <a:gd name="connsiteY5" fmla="*/ 49066 h 113645"/>
                  <a:gd name="connsiteX6" fmla="*/ 109538 w 110595"/>
                  <a:gd name="connsiteY6" fmla="*/ 25825 h 113645"/>
                  <a:gd name="connsiteX7" fmla="*/ 72771 w 110595"/>
                  <a:gd name="connsiteY7" fmla="*/ 70117 h 113645"/>
                  <a:gd name="connsiteX8" fmla="*/ 103727 w 110595"/>
                  <a:gd name="connsiteY8" fmla="*/ 55543 h 113645"/>
                  <a:gd name="connsiteX9" fmla="*/ 15526 w 110595"/>
                  <a:gd name="connsiteY9" fmla="*/ 113646 h 113645"/>
                  <a:gd name="connsiteX10" fmla="*/ 0 w 110595"/>
                  <a:gd name="connsiteY10" fmla="*/ 51733 h 1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595" h="113645">
                    <a:moveTo>
                      <a:pt x="0" y="51733"/>
                    </a:moveTo>
                    <a:lnTo>
                      <a:pt x="36767" y="37255"/>
                    </a:lnTo>
                    <a:lnTo>
                      <a:pt x="43529" y="394"/>
                    </a:lnTo>
                    <a:cubicBezTo>
                      <a:pt x="58102" y="-4464"/>
                      <a:pt x="52292" y="37255"/>
                      <a:pt x="52292" y="37255"/>
                    </a:cubicBezTo>
                    <a:cubicBezTo>
                      <a:pt x="52292" y="37255"/>
                      <a:pt x="98774" y="-4464"/>
                      <a:pt x="100775" y="4299"/>
                    </a:cubicBezTo>
                    <a:cubicBezTo>
                      <a:pt x="102679" y="13062"/>
                      <a:pt x="70771" y="49066"/>
                      <a:pt x="70771" y="49066"/>
                    </a:cubicBezTo>
                    <a:cubicBezTo>
                      <a:pt x="70771" y="49066"/>
                      <a:pt x="118205" y="5823"/>
                      <a:pt x="109538" y="25825"/>
                    </a:cubicBezTo>
                    <a:cubicBezTo>
                      <a:pt x="100775" y="45923"/>
                      <a:pt x="72771" y="70117"/>
                      <a:pt x="72771" y="70117"/>
                    </a:cubicBezTo>
                    <a:cubicBezTo>
                      <a:pt x="72771" y="70117"/>
                      <a:pt x="109538" y="42018"/>
                      <a:pt x="103727" y="55543"/>
                    </a:cubicBezTo>
                    <a:cubicBezTo>
                      <a:pt x="97917" y="69069"/>
                      <a:pt x="15526" y="113646"/>
                      <a:pt x="15526" y="113646"/>
                    </a:cubicBezTo>
                    <a:lnTo>
                      <a:pt x="0" y="517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0AC111F-09AB-40AA-8B6A-339EEE225257}"/>
                  </a:ext>
                </a:extLst>
              </p:cNvPr>
              <p:cNvSpPr/>
              <p:nvPr/>
            </p:nvSpPr>
            <p:spPr>
              <a:xfrm>
                <a:off x="5955717" y="3341035"/>
                <a:ext cx="242391" cy="407830"/>
              </a:xfrm>
              <a:custGeom>
                <a:avLst/>
                <a:gdLst>
                  <a:gd name="connsiteX0" fmla="*/ 123614 w 242391"/>
                  <a:gd name="connsiteY0" fmla="*/ 6811 h 407830"/>
                  <a:gd name="connsiteX1" fmla="*/ 361 w 242391"/>
                  <a:gd name="connsiteY1" fmla="*/ 294466 h 407830"/>
                  <a:gd name="connsiteX2" fmla="*/ 85609 w 242391"/>
                  <a:gd name="connsiteY2" fmla="*/ 404098 h 407830"/>
                  <a:gd name="connsiteX3" fmla="*/ 242391 w 242391"/>
                  <a:gd name="connsiteY3" fmla="*/ 341710 h 407830"/>
                  <a:gd name="connsiteX4" fmla="*/ 214959 w 242391"/>
                  <a:gd name="connsiteY4" fmla="*/ 256461 h 407830"/>
                  <a:gd name="connsiteX5" fmla="*/ 138854 w 242391"/>
                  <a:gd name="connsiteY5" fmla="*/ 257985 h 407830"/>
                  <a:gd name="connsiteX6" fmla="*/ 224103 w 242391"/>
                  <a:gd name="connsiteY6" fmla="*/ 113395 h 407830"/>
                  <a:gd name="connsiteX7" fmla="*/ 123614 w 242391"/>
                  <a:gd name="connsiteY7" fmla="*/ 6811 h 40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91" h="407830">
                    <a:moveTo>
                      <a:pt x="123614" y="6811"/>
                    </a:moveTo>
                    <a:cubicBezTo>
                      <a:pt x="123614" y="6811"/>
                      <a:pt x="3409" y="216837"/>
                      <a:pt x="361" y="294466"/>
                    </a:cubicBezTo>
                    <a:cubicBezTo>
                      <a:pt x="-2687" y="372094"/>
                      <a:pt x="12553" y="422291"/>
                      <a:pt x="85609" y="404098"/>
                    </a:cubicBezTo>
                    <a:cubicBezTo>
                      <a:pt x="158666" y="385810"/>
                      <a:pt x="242391" y="341710"/>
                      <a:pt x="242391" y="341710"/>
                    </a:cubicBezTo>
                    <a:lnTo>
                      <a:pt x="214959" y="256461"/>
                    </a:lnTo>
                    <a:lnTo>
                      <a:pt x="138854" y="257985"/>
                    </a:lnTo>
                    <a:lnTo>
                      <a:pt x="224103" y="113395"/>
                    </a:lnTo>
                    <a:cubicBezTo>
                      <a:pt x="224103" y="113395"/>
                      <a:pt x="245439" y="-32813"/>
                      <a:pt x="123614" y="68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E50ED2D-99BF-45D9-9674-6C2EF713876A}"/>
                  </a:ext>
                </a:extLst>
              </p:cNvPr>
              <p:cNvSpPr/>
              <p:nvPr/>
            </p:nvSpPr>
            <p:spPr>
              <a:xfrm>
                <a:off x="5950819" y="3292497"/>
                <a:ext cx="250859" cy="461861"/>
              </a:xfrm>
              <a:custGeom>
                <a:avLst/>
                <a:gdLst>
                  <a:gd name="connsiteX0" fmla="*/ 225857 w 250859"/>
                  <a:gd name="connsiteY0" fmla="*/ 160029 h 461861"/>
                  <a:gd name="connsiteX1" fmla="*/ 140608 w 250859"/>
                  <a:gd name="connsiteY1" fmla="*/ 304618 h 461861"/>
                  <a:gd name="connsiteX2" fmla="*/ 143751 w 250859"/>
                  <a:gd name="connsiteY2" fmla="*/ 310048 h 461861"/>
                  <a:gd name="connsiteX3" fmla="*/ 217761 w 250859"/>
                  <a:gd name="connsiteY3" fmla="*/ 308524 h 461861"/>
                  <a:gd name="connsiteX4" fmla="*/ 238144 w 250859"/>
                  <a:gd name="connsiteY4" fmla="*/ 373389 h 461861"/>
                  <a:gd name="connsiteX5" fmla="*/ 239001 w 250859"/>
                  <a:gd name="connsiteY5" fmla="*/ 390343 h 461861"/>
                  <a:gd name="connsiteX6" fmla="*/ 178613 w 250859"/>
                  <a:gd name="connsiteY6" fmla="*/ 418061 h 461861"/>
                  <a:gd name="connsiteX7" fmla="*/ 10211 w 250859"/>
                  <a:gd name="connsiteY7" fmla="*/ 387676 h 461861"/>
                  <a:gd name="connsiteX8" fmla="*/ 80029 w 250859"/>
                  <a:gd name="connsiteY8" fmla="*/ 154123 h 461861"/>
                  <a:gd name="connsiteX9" fmla="*/ 190138 w 250859"/>
                  <a:gd name="connsiteY9" fmla="*/ 7248 h 461861"/>
                  <a:gd name="connsiteX10" fmla="*/ 188233 w 250859"/>
                  <a:gd name="connsiteY10" fmla="*/ 295 h 461861"/>
                  <a:gd name="connsiteX11" fmla="*/ 100889 w 250859"/>
                  <a:gd name="connsiteY11" fmla="*/ 98212 h 461861"/>
                  <a:gd name="connsiteX12" fmla="*/ 7068 w 250859"/>
                  <a:gd name="connsiteY12" fmla="*/ 311095 h 461861"/>
                  <a:gd name="connsiteX13" fmla="*/ 39738 w 250859"/>
                  <a:gd name="connsiteY13" fmla="*/ 455780 h 461861"/>
                  <a:gd name="connsiteX14" fmla="*/ 249098 w 250859"/>
                  <a:gd name="connsiteY14" fmla="*/ 393391 h 461861"/>
                  <a:gd name="connsiteX15" fmla="*/ 250717 w 250859"/>
                  <a:gd name="connsiteY15" fmla="*/ 389296 h 461861"/>
                  <a:gd name="connsiteX16" fmla="*/ 223285 w 250859"/>
                  <a:gd name="connsiteY16" fmla="*/ 304047 h 461861"/>
                  <a:gd name="connsiteX17" fmla="*/ 219761 w 250859"/>
                  <a:gd name="connsiteY17" fmla="*/ 301380 h 461861"/>
                  <a:gd name="connsiteX18" fmla="*/ 151562 w 250859"/>
                  <a:gd name="connsiteY18" fmla="*/ 302713 h 461861"/>
                  <a:gd name="connsiteX19" fmla="*/ 148990 w 250859"/>
                  <a:gd name="connsiteY19" fmla="*/ 304618 h 461861"/>
                  <a:gd name="connsiteX20" fmla="*/ 163754 w 250859"/>
                  <a:gd name="connsiteY20" fmla="*/ 279663 h 461861"/>
                  <a:gd name="connsiteX21" fmla="*/ 232143 w 250859"/>
                  <a:gd name="connsiteY21" fmla="*/ 163744 h 461861"/>
                  <a:gd name="connsiteX22" fmla="*/ 225857 w 250859"/>
                  <a:gd name="connsiteY22" fmla="*/ 160029 h 461861"/>
                  <a:gd name="connsiteX23" fmla="*/ 225857 w 250859"/>
                  <a:gd name="connsiteY23" fmla="*/ 160029 h 46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0859" h="461861">
                    <a:moveTo>
                      <a:pt x="225857" y="160029"/>
                    </a:moveTo>
                    <a:cubicBezTo>
                      <a:pt x="197472" y="208225"/>
                      <a:pt x="168993" y="256422"/>
                      <a:pt x="140608" y="304618"/>
                    </a:cubicBezTo>
                    <a:cubicBezTo>
                      <a:pt x="139275" y="307000"/>
                      <a:pt x="140989" y="310143"/>
                      <a:pt x="143751" y="310048"/>
                    </a:cubicBezTo>
                    <a:cubicBezTo>
                      <a:pt x="160039" y="309762"/>
                      <a:pt x="204045" y="300808"/>
                      <a:pt x="217761" y="308524"/>
                    </a:cubicBezTo>
                    <a:cubicBezTo>
                      <a:pt x="222618" y="311286"/>
                      <a:pt x="236525" y="361864"/>
                      <a:pt x="238144" y="373389"/>
                    </a:cubicBezTo>
                    <a:cubicBezTo>
                      <a:pt x="240525" y="390724"/>
                      <a:pt x="243669" y="382723"/>
                      <a:pt x="239001" y="390343"/>
                    </a:cubicBezTo>
                    <a:cubicBezTo>
                      <a:pt x="231572" y="402535"/>
                      <a:pt x="191186" y="412822"/>
                      <a:pt x="178613" y="418061"/>
                    </a:cubicBezTo>
                    <a:cubicBezTo>
                      <a:pt x="118701" y="443207"/>
                      <a:pt x="21165" y="483879"/>
                      <a:pt x="10211" y="387676"/>
                    </a:cubicBezTo>
                    <a:cubicBezTo>
                      <a:pt x="781" y="304809"/>
                      <a:pt x="43929" y="225942"/>
                      <a:pt x="80029" y="154123"/>
                    </a:cubicBezTo>
                    <a:cubicBezTo>
                      <a:pt x="106128" y="102117"/>
                      <a:pt x="132131" y="31346"/>
                      <a:pt x="190138" y="7248"/>
                    </a:cubicBezTo>
                    <a:cubicBezTo>
                      <a:pt x="194424" y="5533"/>
                      <a:pt x="192519" y="-1515"/>
                      <a:pt x="188233" y="295"/>
                    </a:cubicBezTo>
                    <a:cubicBezTo>
                      <a:pt x="142323" y="19345"/>
                      <a:pt x="122987" y="56968"/>
                      <a:pt x="100889" y="98212"/>
                    </a:cubicBezTo>
                    <a:cubicBezTo>
                      <a:pt x="64980" y="165268"/>
                      <a:pt x="25260" y="236705"/>
                      <a:pt x="7068" y="311095"/>
                    </a:cubicBezTo>
                    <a:cubicBezTo>
                      <a:pt x="-3219" y="353291"/>
                      <a:pt x="-9125" y="434254"/>
                      <a:pt x="39738" y="455780"/>
                    </a:cubicBezTo>
                    <a:cubicBezTo>
                      <a:pt x="97746" y="481307"/>
                      <a:pt x="198139" y="419871"/>
                      <a:pt x="249098" y="393391"/>
                    </a:cubicBezTo>
                    <a:cubicBezTo>
                      <a:pt x="250431" y="392725"/>
                      <a:pt x="251193" y="390724"/>
                      <a:pt x="250717" y="389296"/>
                    </a:cubicBezTo>
                    <a:cubicBezTo>
                      <a:pt x="241573" y="360911"/>
                      <a:pt x="232429" y="332431"/>
                      <a:pt x="223285" y="304047"/>
                    </a:cubicBezTo>
                    <a:cubicBezTo>
                      <a:pt x="222809" y="302523"/>
                      <a:pt x="221380" y="301380"/>
                      <a:pt x="219761" y="301380"/>
                    </a:cubicBezTo>
                    <a:cubicBezTo>
                      <a:pt x="202425" y="301761"/>
                      <a:pt x="166707" y="309857"/>
                      <a:pt x="151562" y="302713"/>
                    </a:cubicBezTo>
                    <a:cubicBezTo>
                      <a:pt x="138894" y="296808"/>
                      <a:pt x="149657" y="312143"/>
                      <a:pt x="148990" y="304618"/>
                    </a:cubicBezTo>
                    <a:cubicBezTo>
                      <a:pt x="148514" y="299380"/>
                      <a:pt x="161182" y="284044"/>
                      <a:pt x="163754" y="279663"/>
                    </a:cubicBezTo>
                    <a:cubicBezTo>
                      <a:pt x="186519" y="240991"/>
                      <a:pt x="209283" y="202415"/>
                      <a:pt x="232143" y="163744"/>
                    </a:cubicBezTo>
                    <a:cubicBezTo>
                      <a:pt x="234525" y="159648"/>
                      <a:pt x="228238" y="156028"/>
                      <a:pt x="225857" y="160029"/>
                    </a:cubicBezTo>
                    <a:lnTo>
                      <a:pt x="225857" y="1600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9673150-0E96-42BA-8D69-EE2357A1A797}"/>
                  </a:ext>
                </a:extLst>
              </p:cNvPr>
              <p:cNvSpPr/>
              <p:nvPr/>
            </p:nvSpPr>
            <p:spPr>
              <a:xfrm>
                <a:off x="6039706" y="3595876"/>
                <a:ext cx="65075" cy="11436"/>
              </a:xfrm>
              <a:custGeom>
                <a:avLst/>
                <a:gdLst>
                  <a:gd name="connsiteX0" fmla="*/ 2572 w 65075"/>
                  <a:gd name="connsiteY0" fmla="*/ 11431 h 11436"/>
                  <a:gd name="connsiteX1" fmla="*/ 62580 w 65075"/>
                  <a:gd name="connsiteY1" fmla="*/ 6859 h 11436"/>
                  <a:gd name="connsiteX2" fmla="*/ 61627 w 65075"/>
                  <a:gd name="connsiteY2" fmla="*/ 1 h 11436"/>
                  <a:gd name="connsiteX3" fmla="*/ 2572 w 65075"/>
                  <a:gd name="connsiteY3" fmla="*/ 6097 h 11436"/>
                  <a:gd name="connsiteX4" fmla="*/ 2572 w 65075"/>
                  <a:gd name="connsiteY4" fmla="*/ 11431 h 11436"/>
                  <a:gd name="connsiteX5" fmla="*/ 2572 w 65075"/>
                  <a:gd name="connsiteY5" fmla="*/ 11431 h 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75" h="11436">
                    <a:moveTo>
                      <a:pt x="2572" y="11431"/>
                    </a:moveTo>
                    <a:cubicBezTo>
                      <a:pt x="22479" y="10479"/>
                      <a:pt x="42768" y="9621"/>
                      <a:pt x="62580" y="6859"/>
                    </a:cubicBezTo>
                    <a:cubicBezTo>
                      <a:pt x="66485" y="6288"/>
                      <a:pt x="65533" y="-94"/>
                      <a:pt x="61627" y="1"/>
                    </a:cubicBezTo>
                    <a:cubicBezTo>
                      <a:pt x="41910" y="858"/>
                      <a:pt x="22099" y="3525"/>
                      <a:pt x="2572" y="6097"/>
                    </a:cubicBezTo>
                    <a:cubicBezTo>
                      <a:pt x="-762" y="6573"/>
                      <a:pt x="-952" y="11622"/>
                      <a:pt x="2572" y="11431"/>
                    </a:cubicBezTo>
                    <a:lnTo>
                      <a:pt x="2572" y="114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1772B8C-BDE4-4C94-81D3-C3C326F7B989}"/>
                  </a:ext>
                </a:extLst>
              </p:cNvPr>
              <p:cNvSpPr/>
              <p:nvPr/>
            </p:nvSpPr>
            <p:spPr>
              <a:xfrm>
                <a:off x="6148750" y="3594190"/>
                <a:ext cx="31594" cy="102069"/>
              </a:xfrm>
              <a:custGeom>
                <a:avLst/>
                <a:gdLst>
                  <a:gd name="connsiteX0" fmla="*/ 18 w 31594"/>
                  <a:gd name="connsiteY0" fmla="*/ 2449 h 102069"/>
                  <a:gd name="connsiteX1" fmla="*/ 24212 w 31594"/>
                  <a:gd name="connsiteY1" fmla="*/ 99413 h 102069"/>
                  <a:gd name="connsiteX2" fmla="*/ 31451 w 31594"/>
                  <a:gd name="connsiteY2" fmla="*/ 97413 h 102069"/>
                  <a:gd name="connsiteX3" fmla="*/ 3733 w 31594"/>
                  <a:gd name="connsiteY3" fmla="*/ 1401 h 102069"/>
                  <a:gd name="connsiteX4" fmla="*/ 18 w 31594"/>
                  <a:gd name="connsiteY4" fmla="*/ 2449 h 102069"/>
                  <a:gd name="connsiteX5" fmla="*/ 18 w 31594"/>
                  <a:gd name="connsiteY5" fmla="*/ 2449 h 10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4" h="102069">
                    <a:moveTo>
                      <a:pt x="18" y="2449"/>
                    </a:moveTo>
                    <a:cubicBezTo>
                      <a:pt x="4686" y="35024"/>
                      <a:pt x="15163" y="67790"/>
                      <a:pt x="24212" y="99413"/>
                    </a:cubicBezTo>
                    <a:cubicBezTo>
                      <a:pt x="25545" y="104080"/>
                      <a:pt x="32689" y="102080"/>
                      <a:pt x="31451" y="97413"/>
                    </a:cubicBezTo>
                    <a:cubicBezTo>
                      <a:pt x="23355" y="65504"/>
                      <a:pt x="16020" y="31976"/>
                      <a:pt x="3733" y="1401"/>
                    </a:cubicBezTo>
                    <a:cubicBezTo>
                      <a:pt x="2876" y="-980"/>
                      <a:pt x="-267" y="-123"/>
                      <a:pt x="18" y="2449"/>
                    </a:cubicBezTo>
                    <a:lnTo>
                      <a:pt x="18" y="244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7490BE4B-27D7-4327-AF49-513EEF56FF1D}"/>
                  </a:ext>
                </a:extLst>
              </p:cNvPr>
              <p:cNvSpPr/>
              <p:nvPr/>
            </p:nvSpPr>
            <p:spPr>
              <a:xfrm>
                <a:off x="6015079" y="388334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652BDBD-C673-4CE3-9788-E9B342954BE7}"/>
                  </a:ext>
                </a:extLst>
              </p:cNvPr>
              <p:cNvSpPr/>
              <p:nvPr/>
            </p:nvSpPr>
            <p:spPr>
              <a:xfrm>
                <a:off x="6013980" y="375008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9" name="Graphic 19209">
              <a:extLst>
                <a:ext uri="{FF2B5EF4-FFF2-40B4-BE49-F238E27FC236}">
                  <a16:creationId xmlns:a16="http://schemas.microsoft.com/office/drawing/2014/main" id="{81AC411D-4A87-4119-96DA-E8F685BD71BA}"/>
                </a:ext>
              </a:extLst>
            </p:cNvPr>
            <p:cNvGrpSpPr/>
            <p:nvPr/>
          </p:nvGrpSpPr>
          <p:grpSpPr>
            <a:xfrm>
              <a:off x="5438757" y="2547937"/>
              <a:ext cx="1245899" cy="1746362"/>
              <a:chOff x="5438757" y="2547937"/>
              <a:chExt cx="1245899" cy="174636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8E8E1D7-5185-43CF-AF8E-9C4E0818F185}"/>
                  </a:ext>
                </a:extLst>
              </p:cNvPr>
              <p:cNvSpPr/>
              <p:nvPr/>
            </p:nvSpPr>
            <p:spPr>
              <a:xfrm>
                <a:off x="5438757" y="310901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1" name="Graphic 19209">
                <a:extLst>
                  <a:ext uri="{FF2B5EF4-FFF2-40B4-BE49-F238E27FC236}">
                    <a16:creationId xmlns:a16="http://schemas.microsoft.com/office/drawing/2014/main" id="{DB58FCB9-FF6A-4242-B2C1-827BDEBE2947}"/>
                  </a:ext>
                </a:extLst>
              </p:cNvPr>
              <p:cNvGrpSpPr/>
              <p:nvPr/>
            </p:nvGrpSpPr>
            <p:grpSpPr>
              <a:xfrm>
                <a:off x="6369843" y="4156614"/>
                <a:ext cx="158429" cy="105346"/>
                <a:chOff x="6369843" y="4156614"/>
                <a:chExt cx="158429" cy="105346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E3D2D192-07AB-438F-8FAC-1B7E59BD4857}"/>
                    </a:ext>
                  </a:extLst>
                </p:cNvPr>
                <p:cNvSpPr/>
                <p:nvPr/>
              </p:nvSpPr>
              <p:spPr>
                <a:xfrm>
                  <a:off x="6369843" y="4156614"/>
                  <a:ext cx="158037" cy="105346"/>
                </a:xfrm>
                <a:custGeom>
                  <a:avLst/>
                  <a:gdLst>
                    <a:gd name="connsiteX0" fmla="*/ 0 w 158037"/>
                    <a:gd name="connsiteY0" fmla="*/ 43243 h 105346"/>
                    <a:gd name="connsiteX1" fmla="*/ 36576 w 158037"/>
                    <a:gd name="connsiteY1" fmla="*/ 105346 h 105346"/>
                    <a:gd name="connsiteX2" fmla="*/ 157925 w 158037"/>
                    <a:gd name="connsiteY2" fmla="*/ 74962 h 105346"/>
                    <a:gd name="connsiteX3" fmla="*/ 102965 w 158037"/>
                    <a:gd name="connsiteY3" fmla="*/ 45053 h 105346"/>
                    <a:gd name="connsiteX4" fmla="*/ 86868 w 158037"/>
                    <a:gd name="connsiteY4" fmla="*/ 46577 h 105346"/>
                    <a:gd name="connsiteX5" fmla="*/ 66961 w 158037"/>
                    <a:gd name="connsiteY5" fmla="*/ 0 h 105346"/>
                    <a:gd name="connsiteX6" fmla="*/ 0 w 158037"/>
                    <a:gd name="connsiteY6" fmla="*/ 43243 h 105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37" h="105346">
                      <a:moveTo>
                        <a:pt x="0" y="43243"/>
                      </a:moveTo>
                      <a:lnTo>
                        <a:pt x="36576" y="105346"/>
                      </a:lnTo>
                      <a:cubicBezTo>
                        <a:pt x="36576" y="105346"/>
                        <a:pt x="156019" y="80200"/>
                        <a:pt x="157925" y="74962"/>
                      </a:cubicBezTo>
                      <a:cubicBezTo>
                        <a:pt x="159734" y="69723"/>
                        <a:pt x="139732" y="49530"/>
                        <a:pt x="102965" y="45053"/>
                      </a:cubicBezTo>
                      <a:lnTo>
                        <a:pt x="86868" y="46577"/>
                      </a:lnTo>
                      <a:lnTo>
                        <a:pt x="66961" y="0"/>
                      </a:lnTo>
                      <a:lnTo>
                        <a:pt x="0" y="43243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6294C1CA-11DF-4BF7-A320-0F2BFD983997}"/>
                    </a:ext>
                  </a:extLst>
                </p:cNvPr>
                <p:cNvSpPr/>
                <p:nvPr/>
              </p:nvSpPr>
              <p:spPr>
                <a:xfrm>
                  <a:off x="6447538" y="4199721"/>
                  <a:ext cx="12027" cy="17622"/>
                </a:xfrm>
                <a:custGeom>
                  <a:avLst/>
                  <a:gdLst>
                    <a:gd name="connsiteX0" fmla="*/ 2982 w 12027"/>
                    <a:gd name="connsiteY0" fmla="*/ 16615 h 17622"/>
                    <a:gd name="connsiteX1" fmla="*/ 11650 w 12027"/>
                    <a:gd name="connsiteY1" fmla="*/ 2613 h 17622"/>
                    <a:gd name="connsiteX2" fmla="*/ 9554 w 12027"/>
                    <a:gd name="connsiteY2" fmla="*/ 517 h 17622"/>
                    <a:gd name="connsiteX3" fmla="*/ 125 w 12027"/>
                    <a:gd name="connsiteY3" fmla="*/ 15853 h 17622"/>
                    <a:gd name="connsiteX4" fmla="*/ 2982 w 12027"/>
                    <a:gd name="connsiteY4" fmla="*/ 16615 h 17622"/>
                    <a:gd name="connsiteX5" fmla="*/ 2982 w 12027"/>
                    <a:gd name="connsiteY5" fmla="*/ 166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27" h="17622">
                      <a:moveTo>
                        <a:pt x="2982" y="16615"/>
                      </a:moveTo>
                      <a:cubicBezTo>
                        <a:pt x="5173" y="11471"/>
                        <a:pt x="8030" y="6899"/>
                        <a:pt x="11650" y="2613"/>
                      </a:cubicBezTo>
                      <a:cubicBezTo>
                        <a:pt x="12888" y="1184"/>
                        <a:pt x="10793" y="-1007"/>
                        <a:pt x="9554" y="517"/>
                      </a:cubicBezTo>
                      <a:cubicBezTo>
                        <a:pt x="5554" y="5185"/>
                        <a:pt x="2506" y="10233"/>
                        <a:pt x="125" y="15853"/>
                      </a:cubicBezTo>
                      <a:cubicBezTo>
                        <a:pt x="-637" y="17567"/>
                        <a:pt x="2315" y="18424"/>
                        <a:pt x="2982" y="16615"/>
                      </a:cubicBezTo>
                      <a:lnTo>
                        <a:pt x="2982" y="166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A1806D22-F6C1-456B-84B5-851C17516C60}"/>
                    </a:ext>
                  </a:extLst>
                </p:cNvPr>
                <p:cNvSpPr/>
                <p:nvPr/>
              </p:nvSpPr>
              <p:spPr>
                <a:xfrm>
                  <a:off x="6434426" y="4189172"/>
                  <a:ext cx="17893" cy="15259"/>
                </a:xfrm>
                <a:custGeom>
                  <a:avLst/>
                  <a:gdLst>
                    <a:gd name="connsiteX0" fmla="*/ 2474 w 17893"/>
                    <a:gd name="connsiteY0" fmla="*/ 14781 h 15259"/>
                    <a:gd name="connsiteX1" fmla="*/ 17142 w 17893"/>
                    <a:gd name="connsiteY1" fmla="*/ 2780 h 15259"/>
                    <a:gd name="connsiteX2" fmla="*/ 15618 w 17893"/>
                    <a:gd name="connsiteY2" fmla="*/ 208 h 15259"/>
                    <a:gd name="connsiteX3" fmla="*/ 378 w 17893"/>
                    <a:gd name="connsiteY3" fmla="*/ 12686 h 15259"/>
                    <a:gd name="connsiteX4" fmla="*/ 2474 w 17893"/>
                    <a:gd name="connsiteY4" fmla="*/ 14781 h 15259"/>
                    <a:gd name="connsiteX5" fmla="*/ 2474 w 17893"/>
                    <a:gd name="connsiteY5" fmla="*/ 14781 h 1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3" h="15259">
                      <a:moveTo>
                        <a:pt x="2474" y="14781"/>
                      </a:moveTo>
                      <a:cubicBezTo>
                        <a:pt x="6665" y="9828"/>
                        <a:pt x="11522" y="5923"/>
                        <a:pt x="17142" y="2780"/>
                      </a:cubicBezTo>
                      <a:cubicBezTo>
                        <a:pt x="18857" y="1827"/>
                        <a:pt x="17332" y="-744"/>
                        <a:pt x="15618" y="208"/>
                      </a:cubicBezTo>
                      <a:cubicBezTo>
                        <a:pt x="9713" y="3542"/>
                        <a:pt x="4759" y="7638"/>
                        <a:pt x="378" y="12686"/>
                      </a:cubicBezTo>
                      <a:cubicBezTo>
                        <a:pt x="-860" y="14115"/>
                        <a:pt x="1235" y="16210"/>
                        <a:pt x="2474" y="14781"/>
                      </a:cubicBezTo>
                      <a:lnTo>
                        <a:pt x="2474" y="147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F501A50-930D-481E-B663-6DA1EC8934AB}"/>
                    </a:ext>
                  </a:extLst>
                </p:cNvPr>
                <p:cNvSpPr/>
                <p:nvPr/>
              </p:nvSpPr>
              <p:spPr>
                <a:xfrm>
                  <a:off x="6465821" y="4202595"/>
                  <a:ext cx="8757" cy="18435"/>
                </a:xfrm>
                <a:custGeom>
                  <a:avLst/>
                  <a:gdLst>
                    <a:gd name="connsiteX0" fmla="*/ 2891 w 8757"/>
                    <a:gd name="connsiteY0" fmla="*/ 17360 h 18435"/>
                    <a:gd name="connsiteX1" fmla="*/ 8511 w 8757"/>
                    <a:gd name="connsiteY1" fmla="*/ 2215 h 18435"/>
                    <a:gd name="connsiteX2" fmla="*/ 5939 w 8757"/>
                    <a:gd name="connsiteY2" fmla="*/ 691 h 18435"/>
                    <a:gd name="connsiteX3" fmla="*/ 34 w 8757"/>
                    <a:gd name="connsiteY3" fmla="*/ 16598 h 18435"/>
                    <a:gd name="connsiteX4" fmla="*/ 2891 w 8757"/>
                    <a:gd name="connsiteY4" fmla="*/ 17360 h 18435"/>
                    <a:gd name="connsiteX5" fmla="*/ 2891 w 8757"/>
                    <a:gd name="connsiteY5" fmla="*/ 17360 h 18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7" h="18435">
                      <a:moveTo>
                        <a:pt x="2891" y="17360"/>
                      </a:moveTo>
                      <a:cubicBezTo>
                        <a:pt x="3653" y="11740"/>
                        <a:pt x="5463" y="6977"/>
                        <a:pt x="8511" y="2215"/>
                      </a:cubicBezTo>
                      <a:cubicBezTo>
                        <a:pt x="9559" y="596"/>
                        <a:pt x="6987" y="-928"/>
                        <a:pt x="5939" y="691"/>
                      </a:cubicBezTo>
                      <a:cubicBezTo>
                        <a:pt x="2796" y="5644"/>
                        <a:pt x="796" y="10788"/>
                        <a:pt x="34" y="16598"/>
                      </a:cubicBezTo>
                      <a:cubicBezTo>
                        <a:pt x="-347" y="18407"/>
                        <a:pt x="2606" y="19265"/>
                        <a:pt x="2891" y="17360"/>
                      </a:cubicBezTo>
                      <a:lnTo>
                        <a:pt x="2891" y="17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AEAB9AAF-9AEE-4F38-BBB9-B8BDEEEBADF1}"/>
                    </a:ext>
                  </a:extLst>
                </p:cNvPr>
                <p:cNvSpPr/>
                <p:nvPr/>
              </p:nvSpPr>
              <p:spPr>
                <a:xfrm>
                  <a:off x="6482233" y="4203262"/>
                  <a:ext cx="10666" cy="16742"/>
                </a:xfrm>
                <a:custGeom>
                  <a:avLst/>
                  <a:gdLst>
                    <a:gd name="connsiteX0" fmla="*/ 3053 w 10666"/>
                    <a:gd name="connsiteY0" fmla="*/ 15740 h 16742"/>
                    <a:gd name="connsiteX1" fmla="*/ 10387 w 10666"/>
                    <a:gd name="connsiteY1" fmla="*/ 2215 h 16742"/>
                    <a:gd name="connsiteX2" fmla="*/ 7815 w 10666"/>
                    <a:gd name="connsiteY2" fmla="*/ 691 h 16742"/>
                    <a:gd name="connsiteX3" fmla="*/ 100 w 10666"/>
                    <a:gd name="connsiteY3" fmla="*/ 14883 h 16742"/>
                    <a:gd name="connsiteX4" fmla="*/ 3053 w 10666"/>
                    <a:gd name="connsiteY4" fmla="*/ 15740 h 16742"/>
                    <a:gd name="connsiteX5" fmla="*/ 3053 w 10666"/>
                    <a:gd name="connsiteY5" fmla="*/ 15740 h 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6" h="16742">
                      <a:moveTo>
                        <a:pt x="3053" y="15740"/>
                      </a:moveTo>
                      <a:cubicBezTo>
                        <a:pt x="5053" y="10978"/>
                        <a:pt x="7529" y="6501"/>
                        <a:pt x="10387" y="2215"/>
                      </a:cubicBezTo>
                      <a:cubicBezTo>
                        <a:pt x="11530" y="596"/>
                        <a:pt x="8863" y="-928"/>
                        <a:pt x="7815" y="691"/>
                      </a:cubicBezTo>
                      <a:cubicBezTo>
                        <a:pt x="4767" y="5168"/>
                        <a:pt x="2196" y="9930"/>
                        <a:pt x="100" y="14883"/>
                      </a:cubicBezTo>
                      <a:cubicBezTo>
                        <a:pt x="-567" y="16693"/>
                        <a:pt x="2291" y="17550"/>
                        <a:pt x="3053" y="15740"/>
                      </a:cubicBezTo>
                      <a:lnTo>
                        <a:pt x="3053" y="15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44F001C7-1CF6-42A5-9F14-E896CD9A30F8}"/>
                    </a:ext>
                  </a:extLst>
                </p:cNvPr>
                <p:cNvSpPr/>
                <p:nvPr/>
              </p:nvSpPr>
              <p:spPr>
                <a:xfrm>
                  <a:off x="6389419" y="4225635"/>
                  <a:ext cx="51744" cy="24406"/>
                </a:xfrm>
                <a:custGeom>
                  <a:avLst/>
                  <a:gdLst>
                    <a:gd name="connsiteX0" fmla="*/ 2141 w 51744"/>
                    <a:gd name="connsiteY0" fmla="*/ 9560 h 24406"/>
                    <a:gd name="connsiteX1" fmla="*/ 48718 w 51744"/>
                    <a:gd name="connsiteY1" fmla="*/ 23372 h 24406"/>
                    <a:gd name="connsiteX2" fmla="*/ 51671 w 51744"/>
                    <a:gd name="connsiteY2" fmla="*/ 22610 h 24406"/>
                    <a:gd name="connsiteX3" fmla="*/ 712 w 51744"/>
                    <a:gd name="connsiteY3" fmla="*/ 6989 h 24406"/>
                    <a:gd name="connsiteX4" fmla="*/ 2141 w 51744"/>
                    <a:gd name="connsiteY4" fmla="*/ 9560 h 24406"/>
                    <a:gd name="connsiteX5" fmla="*/ 2141 w 51744"/>
                    <a:gd name="connsiteY5" fmla="*/ 9560 h 2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44" h="24406">
                      <a:moveTo>
                        <a:pt x="2141" y="9560"/>
                      </a:moveTo>
                      <a:cubicBezTo>
                        <a:pt x="18905" y="-2822"/>
                        <a:pt x="42241" y="2702"/>
                        <a:pt x="48718" y="23372"/>
                      </a:cubicBezTo>
                      <a:cubicBezTo>
                        <a:pt x="49290" y="25181"/>
                        <a:pt x="52243" y="24419"/>
                        <a:pt x="51671" y="22610"/>
                      </a:cubicBezTo>
                      <a:cubicBezTo>
                        <a:pt x="44718" y="226"/>
                        <a:pt x="19096" y="-6632"/>
                        <a:pt x="712" y="6989"/>
                      </a:cubicBezTo>
                      <a:cubicBezTo>
                        <a:pt x="-907" y="8036"/>
                        <a:pt x="522" y="10703"/>
                        <a:pt x="2141" y="9560"/>
                      </a:cubicBezTo>
                      <a:lnTo>
                        <a:pt x="2141" y="9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5A2E1541-164E-4CB2-BDA1-3E92D21C4C50}"/>
                    </a:ext>
                  </a:extLst>
                </p:cNvPr>
                <p:cNvSpPr/>
                <p:nvPr/>
              </p:nvSpPr>
              <p:spPr>
                <a:xfrm>
                  <a:off x="6402798" y="4230476"/>
                  <a:ext cx="125474" cy="29313"/>
                </a:xfrm>
                <a:custGeom>
                  <a:avLst/>
                  <a:gdLst>
                    <a:gd name="connsiteX0" fmla="*/ 1907 w 125474"/>
                    <a:gd name="connsiteY0" fmla="*/ 29294 h 29313"/>
                    <a:gd name="connsiteX1" fmla="*/ 124398 w 125474"/>
                    <a:gd name="connsiteY1" fmla="*/ 3005 h 29313"/>
                    <a:gd name="connsiteX2" fmla="*/ 123636 w 125474"/>
                    <a:gd name="connsiteY2" fmla="*/ 52 h 29313"/>
                    <a:gd name="connsiteX3" fmla="*/ 1145 w 125474"/>
                    <a:gd name="connsiteY3" fmla="*/ 26341 h 29313"/>
                    <a:gd name="connsiteX4" fmla="*/ 1907 w 125474"/>
                    <a:gd name="connsiteY4" fmla="*/ 29294 h 29313"/>
                    <a:gd name="connsiteX5" fmla="*/ 1907 w 125474"/>
                    <a:gd name="connsiteY5" fmla="*/ 29294 h 2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474" h="29313">
                      <a:moveTo>
                        <a:pt x="1907" y="29294"/>
                      </a:moveTo>
                      <a:cubicBezTo>
                        <a:pt x="43150" y="22245"/>
                        <a:pt x="83917" y="13482"/>
                        <a:pt x="124398" y="3005"/>
                      </a:cubicBezTo>
                      <a:cubicBezTo>
                        <a:pt x="126303" y="2528"/>
                        <a:pt x="125446" y="-424"/>
                        <a:pt x="123636" y="52"/>
                      </a:cubicBezTo>
                      <a:cubicBezTo>
                        <a:pt x="83155" y="10529"/>
                        <a:pt x="42388" y="19292"/>
                        <a:pt x="1145" y="26341"/>
                      </a:cubicBezTo>
                      <a:cubicBezTo>
                        <a:pt x="-856" y="26722"/>
                        <a:pt x="2" y="29579"/>
                        <a:pt x="1907" y="29294"/>
                      </a:cubicBezTo>
                      <a:lnTo>
                        <a:pt x="1907" y="29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2" name="Graphic 19209">
                <a:extLst>
                  <a:ext uri="{FF2B5EF4-FFF2-40B4-BE49-F238E27FC236}">
                    <a16:creationId xmlns:a16="http://schemas.microsoft.com/office/drawing/2014/main" id="{A906BE55-E411-4300-83A1-AD77CB87A9EA}"/>
                  </a:ext>
                </a:extLst>
              </p:cNvPr>
              <p:cNvGrpSpPr/>
              <p:nvPr/>
            </p:nvGrpSpPr>
            <p:grpSpPr>
              <a:xfrm>
                <a:off x="5872275" y="4157090"/>
                <a:ext cx="108974" cy="137209"/>
                <a:chOff x="5872275" y="4157090"/>
                <a:chExt cx="108974" cy="137209"/>
              </a:xfrm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1C19F213-0CAF-41E6-8B6A-46B9F842EAB8}"/>
                    </a:ext>
                  </a:extLst>
                </p:cNvPr>
                <p:cNvSpPr/>
                <p:nvPr/>
              </p:nvSpPr>
              <p:spPr>
                <a:xfrm>
                  <a:off x="5872543" y="4157090"/>
                  <a:ext cx="108706" cy="136262"/>
                </a:xfrm>
                <a:custGeom>
                  <a:avLst/>
                  <a:gdLst>
                    <a:gd name="connsiteX0" fmla="*/ 19717 w 108706"/>
                    <a:gd name="connsiteY0" fmla="*/ 0 h 136262"/>
                    <a:gd name="connsiteX1" fmla="*/ 0 w 108706"/>
                    <a:gd name="connsiteY1" fmla="*/ 69342 h 136262"/>
                    <a:gd name="connsiteX2" fmla="*/ 105727 w 108706"/>
                    <a:gd name="connsiteY2" fmla="*/ 136208 h 136262"/>
                    <a:gd name="connsiteX3" fmla="*/ 89535 w 108706"/>
                    <a:gd name="connsiteY3" fmla="*/ 75819 h 136262"/>
                    <a:gd name="connsiteX4" fmla="*/ 77343 w 108706"/>
                    <a:gd name="connsiteY4" fmla="*/ 65246 h 136262"/>
                    <a:gd name="connsiteX5" fmla="*/ 97345 w 108706"/>
                    <a:gd name="connsiteY5" fmla="*/ 18669 h 136262"/>
                    <a:gd name="connsiteX6" fmla="*/ 19717 w 108706"/>
                    <a:gd name="connsiteY6" fmla="*/ 0 h 13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706" h="136262">
                      <a:moveTo>
                        <a:pt x="19717" y="0"/>
                      </a:moveTo>
                      <a:lnTo>
                        <a:pt x="0" y="69342"/>
                      </a:lnTo>
                      <a:cubicBezTo>
                        <a:pt x="0" y="69342"/>
                        <a:pt x="100584" y="138493"/>
                        <a:pt x="105727" y="136208"/>
                      </a:cubicBezTo>
                      <a:cubicBezTo>
                        <a:pt x="110871" y="133921"/>
                        <a:pt x="111538" y="105442"/>
                        <a:pt x="89535" y="75819"/>
                      </a:cubicBezTo>
                      <a:lnTo>
                        <a:pt x="77343" y="65246"/>
                      </a:lnTo>
                      <a:lnTo>
                        <a:pt x="97345" y="18669"/>
                      </a:lnTo>
                      <a:lnTo>
                        <a:pt x="19717" y="0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E2C6DE3A-2434-4369-B086-69C51612E699}"/>
                    </a:ext>
                  </a:extLst>
                </p:cNvPr>
                <p:cNvSpPr/>
                <p:nvPr/>
              </p:nvSpPr>
              <p:spPr>
                <a:xfrm>
                  <a:off x="5933808" y="4220429"/>
                  <a:ext cx="19697" cy="6671"/>
                </a:xfrm>
                <a:custGeom>
                  <a:avLst/>
                  <a:gdLst>
                    <a:gd name="connsiteX0" fmla="*/ 1886 w 19697"/>
                    <a:gd name="connsiteY0" fmla="*/ 6574 h 6671"/>
                    <a:gd name="connsiteX1" fmla="*/ 18269 w 19697"/>
                    <a:gd name="connsiteY1" fmla="*/ 3050 h 6671"/>
                    <a:gd name="connsiteX2" fmla="*/ 18269 w 19697"/>
                    <a:gd name="connsiteY2" fmla="*/ 2 h 6671"/>
                    <a:gd name="connsiteX3" fmla="*/ 1029 w 19697"/>
                    <a:gd name="connsiteY3" fmla="*/ 3622 h 6671"/>
                    <a:gd name="connsiteX4" fmla="*/ 1886 w 19697"/>
                    <a:gd name="connsiteY4" fmla="*/ 6574 h 6671"/>
                    <a:gd name="connsiteX5" fmla="*/ 1886 w 19697"/>
                    <a:gd name="connsiteY5" fmla="*/ 6574 h 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97" h="6671">
                      <a:moveTo>
                        <a:pt x="1886" y="6574"/>
                      </a:moveTo>
                      <a:cubicBezTo>
                        <a:pt x="7315" y="4574"/>
                        <a:pt x="12554" y="3431"/>
                        <a:pt x="18269" y="3050"/>
                      </a:cubicBezTo>
                      <a:cubicBezTo>
                        <a:pt x="20174" y="2955"/>
                        <a:pt x="20174" y="-93"/>
                        <a:pt x="18269" y="2"/>
                      </a:cubicBezTo>
                      <a:cubicBezTo>
                        <a:pt x="12268" y="383"/>
                        <a:pt x="6649" y="1526"/>
                        <a:pt x="1029" y="3622"/>
                      </a:cubicBezTo>
                      <a:cubicBezTo>
                        <a:pt x="-781" y="4288"/>
                        <a:pt x="-19" y="7241"/>
                        <a:pt x="1886" y="6574"/>
                      </a:cubicBezTo>
                      <a:lnTo>
                        <a:pt x="1886" y="6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3AF43DD4-1914-4B0A-810F-6E481F0243AF}"/>
                    </a:ext>
                  </a:extLst>
                </p:cNvPr>
                <p:cNvSpPr/>
                <p:nvPr/>
              </p:nvSpPr>
              <p:spPr>
                <a:xfrm>
                  <a:off x="5934158" y="4205287"/>
                  <a:ext cx="22070" cy="5501"/>
                </a:xfrm>
                <a:custGeom>
                  <a:avLst/>
                  <a:gdLst>
                    <a:gd name="connsiteX0" fmla="*/ 1441 w 22070"/>
                    <a:gd name="connsiteY0" fmla="*/ 3143 h 5501"/>
                    <a:gd name="connsiteX1" fmla="*/ 20205 w 22070"/>
                    <a:gd name="connsiteY1" fmla="*/ 5429 h 5501"/>
                    <a:gd name="connsiteX2" fmla="*/ 20967 w 22070"/>
                    <a:gd name="connsiteY2" fmla="*/ 2476 h 5501"/>
                    <a:gd name="connsiteX3" fmla="*/ 1346 w 22070"/>
                    <a:gd name="connsiteY3" fmla="*/ 95 h 5501"/>
                    <a:gd name="connsiteX4" fmla="*/ 1441 w 22070"/>
                    <a:gd name="connsiteY4" fmla="*/ 3143 h 5501"/>
                    <a:gd name="connsiteX5" fmla="*/ 1441 w 22070"/>
                    <a:gd name="connsiteY5" fmla="*/ 3143 h 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70" h="5501">
                      <a:moveTo>
                        <a:pt x="1441" y="3143"/>
                      </a:moveTo>
                      <a:cubicBezTo>
                        <a:pt x="7918" y="2762"/>
                        <a:pt x="14014" y="3524"/>
                        <a:pt x="20205" y="5429"/>
                      </a:cubicBezTo>
                      <a:cubicBezTo>
                        <a:pt x="22110" y="6000"/>
                        <a:pt x="22872" y="3048"/>
                        <a:pt x="20967" y="2476"/>
                      </a:cubicBezTo>
                      <a:cubicBezTo>
                        <a:pt x="14490" y="476"/>
                        <a:pt x="8108" y="-286"/>
                        <a:pt x="1346" y="95"/>
                      </a:cubicBezTo>
                      <a:cubicBezTo>
                        <a:pt x="-464" y="190"/>
                        <a:pt x="-464" y="3238"/>
                        <a:pt x="1441" y="3143"/>
                      </a:cubicBezTo>
                      <a:lnTo>
                        <a:pt x="1441" y="3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71027681-382C-471E-B9C1-A375E95F04E3}"/>
                    </a:ext>
                  </a:extLst>
                </p:cNvPr>
                <p:cNvSpPr/>
                <p:nvPr/>
              </p:nvSpPr>
              <p:spPr>
                <a:xfrm>
                  <a:off x="5943730" y="4233079"/>
                  <a:ext cx="18117" cy="9640"/>
                </a:xfrm>
                <a:custGeom>
                  <a:avLst/>
                  <a:gdLst>
                    <a:gd name="connsiteX0" fmla="*/ 2155 w 18117"/>
                    <a:gd name="connsiteY0" fmla="*/ 9355 h 9640"/>
                    <a:gd name="connsiteX1" fmla="*/ 17014 w 18117"/>
                    <a:gd name="connsiteY1" fmla="*/ 2973 h 9640"/>
                    <a:gd name="connsiteX2" fmla="*/ 16252 w 18117"/>
                    <a:gd name="connsiteY2" fmla="*/ 20 h 9640"/>
                    <a:gd name="connsiteX3" fmla="*/ 631 w 18117"/>
                    <a:gd name="connsiteY3" fmla="*/ 6688 h 9640"/>
                    <a:gd name="connsiteX4" fmla="*/ 2155 w 18117"/>
                    <a:gd name="connsiteY4" fmla="*/ 9355 h 9640"/>
                    <a:gd name="connsiteX5" fmla="*/ 2155 w 18117"/>
                    <a:gd name="connsiteY5" fmla="*/ 9355 h 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17" h="9640">
                      <a:moveTo>
                        <a:pt x="2155" y="9355"/>
                      </a:moveTo>
                      <a:cubicBezTo>
                        <a:pt x="6727" y="6116"/>
                        <a:pt x="11490" y="4021"/>
                        <a:pt x="17014" y="2973"/>
                      </a:cubicBezTo>
                      <a:cubicBezTo>
                        <a:pt x="18919" y="2592"/>
                        <a:pt x="18157" y="-266"/>
                        <a:pt x="16252" y="20"/>
                      </a:cubicBezTo>
                      <a:cubicBezTo>
                        <a:pt x="10537" y="1163"/>
                        <a:pt x="5394" y="3259"/>
                        <a:pt x="631" y="6688"/>
                      </a:cubicBezTo>
                      <a:cubicBezTo>
                        <a:pt x="-893" y="7926"/>
                        <a:pt x="631" y="10498"/>
                        <a:pt x="2155" y="9355"/>
                      </a:cubicBezTo>
                      <a:lnTo>
                        <a:pt x="2155" y="9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8754E0F5-18EC-4241-9188-0E2205B1928E}"/>
                    </a:ext>
                  </a:extLst>
                </p:cNvPr>
                <p:cNvSpPr/>
                <p:nvPr/>
              </p:nvSpPr>
              <p:spPr>
                <a:xfrm>
                  <a:off x="5955831" y="4246891"/>
                  <a:ext cx="18208" cy="7167"/>
                </a:xfrm>
                <a:custGeom>
                  <a:avLst/>
                  <a:gdLst>
                    <a:gd name="connsiteX0" fmla="*/ 1865 w 18208"/>
                    <a:gd name="connsiteY0" fmla="*/ 7068 h 7167"/>
                    <a:gd name="connsiteX1" fmla="*/ 17105 w 18208"/>
                    <a:gd name="connsiteY1" fmla="*/ 2972 h 7167"/>
                    <a:gd name="connsiteX2" fmla="*/ 16343 w 18208"/>
                    <a:gd name="connsiteY2" fmla="*/ 19 h 7167"/>
                    <a:gd name="connsiteX3" fmla="*/ 1103 w 18208"/>
                    <a:gd name="connsiteY3" fmla="*/ 4115 h 7167"/>
                    <a:gd name="connsiteX4" fmla="*/ 1865 w 18208"/>
                    <a:gd name="connsiteY4" fmla="*/ 7068 h 7167"/>
                    <a:gd name="connsiteX5" fmla="*/ 1865 w 18208"/>
                    <a:gd name="connsiteY5" fmla="*/ 7068 h 7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08" h="7167">
                      <a:moveTo>
                        <a:pt x="1865" y="7068"/>
                      </a:moveTo>
                      <a:cubicBezTo>
                        <a:pt x="6818" y="5163"/>
                        <a:pt x="11867" y="3830"/>
                        <a:pt x="17105" y="2972"/>
                      </a:cubicBezTo>
                      <a:cubicBezTo>
                        <a:pt x="19010" y="2686"/>
                        <a:pt x="18248" y="-266"/>
                        <a:pt x="16343" y="19"/>
                      </a:cubicBezTo>
                      <a:cubicBezTo>
                        <a:pt x="11105" y="877"/>
                        <a:pt x="6056" y="2210"/>
                        <a:pt x="1103" y="4115"/>
                      </a:cubicBezTo>
                      <a:cubicBezTo>
                        <a:pt x="-802" y="4877"/>
                        <a:pt x="-40" y="7735"/>
                        <a:pt x="1865" y="7068"/>
                      </a:cubicBezTo>
                      <a:lnTo>
                        <a:pt x="1865" y="70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66531AE4-2331-4FE0-B425-D1F21B5E9BC9}"/>
                    </a:ext>
                  </a:extLst>
                </p:cNvPr>
                <p:cNvSpPr/>
                <p:nvPr/>
              </p:nvSpPr>
              <p:spPr>
                <a:xfrm>
                  <a:off x="5880516" y="4194217"/>
                  <a:ext cx="29968" cy="48396"/>
                </a:xfrm>
                <a:custGeom>
                  <a:avLst/>
                  <a:gdLst>
                    <a:gd name="connsiteX0" fmla="*/ 1076 w 29968"/>
                    <a:gd name="connsiteY0" fmla="*/ 2878 h 48396"/>
                    <a:gd name="connsiteX1" fmla="*/ 23174 w 29968"/>
                    <a:gd name="connsiteY1" fmla="*/ 46121 h 48396"/>
                    <a:gd name="connsiteX2" fmla="*/ 25746 w 29968"/>
                    <a:gd name="connsiteY2" fmla="*/ 47645 h 48396"/>
                    <a:gd name="connsiteX3" fmla="*/ 1838 w 29968"/>
                    <a:gd name="connsiteY3" fmla="*/ 20 h 48396"/>
                    <a:gd name="connsiteX4" fmla="*/ 1076 w 29968"/>
                    <a:gd name="connsiteY4" fmla="*/ 2878 h 48396"/>
                    <a:gd name="connsiteX5" fmla="*/ 1076 w 29968"/>
                    <a:gd name="connsiteY5" fmla="*/ 2878 h 4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68" h="48396">
                      <a:moveTo>
                        <a:pt x="1076" y="2878"/>
                      </a:moveTo>
                      <a:cubicBezTo>
                        <a:pt x="21555" y="6307"/>
                        <a:pt x="33652" y="27166"/>
                        <a:pt x="23174" y="46121"/>
                      </a:cubicBezTo>
                      <a:cubicBezTo>
                        <a:pt x="22222" y="47836"/>
                        <a:pt x="24793" y="49360"/>
                        <a:pt x="25746" y="47645"/>
                      </a:cubicBezTo>
                      <a:cubicBezTo>
                        <a:pt x="37081" y="27262"/>
                        <a:pt x="24412" y="3735"/>
                        <a:pt x="1838" y="20"/>
                      </a:cubicBezTo>
                      <a:cubicBezTo>
                        <a:pt x="28" y="-266"/>
                        <a:pt x="-829" y="2592"/>
                        <a:pt x="1076" y="2878"/>
                      </a:cubicBezTo>
                      <a:lnTo>
                        <a:pt x="1076" y="2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014F94A-4806-4B1E-8C13-B3BB64F77EAB}"/>
                    </a:ext>
                  </a:extLst>
                </p:cNvPr>
                <p:cNvSpPr/>
                <p:nvPr/>
              </p:nvSpPr>
              <p:spPr>
                <a:xfrm>
                  <a:off x="5872275" y="4220716"/>
                  <a:ext cx="106400" cy="73583"/>
                </a:xfrm>
                <a:custGeom>
                  <a:avLst/>
                  <a:gdLst>
                    <a:gd name="connsiteX0" fmla="*/ 649 w 106400"/>
                    <a:gd name="connsiteY0" fmla="*/ 2858 h 73583"/>
                    <a:gd name="connsiteX1" fmla="*/ 104186 w 106400"/>
                    <a:gd name="connsiteY1" fmla="*/ 73343 h 73583"/>
                    <a:gd name="connsiteX2" fmla="*/ 105710 w 106400"/>
                    <a:gd name="connsiteY2" fmla="*/ 70771 h 73583"/>
                    <a:gd name="connsiteX3" fmla="*/ 2173 w 106400"/>
                    <a:gd name="connsiteY3" fmla="*/ 286 h 73583"/>
                    <a:gd name="connsiteX4" fmla="*/ 649 w 106400"/>
                    <a:gd name="connsiteY4" fmla="*/ 2858 h 73583"/>
                    <a:gd name="connsiteX5" fmla="*/ 649 w 106400"/>
                    <a:gd name="connsiteY5" fmla="*/ 2858 h 7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00" h="73583">
                      <a:moveTo>
                        <a:pt x="649" y="2858"/>
                      </a:moveTo>
                      <a:cubicBezTo>
                        <a:pt x="34177" y="27814"/>
                        <a:pt x="68657" y="51340"/>
                        <a:pt x="104186" y="73343"/>
                      </a:cubicBezTo>
                      <a:cubicBezTo>
                        <a:pt x="105805" y="74391"/>
                        <a:pt x="107329" y="71724"/>
                        <a:pt x="105710" y="70771"/>
                      </a:cubicBezTo>
                      <a:cubicBezTo>
                        <a:pt x="70181" y="48769"/>
                        <a:pt x="35701" y="25242"/>
                        <a:pt x="2173" y="286"/>
                      </a:cubicBezTo>
                      <a:cubicBezTo>
                        <a:pt x="554" y="-857"/>
                        <a:pt x="-875" y="1715"/>
                        <a:pt x="649" y="2858"/>
                      </a:cubicBezTo>
                      <a:lnTo>
                        <a:pt x="649" y="2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3" name="Graphic 19209">
                <a:extLst>
                  <a:ext uri="{FF2B5EF4-FFF2-40B4-BE49-F238E27FC236}">
                    <a16:creationId xmlns:a16="http://schemas.microsoft.com/office/drawing/2014/main" id="{1C4BF7AB-14AD-44F8-A651-DB63118A36E6}"/>
                  </a:ext>
                </a:extLst>
              </p:cNvPr>
              <p:cNvGrpSpPr/>
              <p:nvPr/>
            </p:nvGrpSpPr>
            <p:grpSpPr>
              <a:xfrm>
                <a:off x="5876067" y="3862672"/>
                <a:ext cx="576167" cy="354711"/>
                <a:chOff x="5876067" y="3862672"/>
                <a:chExt cx="576167" cy="354711"/>
              </a:xfrm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B364BD52-C365-4178-AB80-5D0E4AADFCE1}"/>
                    </a:ext>
                  </a:extLst>
                </p:cNvPr>
                <p:cNvSpPr/>
                <p:nvPr/>
              </p:nvSpPr>
              <p:spPr>
                <a:xfrm>
                  <a:off x="5876067" y="3862672"/>
                  <a:ext cx="282606" cy="354711"/>
                </a:xfrm>
                <a:custGeom>
                  <a:avLst/>
                  <a:gdLst>
                    <a:gd name="connsiteX0" fmla="*/ 92297 w 282606"/>
                    <a:gd name="connsiteY0" fmla="*/ 0 h 354711"/>
                    <a:gd name="connsiteX1" fmla="*/ 0 w 282606"/>
                    <a:gd name="connsiteY1" fmla="*/ 333375 h 354711"/>
                    <a:gd name="connsiteX2" fmla="*/ 92774 w 282606"/>
                    <a:gd name="connsiteY2" fmla="*/ 354711 h 354711"/>
                    <a:gd name="connsiteX3" fmla="*/ 282607 w 282606"/>
                    <a:gd name="connsiteY3" fmla="*/ 0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606" h="354711">
                      <a:moveTo>
                        <a:pt x="92297" y="0"/>
                      </a:moveTo>
                      <a:lnTo>
                        <a:pt x="0" y="333375"/>
                      </a:lnTo>
                      <a:lnTo>
                        <a:pt x="92774" y="354711"/>
                      </a:lnTo>
                      <a:lnTo>
                        <a:pt x="282607" y="0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CEFAE702-48C3-4C12-8877-BDF5328B98EF}"/>
                    </a:ext>
                  </a:extLst>
                </p:cNvPr>
                <p:cNvSpPr/>
                <p:nvPr/>
              </p:nvSpPr>
              <p:spPr>
                <a:xfrm>
                  <a:off x="6125527" y="3862672"/>
                  <a:ext cx="326707" cy="354711"/>
                </a:xfrm>
                <a:custGeom>
                  <a:avLst/>
                  <a:gdLst>
                    <a:gd name="connsiteX0" fmla="*/ 0 w 326707"/>
                    <a:gd name="connsiteY0" fmla="*/ 0 h 354711"/>
                    <a:gd name="connsiteX1" fmla="*/ 240506 w 326707"/>
                    <a:gd name="connsiteY1" fmla="*/ 354711 h 354711"/>
                    <a:gd name="connsiteX2" fmla="*/ 326708 w 326707"/>
                    <a:gd name="connsiteY2" fmla="*/ 310420 h 354711"/>
                    <a:gd name="connsiteX3" fmla="*/ 187547 w 326707"/>
                    <a:gd name="connsiteY3" fmla="*/ 8668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707" h="354711">
                      <a:moveTo>
                        <a:pt x="0" y="0"/>
                      </a:moveTo>
                      <a:lnTo>
                        <a:pt x="240506" y="354711"/>
                      </a:lnTo>
                      <a:lnTo>
                        <a:pt x="326708" y="310420"/>
                      </a:lnTo>
                      <a:lnTo>
                        <a:pt x="187547" y="8668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CC006884-A57E-43A1-935E-C5E263AAE41A}"/>
                    </a:ext>
                  </a:extLst>
                </p:cNvPr>
                <p:cNvSpPr/>
                <p:nvPr/>
              </p:nvSpPr>
              <p:spPr>
                <a:xfrm>
                  <a:off x="6153489" y="3876070"/>
                  <a:ext cx="217538" cy="327133"/>
                </a:xfrm>
                <a:custGeom>
                  <a:avLst/>
                  <a:gdLst>
                    <a:gd name="connsiteX0" fmla="*/ 327 w 217538"/>
                    <a:gd name="connsiteY0" fmla="*/ 3176 h 327133"/>
                    <a:gd name="connsiteX1" fmla="*/ 208830 w 217538"/>
                    <a:gd name="connsiteY1" fmla="*/ 325121 h 327133"/>
                    <a:gd name="connsiteX2" fmla="*/ 216735 w 217538"/>
                    <a:gd name="connsiteY2" fmla="*/ 320549 h 327133"/>
                    <a:gd name="connsiteX3" fmla="*/ 4042 w 217538"/>
                    <a:gd name="connsiteY3" fmla="*/ 985 h 327133"/>
                    <a:gd name="connsiteX4" fmla="*/ 327 w 217538"/>
                    <a:gd name="connsiteY4" fmla="*/ 3176 h 327133"/>
                    <a:gd name="connsiteX5" fmla="*/ 327 w 217538"/>
                    <a:gd name="connsiteY5" fmla="*/ 3176 h 32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538" h="327133">
                      <a:moveTo>
                        <a:pt x="327" y="3176"/>
                      </a:moveTo>
                      <a:cubicBezTo>
                        <a:pt x="66050" y="112809"/>
                        <a:pt x="136059" y="220060"/>
                        <a:pt x="208830" y="325121"/>
                      </a:cubicBezTo>
                      <a:cubicBezTo>
                        <a:pt x="212163" y="329883"/>
                        <a:pt x="220069" y="325311"/>
                        <a:pt x="216735" y="320549"/>
                      </a:cubicBezTo>
                      <a:cubicBezTo>
                        <a:pt x="143298" y="215679"/>
                        <a:pt x="72813" y="108999"/>
                        <a:pt x="4042" y="985"/>
                      </a:cubicBezTo>
                      <a:cubicBezTo>
                        <a:pt x="2518" y="-1301"/>
                        <a:pt x="-1101" y="795"/>
                        <a:pt x="327" y="3176"/>
                      </a:cubicBezTo>
                      <a:lnTo>
                        <a:pt x="327" y="3176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F06538F9-D788-470F-AA2C-CA43D1C50F01}"/>
                    </a:ext>
                  </a:extLst>
                </p:cNvPr>
                <p:cNvSpPr/>
                <p:nvPr/>
              </p:nvSpPr>
              <p:spPr>
                <a:xfrm>
                  <a:off x="6355794" y="4160356"/>
                  <a:ext cx="89148" cy="44458"/>
                </a:xfrm>
                <a:custGeom>
                  <a:avLst/>
                  <a:gdLst>
                    <a:gd name="connsiteX0" fmla="*/ 1096 w 89148"/>
                    <a:gd name="connsiteY0" fmla="*/ 44454 h 44458"/>
                    <a:gd name="connsiteX1" fmla="*/ 40339 w 89148"/>
                    <a:gd name="connsiteY1" fmla="*/ 30738 h 44458"/>
                    <a:gd name="connsiteX2" fmla="*/ 87487 w 89148"/>
                    <a:gd name="connsiteY2" fmla="*/ 6354 h 44458"/>
                    <a:gd name="connsiteX3" fmla="*/ 84058 w 89148"/>
                    <a:gd name="connsiteY3" fmla="*/ 448 h 44458"/>
                    <a:gd name="connsiteX4" fmla="*/ 39672 w 89148"/>
                    <a:gd name="connsiteY4" fmla="*/ 23404 h 44458"/>
                    <a:gd name="connsiteX5" fmla="*/ 334 w 89148"/>
                    <a:gd name="connsiteY5" fmla="*/ 42549 h 44458"/>
                    <a:gd name="connsiteX6" fmla="*/ 1096 w 89148"/>
                    <a:gd name="connsiteY6" fmla="*/ 44454 h 44458"/>
                    <a:gd name="connsiteX7" fmla="*/ 1096 w 89148"/>
                    <a:gd name="connsiteY7" fmla="*/ 44454 h 44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148" h="44458">
                      <a:moveTo>
                        <a:pt x="1096" y="44454"/>
                      </a:moveTo>
                      <a:cubicBezTo>
                        <a:pt x="14621" y="43977"/>
                        <a:pt x="28147" y="36262"/>
                        <a:pt x="40339" y="30738"/>
                      </a:cubicBezTo>
                      <a:cubicBezTo>
                        <a:pt x="56436" y="23404"/>
                        <a:pt x="72152" y="15117"/>
                        <a:pt x="87487" y="6354"/>
                      </a:cubicBezTo>
                      <a:cubicBezTo>
                        <a:pt x="91297" y="4163"/>
                        <a:pt x="87868" y="-1647"/>
                        <a:pt x="84058" y="448"/>
                      </a:cubicBezTo>
                      <a:cubicBezTo>
                        <a:pt x="69580" y="8640"/>
                        <a:pt x="54817" y="16355"/>
                        <a:pt x="39672" y="23404"/>
                      </a:cubicBezTo>
                      <a:cubicBezTo>
                        <a:pt x="26623" y="29500"/>
                        <a:pt x="11383" y="33309"/>
                        <a:pt x="334" y="42549"/>
                      </a:cubicBezTo>
                      <a:cubicBezTo>
                        <a:pt x="-428" y="43216"/>
                        <a:pt x="238" y="44549"/>
                        <a:pt x="1096" y="44454"/>
                      </a:cubicBezTo>
                      <a:lnTo>
                        <a:pt x="1096" y="44454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8FA84389-9870-4671-9CF3-1BF445DDBFFC}"/>
                    </a:ext>
                  </a:extLst>
                </p:cNvPr>
                <p:cNvSpPr/>
                <p:nvPr/>
              </p:nvSpPr>
              <p:spPr>
                <a:xfrm>
                  <a:off x="5958439" y="3872919"/>
                  <a:ext cx="170225" cy="304368"/>
                </a:xfrm>
                <a:custGeom>
                  <a:avLst/>
                  <a:gdLst>
                    <a:gd name="connsiteX0" fmla="*/ 3544 w 170225"/>
                    <a:gd name="connsiteY0" fmla="*/ 303317 h 304368"/>
                    <a:gd name="connsiteX1" fmla="*/ 169851 w 170225"/>
                    <a:gd name="connsiteY1" fmla="*/ 4613 h 304368"/>
                    <a:gd name="connsiteX2" fmla="*/ 164612 w 170225"/>
                    <a:gd name="connsiteY2" fmla="*/ 1565 h 304368"/>
                    <a:gd name="connsiteX3" fmla="*/ 210 w 170225"/>
                    <a:gd name="connsiteY3" fmla="*/ 301316 h 304368"/>
                    <a:gd name="connsiteX4" fmla="*/ 3544 w 170225"/>
                    <a:gd name="connsiteY4" fmla="*/ 303317 h 304368"/>
                    <a:gd name="connsiteX5" fmla="*/ 3544 w 170225"/>
                    <a:gd name="connsiteY5" fmla="*/ 303317 h 30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25" h="304368">
                      <a:moveTo>
                        <a:pt x="3544" y="303317"/>
                      </a:moveTo>
                      <a:cubicBezTo>
                        <a:pt x="57932" y="203304"/>
                        <a:pt x="116987" y="105482"/>
                        <a:pt x="169851" y="4613"/>
                      </a:cubicBezTo>
                      <a:cubicBezTo>
                        <a:pt x="171660" y="1088"/>
                        <a:pt x="166422" y="-1960"/>
                        <a:pt x="164612" y="1565"/>
                      </a:cubicBezTo>
                      <a:cubicBezTo>
                        <a:pt x="111367" y="101863"/>
                        <a:pt x="45168" y="196922"/>
                        <a:pt x="210" y="301316"/>
                      </a:cubicBezTo>
                      <a:cubicBezTo>
                        <a:pt x="-837" y="303602"/>
                        <a:pt x="2306" y="305698"/>
                        <a:pt x="3544" y="303317"/>
                      </a:cubicBezTo>
                      <a:lnTo>
                        <a:pt x="3544" y="303317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BCD453F7-FC5E-4A12-8928-6A1FDE26DBFB}"/>
                    </a:ext>
                  </a:extLst>
                </p:cNvPr>
                <p:cNvSpPr/>
                <p:nvPr/>
              </p:nvSpPr>
              <p:spPr>
                <a:xfrm>
                  <a:off x="5888904" y="4156225"/>
                  <a:ext cx="99263" cy="30100"/>
                </a:xfrm>
                <a:custGeom>
                  <a:avLst/>
                  <a:gdLst>
                    <a:gd name="connsiteX0" fmla="*/ 5832 w 99263"/>
                    <a:gd name="connsiteY0" fmla="*/ 2675 h 30100"/>
                    <a:gd name="connsiteX1" fmla="*/ 3832 w 99263"/>
                    <a:gd name="connsiteY1" fmla="*/ 770 h 30100"/>
                    <a:gd name="connsiteX2" fmla="*/ 1641 w 99263"/>
                    <a:gd name="connsiteY2" fmla="*/ 4484 h 30100"/>
                    <a:gd name="connsiteX3" fmla="*/ 95272 w 99263"/>
                    <a:gd name="connsiteY3" fmla="*/ 29916 h 30100"/>
                    <a:gd name="connsiteX4" fmla="*/ 96987 w 99263"/>
                    <a:gd name="connsiteY4" fmla="*/ 23630 h 30100"/>
                    <a:gd name="connsiteX5" fmla="*/ 2213 w 99263"/>
                    <a:gd name="connsiteY5" fmla="*/ 8 h 30100"/>
                    <a:gd name="connsiteX6" fmla="*/ 1070 w 99263"/>
                    <a:gd name="connsiteY6" fmla="*/ 4199 h 30100"/>
                    <a:gd name="connsiteX7" fmla="*/ 3642 w 99263"/>
                    <a:gd name="connsiteY7" fmla="*/ 5342 h 30100"/>
                    <a:gd name="connsiteX8" fmla="*/ 5832 w 99263"/>
                    <a:gd name="connsiteY8" fmla="*/ 2675 h 30100"/>
                    <a:gd name="connsiteX9" fmla="*/ 5832 w 99263"/>
                    <a:gd name="connsiteY9" fmla="*/ 2675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263" h="30100">
                      <a:moveTo>
                        <a:pt x="5832" y="2675"/>
                      </a:moveTo>
                      <a:cubicBezTo>
                        <a:pt x="5166" y="2008"/>
                        <a:pt x="4499" y="1436"/>
                        <a:pt x="3832" y="770"/>
                      </a:cubicBezTo>
                      <a:cubicBezTo>
                        <a:pt x="3070" y="2008"/>
                        <a:pt x="2403" y="3246"/>
                        <a:pt x="1641" y="4484"/>
                      </a:cubicBezTo>
                      <a:cubicBezTo>
                        <a:pt x="32312" y="14486"/>
                        <a:pt x="64506" y="19915"/>
                        <a:pt x="95272" y="29916"/>
                      </a:cubicBezTo>
                      <a:cubicBezTo>
                        <a:pt x="99273" y="31250"/>
                        <a:pt x="100987" y="24963"/>
                        <a:pt x="96987" y="23630"/>
                      </a:cubicBezTo>
                      <a:cubicBezTo>
                        <a:pt x="66792" y="13628"/>
                        <a:pt x="34026" y="2294"/>
                        <a:pt x="2213" y="8"/>
                      </a:cubicBezTo>
                      <a:cubicBezTo>
                        <a:pt x="117" y="-183"/>
                        <a:pt x="-930" y="3246"/>
                        <a:pt x="1070" y="4199"/>
                      </a:cubicBezTo>
                      <a:cubicBezTo>
                        <a:pt x="1927" y="4580"/>
                        <a:pt x="2784" y="4961"/>
                        <a:pt x="3642" y="5342"/>
                      </a:cubicBezTo>
                      <a:cubicBezTo>
                        <a:pt x="5451" y="6104"/>
                        <a:pt x="7356" y="4199"/>
                        <a:pt x="5832" y="2675"/>
                      </a:cubicBezTo>
                      <a:lnTo>
                        <a:pt x="5832" y="2675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99ABA9B-7470-4090-8802-E4920A2BA9D2}"/>
                  </a:ext>
                </a:extLst>
              </p:cNvPr>
              <p:cNvSpPr/>
              <p:nvPr/>
            </p:nvSpPr>
            <p:spPr>
              <a:xfrm>
                <a:off x="6199060" y="304546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solidFill>
                  <a:srgbClr val="3535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FF90521-D9FE-4CBC-AA60-F1581645CAEA}"/>
                  </a:ext>
                </a:extLst>
              </p:cNvPr>
              <p:cNvSpPr/>
              <p:nvPr/>
            </p:nvSpPr>
            <p:spPr>
              <a:xfrm>
                <a:off x="5952077" y="327317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6" name="Graphic 19209">
                <a:extLst>
                  <a:ext uri="{FF2B5EF4-FFF2-40B4-BE49-F238E27FC236}">
                    <a16:creationId xmlns:a16="http://schemas.microsoft.com/office/drawing/2014/main" id="{24E543AC-F955-4044-8A40-1631268EDC4F}"/>
                  </a:ext>
                </a:extLst>
              </p:cNvPr>
              <p:cNvGrpSpPr/>
              <p:nvPr/>
            </p:nvGrpSpPr>
            <p:grpSpPr>
              <a:xfrm>
                <a:off x="5806806" y="2930859"/>
                <a:ext cx="102979" cy="134860"/>
                <a:chOff x="5806806" y="2930859"/>
                <a:chExt cx="102979" cy="134860"/>
              </a:xfrm>
            </p:grpSpPr>
            <p:grpSp>
              <p:nvGrpSpPr>
                <p:cNvPr id="62" name="Graphic 19209">
                  <a:extLst>
                    <a:ext uri="{FF2B5EF4-FFF2-40B4-BE49-F238E27FC236}">
                      <a16:creationId xmlns:a16="http://schemas.microsoft.com/office/drawing/2014/main" id="{57CB0F02-AD41-4D5A-B42F-1DAEFCFCE6B4}"/>
                    </a:ext>
                  </a:extLst>
                </p:cNvPr>
                <p:cNvGrpSpPr/>
                <p:nvPr/>
              </p:nvGrpSpPr>
              <p:grpSpPr>
                <a:xfrm>
                  <a:off x="5806806" y="2930859"/>
                  <a:ext cx="102979" cy="134860"/>
                  <a:chOff x="5806806" y="2930859"/>
                  <a:chExt cx="102979" cy="134860"/>
                </a:xfrm>
              </p:grpSpPr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3BD9E8C8-5B7B-4287-892A-F2961C88F71E}"/>
                      </a:ext>
                    </a:extLst>
                  </p:cNvPr>
                  <p:cNvSpPr/>
                  <p:nvPr/>
                </p:nvSpPr>
                <p:spPr>
                  <a:xfrm>
                    <a:off x="5806806" y="2930859"/>
                    <a:ext cx="102979" cy="134860"/>
                  </a:xfrm>
                  <a:custGeom>
                    <a:avLst/>
                    <a:gdLst>
                      <a:gd name="connsiteX0" fmla="*/ 102980 w 102979"/>
                      <a:gd name="connsiteY0" fmla="*/ 22842 h 134860"/>
                      <a:gd name="connsiteX1" fmla="*/ 29542 w 102979"/>
                      <a:gd name="connsiteY1" fmla="*/ 7507 h 134860"/>
                      <a:gd name="connsiteX2" fmla="*/ 2301 w 102979"/>
                      <a:gd name="connsiteY2" fmla="*/ 79706 h 134860"/>
                      <a:gd name="connsiteX3" fmla="*/ 60308 w 102979"/>
                      <a:gd name="connsiteY3" fmla="*/ 133237 h 134860"/>
                      <a:gd name="connsiteX4" fmla="*/ 98884 w 102979"/>
                      <a:gd name="connsiteY4" fmla="*/ 125617 h 13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979" h="134860">
                        <a:moveTo>
                          <a:pt x="102980" y="22842"/>
                        </a:moveTo>
                        <a:cubicBezTo>
                          <a:pt x="87835" y="-304"/>
                          <a:pt x="53164" y="-6685"/>
                          <a:pt x="29542" y="7507"/>
                        </a:cubicBezTo>
                        <a:cubicBezTo>
                          <a:pt x="5825" y="21699"/>
                          <a:pt x="-5129" y="53036"/>
                          <a:pt x="2301" y="79706"/>
                        </a:cubicBezTo>
                        <a:cubicBezTo>
                          <a:pt x="9730" y="106376"/>
                          <a:pt x="33447" y="127046"/>
                          <a:pt x="60308" y="133237"/>
                        </a:cubicBezTo>
                        <a:cubicBezTo>
                          <a:pt x="73643" y="136380"/>
                          <a:pt x="89359" y="135523"/>
                          <a:pt x="98884" y="125617"/>
                        </a:cubicBezTo>
                      </a:path>
                    </a:pathLst>
                  </a:custGeom>
                  <a:solidFill>
                    <a:srgbClr val="F5D4B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3FF3AE71-7B01-424F-BCF2-DC458F50D1D4}"/>
                      </a:ext>
                    </a:extLst>
                  </p:cNvPr>
                  <p:cNvSpPr/>
                  <p:nvPr/>
                </p:nvSpPr>
                <p:spPr>
                  <a:xfrm>
                    <a:off x="5842323" y="2953836"/>
                    <a:ext cx="57100" cy="90070"/>
                  </a:xfrm>
                  <a:custGeom>
                    <a:avLst/>
                    <a:gdLst>
                      <a:gd name="connsiteX0" fmla="*/ 3931 w 57100"/>
                      <a:gd name="connsiteY0" fmla="*/ 6533 h 90070"/>
                      <a:gd name="connsiteX1" fmla="*/ 49651 w 57100"/>
                      <a:gd name="connsiteY1" fmla="*/ 36156 h 90070"/>
                      <a:gd name="connsiteX2" fmla="*/ 55270 w 57100"/>
                      <a:gd name="connsiteY2" fmla="*/ 30536 h 90070"/>
                      <a:gd name="connsiteX3" fmla="*/ 2311 w 57100"/>
                      <a:gd name="connsiteY3" fmla="*/ 44347 h 90070"/>
                      <a:gd name="connsiteX4" fmla="*/ 32220 w 57100"/>
                      <a:gd name="connsiteY4" fmla="*/ 90067 h 90070"/>
                      <a:gd name="connsiteX5" fmla="*/ 33268 w 57100"/>
                      <a:gd name="connsiteY5" fmla="*/ 82257 h 90070"/>
                      <a:gd name="connsiteX6" fmla="*/ 10693 w 57100"/>
                      <a:gd name="connsiteY6" fmla="*/ 47205 h 90070"/>
                      <a:gd name="connsiteX7" fmla="*/ 51175 w 57100"/>
                      <a:gd name="connsiteY7" fmla="*/ 37489 h 90070"/>
                      <a:gd name="connsiteX8" fmla="*/ 56794 w 57100"/>
                      <a:gd name="connsiteY8" fmla="*/ 31869 h 90070"/>
                      <a:gd name="connsiteX9" fmla="*/ 4026 w 57100"/>
                      <a:gd name="connsiteY9" fmla="*/ 246 h 90070"/>
                      <a:gd name="connsiteX10" fmla="*/ 3931 w 57100"/>
                      <a:gd name="connsiteY10" fmla="*/ 6533 h 90070"/>
                      <a:gd name="connsiteX11" fmla="*/ 3931 w 57100"/>
                      <a:gd name="connsiteY11" fmla="*/ 6533 h 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00" h="90070">
                        <a:moveTo>
                          <a:pt x="3931" y="6533"/>
                        </a:moveTo>
                        <a:cubicBezTo>
                          <a:pt x="24409" y="6152"/>
                          <a:pt x="41650" y="17296"/>
                          <a:pt x="49651" y="36156"/>
                        </a:cubicBezTo>
                        <a:cubicBezTo>
                          <a:pt x="51556" y="34251"/>
                          <a:pt x="53365" y="32441"/>
                          <a:pt x="55270" y="30536"/>
                        </a:cubicBezTo>
                        <a:cubicBezTo>
                          <a:pt x="37078" y="17391"/>
                          <a:pt x="10884" y="22440"/>
                          <a:pt x="2311" y="44347"/>
                        </a:cubicBezTo>
                        <a:cubicBezTo>
                          <a:pt x="-6071" y="65874"/>
                          <a:pt x="9360" y="89305"/>
                          <a:pt x="32220" y="90067"/>
                        </a:cubicBezTo>
                        <a:cubicBezTo>
                          <a:pt x="36697" y="90258"/>
                          <a:pt x="37649" y="83304"/>
                          <a:pt x="33268" y="82257"/>
                        </a:cubicBezTo>
                        <a:cubicBezTo>
                          <a:pt x="17551" y="78447"/>
                          <a:pt x="2978" y="65016"/>
                          <a:pt x="10693" y="47205"/>
                        </a:cubicBezTo>
                        <a:cubicBezTo>
                          <a:pt x="18028" y="30345"/>
                          <a:pt x="36792" y="27107"/>
                          <a:pt x="51175" y="37489"/>
                        </a:cubicBezTo>
                        <a:cubicBezTo>
                          <a:pt x="54889" y="40251"/>
                          <a:pt x="58128" y="35108"/>
                          <a:pt x="56794" y="31869"/>
                        </a:cubicBezTo>
                        <a:cubicBezTo>
                          <a:pt x="47841" y="10629"/>
                          <a:pt x="26981" y="-1944"/>
                          <a:pt x="4026" y="246"/>
                        </a:cubicBezTo>
                        <a:cubicBezTo>
                          <a:pt x="121" y="723"/>
                          <a:pt x="-70" y="6628"/>
                          <a:pt x="3931" y="6533"/>
                        </a:cubicBezTo>
                        <a:lnTo>
                          <a:pt x="3931" y="6533"/>
                        </a:lnTo>
                        <a:close/>
                      </a:path>
                    </a:pathLst>
                  </a:custGeom>
                  <a:solidFill>
                    <a:srgbClr val="8E5B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9615A16-292F-4397-8EC4-6792012BA191}"/>
                    </a:ext>
                  </a:extLst>
                </p:cNvPr>
                <p:cNvSpPr/>
                <p:nvPr/>
              </p:nvSpPr>
              <p:spPr>
                <a:xfrm>
                  <a:off x="5824914" y="2962674"/>
                  <a:ext cx="80468" cy="88149"/>
                </a:xfrm>
                <a:custGeom>
                  <a:avLst/>
                  <a:gdLst>
                    <a:gd name="connsiteX0" fmla="*/ 38009 w 80468"/>
                    <a:gd name="connsiteY0" fmla="*/ 9601 h 88149"/>
                    <a:gd name="connsiteX1" fmla="*/ 14673 w 80468"/>
                    <a:gd name="connsiteY1" fmla="*/ 1505 h 88149"/>
                    <a:gd name="connsiteX2" fmla="*/ 195 w 80468"/>
                    <a:gd name="connsiteY2" fmla="*/ 23413 h 88149"/>
                    <a:gd name="connsiteX3" fmla="*/ 5529 w 80468"/>
                    <a:gd name="connsiteY3" fmla="*/ 50178 h 88149"/>
                    <a:gd name="connsiteX4" fmla="*/ 29627 w 80468"/>
                    <a:gd name="connsiteY4" fmla="*/ 81229 h 88149"/>
                    <a:gd name="connsiteX5" fmla="*/ 67536 w 80468"/>
                    <a:gd name="connsiteY5" fmla="*/ 84563 h 88149"/>
                    <a:gd name="connsiteX6" fmla="*/ 80395 w 80468"/>
                    <a:gd name="connsiteY6" fmla="*/ 66942 h 88149"/>
                    <a:gd name="connsiteX7" fmla="*/ 74966 w 80468"/>
                    <a:gd name="connsiteY7" fmla="*/ 48749 h 88149"/>
                    <a:gd name="connsiteX8" fmla="*/ 37056 w 80468"/>
                    <a:gd name="connsiteY8" fmla="*/ 7506 h 8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68" h="88149">
                      <a:moveTo>
                        <a:pt x="38009" y="9601"/>
                      </a:moveTo>
                      <a:cubicBezTo>
                        <a:pt x="34485" y="1124"/>
                        <a:pt x="23055" y="-2210"/>
                        <a:pt x="14673" y="1505"/>
                      </a:cubicBezTo>
                      <a:cubicBezTo>
                        <a:pt x="6291" y="5220"/>
                        <a:pt x="1147" y="14269"/>
                        <a:pt x="195" y="23413"/>
                      </a:cubicBezTo>
                      <a:cubicBezTo>
                        <a:pt x="-758" y="32557"/>
                        <a:pt x="1909" y="41701"/>
                        <a:pt x="5529" y="50178"/>
                      </a:cubicBezTo>
                      <a:cubicBezTo>
                        <a:pt x="10767" y="62370"/>
                        <a:pt x="18483" y="73990"/>
                        <a:pt x="29627" y="81229"/>
                      </a:cubicBezTo>
                      <a:cubicBezTo>
                        <a:pt x="40771" y="88468"/>
                        <a:pt x="55725" y="90754"/>
                        <a:pt x="67536" y="84563"/>
                      </a:cubicBezTo>
                      <a:cubicBezTo>
                        <a:pt x="74299" y="81039"/>
                        <a:pt x="79728" y="74467"/>
                        <a:pt x="80395" y="66942"/>
                      </a:cubicBezTo>
                      <a:cubicBezTo>
                        <a:pt x="80967" y="60560"/>
                        <a:pt x="78109" y="54274"/>
                        <a:pt x="74966" y="48749"/>
                      </a:cubicBezTo>
                      <a:cubicBezTo>
                        <a:pt x="65631" y="32366"/>
                        <a:pt x="52582" y="18174"/>
                        <a:pt x="37056" y="750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7" name="Graphic 19209">
                <a:extLst>
                  <a:ext uri="{FF2B5EF4-FFF2-40B4-BE49-F238E27FC236}">
                    <a16:creationId xmlns:a16="http://schemas.microsoft.com/office/drawing/2014/main" id="{C5543812-0B6A-4D9D-8B3A-D29436C6A127}"/>
                  </a:ext>
                </a:extLst>
              </p:cNvPr>
              <p:cNvGrpSpPr/>
              <p:nvPr/>
            </p:nvGrpSpPr>
            <p:grpSpPr>
              <a:xfrm>
                <a:off x="5786016" y="2547978"/>
                <a:ext cx="642535" cy="796343"/>
                <a:chOff x="5786016" y="2547978"/>
                <a:chExt cx="642535" cy="796343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3B7F219-5B74-4F0F-A280-90550E5B634E}"/>
                    </a:ext>
                  </a:extLst>
                </p:cNvPr>
                <p:cNvSpPr/>
                <p:nvPr/>
              </p:nvSpPr>
              <p:spPr>
                <a:xfrm>
                  <a:off x="5786016" y="2547978"/>
                  <a:ext cx="642535" cy="466111"/>
                </a:xfrm>
                <a:custGeom>
                  <a:avLst/>
                  <a:gdLst>
                    <a:gd name="connsiteX0" fmla="*/ 582208 w 642535"/>
                    <a:gd name="connsiteY0" fmla="*/ 466112 h 466111"/>
                    <a:gd name="connsiteX1" fmla="*/ 586970 w 642535"/>
                    <a:gd name="connsiteY1" fmla="*/ 262372 h 466111"/>
                    <a:gd name="connsiteX2" fmla="*/ 641263 w 642535"/>
                    <a:gd name="connsiteY2" fmla="*/ 180933 h 466111"/>
                    <a:gd name="connsiteX3" fmla="*/ 558681 w 642535"/>
                    <a:gd name="connsiteY3" fmla="*/ 128355 h 466111"/>
                    <a:gd name="connsiteX4" fmla="*/ 534297 w 642535"/>
                    <a:gd name="connsiteY4" fmla="*/ 22342 h 466111"/>
                    <a:gd name="connsiteX5" fmla="*/ 422759 w 642535"/>
                    <a:gd name="connsiteY5" fmla="*/ 8721 h 466111"/>
                    <a:gd name="connsiteX6" fmla="*/ 341797 w 642535"/>
                    <a:gd name="connsiteY6" fmla="*/ 90541 h 466111"/>
                    <a:gd name="connsiteX7" fmla="*/ 232069 w 642535"/>
                    <a:gd name="connsiteY7" fmla="*/ 27390 h 466111"/>
                    <a:gd name="connsiteX8" fmla="*/ 159202 w 642535"/>
                    <a:gd name="connsiteY8" fmla="*/ 130927 h 466111"/>
                    <a:gd name="connsiteX9" fmla="*/ 73192 w 642535"/>
                    <a:gd name="connsiteY9" fmla="*/ 84540 h 466111"/>
                    <a:gd name="connsiteX10" fmla="*/ 1564 w 642535"/>
                    <a:gd name="connsiteY10" fmla="*/ 151025 h 466111"/>
                    <a:gd name="connsiteX11" fmla="*/ 41378 w 642535"/>
                    <a:gd name="connsiteY11" fmla="*/ 240274 h 466111"/>
                    <a:gd name="connsiteX12" fmla="*/ 3754 w 642535"/>
                    <a:gd name="connsiteY12" fmla="*/ 283994 h 466111"/>
                    <a:gd name="connsiteX13" fmla="*/ 33377 w 642535"/>
                    <a:gd name="connsiteY13" fmla="*/ 333429 h 466111"/>
                    <a:gd name="connsiteX14" fmla="*/ 67286 w 642535"/>
                    <a:gd name="connsiteY14" fmla="*/ 343049 h 466111"/>
                    <a:gd name="connsiteX15" fmla="*/ 98719 w 642535"/>
                    <a:gd name="connsiteY15" fmla="*/ 412581 h 46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2535" h="466111">
                      <a:moveTo>
                        <a:pt x="582208" y="466112"/>
                      </a:moveTo>
                      <a:cubicBezTo>
                        <a:pt x="583065" y="415248"/>
                        <a:pt x="586113" y="313236"/>
                        <a:pt x="586970" y="262372"/>
                      </a:cubicBezTo>
                      <a:cubicBezTo>
                        <a:pt x="622689" y="255609"/>
                        <a:pt x="648692" y="216462"/>
                        <a:pt x="641263" y="180933"/>
                      </a:cubicBezTo>
                      <a:cubicBezTo>
                        <a:pt x="633738" y="145405"/>
                        <a:pt x="594114" y="120164"/>
                        <a:pt x="558681" y="128355"/>
                      </a:cubicBezTo>
                      <a:cubicBezTo>
                        <a:pt x="577159" y="93684"/>
                        <a:pt x="564777" y="47107"/>
                        <a:pt x="534297" y="22342"/>
                      </a:cubicBezTo>
                      <a:cubicBezTo>
                        <a:pt x="503817" y="-2423"/>
                        <a:pt x="459145" y="-6042"/>
                        <a:pt x="422759" y="8721"/>
                      </a:cubicBezTo>
                      <a:cubicBezTo>
                        <a:pt x="386374" y="23485"/>
                        <a:pt x="358084" y="54822"/>
                        <a:pt x="341797" y="90541"/>
                      </a:cubicBezTo>
                      <a:cubicBezTo>
                        <a:pt x="327700" y="46440"/>
                        <a:pt x="277312" y="17389"/>
                        <a:pt x="232069" y="27390"/>
                      </a:cubicBezTo>
                      <a:cubicBezTo>
                        <a:pt x="186825" y="37392"/>
                        <a:pt x="153297" y="84921"/>
                        <a:pt x="159202" y="130927"/>
                      </a:cubicBezTo>
                      <a:cubicBezTo>
                        <a:pt x="143962" y="99685"/>
                        <a:pt x="107672" y="80159"/>
                        <a:pt x="73192" y="84540"/>
                      </a:cubicBezTo>
                      <a:cubicBezTo>
                        <a:pt x="38711" y="88922"/>
                        <a:pt x="8517" y="116925"/>
                        <a:pt x="1564" y="151025"/>
                      </a:cubicBezTo>
                      <a:cubicBezTo>
                        <a:pt x="-5390" y="185124"/>
                        <a:pt x="11374" y="222653"/>
                        <a:pt x="41378" y="240274"/>
                      </a:cubicBezTo>
                      <a:cubicBezTo>
                        <a:pt x="21376" y="245037"/>
                        <a:pt x="5564" y="263515"/>
                        <a:pt x="3754" y="283994"/>
                      </a:cubicBezTo>
                      <a:cubicBezTo>
                        <a:pt x="2040" y="304473"/>
                        <a:pt x="14518" y="325332"/>
                        <a:pt x="33377" y="333429"/>
                      </a:cubicBezTo>
                      <a:cubicBezTo>
                        <a:pt x="44140" y="338096"/>
                        <a:pt x="56332" y="338763"/>
                        <a:pt x="67286" y="343049"/>
                      </a:cubicBezTo>
                      <a:cubicBezTo>
                        <a:pt x="93575" y="353241"/>
                        <a:pt x="108339" y="386102"/>
                        <a:pt x="98719" y="412581"/>
                      </a:cubicBezTo>
                    </a:path>
                  </a:pathLst>
                </a:custGeom>
                <a:solidFill>
                  <a:srgbClr val="404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AD155096-A27D-442D-9C00-CA30D15661A2}"/>
                    </a:ext>
                  </a:extLst>
                </p:cNvPr>
                <p:cNvSpPr/>
                <p:nvPr/>
              </p:nvSpPr>
              <p:spPr>
                <a:xfrm>
                  <a:off x="5888418" y="2708558"/>
                  <a:ext cx="483667" cy="635763"/>
                </a:xfrm>
                <a:custGeom>
                  <a:avLst/>
                  <a:gdLst>
                    <a:gd name="connsiteX0" fmla="*/ 171958 w 483667"/>
                    <a:gd name="connsiteY0" fmla="*/ 3399 h 635763"/>
                    <a:gd name="connsiteX1" fmla="*/ 480949 w 483667"/>
                    <a:gd name="connsiteY1" fmla="*/ 161514 h 635763"/>
                    <a:gd name="connsiteX2" fmla="*/ 472662 w 483667"/>
                    <a:gd name="connsiteY2" fmla="*/ 338488 h 635763"/>
                    <a:gd name="connsiteX3" fmla="*/ 274447 w 483667"/>
                    <a:gd name="connsiteY3" fmla="*/ 524035 h 635763"/>
                    <a:gd name="connsiteX4" fmla="*/ 276066 w 483667"/>
                    <a:gd name="connsiteY4" fmla="*/ 590710 h 635763"/>
                    <a:gd name="connsiteX5" fmla="*/ 231013 w 483667"/>
                    <a:gd name="connsiteY5" fmla="*/ 635764 h 635763"/>
                    <a:gd name="connsiteX6" fmla="*/ 231013 w 483667"/>
                    <a:gd name="connsiteY6" fmla="*/ 635764 h 635763"/>
                    <a:gd name="connsiteX7" fmla="*/ 186531 w 483667"/>
                    <a:gd name="connsiteY7" fmla="*/ 583852 h 635763"/>
                    <a:gd name="connsiteX8" fmla="*/ 188626 w 483667"/>
                    <a:gd name="connsiteY8" fmla="*/ 526988 h 635763"/>
                    <a:gd name="connsiteX9" fmla="*/ 222 w 483667"/>
                    <a:gd name="connsiteY9" fmla="*/ 237428 h 635763"/>
                    <a:gd name="connsiteX10" fmla="*/ 171958 w 483667"/>
                    <a:gd name="connsiteY10" fmla="*/ 3399 h 63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667" h="635763">
                      <a:moveTo>
                        <a:pt x="171958" y="3399"/>
                      </a:moveTo>
                      <a:cubicBezTo>
                        <a:pt x="304450" y="-10793"/>
                        <a:pt x="469423" y="15305"/>
                        <a:pt x="480949" y="161514"/>
                      </a:cubicBezTo>
                      <a:cubicBezTo>
                        <a:pt x="485330" y="217426"/>
                        <a:pt x="485616" y="279814"/>
                        <a:pt x="472662" y="338488"/>
                      </a:cubicBezTo>
                      <a:cubicBezTo>
                        <a:pt x="435800" y="506128"/>
                        <a:pt x="274447" y="524035"/>
                        <a:pt x="274447" y="524035"/>
                      </a:cubicBezTo>
                      <a:lnTo>
                        <a:pt x="276066" y="590710"/>
                      </a:lnTo>
                      <a:cubicBezTo>
                        <a:pt x="276066" y="615571"/>
                        <a:pt x="255873" y="635764"/>
                        <a:pt x="231013" y="635764"/>
                      </a:cubicBezTo>
                      <a:lnTo>
                        <a:pt x="231013" y="635764"/>
                      </a:lnTo>
                      <a:cubicBezTo>
                        <a:pt x="203390" y="635764"/>
                        <a:pt x="182340" y="611094"/>
                        <a:pt x="186531" y="583852"/>
                      </a:cubicBezTo>
                      <a:lnTo>
                        <a:pt x="188626" y="526988"/>
                      </a:lnTo>
                      <a:cubicBezTo>
                        <a:pt x="188626" y="526988"/>
                        <a:pt x="-7493" y="492031"/>
                        <a:pt x="222" y="237428"/>
                      </a:cubicBezTo>
                      <a:cubicBezTo>
                        <a:pt x="6127" y="45595"/>
                        <a:pt x="38227" y="17782"/>
                        <a:pt x="171958" y="3399"/>
                      </a:cubicBezTo>
                      <a:close/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9F260E5F-8E72-4BAD-BE5A-EEDB2AC2E9C2}"/>
                    </a:ext>
                  </a:extLst>
                </p:cNvPr>
                <p:cNvSpPr/>
                <p:nvPr/>
              </p:nvSpPr>
              <p:spPr>
                <a:xfrm>
                  <a:off x="5990374" y="2883558"/>
                  <a:ext cx="101193" cy="35934"/>
                </a:xfrm>
                <a:custGeom>
                  <a:avLst/>
                  <a:gdLst>
                    <a:gd name="connsiteX0" fmla="*/ 565 w 101193"/>
                    <a:gd name="connsiteY0" fmla="*/ 31758 h 35934"/>
                    <a:gd name="connsiteX1" fmla="*/ 10185 w 101193"/>
                    <a:gd name="connsiteY1" fmla="*/ 15089 h 35934"/>
                    <a:gd name="connsiteX2" fmla="*/ 47619 w 101193"/>
                    <a:gd name="connsiteY2" fmla="*/ 706 h 35934"/>
                    <a:gd name="connsiteX3" fmla="*/ 87528 w 101193"/>
                    <a:gd name="connsiteY3" fmla="*/ 5278 h 35934"/>
                    <a:gd name="connsiteX4" fmla="*/ 101054 w 101193"/>
                    <a:gd name="connsiteY4" fmla="*/ 18994 h 35934"/>
                    <a:gd name="connsiteX5" fmla="*/ 51619 w 101193"/>
                    <a:gd name="connsiteY5" fmla="*/ 31853 h 35934"/>
                    <a:gd name="connsiteX6" fmla="*/ 565 w 101193"/>
                    <a:gd name="connsiteY6" fmla="*/ 31758 h 3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3" h="35934">
                      <a:moveTo>
                        <a:pt x="565" y="31758"/>
                      </a:moveTo>
                      <a:cubicBezTo>
                        <a:pt x="-1435" y="28043"/>
                        <a:pt x="1899" y="21566"/>
                        <a:pt x="10185" y="15089"/>
                      </a:cubicBezTo>
                      <a:cubicBezTo>
                        <a:pt x="18472" y="8707"/>
                        <a:pt x="31902" y="2706"/>
                        <a:pt x="47619" y="706"/>
                      </a:cubicBezTo>
                      <a:cubicBezTo>
                        <a:pt x="63335" y="-1294"/>
                        <a:pt x="77908" y="1182"/>
                        <a:pt x="87528" y="5278"/>
                      </a:cubicBezTo>
                      <a:cubicBezTo>
                        <a:pt x="97244" y="9469"/>
                        <a:pt x="102102" y="14898"/>
                        <a:pt x="101054" y="18994"/>
                      </a:cubicBezTo>
                      <a:cubicBezTo>
                        <a:pt x="98577" y="27471"/>
                        <a:pt x="76575" y="28424"/>
                        <a:pt x="51619" y="31853"/>
                      </a:cubicBezTo>
                      <a:cubicBezTo>
                        <a:pt x="26568" y="34806"/>
                        <a:pt x="5042" y="39378"/>
                        <a:pt x="565" y="31758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68744DA2-81B2-4402-A486-95B2A82A275F}"/>
                    </a:ext>
                  </a:extLst>
                </p:cNvPr>
                <p:cNvSpPr/>
                <p:nvPr/>
              </p:nvSpPr>
              <p:spPr>
                <a:xfrm>
                  <a:off x="6236866" y="2884755"/>
                  <a:ext cx="101713" cy="33903"/>
                </a:xfrm>
                <a:custGeom>
                  <a:avLst/>
                  <a:gdLst>
                    <a:gd name="connsiteX0" fmla="*/ 199 w 101713"/>
                    <a:gd name="connsiteY0" fmla="*/ 21131 h 33903"/>
                    <a:gd name="connsiteX1" fmla="*/ 13058 w 101713"/>
                    <a:gd name="connsiteY1" fmla="*/ 6748 h 33903"/>
                    <a:gd name="connsiteX2" fmla="*/ 52682 w 101713"/>
                    <a:gd name="connsiteY2" fmla="*/ 271 h 33903"/>
                    <a:gd name="connsiteX3" fmla="*/ 90782 w 101713"/>
                    <a:gd name="connsiteY3" fmla="*/ 12844 h 33903"/>
                    <a:gd name="connsiteX4" fmla="*/ 101259 w 101713"/>
                    <a:gd name="connsiteY4" fmla="*/ 29037 h 33903"/>
                    <a:gd name="connsiteX5" fmla="*/ 50205 w 101713"/>
                    <a:gd name="connsiteY5" fmla="*/ 31609 h 33903"/>
                    <a:gd name="connsiteX6" fmla="*/ 199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99" y="21131"/>
                      </a:moveTo>
                      <a:cubicBezTo>
                        <a:pt x="-1039" y="17035"/>
                        <a:pt x="3533" y="11416"/>
                        <a:pt x="13058" y="6748"/>
                      </a:cubicBezTo>
                      <a:cubicBezTo>
                        <a:pt x="22487" y="2176"/>
                        <a:pt x="36870" y="-967"/>
                        <a:pt x="52682" y="271"/>
                      </a:cubicBezTo>
                      <a:cubicBezTo>
                        <a:pt x="68493" y="1510"/>
                        <a:pt x="82209" y="6844"/>
                        <a:pt x="90782" y="12844"/>
                      </a:cubicBezTo>
                      <a:cubicBezTo>
                        <a:pt x="99450" y="18845"/>
                        <a:pt x="103069" y="25227"/>
                        <a:pt x="101259" y="29037"/>
                      </a:cubicBezTo>
                      <a:cubicBezTo>
                        <a:pt x="97068" y="36847"/>
                        <a:pt x="75446" y="33323"/>
                        <a:pt x="50205" y="31609"/>
                      </a:cubicBezTo>
                      <a:cubicBezTo>
                        <a:pt x="25059" y="29323"/>
                        <a:pt x="3056" y="29513"/>
                        <a:pt x="199" y="21131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3E1F3EB-A9FA-4AFE-87FD-CF6CD208824B}"/>
                    </a:ext>
                  </a:extLst>
                </p:cNvPr>
                <p:cNvSpPr/>
                <p:nvPr/>
              </p:nvSpPr>
              <p:spPr>
                <a:xfrm>
                  <a:off x="6160732" y="2900171"/>
                  <a:ext cx="62918" cy="177492"/>
                </a:xfrm>
                <a:custGeom>
                  <a:avLst/>
                  <a:gdLst>
                    <a:gd name="connsiteX0" fmla="*/ 20421 w 62918"/>
                    <a:gd name="connsiteY0" fmla="*/ 176403 h 177492"/>
                    <a:gd name="connsiteX1" fmla="*/ 62807 w 62918"/>
                    <a:gd name="connsiteY1" fmla="*/ 112871 h 177492"/>
                    <a:gd name="connsiteX2" fmla="*/ 59664 w 62918"/>
                    <a:gd name="connsiteY2" fmla="*/ 107442 h 177492"/>
                    <a:gd name="connsiteX3" fmla="*/ 3086 w 62918"/>
                    <a:gd name="connsiteY3" fmla="*/ 121920 h 177492"/>
                    <a:gd name="connsiteX4" fmla="*/ 12515 w 62918"/>
                    <a:gd name="connsiteY4" fmla="*/ 129159 h 177492"/>
                    <a:gd name="connsiteX5" fmla="*/ 29946 w 62918"/>
                    <a:gd name="connsiteY5" fmla="*/ 6858 h 177492"/>
                    <a:gd name="connsiteX6" fmla="*/ 15659 w 62918"/>
                    <a:gd name="connsiteY6" fmla="*/ 6858 h 177492"/>
                    <a:gd name="connsiteX7" fmla="*/ 133 w 62918"/>
                    <a:gd name="connsiteY7" fmla="*/ 125825 h 177492"/>
                    <a:gd name="connsiteX8" fmla="*/ 9563 w 62918"/>
                    <a:gd name="connsiteY8" fmla="*/ 133064 h 177492"/>
                    <a:gd name="connsiteX9" fmla="*/ 44519 w 62918"/>
                    <a:gd name="connsiteY9" fmla="*/ 129445 h 177492"/>
                    <a:gd name="connsiteX10" fmla="*/ 14992 w 62918"/>
                    <a:gd name="connsiteY10" fmla="*/ 172403 h 177492"/>
                    <a:gd name="connsiteX11" fmla="*/ 20421 w 62918"/>
                    <a:gd name="connsiteY11" fmla="*/ 176403 h 177492"/>
                    <a:gd name="connsiteX12" fmla="*/ 20421 w 62918"/>
                    <a:gd name="connsiteY12" fmla="*/ 176403 h 17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918" h="177492">
                      <a:moveTo>
                        <a:pt x="20421" y="176403"/>
                      </a:moveTo>
                      <a:cubicBezTo>
                        <a:pt x="34232" y="159734"/>
                        <a:pt x="64998" y="136588"/>
                        <a:pt x="62807" y="112871"/>
                      </a:cubicBezTo>
                      <a:cubicBezTo>
                        <a:pt x="62617" y="110871"/>
                        <a:pt x="61760" y="108299"/>
                        <a:pt x="59664" y="107442"/>
                      </a:cubicBezTo>
                      <a:cubicBezTo>
                        <a:pt x="40709" y="99251"/>
                        <a:pt x="20231" y="113157"/>
                        <a:pt x="3086" y="121920"/>
                      </a:cubicBezTo>
                      <a:cubicBezTo>
                        <a:pt x="6229" y="124301"/>
                        <a:pt x="9372" y="126778"/>
                        <a:pt x="12515" y="129159"/>
                      </a:cubicBezTo>
                      <a:cubicBezTo>
                        <a:pt x="20326" y="88678"/>
                        <a:pt x="26136" y="47911"/>
                        <a:pt x="29946" y="6858"/>
                      </a:cubicBezTo>
                      <a:cubicBezTo>
                        <a:pt x="30803" y="-2286"/>
                        <a:pt x="16421" y="-2286"/>
                        <a:pt x="15659" y="6858"/>
                      </a:cubicBezTo>
                      <a:cubicBezTo>
                        <a:pt x="12611" y="46768"/>
                        <a:pt x="7372" y="86392"/>
                        <a:pt x="133" y="125825"/>
                      </a:cubicBezTo>
                      <a:cubicBezTo>
                        <a:pt x="-915" y="131350"/>
                        <a:pt x="4419" y="135827"/>
                        <a:pt x="9563" y="133064"/>
                      </a:cubicBezTo>
                      <a:cubicBezTo>
                        <a:pt x="20897" y="127159"/>
                        <a:pt x="50330" y="107728"/>
                        <a:pt x="44519" y="129445"/>
                      </a:cubicBezTo>
                      <a:cubicBezTo>
                        <a:pt x="40995" y="142494"/>
                        <a:pt x="22802" y="161163"/>
                        <a:pt x="14992" y="172403"/>
                      </a:cubicBezTo>
                      <a:cubicBezTo>
                        <a:pt x="12992" y="175451"/>
                        <a:pt x="17945" y="179451"/>
                        <a:pt x="20421" y="176403"/>
                      </a:cubicBezTo>
                      <a:lnTo>
                        <a:pt x="20421" y="176403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E6F832FC-6BBF-40FC-9B28-4DF4BC66B1D8}"/>
                    </a:ext>
                  </a:extLst>
                </p:cNvPr>
                <p:cNvSpPr/>
                <p:nvPr/>
              </p:nvSpPr>
              <p:spPr>
                <a:xfrm>
                  <a:off x="5965773" y="3022498"/>
                  <a:ext cx="122039" cy="63003"/>
                </a:xfrm>
                <a:custGeom>
                  <a:avLst/>
                  <a:gdLst>
                    <a:gd name="connsiteX0" fmla="*/ 20 w 122039"/>
                    <a:gd name="connsiteY0" fmla="*/ 33598 h 63003"/>
                    <a:gd name="connsiteX1" fmla="*/ 59932 w 122039"/>
                    <a:gd name="connsiteY1" fmla="*/ 70 h 63003"/>
                    <a:gd name="connsiteX2" fmla="*/ 122035 w 122039"/>
                    <a:gd name="connsiteY2" fmla="*/ 29407 h 63003"/>
                    <a:gd name="connsiteX3" fmla="*/ 62123 w 122039"/>
                    <a:gd name="connsiteY3" fmla="*/ 62935 h 63003"/>
                    <a:gd name="connsiteX4" fmla="*/ 20 w 122039"/>
                    <a:gd name="connsiteY4" fmla="*/ 33598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20" y="33598"/>
                      </a:moveTo>
                      <a:cubicBezTo>
                        <a:pt x="-837" y="16262"/>
                        <a:pt x="26023" y="1213"/>
                        <a:pt x="59932" y="70"/>
                      </a:cubicBezTo>
                      <a:cubicBezTo>
                        <a:pt x="93936" y="-1073"/>
                        <a:pt x="121749" y="11976"/>
                        <a:pt x="122035" y="29407"/>
                      </a:cubicBezTo>
                      <a:cubicBezTo>
                        <a:pt x="122416" y="46742"/>
                        <a:pt x="95556" y="61792"/>
                        <a:pt x="62123" y="62935"/>
                      </a:cubicBezTo>
                      <a:cubicBezTo>
                        <a:pt x="28690" y="64078"/>
                        <a:pt x="877" y="50933"/>
                        <a:pt x="20" y="33598"/>
                      </a:cubicBezTo>
                      <a:close/>
                    </a:path>
                  </a:pathLst>
                </a:custGeom>
                <a:solidFill>
                  <a:srgbClr val="F7BDB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E5604876-40AC-4A61-A825-E2F5D826C7D4}"/>
                    </a:ext>
                  </a:extLst>
                </p:cNvPr>
                <p:cNvSpPr/>
                <p:nvPr/>
              </p:nvSpPr>
              <p:spPr>
                <a:xfrm>
                  <a:off x="6105332" y="3070305"/>
                  <a:ext cx="112433" cy="55640"/>
                </a:xfrm>
                <a:custGeom>
                  <a:avLst/>
                  <a:gdLst>
                    <a:gd name="connsiteX0" fmla="*/ 109254 w 112433"/>
                    <a:gd name="connsiteY0" fmla="*/ 23700 h 55640"/>
                    <a:gd name="connsiteX1" fmla="*/ 47151 w 112433"/>
                    <a:gd name="connsiteY1" fmla="*/ 45703 h 55640"/>
                    <a:gd name="connsiteX2" fmla="*/ 6003 w 112433"/>
                    <a:gd name="connsiteY2" fmla="*/ 1602 h 55640"/>
                    <a:gd name="connsiteX3" fmla="*/ 97 w 112433"/>
                    <a:gd name="connsiteY3" fmla="*/ 4078 h 55640"/>
                    <a:gd name="connsiteX4" fmla="*/ 112206 w 112433"/>
                    <a:gd name="connsiteY4" fmla="*/ 25414 h 55640"/>
                    <a:gd name="connsiteX5" fmla="*/ 109254 w 112433"/>
                    <a:gd name="connsiteY5" fmla="*/ 23700 h 55640"/>
                    <a:gd name="connsiteX6" fmla="*/ 109254 w 112433"/>
                    <a:gd name="connsiteY6" fmla="*/ 23700 h 5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33" h="55640">
                      <a:moveTo>
                        <a:pt x="109254" y="23700"/>
                      </a:moveTo>
                      <a:cubicBezTo>
                        <a:pt x="96681" y="45131"/>
                        <a:pt x="70296" y="53989"/>
                        <a:pt x="47151" y="45703"/>
                      </a:cubicBezTo>
                      <a:cubicBezTo>
                        <a:pt x="25910" y="38178"/>
                        <a:pt x="15528" y="20652"/>
                        <a:pt x="6003" y="1602"/>
                      </a:cubicBezTo>
                      <a:cubicBezTo>
                        <a:pt x="4288" y="-1732"/>
                        <a:pt x="-760" y="649"/>
                        <a:pt x="97" y="4078"/>
                      </a:cubicBezTo>
                      <a:cubicBezTo>
                        <a:pt x="12194" y="54656"/>
                        <a:pt x="86965" y="79040"/>
                        <a:pt x="112206" y="25414"/>
                      </a:cubicBezTo>
                      <a:cubicBezTo>
                        <a:pt x="113254" y="23414"/>
                        <a:pt x="110397" y="21700"/>
                        <a:pt x="109254" y="23700"/>
                      </a:cubicBezTo>
                      <a:lnTo>
                        <a:pt x="109254" y="23700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8291E054-AF90-4830-B43C-8EDEC1446601}"/>
                    </a:ext>
                  </a:extLst>
                </p:cNvPr>
                <p:cNvSpPr/>
                <p:nvPr/>
              </p:nvSpPr>
              <p:spPr>
                <a:xfrm>
                  <a:off x="6083202" y="3070756"/>
                  <a:ext cx="47192" cy="25312"/>
                </a:xfrm>
                <a:custGeom>
                  <a:avLst/>
                  <a:gdLst>
                    <a:gd name="connsiteX0" fmla="*/ 45658 w 47192"/>
                    <a:gd name="connsiteY0" fmla="*/ 3246 h 25312"/>
                    <a:gd name="connsiteX1" fmla="*/ 224 w 47192"/>
                    <a:gd name="connsiteY1" fmla="*/ 20296 h 25312"/>
                    <a:gd name="connsiteX2" fmla="*/ 7558 w 47192"/>
                    <a:gd name="connsiteY2" fmla="*/ 23439 h 25312"/>
                    <a:gd name="connsiteX3" fmla="*/ 43087 w 47192"/>
                    <a:gd name="connsiteY3" fmla="*/ 9247 h 25312"/>
                    <a:gd name="connsiteX4" fmla="*/ 45658 w 47192"/>
                    <a:gd name="connsiteY4" fmla="*/ 3246 h 25312"/>
                    <a:gd name="connsiteX5" fmla="*/ 45658 w 47192"/>
                    <a:gd name="connsiteY5" fmla="*/ 3246 h 2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192" h="25312">
                      <a:moveTo>
                        <a:pt x="45658" y="3246"/>
                      </a:moveTo>
                      <a:cubicBezTo>
                        <a:pt x="29275" y="-4660"/>
                        <a:pt x="6606" y="2198"/>
                        <a:pt x="224" y="20296"/>
                      </a:cubicBezTo>
                      <a:cubicBezTo>
                        <a:pt x="-1300" y="24582"/>
                        <a:pt x="5368" y="27344"/>
                        <a:pt x="7558" y="23439"/>
                      </a:cubicBezTo>
                      <a:cubicBezTo>
                        <a:pt x="14702" y="10485"/>
                        <a:pt x="28704" y="3341"/>
                        <a:pt x="43087" y="9247"/>
                      </a:cubicBezTo>
                      <a:cubicBezTo>
                        <a:pt x="46516" y="10485"/>
                        <a:pt x="48897" y="4770"/>
                        <a:pt x="45658" y="3246"/>
                      </a:cubicBezTo>
                      <a:lnTo>
                        <a:pt x="45658" y="3246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9CFF6CAA-0FB9-452D-9546-BD7A8B8F4EBB}"/>
                    </a:ext>
                  </a:extLst>
                </p:cNvPr>
                <p:cNvSpPr/>
                <p:nvPr/>
              </p:nvSpPr>
              <p:spPr>
                <a:xfrm>
                  <a:off x="6106813" y="3176776"/>
                  <a:ext cx="58259" cy="24607"/>
                </a:xfrm>
                <a:custGeom>
                  <a:avLst/>
                  <a:gdLst>
                    <a:gd name="connsiteX0" fmla="*/ 54242 w 58259"/>
                    <a:gd name="connsiteY0" fmla="*/ 954 h 24607"/>
                    <a:gd name="connsiteX1" fmla="*/ 27858 w 58259"/>
                    <a:gd name="connsiteY1" fmla="*/ 16765 h 24607"/>
                    <a:gd name="connsiteX2" fmla="*/ 3950 w 58259"/>
                    <a:gd name="connsiteY2" fmla="*/ 4764 h 24607"/>
                    <a:gd name="connsiteX3" fmla="*/ 45 w 58259"/>
                    <a:gd name="connsiteY3" fmla="*/ 7812 h 24607"/>
                    <a:gd name="connsiteX4" fmla="*/ 30811 w 58259"/>
                    <a:gd name="connsiteY4" fmla="*/ 24480 h 24607"/>
                    <a:gd name="connsiteX5" fmla="*/ 58148 w 58259"/>
                    <a:gd name="connsiteY5" fmla="*/ 2668 h 24607"/>
                    <a:gd name="connsiteX6" fmla="*/ 54242 w 58259"/>
                    <a:gd name="connsiteY6" fmla="*/ 954 h 24607"/>
                    <a:gd name="connsiteX7" fmla="*/ 54242 w 58259"/>
                    <a:gd name="connsiteY7" fmla="*/ 954 h 2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59" h="24607">
                      <a:moveTo>
                        <a:pt x="54242" y="954"/>
                      </a:moveTo>
                      <a:cubicBezTo>
                        <a:pt x="48051" y="9812"/>
                        <a:pt x="39383" y="17051"/>
                        <a:pt x="27858" y="16765"/>
                      </a:cubicBezTo>
                      <a:cubicBezTo>
                        <a:pt x="17190" y="16479"/>
                        <a:pt x="12523" y="9050"/>
                        <a:pt x="3950" y="4764"/>
                      </a:cubicBezTo>
                      <a:cubicBezTo>
                        <a:pt x="1760" y="3716"/>
                        <a:pt x="-336" y="5430"/>
                        <a:pt x="45" y="7812"/>
                      </a:cubicBezTo>
                      <a:cubicBezTo>
                        <a:pt x="2141" y="20099"/>
                        <a:pt x="20048" y="25528"/>
                        <a:pt x="30811" y="24480"/>
                      </a:cubicBezTo>
                      <a:cubicBezTo>
                        <a:pt x="43289" y="23337"/>
                        <a:pt x="54528" y="14670"/>
                        <a:pt x="58148" y="2668"/>
                      </a:cubicBezTo>
                      <a:cubicBezTo>
                        <a:pt x="58910" y="192"/>
                        <a:pt x="55576" y="-951"/>
                        <a:pt x="54242" y="954"/>
                      </a:cubicBezTo>
                      <a:lnTo>
                        <a:pt x="54242" y="954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B733E0E1-58B6-47A8-882A-14E8EF8A75D3}"/>
                    </a:ext>
                  </a:extLst>
                </p:cNvPr>
                <p:cNvSpPr/>
                <p:nvPr/>
              </p:nvSpPr>
              <p:spPr>
                <a:xfrm>
                  <a:off x="6267855" y="2955416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2CF81CE-3EEE-4852-B4F6-65C864A70A66}"/>
                    </a:ext>
                  </a:extLst>
                </p:cNvPr>
                <p:cNvSpPr/>
                <p:nvPr/>
              </p:nvSpPr>
              <p:spPr>
                <a:xfrm>
                  <a:off x="6039040" y="2955416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2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7BB5747-D913-430B-87FD-96589908EBBA}"/>
                  </a:ext>
                </a:extLst>
              </p:cNvPr>
              <p:cNvSpPr/>
              <p:nvPr/>
            </p:nvSpPr>
            <p:spPr>
              <a:xfrm>
                <a:off x="5882886" y="265763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FE8A678-5D66-41C9-BB13-FBCA7D4EC279}"/>
                  </a:ext>
                </a:extLst>
              </p:cNvPr>
              <p:cNvSpPr/>
              <p:nvPr/>
            </p:nvSpPr>
            <p:spPr>
              <a:xfrm>
                <a:off x="5880184" y="256913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00B4F6D-ECC5-4634-8D15-CA3C888ED0BA}"/>
                  </a:ext>
                </a:extLst>
              </p:cNvPr>
              <p:cNvSpPr/>
              <p:nvPr/>
            </p:nvSpPr>
            <p:spPr>
              <a:xfrm>
                <a:off x="5931054" y="255569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31EAADA-0C46-4FD6-838C-1D351BE11002}"/>
                  </a:ext>
                </a:extLst>
              </p:cNvPr>
              <p:cNvSpPr/>
              <p:nvPr/>
            </p:nvSpPr>
            <p:spPr>
              <a:xfrm>
                <a:off x="6066145" y="326732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1173F56-4747-4AB8-92E2-8DBBDF57B457}"/>
                  </a:ext>
                </a:extLst>
              </p:cNvPr>
              <p:cNvSpPr/>
              <p:nvPr/>
            </p:nvSpPr>
            <p:spPr>
              <a:xfrm>
                <a:off x="6190068" y="317839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666C53D-8056-423F-8FF9-8DE16215CB33}"/>
                  </a:ext>
                </a:extLst>
              </p:cNvPr>
              <p:cNvSpPr/>
              <p:nvPr/>
            </p:nvSpPr>
            <p:spPr>
              <a:xfrm>
                <a:off x="6166966" y="326821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14B2EF-10F6-43FE-AEB6-C3F57EAF5745}"/>
                  </a:ext>
                </a:extLst>
              </p:cNvPr>
              <p:cNvSpPr/>
              <p:nvPr/>
            </p:nvSpPr>
            <p:spPr>
              <a:xfrm>
                <a:off x="6197723" y="317630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B690B4F-D2BB-4DBD-8D71-9D16D9737FE2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5653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6" name="Graphic 19209">
                <a:extLst>
                  <a:ext uri="{FF2B5EF4-FFF2-40B4-BE49-F238E27FC236}">
                    <a16:creationId xmlns:a16="http://schemas.microsoft.com/office/drawing/2014/main" id="{B7BC3C3D-C71C-4BD8-9F32-D85588D81311}"/>
                  </a:ext>
                </a:extLst>
              </p:cNvPr>
              <p:cNvGrpSpPr/>
              <p:nvPr/>
            </p:nvGrpSpPr>
            <p:grpSpPr>
              <a:xfrm>
                <a:off x="6412151" y="3071132"/>
                <a:ext cx="270969" cy="107740"/>
                <a:chOff x="6412151" y="3071132"/>
                <a:chExt cx="270969" cy="107740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EA871E1-54D5-4EB1-82A8-273278A5758D}"/>
                    </a:ext>
                  </a:extLst>
                </p:cNvPr>
                <p:cNvSpPr/>
                <p:nvPr/>
              </p:nvSpPr>
              <p:spPr>
                <a:xfrm>
                  <a:off x="6428585" y="3071132"/>
                  <a:ext cx="58606" cy="52604"/>
                </a:xfrm>
                <a:custGeom>
                  <a:avLst/>
                  <a:gdLst>
                    <a:gd name="connsiteX0" fmla="*/ 49367 w 58606"/>
                    <a:gd name="connsiteY0" fmla="*/ 11348 h 52604"/>
                    <a:gd name="connsiteX1" fmla="*/ 24412 w 58606"/>
                    <a:gd name="connsiteY1" fmla="*/ 11157 h 52604"/>
                    <a:gd name="connsiteX2" fmla="*/ 17649 w 58606"/>
                    <a:gd name="connsiteY2" fmla="*/ 4014 h 52604"/>
                    <a:gd name="connsiteX3" fmla="*/ 8981 w 58606"/>
                    <a:gd name="connsiteY3" fmla="*/ 13 h 52604"/>
                    <a:gd name="connsiteX4" fmla="*/ 218 w 58606"/>
                    <a:gd name="connsiteY4" fmla="*/ 8776 h 52604"/>
                    <a:gd name="connsiteX5" fmla="*/ 2694 w 58606"/>
                    <a:gd name="connsiteY5" fmla="*/ 21730 h 52604"/>
                    <a:gd name="connsiteX6" fmla="*/ 27745 w 58606"/>
                    <a:gd name="connsiteY6" fmla="*/ 48210 h 52604"/>
                    <a:gd name="connsiteX7" fmla="*/ 44033 w 58606"/>
                    <a:gd name="connsiteY7" fmla="*/ 52591 h 52604"/>
                    <a:gd name="connsiteX8" fmla="*/ 58606 w 58606"/>
                    <a:gd name="connsiteY8" fmla="*/ 45066 h 5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06" h="52604">
                      <a:moveTo>
                        <a:pt x="49367" y="11348"/>
                      </a:moveTo>
                      <a:cubicBezTo>
                        <a:pt x="42414" y="17063"/>
                        <a:pt x="31269" y="16968"/>
                        <a:pt x="24412" y="11157"/>
                      </a:cubicBezTo>
                      <a:cubicBezTo>
                        <a:pt x="21935" y="9062"/>
                        <a:pt x="20030" y="6300"/>
                        <a:pt x="17649" y="4014"/>
                      </a:cubicBezTo>
                      <a:cubicBezTo>
                        <a:pt x="15267" y="1728"/>
                        <a:pt x="12219" y="-177"/>
                        <a:pt x="8981" y="13"/>
                      </a:cubicBezTo>
                      <a:cubicBezTo>
                        <a:pt x="4504" y="204"/>
                        <a:pt x="980" y="4395"/>
                        <a:pt x="218" y="8776"/>
                      </a:cubicBezTo>
                      <a:cubicBezTo>
                        <a:pt x="-544" y="13158"/>
                        <a:pt x="790" y="17634"/>
                        <a:pt x="2694" y="21730"/>
                      </a:cubicBezTo>
                      <a:cubicBezTo>
                        <a:pt x="7838" y="32970"/>
                        <a:pt x="16792" y="42495"/>
                        <a:pt x="27745" y="48210"/>
                      </a:cubicBezTo>
                      <a:cubicBezTo>
                        <a:pt x="32794" y="50877"/>
                        <a:pt x="38318" y="52782"/>
                        <a:pt x="44033" y="52591"/>
                      </a:cubicBezTo>
                      <a:cubicBezTo>
                        <a:pt x="49653" y="52401"/>
                        <a:pt x="55463" y="49829"/>
                        <a:pt x="58606" y="4506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543A719E-A83C-4913-BE39-269A18C056D1}"/>
                    </a:ext>
                  </a:extLst>
                </p:cNvPr>
                <p:cNvSpPr/>
                <p:nvPr/>
              </p:nvSpPr>
              <p:spPr>
                <a:xfrm>
                  <a:off x="6413231" y="3102101"/>
                  <a:ext cx="269889" cy="76771"/>
                </a:xfrm>
                <a:custGeom>
                  <a:avLst/>
                  <a:gdLst>
                    <a:gd name="connsiteX0" fmla="*/ 9761 w 269889"/>
                    <a:gd name="connsiteY0" fmla="*/ 0 h 76771"/>
                    <a:gd name="connsiteX1" fmla="*/ 207119 w 269889"/>
                    <a:gd name="connsiteY1" fmla="*/ 10858 h 76771"/>
                    <a:gd name="connsiteX2" fmla="*/ 269889 w 269889"/>
                    <a:gd name="connsiteY2" fmla="*/ 49625 h 76771"/>
                    <a:gd name="connsiteX3" fmla="*/ 203024 w 269889"/>
                    <a:gd name="connsiteY3" fmla="*/ 76771 h 76771"/>
                    <a:gd name="connsiteX4" fmla="*/ 6428 w 269889"/>
                    <a:gd name="connsiteY4" fmla="*/ 76295 h 76771"/>
                    <a:gd name="connsiteX5" fmla="*/ 9761 w 269889"/>
                    <a:gd name="connsiteY5" fmla="*/ 0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889" h="76771">
                      <a:moveTo>
                        <a:pt x="9761" y="0"/>
                      </a:moveTo>
                      <a:lnTo>
                        <a:pt x="207119" y="10858"/>
                      </a:lnTo>
                      <a:lnTo>
                        <a:pt x="269889" y="49625"/>
                      </a:lnTo>
                      <a:lnTo>
                        <a:pt x="203024" y="76771"/>
                      </a:lnTo>
                      <a:lnTo>
                        <a:pt x="6428" y="76295"/>
                      </a:lnTo>
                      <a:cubicBezTo>
                        <a:pt x="6428" y="76200"/>
                        <a:pt x="-10051" y="33052"/>
                        <a:pt x="9761" y="0"/>
                      </a:cubicBezTo>
                      <a:close/>
                    </a:path>
                  </a:pathLst>
                </a:custGeom>
                <a:solidFill>
                  <a:srgbClr val="616E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3CBD5761-B4CF-4681-BCC9-53E51827E31E}"/>
                    </a:ext>
                  </a:extLst>
                </p:cNvPr>
                <p:cNvSpPr/>
                <p:nvPr/>
              </p:nvSpPr>
              <p:spPr>
                <a:xfrm>
                  <a:off x="6616255" y="3112959"/>
                  <a:ext cx="38100" cy="65912"/>
                </a:xfrm>
                <a:custGeom>
                  <a:avLst/>
                  <a:gdLst>
                    <a:gd name="connsiteX0" fmla="*/ 38100 w 38100"/>
                    <a:gd name="connsiteY0" fmla="*/ 20955 h 65912"/>
                    <a:gd name="connsiteX1" fmla="*/ 38100 w 38100"/>
                    <a:gd name="connsiteY1" fmla="*/ 49911 h 65912"/>
                    <a:gd name="connsiteX2" fmla="*/ 0 w 38100"/>
                    <a:gd name="connsiteY2" fmla="*/ 65913 h 65912"/>
                    <a:gd name="connsiteX3" fmla="*/ 4191 w 38100"/>
                    <a:gd name="connsiteY3" fmla="*/ 0 h 6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65912">
                      <a:moveTo>
                        <a:pt x="38100" y="20955"/>
                      </a:moveTo>
                      <a:lnTo>
                        <a:pt x="38100" y="49911"/>
                      </a:lnTo>
                      <a:lnTo>
                        <a:pt x="0" y="65913"/>
                      </a:lnTo>
                      <a:lnTo>
                        <a:pt x="4191" y="0"/>
                      </a:lnTo>
                      <a:close/>
                    </a:path>
                  </a:pathLst>
                </a:custGeom>
                <a:solidFill>
                  <a:srgbClr val="E8A18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197EDC67-0860-4A93-9FBA-7AAB3A6885D8}"/>
                    </a:ext>
                  </a:extLst>
                </p:cNvPr>
                <p:cNvSpPr/>
                <p:nvPr/>
              </p:nvSpPr>
              <p:spPr>
                <a:xfrm>
                  <a:off x="6412151" y="3102006"/>
                  <a:ext cx="30751" cy="75723"/>
                </a:xfrm>
                <a:custGeom>
                  <a:avLst/>
                  <a:gdLst>
                    <a:gd name="connsiteX0" fmla="*/ 7127 w 30751"/>
                    <a:gd name="connsiteY0" fmla="*/ 75724 h 75723"/>
                    <a:gd name="connsiteX1" fmla="*/ 30654 w 30751"/>
                    <a:gd name="connsiteY1" fmla="*/ 39719 h 75723"/>
                    <a:gd name="connsiteX2" fmla="*/ 10937 w 30751"/>
                    <a:gd name="connsiteY2" fmla="*/ 0 h 75723"/>
                    <a:gd name="connsiteX3" fmla="*/ 79 w 30751"/>
                    <a:gd name="connsiteY3" fmla="*/ 39053 h 75723"/>
                    <a:gd name="connsiteX4" fmla="*/ 7127 w 30751"/>
                    <a:gd name="connsiteY4" fmla="*/ 75724 h 7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51" h="75723">
                      <a:moveTo>
                        <a:pt x="7127" y="75724"/>
                      </a:moveTo>
                      <a:cubicBezTo>
                        <a:pt x="20272" y="68675"/>
                        <a:pt x="29416" y="54674"/>
                        <a:pt x="30654" y="39719"/>
                      </a:cubicBezTo>
                      <a:cubicBezTo>
                        <a:pt x="31797" y="24860"/>
                        <a:pt x="22748" y="9049"/>
                        <a:pt x="10937" y="0"/>
                      </a:cubicBezTo>
                      <a:cubicBezTo>
                        <a:pt x="10937" y="0"/>
                        <a:pt x="1031" y="10001"/>
                        <a:pt x="79" y="39053"/>
                      </a:cubicBezTo>
                      <a:cubicBezTo>
                        <a:pt x="-874" y="64675"/>
                        <a:pt x="7127" y="75724"/>
                        <a:pt x="7127" y="75724"/>
                      </a:cubicBezTo>
                      <a:close/>
                    </a:path>
                  </a:pathLst>
                </a:custGeom>
                <a:solidFill>
                  <a:srgbClr val="3E4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269D8CB-A042-41B1-BB0A-D308854430C0}"/>
                  </a:ext>
                </a:extLst>
              </p:cNvPr>
              <p:cNvSpPr/>
              <p:nvPr/>
            </p:nvSpPr>
            <p:spPr>
              <a:xfrm>
                <a:off x="6435661" y="316149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43AF65-7C4C-4CC9-B7AB-C77051A8F763}"/>
                  </a:ext>
                </a:extLst>
              </p:cNvPr>
              <p:cNvSpPr/>
              <p:nvPr/>
            </p:nvSpPr>
            <p:spPr>
              <a:xfrm>
                <a:off x="6440173" y="312962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FB1DEB9-5C18-45AD-9591-CF20E193D916}"/>
                  </a:ext>
                </a:extLst>
              </p:cNvPr>
              <p:cNvSpPr/>
              <p:nvPr/>
            </p:nvSpPr>
            <p:spPr>
              <a:xfrm>
                <a:off x="6486620" y="309829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4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4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E8BF2BB-B399-4F3A-8059-9EC25E912B4D}"/>
                  </a:ext>
                </a:extLst>
              </p:cNvPr>
              <p:cNvSpPr/>
              <p:nvPr/>
            </p:nvSpPr>
            <p:spPr>
              <a:xfrm>
                <a:off x="6483784" y="309479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" name="Graphic 19209">
                <a:extLst>
                  <a:ext uri="{FF2B5EF4-FFF2-40B4-BE49-F238E27FC236}">
                    <a16:creationId xmlns:a16="http://schemas.microsoft.com/office/drawing/2014/main" id="{F2C03D0F-72A8-4085-97F0-849B25189116}"/>
                  </a:ext>
                </a:extLst>
              </p:cNvPr>
              <p:cNvGrpSpPr/>
              <p:nvPr/>
            </p:nvGrpSpPr>
            <p:grpSpPr>
              <a:xfrm>
                <a:off x="5884144" y="3273447"/>
                <a:ext cx="347110" cy="461861"/>
                <a:chOff x="5884144" y="3273447"/>
                <a:chExt cx="347110" cy="461861"/>
              </a:xfrm>
            </p:grpSpPr>
            <p:grpSp>
              <p:nvGrpSpPr>
                <p:cNvPr id="34" name="Graphic 19209">
                  <a:extLst>
                    <a:ext uri="{FF2B5EF4-FFF2-40B4-BE49-F238E27FC236}">
                      <a16:creationId xmlns:a16="http://schemas.microsoft.com/office/drawing/2014/main" id="{F85C7E73-30CE-45A7-8D6B-9910D072C828}"/>
                    </a:ext>
                  </a:extLst>
                </p:cNvPr>
                <p:cNvGrpSpPr/>
                <p:nvPr/>
              </p:nvGrpSpPr>
              <p:grpSpPr>
                <a:xfrm>
                  <a:off x="6136195" y="3428904"/>
                  <a:ext cx="95059" cy="269555"/>
                  <a:chOff x="6136195" y="3428904"/>
                  <a:chExt cx="95059" cy="269555"/>
                </a:xfrm>
              </p:grpSpPr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ED83D9A6-C965-409D-8E47-DA3601CF4EC7}"/>
                      </a:ext>
                    </a:extLst>
                  </p:cNvPr>
                  <p:cNvSpPr/>
                  <p:nvPr/>
                </p:nvSpPr>
                <p:spPr>
                  <a:xfrm>
                    <a:off x="6136195" y="3428904"/>
                    <a:ext cx="95059" cy="268042"/>
                  </a:xfrm>
                  <a:custGeom>
                    <a:avLst/>
                    <a:gdLst>
                      <a:gd name="connsiteX0" fmla="*/ 0 w 95059"/>
                      <a:gd name="connsiteY0" fmla="*/ 254127 h 268042"/>
                      <a:gd name="connsiteX1" fmla="*/ 29908 w 95059"/>
                      <a:gd name="connsiteY1" fmla="*/ 58769 h 268042"/>
                      <a:gd name="connsiteX2" fmla="*/ 74486 w 95059"/>
                      <a:gd name="connsiteY2" fmla="*/ 0 h 268042"/>
                      <a:gd name="connsiteX3" fmla="*/ 95059 w 95059"/>
                      <a:gd name="connsiteY3" fmla="*/ 69152 h 268042"/>
                      <a:gd name="connsiteX4" fmla="*/ 75629 w 95059"/>
                      <a:gd name="connsiteY4" fmla="*/ 264795 h 268042"/>
                      <a:gd name="connsiteX5" fmla="*/ 0 w 95059"/>
                      <a:gd name="connsiteY5" fmla="*/ 254127 h 268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059" h="268042">
                        <a:moveTo>
                          <a:pt x="0" y="254127"/>
                        </a:moveTo>
                        <a:lnTo>
                          <a:pt x="29908" y="58769"/>
                        </a:lnTo>
                        <a:lnTo>
                          <a:pt x="74486" y="0"/>
                        </a:lnTo>
                        <a:lnTo>
                          <a:pt x="95059" y="69152"/>
                        </a:lnTo>
                        <a:lnTo>
                          <a:pt x="75629" y="264795"/>
                        </a:lnTo>
                        <a:cubicBezTo>
                          <a:pt x="75533" y="264795"/>
                          <a:pt x="30956" y="276987"/>
                          <a:pt x="0" y="254127"/>
                        </a:cubicBezTo>
                        <a:close/>
                      </a:path>
                    </a:pathLst>
                  </a:custGeom>
                  <a:solidFill>
                    <a:srgbClr val="8C23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9C7FC0BD-A753-4011-87C4-A306F4407410}"/>
                      </a:ext>
                    </a:extLst>
                  </p:cNvPr>
                  <p:cNvSpPr/>
                  <p:nvPr/>
                </p:nvSpPr>
                <p:spPr>
                  <a:xfrm>
                    <a:off x="6166008" y="3455859"/>
                    <a:ext cx="65151" cy="42195"/>
                  </a:xfrm>
                  <a:custGeom>
                    <a:avLst/>
                    <a:gdLst>
                      <a:gd name="connsiteX0" fmla="*/ 24098 w 65151"/>
                      <a:gd name="connsiteY0" fmla="*/ 0 h 42195"/>
                      <a:gd name="connsiteX1" fmla="*/ 52959 w 65151"/>
                      <a:gd name="connsiteY1" fmla="*/ 2762 h 42195"/>
                      <a:gd name="connsiteX2" fmla="*/ 65151 w 65151"/>
                      <a:gd name="connsiteY2" fmla="*/ 42196 h 42195"/>
                      <a:gd name="connsiteX3" fmla="*/ 0 w 65151"/>
                      <a:gd name="connsiteY3" fmla="*/ 3171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151" h="42195">
                        <a:moveTo>
                          <a:pt x="24098" y="0"/>
                        </a:moveTo>
                        <a:lnTo>
                          <a:pt x="52959" y="2762"/>
                        </a:lnTo>
                        <a:lnTo>
                          <a:pt x="65151" y="42196"/>
                        </a:lnTo>
                        <a:lnTo>
                          <a:pt x="0" y="31718"/>
                        </a:lnTo>
                        <a:close/>
                      </a:path>
                    </a:pathLst>
                  </a:custGeom>
                  <a:solidFill>
                    <a:srgbClr val="E8A18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57ACF95B-8BBE-4537-9B9E-2C3FB0BBC92F}"/>
                      </a:ext>
                    </a:extLst>
                  </p:cNvPr>
                  <p:cNvSpPr/>
                  <p:nvPr/>
                </p:nvSpPr>
                <p:spPr>
                  <a:xfrm>
                    <a:off x="6136195" y="3666613"/>
                    <a:ext cx="74961" cy="31845"/>
                  </a:xfrm>
                  <a:custGeom>
                    <a:avLst/>
                    <a:gdLst>
                      <a:gd name="connsiteX0" fmla="*/ 74962 w 74961"/>
                      <a:gd name="connsiteY0" fmla="*/ 27371 h 31845"/>
                      <a:gd name="connsiteX1" fmla="*/ 41434 w 74961"/>
                      <a:gd name="connsiteY1" fmla="*/ 511 h 31845"/>
                      <a:gd name="connsiteX2" fmla="*/ 0 w 74961"/>
                      <a:gd name="connsiteY2" fmla="*/ 16322 h 31845"/>
                      <a:gd name="connsiteX3" fmla="*/ 37814 w 74961"/>
                      <a:gd name="connsiteY3" fmla="*/ 30895 h 31845"/>
                      <a:gd name="connsiteX4" fmla="*/ 74962 w 74961"/>
                      <a:gd name="connsiteY4" fmla="*/ 27371 h 3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961" h="31845">
                        <a:moveTo>
                          <a:pt x="74962" y="27371"/>
                        </a:moveTo>
                        <a:cubicBezTo>
                          <a:pt x="69247" y="13560"/>
                          <a:pt x="56102" y="3082"/>
                          <a:pt x="41434" y="511"/>
                        </a:cubicBezTo>
                        <a:cubicBezTo>
                          <a:pt x="26765" y="-2061"/>
                          <a:pt x="10192" y="5368"/>
                          <a:pt x="0" y="16322"/>
                        </a:cubicBezTo>
                        <a:cubicBezTo>
                          <a:pt x="0" y="16322"/>
                          <a:pt x="8954" y="27181"/>
                          <a:pt x="37814" y="30895"/>
                        </a:cubicBezTo>
                        <a:cubicBezTo>
                          <a:pt x="63151" y="34324"/>
                          <a:pt x="74962" y="27371"/>
                          <a:pt x="74962" y="27371"/>
                        </a:cubicBez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171034A8-7252-4CBE-AAA6-B181440E6040}"/>
                      </a:ext>
                    </a:extLst>
                  </p:cNvPr>
                  <p:cNvSpPr/>
                  <p:nvPr/>
                </p:nvSpPr>
                <p:spPr>
                  <a:xfrm>
                    <a:off x="6154099" y="3488721"/>
                    <a:ext cx="29070" cy="182765"/>
                  </a:xfrm>
                  <a:custGeom>
                    <a:avLst/>
                    <a:gdLst>
                      <a:gd name="connsiteX0" fmla="*/ 2384 w 29070"/>
                      <a:gd name="connsiteY0" fmla="*/ 181928 h 182765"/>
                      <a:gd name="connsiteX1" fmla="*/ 29054 w 29070"/>
                      <a:gd name="connsiteY1" fmla="*/ 1714 h 182765"/>
                      <a:gd name="connsiteX2" fmla="*/ 25435 w 29070"/>
                      <a:gd name="connsiteY2" fmla="*/ 1714 h 182765"/>
                      <a:gd name="connsiteX3" fmla="*/ 3 w 29070"/>
                      <a:gd name="connsiteY3" fmla="*/ 181642 h 182765"/>
                      <a:gd name="connsiteX4" fmla="*/ 2384 w 29070"/>
                      <a:gd name="connsiteY4" fmla="*/ 181928 h 182765"/>
                      <a:gd name="connsiteX5" fmla="*/ 2384 w 29070"/>
                      <a:gd name="connsiteY5" fmla="*/ 181928 h 18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0" h="182765">
                        <a:moveTo>
                          <a:pt x="2384" y="181928"/>
                        </a:moveTo>
                        <a:cubicBezTo>
                          <a:pt x="12576" y="122110"/>
                          <a:pt x="21148" y="61817"/>
                          <a:pt x="29054" y="1714"/>
                        </a:cubicBezTo>
                        <a:cubicBezTo>
                          <a:pt x="29340" y="-571"/>
                          <a:pt x="25816" y="-571"/>
                          <a:pt x="25435" y="1714"/>
                        </a:cubicBezTo>
                        <a:cubicBezTo>
                          <a:pt x="17434" y="61722"/>
                          <a:pt x="7432" y="121539"/>
                          <a:pt x="3" y="181642"/>
                        </a:cubicBezTo>
                        <a:cubicBezTo>
                          <a:pt x="-92" y="182880"/>
                          <a:pt x="2194" y="183261"/>
                          <a:pt x="2384" y="181928"/>
                        </a:cubicBezTo>
                        <a:lnTo>
                          <a:pt x="2384" y="181928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E3402ECE-B4F1-473B-A1B3-5C95ECCEFF8F}"/>
                      </a:ext>
                    </a:extLst>
                  </p:cNvPr>
                  <p:cNvSpPr/>
                  <p:nvPr/>
                </p:nvSpPr>
                <p:spPr>
                  <a:xfrm>
                    <a:off x="6178769" y="3494440"/>
                    <a:ext cx="29072" cy="177768"/>
                  </a:xfrm>
                  <a:custGeom>
                    <a:avLst/>
                    <a:gdLst>
                      <a:gd name="connsiteX0" fmla="*/ 2384 w 29072"/>
                      <a:gd name="connsiteY0" fmla="*/ 176970 h 177768"/>
                      <a:gd name="connsiteX1" fmla="*/ 29054 w 29072"/>
                      <a:gd name="connsiteY1" fmla="*/ 1996 h 177768"/>
                      <a:gd name="connsiteX2" fmla="*/ 25911 w 29072"/>
                      <a:gd name="connsiteY2" fmla="*/ 1138 h 177768"/>
                      <a:gd name="connsiteX3" fmla="*/ 3 w 29072"/>
                      <a:gd name="connsiteY3" fmla="*/ 176684 h 177768"/>
                      <a:gd name="connsiteX4" fmla="*/ 2384 w 29072"/>
                      <a:gd name="connsiteY4" fmla="*/ 176970 h 177768"/>
                      <a:gd name="connsiteX5" fmla="*/ 2384 w 29072"/>
                      <a:gd name="connsiteY5" fmla="*/ 176970 h 17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2" h="177768">
                        <a:moveTo>
                          <a:pt x="2384" y="176970"/>
                        </a:moveTo>
                        <a:cubicBezTo>
                          <a:pt x="12385" y="118867"/>
                          <a:pt x="19720" y="60193"/>
                          <a:pt x="29054" y="1996"/>
                        </a:cubicBezTo>
                        <a:cubicBezTo>
                          <a:pt x="29340" y="-4"/>
                          <a:pt x="26197" y="-862"/>
                          <a:pt x="25911" y="1138"/>
                        </a:cubicBezTo>
                        <a:cubicBezTo>
                          <a:pt x="17720" y="59717"/>
                          <a:pt x="7528" y="118010"/>
                          <a:pt x="3" y="176684"/>
                        </a:cubicBezTo>
                        <a:cubicBezTo>
                          <a:pt x="-92" y="177923"/>
                          <a:pt x="2099" y="178208"/>
                          <a:pt x="2384" y="176970"/>
                        </a:cubicBezTo>
                        <a:lnTo>
                          <a:pt x="2384" y="176970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52D8EDD1-2DD1-461C-AFB2-F8B2BA69790C}"/>
                      </a:ext>
                    </a:extLst>
                  </p:cNvPr>
                  <p:cNvSpPr/>
                  <p:nvPr/>
                </p:nvSpPr>
                <p:spPr>
                  <a:xfrm>
                    <a:off x="6202962" y="3496531"/>
                    <a:ext cx="24213" cy="190846"/>
                  </a:xfrm>
                  <a:custGeom>
                    <a:avLst/>
                    <a:gdLst>
                      <a:gd name="connsiteX0" fmla="*/ 1909 w 24213"/>
                      <a:gd name="connsiteY0" fmla="*/ 190119 h 190846"/>
                      <a:gd name="connsiteX1" fmla="*/ 24197 w 24213"/>
                      <a:gd name="connsiteY1" fmla="*/ 1714 h 190846"/>
                      <a:gd name="connsiteX2" fmla="*/ 20673 w 24213"/>
                      <a:gd name="connsiteY2" fmla="*/ 1714 h 190846"/>
                      <a:gd name="connsiteX3" fmla="*/ 4 w 24213"/>
                      <a:gd name="connsiteY3" fmla="*/ 189833 h 190846"/>
                      <a:gd name="connsiteX4" fmla="*/ 1909 w 24213"/>
                      <a:gd name="connsiteY4" fmla="*/ 190119 h 190846"/>
                      <a:gd name="connsiteX5" fmla="*/ 1909 w 24213"/>
                      <a:gd name="connsiteY5" fmla="*/ 190119 h 190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213" h="190846">
                        <a:moveTo>
                          <a:pt x="1909" y="190119"/>
                        </a:moveTo>
                        <a:cubicBezTo>
                          <a:pt x="11148" y="127635"/>
                          <a:pt x="16863" y="64484"/>
                          <a:pt x="24197" y="1714"/>
                        </a:cubicBezTo>
                        <a:cubicBezTo>
                          <a:pt x="24483" y="-571"/>
                          <a:pt x="20863" y="-571"/>
                          <a:pt x="20673" y="1714"/>
                        </a:cubicBezTo>
                        <a:cubicBezTo>
                          <a:pt x="14005" y="64389"/>
                          <a:pt x="5147" y="126968"/>
                          <a:pt x="4" y="189833"/>
                        </a:cubicBezTo>
                        <a:cubicBezTo>
                          <a:pt x="-92" y="190976"/>
                          <a:pt x="1718" y="191262"/>
                          <a:pt x="1909" y="190119"/>
                        </a:cubicBezTo>
                        <a:lnTo>
                          <a:pt x="1909" y="190119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E4FFDE64-E78F-4F17-A50E-3CED63BAC80A}"/>
                    </a:ext>
                  </a:extLst>
                </p:cNvPr>
                <p:cNvSpPr/>
                <p:nvPr/>
              </p:nvSpPr>
              <p:spPr>
                <a:xfrm>
                  <a:off x="6110001" y="3533857"/>
                  <a:ext cx="110595" cy="113645"/>
                </a:xfrm>
                <a:custGeom>
                  <a:avLst/>
                  <a:gdLst>
                    <a:gd name="connsiteX0" fmla="*/ 0 w 110595"/>
                    <a:gd name="connsiteY0" fmla="*/ 51733 h 113645"/>
                    <a:gd name="connsiteX1" fmla="*/ 36767 w 110595"/>
                    <a:gd name="connsiteY1" fmla="*/ 37255 h 113645"/>
                    <a:gd name="connsiteX2" fmla="*/ 43529 w 110595"/>
                    <a:gd name="connsiteY2" fmla="*/ 394 h 113645"/>
                    <a:gd name="connsiteX3" fmla="*/ 52292 w 110595"/>
                    <a:gd name="connsiteY3" fmla="*/ 37255 h 113645"/>
                    <a:gd name="connsiteX4" fmla="*/ 100775 w 110595"/>
                    <a:gd name="connsiteY4" fmla="*/ 4299 h 113645"/>
                    <a:gd name="connsiteX5" fmla="*/ 70771 w 110595"/>
                    <a:gd name="connsiteY5" fmla="*/ 49066 h 113645"/>
                    <a:gd name="connsiteX6" fmla="*/ 109538 w 110595"/>
                    <a:gd name="connsiteY6" fmla="*/ 25825 h 113645"/>
                    <a:gd name="connsiteX7" fmla="*/ 72771 w 110595"/>
                    <a:gd name="connsiteY7" fmla="*/ 70117 h 113645"/>
                    <a:gd name="connsiteX8" fmla="*/ 103727 w 110595"/>
                    <a:gd name="connsiteY8" fmla="*/ 55543 h 113645"/>
                    <a:gd name="connsiteX9" fmla="*/ 15526 w 110595"/>
                    <a:gd name="connsiteY9" fmla="*/ 113646 h 113645"/>
                    <a:gd name="connsiteX10" fmla="*/ 0 w 110595"/>
                    <a:gd name="connsiteY10" fmla="*/ 51733 h 11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0595" h="113645">
                      <a:moveTo>
                        <a:pt x="0" y="51733"/>
                      </a:moveTo>
                      <a:lnTo>
                        <a:pt x="36767" y="37255"/>
                      </a:lnTo>
                      <a:lnTo>
                        <a:pt x="43529" y="394"/>
                      </a:lnTo>
                      <a:cubicBezTo>
                        <a:pt x="58102" y="-4464"/>
                        <a:pt x="52292" y="37255"/>
                        <a:pt x="52292" y="37255"/>
                      </a:cubicBezTo>
                      <a:cubicBezTo>
                        <a:pt x="52292" y="37255"/>
                        <a:pt x="98774" y="-4464"/>
                        <a:pt x="100775" y="4299"/>
                      </a:cubicBezTo>
                      <a:cubicBezTo>
                        <a:pt x="102679" y="13062"/>
                        <a:pt x="70771" y="49066"/>
                        <a:pt x="70771" y="49066"/>
                      </a:cubicBezTo>
                      <a:cubicBezTo>
                        <a:pt x="70771" y="49066"/>
                        <a:pt x="118205" y="5823"/>
                        <a:pt x="109538" y="25825"/>
                      </a:cubicBezTo>
                      <a:cubicBezTo>
                        <a:pt x="100775" y="45923"/>
                        <a:pt x="72771" y="70117"/>
                        <a:pt x="72771" y="70117"/>
                      </a:cubicBezTo>
                      <a:cubicBezTo>
                        <a:pt x="72771" y="70117"/>
                        <a:pt x="109538" y="42018"/>
                        <a:pt x="103727" y="55543"/>
                      </a:cubicBezTo>
                      <a:cubicBezTo>
                        <a:pt x="97917" y="69069"/>
                        <a:pt x="15526" y="113646"/>
                        <a:pt x="15526" y="113646"/>
                      </a:cubicBezTo>
                      <a:lnTo>
                        <a:pt x="0" y="51733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36" name="Graphic 19209">
                  <a:extLst>
                    <a:ext uri="{FF2B5EF4-FFF2-40B4-BE49-F238E27FC236}">
                      <a16:creationId xmlns:a16="http://schemas.microsoft.com/office/drawing/2014/main" id="{BE7F03D1-DA02-4C47-A12D-2B84AC1E51CF}"/>
                    </a:ext>
                  </a:extLst>
                </p:cNvPr>
                <p:cNvGrpSpPr/>
                <p:nvPr/>
              </p:nvGrpSpPr>
              <p:grpSpPr>
                <a:xfrm>
                  <a:off x="5884144" y="3273447"/>
                  <a:ext cx="250859" cy="461861"/>
                  <a:chOff x="5884144" y="3273447"/>
                  <a:chExt cx="250859" cy="461861"/>
                </a:xfrm>
              </p:grpSpPr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3592FE84-552E-4AAC-A1A1-FE8E1A58ACEB}"/>
                      </a:ext>
                    </a:extLst>
                  </p:cNvPr>
                  <p:cNvSpPr/>
                  <p:nvPr/>
                </p:nvSpPr>
                <p:spPr>
                  <a:xfrm>
                    <a:off x="5889042" y="3321985"/>
                    <a:ext cx="242391" cy="407830"/>
                  </a:xfrm>
                  <a:custGeom>
                    <a:avLst/>
                    <a:gdLst>
                      <a:gd name="connsiteX0" fmla="*/ 123614 w 242391"/>
                      <a:gd name="connsiteY0" fmla="*/ 6811 h 407830"/>
                      <a:gd name="connsiteX1" fmla="*/ 361 w 242391"/>
                      <a:gd name="connsiteY1" fmla="*/ 294466 h 407830"/>
                      <a:gd name="connsiteX2" fmla="*/ 85609 w 242391"/>
                      <a:gd name="connsiteY2" fmla="*/ 404098 h 407830"/>
                      <a:gd name="connsiteX3" fmla="*/ 242391 w 242391"/>
                      <a:gd name="connsiteY3" fmla="*/ 341710 h 407830"/>
                      <a:gd name="connsiteX4" fmla="*/ 214959 w 242391"/>
                      <a:gd name="connsiteY4" fmla="*/ 256461 h 407830"/>
                      <a:gd name="connsiteX5" fmla="*/ 138854 w 242391"/>
                      <a:gd name="connsiteY5" fmla="*/ 257985 h 407830"/>
                      <a:gd name="connsiteX6" fmla="*/ 224103 w 242391"/>
                      <a:gd name="connsiteY6" fmla="*/ 113395 h 407830"/>
                      <a:gd name="connsiteX7" fmla="*/ 123614 w 242391"/>
                      <a:gd name="connsiteY7" fmla="*/ 6811 h 40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391" h="407830">
                        <a:moveTo>
                          <a:pt x="123614" y="6811"/>
                        </a:moveTo>
                        <a:cubicBezTo>
                          <a:pt x="123614" y="6811"/>
                          <a:pt x="3409" y="216837"/>
                          <a:pt x="361" y="294466"/>
                        </a:cubicBezTo>
                        <a:cubicBezTo>
                          <a:pt x="-2687" y="372094"/>
                          <a:pt x="12553" y="422291"/>
                          <a:pt x="85609" y="404098"/>
                        </a:cubicBezTo>
                        <a:cubicBezTo>
                          <a:pt x="158666" y="385810"/>
                          <a:pt x="242391" y="341710"/>
                          <a:pt x="242391" y="341710"/>
                        </a:cubicBezTo>
                        <a:lnTo>
                          <a:pt x="214959" y="256461"/>
                        </a:lnTo>
                        <a:lnTo>
                          <a:pt x="138854" y="257985"/>
                        </a:lnTo>
                        <a:lnTo>
                          <a:pt x="224103" y="113395"/>
                        </a:lnTo>
                        <a:cubicBezTo>
                          <a:pt x="224103" y="113395"/>
                          <a:pt x="245439" y="-32813"/>
                          <a:pt x="123614" y="6811"/>
                        </a:cubicBezTo>
                        <a:close/>
                      </a:path>
                    </a:pathLst>
                  </a:custGeom>
                  <a:solidFill>
                    <a:srgbClr val="297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6C7660CC-2CC5-4F74-8A15-0DDF5F0D105E}"/>
                      </a:ext>
                    </a:extLst>
                  </p:cNvPr>
                  <p:cNvSpPr/>
                  <p:nvPr/>
                </p:nvSpPr>
                <p:spPr>
                  <a:xfrm>
                    <a:off x="5884144" y="3273447"/>
                    <a:ext cx="250859" cy="461861"/>
                  </a:xfrm>
                  <a:custGeom>
                    <a:avLst/>
                    <a:gdLst>
                      <a:gd name="connsiteX0" fmla="*/ 225857 w 250859"/>
                      <a:gd name="connsiteY0" fmla="*/ 160029 h 461861"/>
                      <a:gd name="connsiteX1" fmla="*/ 140608 w 250859"/>
                      <a:gd name="connsiteY1" fmla="*/ 304618 h 461861"/>
                      <a:gd name="connsiteX2" fmla="*/ 143751 w 250859"/>
                      <a:gd name="connsiteY2" fmla="*/ 310048 h 461861"/>
                      <a:gd name="connsiteX3" fmla="*/ 217761 w 250859"/>
                      <a:gd name="connsiteY3" fmla="*/ 308524 h 461861"/>
                      <a:gd name="connsiteX4" fmla="*/ 238144 w 250859"/>
                      <a:gd name="connsiteY4" fmla="*/ 373389 h 461861"/>
                      <a:gd name="connsiteX5" fmla="*/ 239001 w 250859"/>
                      <a:gd name="connsiteY5" fmla="*/ 390343 h 461861"/>
                      <a:gd name="connsiteX6" fmla="*/ 178613 w 250859"/>
                      <a:gd name="connsiteY6" fmla="*/ 418061 h 461861"/>
                      <a:gd name="connsiteX7" fmla="*/ 10211 w 250859"/>
                      <a:gd name="connsiteY7" fmla="*/ 387676 h 461861"/>
                      <a:gd name="connsiteX8" fmla="*/ 80029 w 250859"/>
                      <a:gd name="connsiteY8" fmla="*/ 154123 h 461861"/>
                      <a:gd name="connsiteX9" fmla="*/ 190138 w 250859"/>
                      <a:gd name="connsiteY9" fmla="*/ 7248 h 461861"/>
                      <a:gd name="connsiteX10" fmla="*/ 188233 w 250859"/>
                      <a:gd name="connsiteY10" fmla="*/ 295 h 461861"/>
                      <a:gd name="connsiteX11" fmla="*/ 100889 w 250859"/>
                      <a:gd name="connsiteY11" fmla="*/ 98212 h 461861"/>
                      <a:gd name="connsiteX12" fmla="*/ 7068 w 250859"/>
                      <a:gd name="connsiteY12" fmla="*/ 311095 h 461861"/>
                      <a:gd name="connsiteX13" fmla="*/ 39738 w 250859"/>
                      <a:gd name="connsiteY13" fmla="*/ 455780 h 461861"/>
                      <a:gd name="connsiteX14" fmla="*/ 249098 w 250859"/>
                      <a:gd name="connsiteY14" fmla="*/ 393391 h 461861"/>
                      <a:gd name="connsiteX15" fmla="*/ 250717 w 250859"/>
                      <a:gd name="connsiteY15" fmla="*/ 389296 h 461861"/>
                      <a:gd name="connsiteX16" fmla="*/ 223285 w 250859"/>
                      <a:gd name="connsiteY16" fmla="*/ 304047 h 461861"/>
                      <a:gd name="connsiteX17" fmla="*/ 219761 w 250859"/>
                      <a:gd name="connsiteY17" fmla="*/ 301380 h 461861"/>
                      <a:gd name="connsiteX18" fmla="*/ 151562 w 250859"/>
                      <a:gd name="connsiteY18" fmla="*/ 302713 h 461861"/>
                      <a:gd name="connsiteX19" fmla="*/ 148990 w 250859"/>
                      <a:gd name="connsiteY19" fmla="*/ 304618 h 461861"/>
                      <a:gd name="connsiteX20" fmla="*/ 163754 w 250859"/>
                      <a:gd name="connsiteY20" fmla="*/ 279663 h 461861"/>
                      <a:gd name="connsiteX21" fmla="*/ 232143 w 250859"/>
                      <a:gd name="connsiteY21" fmla="*/ 163744 h 461861"/>
                      <a:gd name="connsiteX22" fmla="*/ 225857 w 250859"/>
                      <a:gd name="connsiteY22" fmla="*/ 160029 h 461861"/>
                      <a:gd name="connsiteX23" fmla="*/ 225857 w 250859"/>
                      <a:gd name="connsiteY23" fmla="*/ 160029 h 461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0859" h="461861">
                        <a:moveTo>
                          <a:pt x="225857" y="160029"/>
                        </a:moveTo>
                        <a:cubicBezTo>
                          <a:pt x="197472" y="208225"/>
                          <a:pt x="168993" y="256422"/>
                          <a:pt x="140608" y="304618"/>
                        </a:cubicBezTo>
                        <a:cubicBezTo>
                          <a:pt x="139275" y="307000"/>
                          <a:pt x="140989" y="310143"/>
                          <a:pt x="143751" y="310048"/>
                        </a:cubicBezTo>
                        <a:cubicBezTo>
                          <a:pt x="160039" y="309762"/>
                          <a:pt x="204045" y="300808"/>
                          <a:pt x="217761" y="308524"/>
                        </a:cubicBezTo>
                        <a:cubicBezTo>
                          <a:pt x="222618" y="311286"/>
                          <a:pt x="236525" y="361864"/>
                          <a:pt x="238144" y="373389"/>
                        </a:cubicBezTo>
                        <a:cubicBezTo>
                          <a:pt x="240525" y="390724"/>
                          <a:pt x="243669" y="382723"/>
                          <a:pt x="239001" y="390343"/>
                        </a:cubicBezTo>
                        <a:cubicBezTo>
                          <a:pt x="231572" y="402535"/>
                          <a:pt x="191186" y="412822"/>
                          <a:pt x="178613" y="418061"/>
                        </a:cubicBezTo>
                        <a:cubicBezTo>
                          <a:pt x="118701" y="443207"/>
                          <a:pt x="21165" y="483879"/>
                          <a:pt x="10211" y="387676"/>
                        </a:cubicBezTo>
                        <a:cubicBezTo>
                          <a:pt x="781" y="304809"/>
                          <a:pt x="43929" y="225942"/>
                          <a:pt x="80029" y="154123"/>
                        </a:cubicBezTo>
                        <a:cubicBezTo>
                          <a:pt x="106128" y="102117"/>
                          <a:pt x="132131" y="31346"/>
                          <a:pt x="190138" y="7248"/>
                        </a:cubicBezTo>
                        <a:cubicBezTo>
                          <a:pt x="194424" y="5533"/>
                          <a:pt x="192519" y="-1515"/>
                          <a:pt x="188233" y="295"/>
                        </a:cubicBezTo>
                        <a:cubicBezTo>
                          <a:pt x="142323" y="19345"/>
                          <a:pt x="122987" y="56968"/>
                          <a:pt x="100889" y="98212"/>
                        </a:cubicBezTo>
                        <a:cubicBezTo>
                          <a:pt x="64980" y="165268"/>
                          <a:pt x="25260" y="236705"/>
                          <a:pt x="7068" y="311095"/>
                        </a:cubicBezTo>
                        <a:cubicBezTo>
                          <a:pt x="-3219" y="353291"/>
                          <a:pt x="-9125" y="434254"/>
                          <a:pt x="39738" y="455780"/>
                        </a:cubicBezTo>
                        <a:cubicBezTo>
                          <a:pt x="97746" y="481307"/>
                          <a:pt x="198139" y="419871"/>
                          <a:pt x="249098" y="393391"/>
                        </a:cubicBezTo>
                        <a:cubicBezTo>
                          <a:pt x="250431" y="392725"/>
                          <a:pt x="251193" y="390724"/>
                          <a:pt x="250717" y="389296"/>
                        </a:cubicBezTo>
                        <a:cubicBezTo>
                          <a:pt x="241573" y="360911"/>
                          <a:pt x="232429" y="332431"/>
                          <a:pt x="223285" y="304047"/>
                        </a:cubicBezTo>
                        <a:cubicBezTo>
                          <a:pt x="222809" y="302523"/>
                          <a:pt x="221380" y="301380"/>
                          <a:pt x="219761" y="301380"/>
                        </a:cubicBezTo>
                        <a:cubicBezTo>
                          <a:pt x="202425" y="301761"/>
                          <a:pt x="166707" y="309857"/>
                          <a:pt x="151562" y="302713"/>
                        </a:cubicBezTo>
                        <a:cubicBezTo>
                          <a:pt x="138894" y="296808"/>
                          <a:pt x="149657" y="312143"/>
                          <a:pt x="148990" y="304618"/>
                        </a:cubicBezTo>
                        <a:cubicBezTo>
                          <a:pt x="148514" y="299380"/>
                          <a:pt x="161182" y="284044"/>
                          <a:pt x="163754" y="279663"/>
                        </a:cubicBezTo>
                        <a:cubicBezTo>
                          <a:pt x="186519" y="240991"/>
                          <a:pt x="209283" y="202415"/>
                          <a:pt x="232143" y="163744"/>
                        </a:cubicBezTo>
                        <a:cubicBezTo>
                          <a:pt x="234525" y="159648"/>
                          <a:pt x="228238" y="156028"/>
                          <a:pt x="225857" y="160029"/>
                        </a:cubicBezTo>
                        <a:lnTo>
                          <a:pt x="225857" y="16002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15D04393-8991-497B-872F-78A8323EB87B}"/>
                      </a:ext>
                    </a:extLst>
                  </p:cNvPr>
                  <p:cNvSpPr/>
                  <p:nvPr/>
                </p:nvSpPr>
                <p:spPr>
                  <a:xfrm>
                    <a:off x="5973031" y="3576826"/>
                    <a:ext cx="65075" cy="11436"/>
                  </a:xfrm>
                  <a:custGeom>
                    <a:avLst/>
                    <a:gdLst>
                      <a:gd name="connsiteX0" fmla="*/ 2572 w 65075"/>
                      <a:gd name="connsiteY0" fmla="*/ 11431 h 11436"/>
                      <a:gd name="connsiteX1" fmla="*/ 62580 w 65075"/>
                      <a:gd name="connsiteY1" fmla="*/ 6859 h 11436"/>
                      <a:gd name="connsiteX2" fmla="*/ 61627 w 65075"/>
                      <a:gd name="connsiteY2" fmla="*/ 1 h 11436"/>
                      <a:gd name="connsiteX3" fmla="*/ 2572 w 65075"/>
                      <a:gd name="connsiteY3" fmla="*/ 6097 h 11436"/>
                      <a:gd name="connsiteX4" fmla="*/ 2572 w 65075"/>
                      <a:gd name="connsiteY4" fmla="*/ 11431 h 11436"/>
                      <a:gd name="connsiteX5" fmla="*/ 2572 w 65075"/>
                      <a:gd name="connsiteY5" fmla="*/ 11431 h 1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075" h="11436">
                        <a:moveTo>
                          <a:pt x="2572" y="11431"/>
                        </a:moveTo>
                        <a:cubicBezTo>
                          <a:pt x="22480" y="10479"/>
                          <a:pt x="42768" y="9621"/>
                          <a:pt x="62580" y="6859"/>
                        </a:cubicBezTo>
                        <a:cubicBezTo>
                          <a:pt x="66485" y="6288"/>
                          <a:pt x="65533" y="-94"/>
                          <a:pt x="61627" y="1"/>
                        </a:cubicBezTo>
                        <a:cubicBezTo>
                          <a:pt x="41911" y="858"/>
                          <a:pt x="22098" y="3525"/>
                          <a:pt x="2572" y="6097"/>
                        </a:cubicBezTo>
                        <a:cubicBezTo>
                          <a:pt x="-762" y="6573"/>
                          <a:pt x="-952" y="11622"/>
                          <a:pt x="2572" y="11431"/>
                        </a:cubicBezTo>
                        <a:lnTo>
                          <a:pt x="2572" y="11431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3158651D-A81B-479E-A08F-B502C630D76B}"/>
                      </a:ext>
                    </a:extLst>
                  </p:cNvPr>
                  <p:cNvSpPr/>
                  <p:nvPr/>
                </p:nvSpPr>
                <p:spPr>
                  <a:xfrm>
                    <a:off x="6082075" y="3575140"/>
                    <a:ext cx="31594" cy="102069"/>
                  </a:xfrm>
                  <a:custGeom>
                    <a:avLst/>
                    <a:gdLst>
                      <a:gd name="connsiteX0" fmla="*/ 18 w 31594"/>
                      <a:gd name="connsiteY0" fmla="*/ 2449 h 102069"/>
                      <a:gd name="connsiteX1" fmla="*/ 24212 w 31594"/>
                      <a:gd name="connsiteY1" fmla="*/ 99413 h 102069"/>
                      <a:gd name="connsiteX2" fmla="*/ 31451 w 31594"/>
                      <a:gd name="connsiteY2" fmla="*/ 97413 h 102069"/>
                      <a:gd name="connsiteX3" fmla="*/ 3733 w 31594"/>
                      <a:gd name="connsiteY3" fmla="*/ 1401 h 102069"/>
                      <a:gd name="connsiteX4" fmla="*/ 18 w 31594"/>
                      <a:gd name="connsiteY4" fmla="*/ 2449 h 102069"/>
                      <a:gd name="connsiteX5" fmla="*/ 18 w 31594"/>
                      <a:gd name="connsiteY5" fmla="*/ 2449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594" h="102069">
                        <a:moveTo>
                          <a:pt x="18" y="2449"/>
                        </a:moveTo>
                        <a:cubicBezTo>
                          <a:pt x="4686" y="35024"/>
                          <a:pt x="15163" y="67790"/>
                          <a:pt x="24212" y="99413"/>
                        </a:cubicBezTo>
                        <a:cubicBezTo>
                          <a:pt x="25545" y="104080"/>
                          <a:pt x="32689" y="102080"/>
                          <a:pt x="31451" y="97413"/>
                        </a:cubicBezTo>
                        <a:cubicBezTo>
                          <a:pt x="23355" y="65504"/>
                          <a:pt x="16020" y="31976"/>
                          <a:pt x="3733" y="1401"/>
                        </a:cubicBezTo>
                        <a:cubicBezTo>
                          <a:pt x="2876" y="-980"/>
                          <a:pt x="-267" y="-123"/>
                          <a:pt x="18" y="2449"/>
                        </a:cubicBezTo>
                        <a:lnTo>
                          <a:pt x="18" y="244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47A0B0D-1145-402E-A32E-0010808AA621}"/>
                  </a:ext>
                </a:extLst>
              </p:cNvPr>
              <p:cNvSpPr/>
              <p:nvPr/>
            </p:nvSpPr>
            <p:spPr>
              <a:xfrm>
                <a:off x="5948404" y="386429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86A0BE7-C9F5-41C4-81ED-1EF991DE796E}"/>
                  </a:ext>
                </a:extLst>
              </p:cNvPr>
              <p:cNvSpPr/>
              <p:nvPr/>
            </p:nvSpPr>
            <p:spPr>
              <a:xfrm>
                <a:off x="5947305" y="373103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152" name="Graphic 828">
            <a:extLst>
              <a:ext uri="{FF2B5EF4-FFF2-40B4-BE49-F238E27FC236}">
                <a16:creationId xmlns:a16="http://schemas.microsoft.com/office/drawing/2014/main" id="{D02FE4E9-F500-4B98-8DFC-D5435C9032B1}"/>
              </a:ext>
            </a:extLst>
          </p:cNvPr>
          <p:cNvGrpSpPr/>
          <p:nvPr/>
        </p:nvGrpSpPr>
        <p:grpSpPr>
          <a:xfrm>
            <a:off x="408088" y="4280037"/>
            <a:ext cx="631261" cy="525818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153" name="Freeform: Shape 123">
              <a:extLst>
                <a:ext uri="{FF2B5EF4-FFF2-40B4-BE49-F238E27FC236}">
                  <a16:creationId xmlns:a16="http://schemas.microsoft.com/office/drawing/2014/main" id="{7DD50D07-DCD1-4CB2-9BCC-7120CB889C2D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54" name="Freeform: Shape 124">
              <a:extLst>
                <a:ext uri="{FF2B5EF4-FFF2-40B4-BE49-F238E27FC236}">
                  <a16:creationId xmlns:a16="http://schemas.microsoft.com/office/drawing/2014/main" id="{B4EE1BE6-07B4-405F-B6E7-0CAE3F15B95C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55" name="Freeform: Shape 125">
              <a:extLst>
                <a:ext uri="{FF2B5EF4-FFF2-40B4-BE49-F238E27FC236}">
                  <a16:creationId xmlns:a16="http://schemas.microsoft.com/office/drawing/2014/main" id="{8EAD593E-CE98-4D9F-AF19-1BF33FF69B61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156" name="Graphic 19325">
            <a:extLst>
              <a:ext uri="{FF2B5EF4-FFF2-40B4-BE49-F238E27FC236}">
                <a16:creationId xmlns:a16="http://schemas.microsoft.com/office/drawing/2014/main" id="{4A30BB5A-3843-4A27-B608-376553B5065F}"/>
              </a:ext>
            </a:extLst>
          </p:cNvPr>
          <p:cNvSpPr/>
          <p:nvPr/>
        </p:nvSpPr>
        <p:spPr>
          <a:xfrm>
            <a:off x="1623413" y="1632018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57" name="Graphic 19325">
            <a:extLst>
              <a:ext uri="{FF2B5EF4-FFF2-40B4-BE49-F238E27FC236}">
                <a16:creationId xmlns:a16="http://schemas.microsoft.com/office/drawing/2014/main" id="{06A23C0F-C62B-4014-9F03-F57BF99870EF}"/>
              </a:ext>
            </a:extLst>
          </p:cNvPr>
          <p:cNvSpPr/>
          <p:nvPr/>
        </p:nvSpPr>
        <p:spPr>
          <a:xfrm>
            <a:off x="7548558" y="2368391"/>
            <a:ext cx="188236" cy="19779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58" name="Graphic 19325">
            <a:extLst>
              <a:ext uri="{FF2B5EF4-FFF2-40B4-BE49-F238E27FC236}">
                <a16:creationId xmlns:a16="http://schemas.microsoft.com/office/drawing/2014/main" id="{BAE2C406-62AF-4658-BFF7-5D33EE4D2567}"/>
              </a:ext>
            </a:extLst>
          </p:cNvPr>
          <p:cNvSpPr/>
          <p:nvPr/>
        </p:nvSpPr>
        <p:spPr>
          <a:xfrm>
            <a:off x="8538907" y="1476657"/>
            <a:ext cx="460958" cy="490117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59" name="Graphic 19325">
            <a:extLst>
              <a:ext uri="{FF2B5EF4-FFF2-40B4-BE49-F238E27FC236}">
                <a16:creationId xmlns:a16="http://schemas.microsoft.com/office/drawing/2014/main" id="{096718BF-6E5B-4050-B81C-EBD8E52F5F9F}"/>
              </a:ext>
            </a:extLst>
          </p:cNvPr>
          <p:cNvSpPr/>
          <p:nvPr/>
        </p:nvSpPr>
        <p:spPr>
          <a:xfrm>
            <a:off x="5907722" y="1311321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160" name="Group 4">
            <a:extLst>
              <a:ext uri="{FF2B5EF4-FFF2-40B4-BE49-F238E27FC236}">
                <a16:creationId xmlns:a16="http://schemas.microsoft.com/office/drawing/2014/main" id="{541BB062-71E0-4BD6-B474-63837D8382E0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8709106" y="5240237"/>
            <a:ext cx="728663" cy="1507331"/>
            <a:chOff x="-24" y="1472"/>
            <a:chExt cx="612" cy="1266"/>
          </a:xfrm>
        </p:grpSpPr>
        <p:sp>
          <p:nvSpPr>
            <p:cNvPr id="161" name="AutoShape 3">
              <a:extLst>
                <a:ext uri="{FF2B5EF4-FFF2-40B4-BE49-F238E27FC236}">
                  <a16:creationId xmlns:a16="http://schemas.microsoft.com/office/drawing/2014/main" id="{2517AFC7-F7B6-48A5-9238-CBF3C172618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2" name="Freeform 5">
              <a:extLst>
                <a:ext uri="{FF2B5EF4-FFF2-40B4-BE49-F238E27FC236}">
                  <a16:creationId xmlns:a16="http://schemas.microsoft.com/office/drawing/2014/main" id="{E30564B1-44D6-4C8B-A0A0-5D6A92DA0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id="{418F5F31-B6B4-4D2E-9B2C-377BF77CA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4" name="Freeform 7">
              <a:extLst>
                <a:ext uri="{FF2B5EF4-FFF2-40B4-BE49-F238E27FC236}">
                  <a16:creationId xmlns:a16="http://schemas.microsoft.com/office/drawing/2014/main" id="{8DE5F751-B09B-470C-AB7A-DDD14328B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5" name="Freeform 8">
              <a:extLst>
                <a:ext uri="{FF2B5EF4-FFF2-40B4-BE49-F238E27FC236}">
                  <a16:creationId xmlns:a16="http://schemas.microsoft.com/office/drawing/2014/main" id="{4F69D546-DAEF-4B03-A76C-3B76D586E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6" name="Freeform 9">
              <a:extLst>
                <a:ext uri="{FF2B5EF4-FFF2-40B4-BE49-F238E27FC236}">
                  <a16:creationId xmlns:a16="http://schemas.microsoft.com/office/drawing/2014/main" id="{223C5246-875A-4F67-9214-1AC28872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7" name="Freeform 10">
              <a:extLst>
                <a:ext uri="{FF2B5EF4-FFF2-40B4-BE49-F238E27FC236}">
                  <a16:creationId xmlns:a16="http://schemas.microsoft.com/office/drawing/2014/main" id="{86FF89D1-5482-460C-8661-3B2EFB416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id="{D66726F5-F5B6-4C19-939F-C525B32DD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9" name="Freeform 12">
              <a:extLst>
                <a:ext uri="{FF2B5EF4-FFF2-40B4-BE49-F238E27FC236}">
                  <a16:creationId xmlns:a16="http://schemas.microsoft.com/office/drawing/2014/main" id="{E5905E85-B905-4F1C-AB87-5243BDDF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70" name="Freeform 13">
              <a:extLst>
                <a:ext uri="{FF2B5EF4-FFF2-40B4-BE49-F238E27FC236}">
                  <a16:creationId xmlns:a16="http://schemas.microsoft.com/office/drawing/2014/main" id="{2B5CA9C4-4DC0-459C-A451-C1409D22F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171" name="กลุ่ม 2">
            <a:extLst>
              <a:ext uri="{FF2B5EF4-FFF2-40B4-BE49-F238E27FC236}">
                <a16:creationId xmlns:a16="http://schemas.microsoft.com/office/drawing/2014/main" id="{99EDB1C7-8D2B-4E70-A806-AF95A8C23F59}"/>
              </a:ext>
            </a:extLst>
          </p:cNvPr>
          <p:cNvGrpSpPr/>
          <p:nvPr/>
        </p:nvGrpSpPr>
        <p:grpSpPr>
          <a:xfrm>
            <a:off x="7149518" y="4469877"/>
            <a:ext cx="1373547" cy="1365895"/>
            <a:chOff x="9297147" y="4956161"/>
            <a:chExt cx="1831396" cy="1821193"/>
          </a:xfrm>
        </p:grpSpPr>
        <p:grpSp>
          <p:nvGrpSpPr>
            <p:cNvPr id="172" name="Graphic 1">
              <a:extLst>
                <a:ext uri="{FF2B5EF4-FFF2-40B4-BE49-F238E27FC236}">
                  <a16:creationId xmlns:a16="http://schemas.microsoft.com/office/drawing/2014/main" id="{6E75D388-4B3D-4841-8071-AD2B2833502D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202" name="Graphic 1">
                <a:extLst>
                  <a:ext uri="{FF2B5EF4-FFF2-40B4-BE49-F238E27FC236}">
                    <a16:creationId xmlns:a16="http://schemas.microsoft.com/office/drawing/2014/main" id="{637A7FC2-3D42-4ED2-8F69-65F8AB327F8A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217" name="Freeform: Shape 86">
                  <a:extLst>
                    <a:ext uri="{FF2B5EF4-FFF2-40B4-BE49-F238E27FC236}">
                      <a16:creationId xmlns:a16="http://schemas.microsoft.com/office/drawing/2014/main" id="{8E4C6C66-4C44-4D4F-8F0A-3E3292C9E1B8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18" name="Freeform: Shape 87">
                  <a:extLst>
                    <a:ext uri="{FF2B5EF4-FFF2-40B4-BE49-F238E27FC236}">
                      <a16:creationId xmlns:a16="http://schemas.microsoft.com/office/drawing/2014/main" id="{4915AC0C-5581-4898-9FC8-175D12E7B8C7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19" name="Graphic 1">
                  <a:extLst>
                    <a:ext uri="{FF2B5EF4-FFF2-40B4-BE49-F238E27FC236}">
                      <a16:creationId xmlns:a16="http://schemas.microsoft.com/office/drawing/2014/main" id="{688BC57E-7DC7-42FE-BB49-B76A524A52A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228" name="Freeform: Shape 97">
                    <a:extLst>
                      <a:ext uri="{FF2B5EF4-FFF2-40B4-BE49-F238E27FC236}">
                        <a16:creationId xmlns:a16="http://schemas.microsoft.com/office/drawing/2014/main" id="{83FB5B76-B882-42CE-B982-0EB94E492A63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9" name="Freeform: Shape 98">
                    <a:extLst>
                      <a:ext uri="{FF2B5EF4-FFF2-40B4-BE49-F238E27FC236}">
                        <a16:creationId xmlns:a16="http://schemas.microsoft.com/office/drawing/2014/main" id="{8D898464-29EB-4E63-85FB-48027BE19272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20" name="Graphic 1">
                  <a:extLst>
                    <a:ext uri="{FF2B5EF4-FFF2-40B4-BE49-F238E27FC236}">
                      <a16:creationId xmlns:a16="http://schemas.microsoft.com/office/drawing/2014/main" id="{B62B3D41-BDE4-4571-B417-BB7B235E7D95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221" name="Graphic 1">
                    <a:extLst>
                      <a:ext uri="{FF2B5EF4-FFF2-40B4-BE49-F238E27FC236}">
                        <a16:creationId xmlns:a16="http://schemas.microsoft.com/office/drawing/2014/main" id="{57F8D6C0-615C-4B30-B3F0-CFBA8D07A67F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225" name="Freeform: Shape 94">
                      <a:extLst>
                        <a:ext uri="{FF2B5EF4-FFF2-40B4-BE49-F238E27FC236}">
                          <a16:creationId xmlns:a16="http://schemas.microsoft.com/office/drawing/2014/main" id="{A5F418DE-CE57-4F0D-85C6-7F0E0C4B55B4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6" name="Freeform: Shape 95">
                      <a:extLst>
                        <a:ext uri="{FF2B5EF4-FFF2-40B4-BE49-F238E27FC236}">
                          <a16:creationId xmlns:a16="http://schemas.microsoft.com/office/drawing/2014/main" id="{CC9551BA-1BED-4FB5-9D67-2396C66F110F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7" name="Freeform: Shape 96">
                      <a:extLst>
                        <a:ext uri="{FF2B5EF4-FFF2-40B4-BE49-F238E27FC236}">
                          <a16:creationId xmlns:a16="http://schemas.microsoft.com/office/drawing/2014/main" id="{37856856-4EC0-4702-BF2B-71EED2D70A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22" name="Graphic 1">
                    <a:extLst>
                      <a:ext uri="{FF2B5EF4-FFF2-40B4-BE49-F238E27FC236}">
                        <a16:creationId xmlns:a16="http://schemas.microsoft.com/office/drawing/2014/main" id="{57B0900C-35FE-4E85-AC28-1556705833C3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223" name="Freeform: Shape 92">
                      <a:extLst>
                        <a:ext uri="{FF2B5EF4-FFF2-40B4-BE49-F238E27FC236}">
                          <a16:creationId xmlns:a16="http://schemas.microsoft.com/office/drawing/2014/main" id="{09C12FE2-F60E-4E90-86E2-96E626BEA9B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24" name="Freeform: Shape 93">
                      <a:extLst>
                        <a:ext uri="{FF2B5EF4-FFF2-40B4-BE49-F238E27FC236}">
                          <a16:creationId xmlns:a16="http://schemas.microsoft.com/office/drawing/2014/main" id="{5B597C4F-7C08-43E8-B4D3-7DFAB4D8987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203" name="Graphic 1">
                <a:extLst>
                  <a:ext uri="{FF2B5EF4-FFF2-40B4-BE49-F238E27FC236}">
                    <a16:creationId xmlns:a16="http://schemas.microsoft.com/office/drawing/2014/main" id="{A0438C8F-3585-4E9E-A6A2-64B647E8715D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204" name="Freeform: Shape 73">
                  <a:extLst>
                    <a:ext uri="{FF2B5EF4-FFF2-40B4-BE49-F238E27FC236}">
                      <a16:creationId xmlns:a16="http://schemas.microsoft.com/office/drawing/2014/main" id="{215323F1-104C-4A4E-8F2C-7F2BE11A2D6E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05" name="Freeform: Shape 74">
                  <a:extLst>
                    <a:ext uri="{FF2B5EF4-FFF2-40B4-BE49-F238E27FC236}">
                      <a16:creationId xmlns:a16="http://schemas.microsoft.com/office/drawing/2014/main" id="{06EE5BBD-C77B-4EEE-8BD1-85A25288A5BD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06" name="Graphic 1">
                  <a:extLst>
                    <a:ext uri="{FF2B5EF4-FFF2-40B4-BE49-F238E27FC236}">
                      <a16:creationId xmlns:a16="http://schemas.microsoft.com/office/drawing/2014/main" id="{F0B0711C-3FEC-4BB2-AC09-7F0FA5E6AEA0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215" name="Freeform: Shape 84">
                    <a:extLst>
                      <a:ext uri="{FF2B5EF4-FFF2-40B4-BE49-F238E27FC236}">
                        <a16:creationId xmlns:a16="http://schemas.microsoft.com/office/drawing/2014/main" id="{CFE05E5F-C3DA-49E0-8705-557E1C58B78B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6" name="Freeform: Shape 85">
                    <a:extLst>
                      <a:ext uri="{FF2B5EF4-FFF2-40B4-BE49-F238E27FC236}">
                        <a16:creationId xmlns:a16="http://schemas.microsoft.com/office/drawing/2014/main" id="{545ED2B3-64F6-4B90-9F2E-5D44A94136D6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07" name="Graphic 1">
                  <a:extLst>
                    <a:ext uri="{FF2B5EF4-FFF2-40B4-BE49-F238E27FC236}">
                      <a16:creationId xmlns:a16="http://schemas.microsoft.com/office/drawing/2014/main" id="{6420AE4C-EF0B-44D2-B77A-A5EB7DC0BA5D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208" name="Graphic 1">
                    <a:extLst>
                      <a:ext uri="{FF2B5EF4-FFF2-40B4-BE49-F238E27FC236}">
                        <a16:creationId xmlns:a16="http://schemas.microsoft.com/office/drawing/2014/main" id="{1B51C255-86B2-4E47-B1B3-30134FF69333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212" name="Freeform: Shape 81">
                      <a:extLst>
                        <a:ext uri="{FF2B5EF4-FFF2-40B4-BE49-F238E27FC236}">
                          <a16:creationId xmlns:a16="http://schemas.microsoft.com/office/drawing/2014/main" id="{E76553A4-52B2-474B-B3E3-D8DD70D577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3" name="Freeform: Shape 82">
                      <a:extLst>
                        <a:ext uri="{FF2B5EF4-FFF2-40B4-BE49-F238E27FC236}">
                          <a16:creationId xmlns:a16="http://schemas.microsoft.com/office/drawing/2014/main" id="{FAE91E3A-9D18-41C3-AFEC-6E3D337BE75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4" name="Freeform: Shape 83">
                      <a:extLst>
                        <a:ext uri="{FF2B5EF4-FFF2-40B4-BE49-F238E27FC236}">
                          <a16:creationId xmlns:a16="http://schemas.microsoft.com/office/drawing/2014/main" id="{414565DA-162B-4B50-BDBD-E2968EFD43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09" name="Graphic 1">
                    <a:extLst>
                      <a:ext uri="{FF2B5EF4-FFF2-40B4-BE49-F238E27FC236}">
                        <a16:creationId xmlns:a16="http://schemas.microsoft.com/office/drawing/2014/main" id="{BF556D0D-1024-4514-86CB-F8B96B017BE9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210" name="Freeform: Shape 79">
                      <a:extLst>
                        <a:ext uri="{FF2B5EF4-FFF2-40B4-BE49-F238E27FC236}">
                          <a16:creationId xmlns:a16="http://schemas.microsoft.com/office/drawing/2014/main" id="{F765F99B-7B22-42E7-806A-8F8B5CDB1DB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1" name="Freeform: Shape 80">
                      <a:extLst>
                        <a:ext uri="{FF2B5EF4-FFF2-40B4-BE49-F238E27FC236}">
                          <a16:creationId xmlns:a16="http://schemas.microsoft.com/office/drawing/2014/main" id="{9F35D518-A3AF-41FF-8940-B3186A2E7D34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173" name="Graphic 1">
              <a:extLst>
                <a:ext uri="{FF2B5EF4-FFF2-40B4-BE49-F238E27FC236}">
                  <a16:creationId xmlns:a16="http://schemas.microsoft.com/office/drawing/2014/main" id="{94630AEF-D307-4CD2-86D2-5EE4371FDFB5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174" name="Graphic 1">
                <a:extLst>
                  <a:ext uri="{FF2B5EF4-FFF2-40B4-BE49-F238E27FC236}">
                    <a16:creationId xmlns:a16="http://schemas.microsoft.com/office/drawing/2014/main" id="{BABB502C-30C3-4E0B-B3EA-58C040D406FA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189" name="Freeform: Shape 11680">
                  <a:extLst>
                    <a:ext uri="{FF2B5EF4-FFF2-40B4-BE49-F238E27FC236}">
                      <a16:creationId xmlns:a16="http://schemas.microsoft.com/office/drawing/2014/main" id="{96EA7620-6B29-40A2-AF89-27B912B75C94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0" name="Freeform: Shape 11681">
                  <a:extLst>
                    <a:ext uri="{FF2B5EF4-FFF2-40B4-BE49-F238E27FC236}">
                      <a16:creationId xmlns:a16="http://schemas.microsoft.com/office/drawing/2014/main" id="{AAA9BA04-E823-4120-A58B-F2C2E9C6198E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91" name="Graphic 1">
                  <a:extLst>
                    <a:ext uri="{FF2B5EF4-FFF2-40B4-BE49-F238E27FC236}">
                      <a16:creationId xmlns:a16="http://schemas.microsoft.com/office/drawing/2014/main" id="{D3ADAB01-CBD2-4A8D-8496-5D0277736F00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200" name="Freeform: Shape 11683">
                    <a:extLst>
                      <a:ext uri="{FF2B5EF4-FFF2-40B4-BE49-F238E27FC236}">
                        <a16:creationId xmlns:a16="http://schemas.microsoft.com/office/drawing/2014/main" id="{32B00018-AD89-4A38-9687-3FFACB5094DF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01" name="Freeform: Shape 11685">
                    <a:extLst>
                      <a:ext uri="{FF2B5EF4-FFF2-40B4-BE49-F238E27FC236}">
                        <a16:creationId xmlns:a16="http://schemas.microsoft.com/office/drawing/2014/main" id="{978C838F-5C4D-4C61-BA94-79AD986FB323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192" name="Graphic 1">
                  <a:extLst>
                    <a:ext uri="{FF2B5EF4-FFF2-40B4-BE49-F238E27FC236}">
                      <a16:creationId xmlns:a16="http://schemas.microsoft.com/office/drawing/2014/main" id="{82BD48A2-4431-4937-8B3D-A1DF365AC205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193" name="Graphic 1">
                    <a:extLst>
                      <a:ext uri="{FF2B5EF4-FFF2-40B4-BE49-F238E27FC236}">
                        <a16:creationId xmlns:a16="http://schemas.microsoft.com/office/drawing/2014/main" id="{9316919D-5442-44BE-A57F-0762DF5984C9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197" name="Freeform: Shape 11689">
                      <a:extLst>
                        <a:ext uri="{FF2B5EF4-FFF2-40B4-BE49-F238E27FC236}">
                          <a16:creationId xmlns:a16="http://schemas.microsoft.com/office/drawing/2014/main" id="{88759B75-A878-4B72-8591-228395077AA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8" name="Freeform: Shape 11690">
                      <a:extLst>
                        <a:ext uri="{FF2B5EF4-FFF2-40B4-BE49-F238E27FC236}">
                          <a16:creationId xmlns:a16="http://schemas.microsoft.com/office/drawing/2014/main" id="{23154DB1-6E6C-42F7-8C9A-064893F1D96E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9" name="Freeform: Shape 11691">
                      <a:extLst>
                        <a:ext uri="{FF2B5EF4-FFF2-40B4-BE49-F238E27FC236}">
                          <a16:creationId xmlns:a16="http://schemas.microsoft.com/office/drawing/2014/main" id="{8970F4E6-D135-4FC2-8E69-18857C5F6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194" name="Graphic 1">
                    <a:extLst>
                      <a:ext uri="{FF2B5EF4-FFF2-40B4-BE49-F238E27FC236}">
                        <a16:creationId xmlns:a16="http://schemas.microsoft.com/office/drawing/2014/main" id="{F038FC79-EC90-42AF-93B0-9F63D404092A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195" name="Freeform: Shape 11693">
                      <a:extLst>
                        <a:ext uri="{FF2B5EF4-FFF2-40B4-BE49-F238E27FC236}">
                          <a16:creationId xmlns:a16="http://schemas.microsoft.com/office/drawing/2014/main" id="{0AFE7EAA-F32B-4DA8-927D-6AEDB7991C8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6" name="Freeform: Shape 11694">
                      <a:extLst>
                        <a:ext uri="{FF2B5EF4-FFF2-40B4-BE49-F238E27FC236}">
                          <a16:creationId xmlns:a16="http://schemas.microsoft.com/office/drawing/2014/main" id="{2CF2C36F-487C-47A6-9D92-555DA1D0BA0A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175" name="Graphic 1">
                <a:extLst>
                  <a:ext uri="{FF2B5EF4-FFF2-40B4-BE49-F238E27FC236}">
                    <a16:creationId xmlns:a16="http://schemas.microsoft.com/office/drawing/2014/main" id="{028653D3-F21E-4BCE-9B67-006C629DBA33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176" name="Freeform: Shape 11696">
                  <a:extLst>
                    <a:ext uri="{FF2B5EF4-FFF2-40B4-BE49-F238E27FC236}">
                      <a16:creationId xmlns:a16="http://schemas.microsoft.com/office/drawing/2014/main" id="{87656910-F5AD-48AC-9857-81444D8C88F9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7" name="Freeform: Shape 11697">
                  <a:extLst>
                    <a:ext uri="{FF2B5EF4-FFF2-40B4-BE49-F238E27FC236}">
                      <a16:creationId xmlns:a16="http://schemas.microsoft.com/office/drawing/2014/main" id="{FFAEC1F5-5FC8-4E8D-914E-1E29ACCE0CDB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78" name="Graphic 1">
                  <a:extLst>
                    <a:ext uri="{FF2B5EF4-FFF2-40B4-BE49-F238E27FC236}">
                      <a16:creationId xmlns:a16="http://schemas.microsoft.com/office/drawing/2014/main" id="{34256202-9C12-407C-8946-2CDF281E0508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187" name="Freeform: Shape 11699">
                    <a:extLst>
                      <a:ext uri="{FF2B5EF4-FFF2-40B4-BE49-F238E27FC236}">
                        <a16:creationId xmlns:a16="http://schemas.microsoft.com/office/drawing/2014/main" id="{46D9E271-7A8C-4BA5-9249-35D4E5279B06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88" name="Freeform: Shape 11700">
                    <a:extLst>
                      <a:ext uri="{FF2B5EF4-FFF2-40B4-BE49-F238E27FC236}">
                        <a16:creationId xmlns:a16="http://schemas.microsoft.com/office/drawing/2014/main" id="{D8BA1DE1-AD2D-42D9-AA9B-16F0FC6FD327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179" name="Graphic 1">
                  <a:extLst>
                    <a:ext uri="{FF2B5EF4-FFF2-40B4-BE49-F238E27FC236}">
                      <a16:creationId xmlns:a16="http://schemas.microsoft.com/office/drawing/2014/main" id="{223F1ECE-F027-468A-A98A-048CAD24951E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180" name="Graphic 1">
                    <a:extLst>
                      <a:ext uri="{FF2B5EF4-FFF2-40B4-BE49-F238E27FC236}">
                        <a16:creationId xmlns:a16="http://schemas.microsoft.com/office/drawing/2014/main" id="{32BB595B-1CF5-4596-8709-93FA2C491610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184" name="Freeform: Shape 11703">
                      <a:extLst>
                        <a:ext uri="{FF2B5EF4-FFF2-40B4-BE49-F238E27FC236}">
                          <a16:creationId xmlns:a16="http://schemas.microsoft.com/office/drawing/2014/main" id="{E33777C8-5BAE-4B34-B14A-99B51328F473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85" name="Freeform: Shape 11704">
                      <a:extLst>
                        <a:ext uri="{FF2B5EF4-FFF2-40B4-BE49-F238E27FC236}">
                          <a16:creationId xmlns:a16="http://schemas.microsoft.com/office/drawing/2014/main" id="{7C2DA8A0-A1DA-4829-8233-98A4A441E667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86" name="Freeform: Shape 11705">
                      <a:extLst>
                        <a:ext uri="{FF2B5EF4-FFF2-40B4-BE49-F238E27FC236}">
                          <a16:creationId xmlns:a16="http://schemas.microsoft.com/office/drawing/2014/main" id="{C6CE9F84-6383-4463-B177-449AE5E686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181" name="Graphic 1">
                    <a:extLst>
                      <a:ext uri="{FF2B5EF4-FFF2-40B4-BE49-F238E27FC236}">
                        <a16:creationId xmlns:a16="http://schemas.microsoft.com/office/drawing/2014/main" id="{721F61A3-11EF-43C6-AB68-81823FE46312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182" name="Freeform: Shape 11707">
                      <a:extLst>
                        <a:ext uri="{FF2B5EF4-FFF2-40B4-BE49-F238E27FC236}">
                          <a16:creationId xmlns:a16="http://schemas.microsoft.com/office/drawing/2014/main" id="{3AA49EC4-AB0F-4ED5-A218-17B98F1C3E3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83" name="Freeform: Shape 11708">
                      <a:extLst>
                        <a:ext uri="{FF2B5EF4-FFF2-40B4-BE49-F238E27FC236}">
                          <a16:creationId xmlns:a16="http://schemas.microsoft.com/office/drawing/2014/main" id="{E11987C9-23C6-45CF-8310-0A0B81017F6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30" name="Graphic 45029">
            <a:extLst>
              <a:ext uri="{FF2B5EF4-FFF2-40B4-BE49-F238E27FC236}">
                <a16:creationId xmlns:a16="http://schemas.microsoft.com/office/drawing/2014/main" id="{EB00C9BF-26F2-4AE0-832B-40CACCE1182E}"/>
              </a:ext>
            </a:extLst>
          </p:cNvPr>
          <p:cNvGrpSpPr/>
          <p:nvPr/>
        </p:nvGrpSpPr>
        <p:grpSpPr>
          <a:xfrm>
            <a:off x="4153286" y="1890739"/>
            <a:ext cx="157801" cy="137031"/>
            <a:chOff x="9117820" y="2027686"/>
            <a:chExt cx="210401" cy="182708"/>
          </a:xfrm>
        </p:grpSpPr>
        <p:sp>
          <p:nvSpPr>
            <p:cNvPr id="231" name="Freeform: Shape 53">
              <a:extLst>
                <a:ext uri="{FF2B5EF4-FFF2-40B4-BE49-F238E27FC236}">
                  <a16:creationId xmlns:a16="http://schemas.microsoft.com/office/drawing/2014/main" id="{4039F0BD-5813-41ED-A8D2-EB9860210E5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2" name="Freeform: Shape 54">
              <a:extLst>
                <a:ext uri="{FF2B5EF4-FFF2-40B4-BE49-F238E27FC236}">
                  <a16:creationId xmlns:a16="http://schemas.microsoft.com/office/drawing/2014/main" id="{4714D902-FF31-4491-82FC-44175A0A5DB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3" name="Freeform: Shape 55">
              <a:extLst>
                <a:ext uri="{FF2B5EF4-FFF2-40B4-BE49-F238E27FC236}">
                  <a16:creationId xmlns:a16="http://schemas.microsoft.com/office/drawing/2014/main" id="{A55A25C1-8902-41C6-A25C-16BB056048A8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4" name="Freeform: Shape 56">
              <a:extLst>
                <a:ext uri="{FF2B5EF4-FFF2-40B4-BE49-F238E27FC236}">
                  <a16:creationId xmlns:a16="http://schemas.microsoft.com/office/drawing/2014/main" id="{D2690A5D-D261-4072-B131-1FFB2063AB25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5" name="Freeform: Shape 57">
              <a:extLst>
                <a:ext uri="{FF2B5EF4-FFF2-40B4-BE49-F238E27FC236}">
                  <a16:creationId xmlns:a16="http://schemas.microsoft.com/office/drawing/2014/main" id="{0D3749E7-19B7-456E-94DF-7B302522C8B6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6" name="Freeform: Shape 58">
              <a:extLst>
                <a:ext uri="{FF2B5EF4-FFF2-40B4-BE49-F238E27FC236}">
                  <a16:creationId xmlns:a16="http://schemas.microsoft.com/office/drawing/2014/main" id="{51F525D4-3588-4BB3-A016-2B8C8402B194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7" name="Freeform: Shape 59">
              <a:extLst>
                <a:ext uri="{FF2B5EF4-FFF2-40B4-BE49-F238E27FC236}">
                  <a16:creationId xmlns:a16="http://schemas.microsoft.com/office/drawing/2014/main" id="{C837FD47-BADD-4B07-9942-14A532B7B6C0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8" name="Freeform: Shape 60">
              <a:extLst>
                <a:ext uri="{FF2B5EF4-FFF2-40B4-BE49-F238E27FC236}">
                  <a16:creationId xmlns:a16="http://schemas.microsoft.com/office/drawing/2014/main" id="{ACABA7EC-789A-47B4-9290-3CA2662CC986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9" name="Freeform: Shape 61">
              <a:extLst>
                <a:ext uri="{FF2B5EF4-FFF2-40B4-BE49-F238E27FC236}">
                  <a16:creationId xmlns:a16="http://schemas.microsoft.com/office/drawing/2014/main" id="{90FF3AF1-DBCC-476F-BE88-BD8F591D6E8A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0" name="Freeform: Shape 62">
              <a:extLst>
                <a:ext uri="{FF2B5EF4-FFF2-40B4-BE49-F238E27FC236}">
                  <a16:creationId xmlns:a16="http://schemas.microsoft.com/office/drawing/2014/main" id="{A08B8398-79FB-4B68-B599-924CC7C065C0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1" name="Freeform: Shape 63">
              <a:extLst>
                <a:ext uri="{FF2B5EF4-FFF2-40B4-BE49-F238E27FC236}">
                  <a16:creationId xmlns:a16="http://schemas.microsoft.com/office/drawing/2014/main" id="{BE2BDFF4-6D34-4E20-BC99-6FB9A82BAB96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2" name="Freeform: Shape 64">
              <a:extLst>
                <a:ext uri="{FF2B5EF4-FFF2-40B4-BE49-F238E27FC236}">
                  <a16:creationId xmlns:a16="http://schemas.microsoft.com/office/drawing/2014/main" id="{8586D139-F966-443C-8C4F-3B8AD2EF0AB7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3" name="Freeform: Shape 65">
              <a:extLst>
                <a:ext uri="{FF2B5EF4-FFF2-40B4-BE49-F238E27FC236}">
                  <a16:creationId xmlns:a16="http://schemas.microsoft.com/office/drawing/2014/main" id="{39681EC2-AFB9-457B-A851-105EF9A33EA7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4" name="Freeform: Shape 66">
              <a:extLst>
                <a:ext uri="{FF2B5EF4-FFF2-40B4-BE49-F238E27FC236}">
                  <a16:creationId xmlns:a16="http://schemas.microsoft.com/office/drawing/2014/main" id="{6388C5E8-6B8D-45A5-9D26-3A3758214199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5" name="Freeform: Shape 67">
              <a:extLst>
                <a:ext uri="{FF2B5EF4-FFF2-40B4-BE49-F238E27FC236}">
                  <a16:creationId xmlns:a16="http://schemas.microsoft.com/office/drawing/2014/main" id="{F0BA5376-AC87-431A-8D10-2849A73153EA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6" name="Freeform: Shape 68">
              <a:extLst>
                <a:ext uri="{FF2B5EF4-FFF2-40B4-BE49-F238E27FC236}">
                  <a16:creationId xmlns:a16="http://schemas.microsoft.com/office/drawing/2014/main" id="{FA3B3D55-45D7-4A22-AD40-3B1BF6E37A61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7" name="Freeform: Shape 69">
              <a:extLst>
                <a:ext uri="{FF2B5EF4-FFF2-40B4-BE49-F238E27FC236}">
                  <a16:creationId xmlns:a16="http://schemas.microsoft.com/office/drawing/2014/main" id="{9F7B22D3-5D8B-4EF9-AA88-C017C0FD0CAD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8" name="Freeform: Shape 70">
              <a:extLst>
                <a:ext uri="{FF2B5EF4-FFF2-40B4-BE49-F238E27FC236}">
                  <a16:creationId xmlns:a16="http://schemas.microsoft.com/office/drawing/2014/main" id="{64483C7B-9B4F-4354-8CE8-CFDDFF3B020C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49" name="Freeform: Shape 71">
              <a:extLst>
                <a:ext uri="{FF2B5EF4-FFF2-40B4-BE49-F238E27FC236}">
                  <a16:creationId xmlns:a16="http://schemas.microsoft.com/office/drawing/2014/main" id="{5DFC4D27-6801-445B-9B57-7D3B671B23C1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0" name="Freeform: Shape 72">
              <a:extLst>
                <a:ext uri="{FF2B5EF4-FFF2-40B4-BE49-F238E27FC236}">
                  <a16:creationId xmlns:a16="http://schemas.microsoft.com/office/drawing/2014/main" id="{8842E766-D245-41DC-9812-7A5A31A8E8ED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1" name="Freeform: Shape 73">
              <a:extLst>
                <a:ext uri="{FF2B5EF4-FFF2-40B4-BE49-F238E27FC236}">
                  <a16:creationId xmlns:a16="http://schemas.microsoft.com/office/drawing/2014/main" id="{CCB98CE3-A4BD-4DC4-B4C7-E12D331AA681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2" name="Freeform: Shape 74">
              <a:extLst>
                <a:ext uri="{FF2B5EF4-FFF2-40B4-BE49-F238E27FC236}">
                  <a16:creationId xmlns:a16="http://schemas.microsoft.com/office/drawing/2014/main" id="{03D6AB51-EC66-4A23-AD5C-24FAB4E33212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3" name="Freeform: Shape 75">
              <a:extLst>
                <a:ext uri="{FF2B5EF4-FFF2-40B4-BE49-F238E27FC236}">
                  <a16:creationId xmlns:a16="http://schemas.microsoft.com/office/drawing/2014/main" id="{EC85DBB9-8F87-41D7-A85D-1D15BFD51AA3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4" name="Freeform: Shape 76">
              <a:extLst>
                <a:ext uri="{FF2B5EF4-FFF2-40B4-BE49-F238E27FC236}">
                  <a16:creationId xmlns:a16="http://schemas.microsoft.com/office/drawing/2014/main" id="{461D9850-1217-44CB-94E2-4D2EF07CA7F9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5" name="Freeform: Shape 77">
              <a:extLst>
                <a:ext uri="{FF2B5EF4-FFF2-40B4-BE49-F238E27FC236}">
                  <a16:creationId xmlns:a16="http://schemas.microsoft.com/office/drawing/2014/main" id="{453F2CCA-C354-453E-BB43-CE0F0ACF18E2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6" name="Freeform: Shape 78">
              <a:extLst>
                <a:ext uri="{FF2B5EF4-FFF2-40B4-BE49-F238E27FC236}">
                  <a16:creationId xmlns:a16="http://schemas.microsoft.com/office/drawing/2014/main" id="{C0DEB6C5-C8A1-41FE-817C-1ABE3BDA6A5F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7" name="Freeform: Shape 79">
              <a:extLst>
                <a:ext uri="{FF2B5EF4-FFF2-40B4-BE49-F238E27FC236}">
                  <a16:creationId xmlns:a16="http://schemas.microsoft.com/office/drawing/2014/main" id="{E173A68D-2C20-49DA-9A40-84DD0C09E6A4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8" name="Freeform: Shape 80">
              <a:extLst>
                <a:ext uri="{FF2B5EF4-FFF2-40B4-BE49-F238E27FC236}">
                  <a16:creationId xmlns:a16="http://schemas.microsoft.com/office/drawing/2014/main" id="{043FB72E-F68E-4FED-A7C9-0432677D42BE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9" name="Freeform: Shape 81">
              <a:extLst>
                <a:ext uri="{FF2B5EF4-FFF2-40B4-BE49-F238E27FC236}">
                  <a16:creationId xmlns:a16="http://schemas.microsoft.com/office/drawing/2014/main" id="{0683073D-159E-4084-8775-DCE7BB01751C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0" name="Freeform: Shape 82">
              <a:extLst>
                <a:ext uri="{FF2B5EF4-FFF2-40B4-BE49-F238E27FC236}">
                  <a16:creationId xmlns:a16="http://schemas.microsoft.com/office/drawing/2014/main" id="{DF14C835-F492-4E29-BCD1-76CC4C651F0C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1" name="Freeform: Shape 83">
              <a:extLst>
                <a:ext uri="{FF2B5EF4-FFF2-40B4-BE49-F238E27FC236}">
                  <a16:creationId xmlns:a16="http://schemas.microsoft.com/office/drawing/2014/main" id="{8C17705C-EE05-43CB-8EAA-9E8D35C3687E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2" name="Freeform: Shape 84">
              <a:extLst>
                <a:ext uri="{FF2B5EF4-FFF2-40B4-BE49-F238E27FC236}">
                  <a16:creationId xmlns:a16="http://schemas.microsoft.com/office/drawing/2014/main" id="{FEA0EAE0-7E21-4D76-8E8D-37D902BF9616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3" name="Freeform: Shape 85">
              <a:extLst>
                <a:ext uri="{FF2B5EF4-FFF2-40B4-BE49-F238E27FC236}">
                  <a16:creationId xmlns:a16="http://schemas.microsoft.com/office/drawing/2014/main" id="{C944E984-4ADF-4464-9221-47822EDE5E62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4" name="Freeform: Shape 86">
              <a:extLst>
                <a:ext uri="{FF2B5EF4-FFF2-40B4-BE49-F238E27FC236}">
                  <a16:creationId xmlns:a16="http://schemas.microsoft.com/office/drawing/2014/main" id="{E76CA524-DFAA-40A1-980B-A92B1675A56D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5" name="Freeform: Shape 87">
              <a:extLst>
                <a:ext uri="{FF2B5EF4-FFF2-40B4-BE49-F238E27FC236}">
                  <a16:creationId xmlns:a16="http://schemas.microsoft.com/office/drawing/2014/main" id="{2FC73207-5DE5-44CE-9714-91390773C2F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6" name="Freeform: Shape 88">
              <a:extLst>
                <a:ext uri="{FF2B5EF4-FFF2-40B4-BE49-F238E27FC236}">
                  <a16:creationId xmlns:a16="http://schemas.microsoft.com/office/drawing/2014/main" id="{3FAE2A72-EEF6-4ECB-A79B-EDF7B80A213D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7" name="Freeform: Shape 89">
              <a:extLst>
                <a:ext uri="{FF2B5EF4-FFF2-40B4-BE49-F238E27FC236}">
                  <a16:creationId xmlns:a16="http://schemas.microsoft.com/office/drawing/2014/main" id="{FD2DA0E2-E2FF-4402-952A-F3C3939DC3B4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8" name="Freeform: Shape 90">
              <a:extLst>
                <a:ext uri="{FF2B5EF4-FFF2-40B4-BE49-F238E27FC236}">
                  <a16:creationId xmlns:a16="http://schemas.microsoft.com/office/drawing/2014/main" id="{6A1D763E-A996-4483-B70F-6C9C363BCB67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9" name="Freeform: Shape 91">
              <a:extLst>
                <a:ext uri="{FF2B5EF4-FFF2-40B4-BE49-F238E27FC236}">
                  <a16:creationId xmlns:a16="http://schemas.microsoft.com/office/drawing/2014/main" id="{D003373E-0CB3-4AD5-9DAD-F73C95CA6579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0" name="Freeform: Shape 92">
              <a:extLst>
                <a:ext uri="{FF2B5EF4-FFF2-40B4-BE49-F238E27FC236}">
                  <a16:creationId xmlns:a16="http://schemas.microsoft.com/office/drawing/2014/main" id="{F005D7A7-A05C-4389-B4DD-CEE2CE437AE3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1" name="Freeform: Shape 93">
              <a:extLst>
                <a:ext uri="{FF2B5EF4-FFF2-40B4-BE49-F238E27FC236}">
                  <a16:creationId xmlns:a16="http://schemas.microsoft.com/office/drawing/2014/main" id="{5ECE3448-48C4-401A-A82F-CE41ADCA2FC3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2" name="Freeform: Shape 94">
              <a:extLst>
                <a:ext uri="{FF2B5EF4-FFF2-40B4-BE49-F238E27FC236}">
                  <a16:creationId xmlns:a16="http://schemas.microsoft.com/office/drawing/2014/main" id="{E6F39E5A-21E1-44B8-9CAF-4FA98235EF81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3" name="Freeform: Shape 95">
              <a:extLst>
                <a:ext uri="{FF2B5EF4-FFF2-40B4-BE49-F238E27FC236}">
                  <a16:creationId xmlns:a16="http://schemas.microsoft.com/office/drawing/2014/main" id="{DC5D4413-0813-4FD1-ABA5-4F15D8A504AD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4" name="Freeform: Shape 96">
              <a:extLst>
                <a:ext uri="{FF2B5EF4-FFF2-40B4-BE49-F238E27FC236}">
                  <a16:creationId xmlns:a16="http://schemas.microsoft.com/office/drawing/2014/main" id="{A25152A3-349A-4D34-B9BB-6D85E7E5EB05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5" name="Freeform: Shape 97">
              <a:extLst>
                <a:ext uri="{FF2B5EF4-FFF2-40B4-BE49-F238E27FC236}">
                  <a16:creationId xmlns:a16="http://schemas.microsoft.com/office/drawing/2014/main" id="{BAAD9ADF-D38D-4F3D-9B89-7C380AAF2CC1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6" name="Freeform: Shape 98">
              <a:extLst>
                <a:ext uri="{FF2B5EF4-FFF2-40B4-BE49-F238E27FC236}">
                  <a16:creationId xmlns:a16="http://schemas.microsoft.com/office/drawing/2014/main" id="{8FDD3560-39EC-42D8-B843-2791BDAE9BB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7" name="Freeform: Shape 99">
              <a:extLst>
                <a:ext uri="{FF2B5EF4-FFF2-40B4-BE49-F238E27FC236}">
                  <a16:creationId xmlns:a16="http://schemas.microsoft.com/office/drawing/2014/main" id="{29C474C4-70C6-4CD7-B57C-9EB36B0EE04E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8" name="Freeform: Shape 100">
              <a:extLst>
                <a:ext uri="{FF2B5EF4-FFF2-40B4-BE49-F238E27FC236}">
                  <a16:creationId xmlns:a16="http://schemas.microsoft.com/office/drawing/2014/main" id="{975C1C26-E9F7-4F22-9264-0BC249988583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79" name="Freeform: Shape 101">
              <a:extLst>
                <a:ext uri="{FF2B5EF4-FFF2-40B4-BE49-F238E27FC236}">
                  <a16:creationId xmlns:a16="http://schemas.microsoft.com/office/drawing/2014/main" id="{AEB01870-EF00-4B88-A239-56AEBC91DEF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0" name="Freeform: Shape 102">
              <a:extLst>
                <a:ext uri="{FF2B5EF4-FFF2-40B4-BE49-F238E27FC236}">
                  <a16:creationId xmlns:a16="http://schemas.microsoft.com/office/drawing/2014/main" id="{B7962961-D37A-4BB8-B533-0DF1747BD12F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1" name="Freeform: Shape 103">
              <a:extLst>
                <a:ext uri="{FF2B5EF4-FFF2-40B4-BE49-F238E27FC236}">
                  <a16:creationId xmlns:a16="http://schemas.microsoft.com/office/drawing/2014/main" id="{3CC1EA3A-69B6-4E02-8DEC-B6D2F5739C24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2" name="Freeform: Shape 104">
              <a:extLst>
                <a:ext uri="{FF2B5EF4-FFF2-40B4-BE49-F238E27FC236}">
                  <a16:creationId xmlns:a16="http://schemas.microsoft.com/office/drawing/2014/main" id="{76AB7E91-E058-41CA-887A-AD4306634D58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3" name="Freeform: Shape 105">
              <a:extLst>
                <a:ext uri="{FF2B5EF4-FFF2-40B4-BE49-F238E27FC236}">
                  <a16:creationId xmlns:a16="http://schemas.microsoft.com/office/drawing/2014/main" id="{EF1F85E4-38E5-4E01-9345-8726FAB75146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4" name="Freeform: Shape 106">
              <a:extLst>
                <a:ext uri="{FF2B5EF4-FFF2-40B4-BE49-F238E27FC236}">
                  <a16:creationId xmlns:a16="http://schemas.microsoft.com/office/drawing/2014/main" id="{2D34F596-0B5A-4A82-A7E4-A929EEAA0610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5" name="Freeform: Shape 107">
              <a:extLst>
                <a:ext uri="{FF2B5EF4-FFF2-40B4-BE49-F238E27FC236}">
                  <a16:creationId xmlns:a16="http://schemas.microsoft.com/office/drawing/2014/main" id="{09F4A077-BCBA-4EC3-A43F-CAAD98263957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6" name="Freeform: Shape 108">
              <a:extLst>
                <a:ext uri="{FF2B5EF4-FFF2-40B4-BE49-F238E27FC236}">
                  <a16:creationId xmlns:a16="http://schemas.microsoft.com/office/drawing/2014/main" id="{D8981B5D-EEC2-4D1F-B2FD-BA6F4406CE9B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7" name="Freeform: Shape 109">
              <a:extLst>
                <a:ext uri="{FF2B5EF4-FFF2-40B4-BE49-F238E27FC236}">
                  <a16:creationId xmlns:a16="http://schemas.microsoft.com/office/drawing/2014/main" id="{756410E4-F1E7-48BA-9DF7-81C1353D9D29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8" name="Freeform: Shape 110">
              <a:extLst>
                <a:ext uri="{FF2B5EF4-FFF2-40B4-BE49-F238E27FC236}">
                  <a16:creationId xmlns:a16="http://schemas.microsoft.com/office/drawing/2014/main" id="{42302979-8488-47C4-9862-DD151BC2557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89" name="Freeform: Shape 111">
              <a:extLst>
                <a:ext uri="{FF2B5EF4-FFF2-40B4-BE49-F238E27FC236}">
                  <a16:creationId xmlns:a16="http://schemas.microsoft.com/office/drawing/2014/main" id="{EE8877FB-56D4-4219-8D19-56F459B423F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0" name="Freeform: Shape 112">
              <a:extLst>
                <a:ext uri="{FF2B5EF4-FFF2-40B4-BE49-F238E27FC236}">
                  <a16:creationId xmlns:a16="http://schemas.microsoft.com/office/drawing/2014/main" id="{C006006A-A7B9-4112-968F-439642971370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1" name="Freeform: Shape 113">
              <a:extLst>
                <a:ext uri="{FF2B5EF4-FFF2-40B4-BE49-F238E27FC236}">
                  <a16:creationId xmlns:a16="http://schemas.microsoft.com/office/drawing/2014/main" id="{FCB20219-F798-4FE4-9D1F-2BB94733A563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2" name="Freeform: Shape 114">
              <a:extLst>
                <a:ext uri="{FF2B5EF4-FFF2-40B4-BE49-F238E27FC236}">
                  <a16:creationId xmlns:a16="http://schemas.microsoft.com/office/drawing/2014/main" id="{C86B1F30-5BF8-409B-9139-D6BF0204BA11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3" name="Freeform: Shape 115">
              <a:extLst>
                <a:ext uri="{FF2B5EF4-FFF2-40B4-BE49-F238E27FC236}">
                  <a16:creationId xmlns:a16="http://schemas.microsoft.com/office/drawing/2014/main" id="{822DE348-82E8-4A65-853B-506CC0C7A090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4" name="Freeform: Shape 116">
              <a:extLst>
                <a:ext uri="{FF2B5EF4-FFF2-40B4-BE49-F238E27FC236}">
                  <a16:creationId xmlns:a16="http://schemas.microsoft.com/office/drawing/2014/main" id="{D92DBF39-E013-4E2F-9EBA-1E5AD78EC668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5" name="Freeform: Shape 117">
              <a:extLst>
                <a:ext uri="{FF2B5EF4-FFF2-40B4-BE49-F238E27FC236}">
                  <a16:creationId xmlns:a16="http://schemas.microsoft.com/office/drawing/2014/main" id="{25A000EC-347E-48E4-988C-CE29C23AC1F4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6" name="Freeform: Shape 118">
              <a:extLst>
                <a:ext uri="{FF2B5EF4-FFF2-40B4-BE49-F238E27FC236}">
                  <a16:creationId xmlns:a16="http://schemas.microsoft.com/office/drawing/2014/main" id="{8C0FA56C-E9BC-4470-A844-3FFD2A21EBB9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7" name="Freeform: Shape 119">
              <a:extLst>
                <a:ext uri="{FF2B5EF4-FFF2-40B4-BE49-F238E27FC236}">
                  <a16:creationId xmlns:a16="http://schemas.microsoft.com/office/drawing/2014/main" id="{B3C65B05-3FA7-4357-A866-2BD6BA0778FE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8" name="Freeform: Shape 120">
              <a:extLst>
                <a:ext uri="{FF2B5EF4-FFF2-40B4-BE49-F238E27FC236}">
                  <a16:creationId xmlns:a16="http://schemas.microsoft.com/office/drawing/2014/main" id="{4229B7DA-CA32-48D9-9978-56C6198BEF07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99" name="Freeform: Shape 121">
              <a:extLst>
                <a:ext uri="{FF2B5EF4-FFF2-40B4-BE49-F238E27FC236}">
                  <a16:creationId xmlns:a16="http://schemas.microsoft.com/office/drawing/2014/main" id="{7B374C3D-D681-453D-8AF6-E7C0A83382D5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0" name="Freeform: Shape 122">
              <a:extLst>
                <a:ext uri="{FF2B5EF4-FFF2-40B4-BE49-F238E27FC236}">
                  <a16:creationId xmlns:a16="http://schemas.microsoft.com/office/drawing/2014/main" id="{A87D377B-F806-4102-82CD-0C5A373F5EDB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1" name="Freeform: Shape 123">
              <a:extLst>
                <a:ext uri="{FF2B5EF4-FFF2-40B4-BE49-F238E27FC236}">
                  <a16:creationId xmlns:a16="http://schemas.microsoft.com/office/drawing/2014/main" id="{68B159F2-C41E-4FFE-A498-E847B11A4EAA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2" name="Freeform: Shape 124">
              <a:extLst>
                <a:ext uri="{FF2B5EF4-FFF2-40B4-BE49-F238E27FC236}">
                  <a16:creationId xmlns:a16="http://schemas.microsoft.com/office/drawing/2014/main" id="{FA24C084-C700-431B-95A3-F5923C31ACE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3" name="Freeform: Shape 125">
              <a:extLst>
                <a:ext uri="{FF2B5EF4-FFF2-40B4-BE49-F238E27FC236}">
                  <a16:creationId xmlns:a16="http://schemas.microsoft.com/office/drawing/2014/main" id="{60D836FF-B143-49C8-9761-36BECE2E19CB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4" name="Freeform: Shape 126">
              <a:extLst>
                <a:ext uri="{FF2B5EF4-FFF2-40B4-BE49-F238E27FC236}">
                  <a16:creationId xmlns:a16="http://schemas.microsoft.com/office/drawing/2014/main" id="{94021129-47AF-476A-8A71-2C7F4060DC2C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5" name="Freeform: Shape 127">
              <a:extLst>
                <a:ext uri="{FF2B5EF4-FFF2-40B4-BE49-F238E27FC236}">
                  <a16:creationId xmlns:a16="http://schemas.microsoft.com/office/drawing/2014/main" id="{AC4500EA-ECA1-4EC2-9BFA-1130A7B90BE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6" name="Freeform: Shape 128">
              <a:extLst>
                <a:ext uri="{FF2B5EF4-FFF2-40B4-BE49-F238E27FC236}">
                  <a16:creationId xmlns:a16="http://schemas.microsoft.com/office/drawing/2014/main" id="{3D9F0BEE-C366-4F94-A48B-D593C8029455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7" name="Freeform: Shape 129">
              <a:extLst>
                <a:ext uri="{FF2B5EF4-FFF2-40B4-BE49-F238E27FC236}">
                  <a16:creationId xmlns:a16="http://schemas.microsoft.com/office/drawing/2014/main" id="{9AFF9FFF-C310-4A90-BF20-795FCF01659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8" name="Freeform: Shape 130">
              <a:extLst>
                <a:ext uri="{FF2B5EF4-FFF2-40B4-BE49-F238E27FC236}">
                  <a16:creationId xmlns:a16="http://schemas.microsoft.com/office/drawing/2014/main" id="{0E93E947-1C1C-4E49-B089-491B2410D058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9" name="Freeform: Shape 131">
              <a:extLst>
                <a:ext uri="{FF2B5EF4-FFF2-40B4-BE49-F238E27FC236}">
                  <a16:creationId xmlns:a16="http://schemas.microsoft.com/office/drawing/2014/main" id="{4863ED7C-868F-4459-A3DA-47BA25896B7B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0" name="Freeform: Shape 132">
              <a:extLst>
                <a:ext uri="{FF2B5EF4-FFF2-40B4-BE49-F238E27FC236}">
                  <a16:creationId xmlns:a16="http://schemas.microsoft.com/office/drawing/2014/main" id="{5CD84752-79E0-4242-A84D-363CCFE26331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1" name="Freeform: Shape 133">
              <a:extLst>
                <a:ext uri="{FF2B5EF4-FFF2-40B4-BE49-F238E27FC236}">
                  <a16:creationId xmlns:a16="http://schemas.microsoft.com/office/drawing/2014/main" id="{FEBF7CED-5F01-4006-955D-2CC8A1C82985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2" name="Freeform: Shape 134">
              <a:extLst>
                <a:ext uri="{FF2B5EF4-FFF2-40B4-BE49-F238E27FC236}">
                  <a16:creationId xmlns:a16="http://schemas.microsoft.com/office/drawing/2014/main" id="{37FCE001-27FD-42EC-BE6F-43CF2664B7F2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3" name="Freeform: Shape 135">
              <a:extLst>
                <a:ext uri="{FF2B5EF4-FFF2-40B4-BE49-F238E27FC236}">
                  <a16:creationId xmlns:a16="http://schemas.microsoft.com/office/drawing/2014/main" id="{405B771D-FACB-4683-84FF-20967B47C2FE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4" name="Freeform: Shape 136">
              <a:extLst>
                <a:ext uri="{FF2B5EF4-FFF2-40B4-BE49-F238E27FC236}">
                  <a16:creationId xmlns:a16="http://schemas.microsoft.com/office/drawing/2014/main" id="{C04752B3-56A9-405A-9326-BAC26EBCDED1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5" name="Freeform: Shape 137">
              <a:extLst>
                <a:ext uri="{FF2B5EF4-FFF2-40B4-BE49-F238E27FC236}">
                  <a16:creationId xmlns:a16="http://schemas.microsoft.com/office/drawing/2014/main" id="{8FAAF8A4-ADF1-49D8-9E89-093FB3B46632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6" name="Freeform: Shape 138">
              <a:extLst>
                <a:ext uri="{FF2B5EF4-FFF2-40B4-BE49-F238E27FC236}">
                  <a16:creationId xmlns:a16="http://schemas.microsoft.com/office/drawing/2014/main" id="{EA45169F-5519-466F-A7C0-1604156A5207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7" name="Freeform: Shape 139">
              <a:extLst>
                <a:ext uri="{FF2B5EF4-FFF2-40B4-BE49-F238E27FC236}">
                  <a16:creationId xmlns:a16="http://schemas.microsoft.com/office/drawing/2014/main" id="{D800BC56-9BF9-4798-857D-D5A67C4B7964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8" name="Freeform: Shape 140">
              <a:extLst>
                <a:ext uri="{FF2B5EF4-FFF2-40B4-BE49-F238E27FC236}">
                  <a16:creationId xmlns:a16="http://schemas.microsoft.com/office/drawing/2014/main" id="{D2D082DC-0DB0-43B2-B954-7C1FF2FD8C9E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9" name="Freeform: Shape 141">
              <a:extLst>
                <a:ext uri="{FF2B5EF4-FFF2-40B4-BE49-F238E27FC236}">
                  <a16:creationId xmlns:a16="http://schemas.microsoft.com/office/drawing/2014/main" id="{44AA1C21-BB84-4391-8E0A-E3CFE5C8BC4A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0" name="Freeform: Shape 142">
              <a:extLst>
                <a:ext uri="{FF2B5EF4-FFF2-40B4-BE49-F238E27FC236}">
                  <a16:creationId xmlns:a16="http://schemas.microsoft.com/office/drawing/2014/main" id="{4C4CEB0E-DFA1-435B-9F8D-101F07ACF4F2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1" name="Freeform: Shape 143">
              <a:extLst>
                <a:ext uri="{FF2B5EF4-FFF2-40B4-BE49-F238E27FC236}">
                  <a16:creationId xmlns:a16="http://schemas.microsoft.com/office/drawing/2014/main" id="{631AAB90-FC98-4171-BD00-B8248EC9E3F7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2" name="Freeform: Shape 144">
              <a:extLst>
                <a:ext uri="{FF2B5EF4-FFF2-40B4-BE49-F238E27FC236}">
                  <a16:creationId xmlns:a16="http://schemas.microsoft.com/office/drawing/2014/main" id="{A2AEB76E-E518-4BC5-B30E-B45879453EF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3" name="Freeform: Shape 145">
              <a:extLst>
                <a:ext uri="{FF2B5EF4-FFF2-40B4-BE49-F238E27FC236}">
                  <a16:creationId xmlns:a16="http://schemas.microsoft.com/office/drawing/2014/main" id="{721148A0-1862-401F-9E67-1D5E03B9B550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4" name="Freeform: Shape 146">
              <a:extLst>
                <a:ext uri="{FF2B5EF4-FFF2-40B4-BE49-F238E27FC236}">
                  <a16:creationId xmlns:a16="http://schemas.microsoft.com/office/drawing/2014/main" id="{C92656C3-9285-4D89-9FA5-5061CFB72492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5" name="Freeform: Shape 147">
              <a:extLst>
                <a:ext uri="{FF2B5EF4-FFF2-40B4-BE49-F238E27FC236}">
                  <a16:creationId xmlns:a16="http://schemas.microsoft.com/office/drawing/2014/main" id="{4891E3BE-D0C6-4842-AD15-94A8E03EF813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6" name="Freeform: Shape 148">
              <a:extLst>
                <a:ext uri="{FF2B5EF4-FFF2-40B4-BE49-F238E27FC236}">
                  <a16:creationId xmlns:a16="http://schemas.microsoft.com/office/drawing/2014/main" id="{AE9039EB-4C34-417A-BF34-265B876FDE9E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7" name="Freeform: Shape 149">
              <a:extLst>
                <a:ext uri="{FF2B5EF4-FFF2-40B4-BE49-F238E27FC236}">
                  <a16:creationId xmlns:a16="http://schemas.microsoft.com/office/drawing/2014/main" id="{E1DE6718-CD51-4E45-BEAB-EB80110495F5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8" name="Freeform: Shape 150">
              <a:extLst>
                <a:ext uri="{FF2B5EF4-FFF2-40B4-BE49-F238E27FC236}">
                  <a16:creationId xmlns:a16="http://schemas.microsoft.com/office/drawing/2014/main" id="{18D691C9-8635-40EB-86A3-5F15C84BC424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9" name="Freeform: Shape 151">
              <a:extLst>
                <a:ext uri="{FF2B5EF4-FFF2-40B4-BE49-F238E27FC236}">
                  <a16:creationId xmlns:a16="http://schemas.microsoft.com/office/drawing/2014/main" id="{47B8CF2F-4D39-4639-AAE9-7ED937CDC23C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0" name="Freeform: Shape 152">
              <a:extLst>
                <a:ext uri="{FF2B5EF4-FFF2-40B4-BE49-F238E27FC236}">
                  <a16:creationId xmlns:a16="http://schemas.microsoft.com/office/drawing/2014/main" id="{BE9F563D-CE9E-48AE-8586-5157C533E1CA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1" name="Freeform: Shape 153">
              <a:extLst>
                <a:ext uri="{FF2B5EF4-FFF2-40B4-BE49-F238E27FC236}">
                  <a16:creationId xmlns:a16="http://schemas.microsoft.com/office/drawing/2014/main" id="{A512F78D-86A2-4C35-9B42-FA56233ADA9D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2" name="Freeform: Shape 154">
              <a:extLst>
                <a:ext uri="{FF2B5EF4-FFF2-40B4-BE49-F238E27FC236}">
                  <a16:creationId xmlns:a16="http://schemas.microsoft.com/office/drawing/2014/main" id="{93512659-4E64-4783-827C-F8FAF8E5AAE0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3" name="Freeform: Shape 155">
              <a:extLst>
                <a:ext uri="{FF2B5EF4-FFF2-40B4-BE49-F238E27FC236}">
                  <a16:creationId xmlns:a16="http://schemas.microsoft.com/office/drawing/2014/main" id="{3A179DAD-A22D-45E4-9484-C0C98B70C579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334" name="Graphic 19325">
            <a:extLst>
              <a:ext uri="{FF2B5EF4-FFF2-40B4-BE49-F238E27FC236}">
                <a16:creationId xmlns:a16="http://schemas.microsoft.com/office/drawing/2014/main" id="{4A9D0537-C111-4F34-A520-C48B757D990D}"/>
              </a:ext>
            </a:extLst>
          </p:cNvPr>
          <p:cNvSpPr/>
          <p:nvPr/>
        </p:nvSpPr>
        <p:spPr>
          <a:xfrm>
            <a:off x="1931276" y="3373563"/>
            <a:ext cx="188236" cy="19779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35" name="Graphic 19325">
            <a:extLst>
              <a:ext uri="{FF2B5EF4-FFF2-40B4-BE49-F238E27FC236}">
                <a16:creationId xmlns:a16="http://schemas.microsoft.com/office/drawing/2014/main" id="{D40137A7-9A76-4A1A-B853-7B3FCF6EF1CC}"/>
              </a:ext>
            </a:extLst>
          </p:cNvPr>
          <p:cNvSpPr/>
          <p:nvPr/>
        </p:nvSpPr>
        <p:spPr>
          <a:xfrm>
            <a:off x="3144175" y="4749255"/>
            <a:ext cx="319883" cy="28531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336" name="Graphic 15">
            <a:extLst>
              <a:ext uri="{FF2B5EF4-FFF2-40B4-BE49-F238E27FC236}">
                <a16:creationId xmlns:a16="http://schemas.microsoft.com/office/drawing/2014/main" id="{13759864-7CBB-4137-B40A-C92C04F6AE10}"/>
              </a:ext>
            </a:extLst>
          </p:cNvPr>
          <p:cNvGrpSpPr/>
          <p:nvPr/>
        </p:nvGrpSpPr>
        <p:grpSpPr>
          <a:xfrm rot="21371935">
            <a:off x="3178463" y="1023015"/>
            <a:ext cx="1035590" cy="888349"/>
            <a:chOff x="8203691" y="2074073"/>
            <a:chExt cx="976788" cy="876866"/>
          </a:xfrm>
        </p:grpSpPr>
        <p:sp>
          <p:nvSpPr>
            <p:cNvPr id="337" name="Freeform: Shape 1194">
              <a:extLst>
                <a:ext uri="{FF2B5EF4-FFF2-40B4-BE49-F238E27FC236}">
                  <a16:creationId xmlns:a16="http://schemas.microsoft.com/office/drawing/2014/main" id="{644A5AF6-E617-468F-883C-3502339B8673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8" name="Freeform: Shape 1195">
              <a:extLst>
                <a:ext uri="{FF2B5EF4-FFF2-40B4-BE49-F238E27FC236}">
                  <a16:creationId xmlns:a16="http://schemas.microsoft.com/office/drawing/2014/main" id="{1AD58158-B314-46F0-A9A6-8B06A24F146B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9" name="Freeform: Shape 1196">
              <a:extLst>
                <a:ext uri="{FF2B5EF4-FFF2-40B4-BE49-F238E27FC236}">
                  <a16:creationId xmlns:a16="http://schemas.microsoft.com/office/drawing/2014/main" id="{24C1E80B-86FF-4E6C-AA75-286EC4721CA4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0" name="Freeform: Shape 1197">
              <a:extLst>
                <a:ext uri="{FF2B5EF4-FFF2-40B4-BE49-F238E27FC236}">
                  <a16:creationId xmlns:a16="http://schemas.microsoft.com/office/drawing/2014/main" id="{2B675ABB-5685-44BF-AA50-BCA875672B8E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1" name="Freeform: Shape 1198">
              <a:extLst>
                <a:ext uri="{FF2B5EF4-FFF2-40B4-BE49-F238E27FC236}">
                  <a16:creationId xmlns:a16="http://schemas.microsoft.com/office/drawing/2014/main" id="{40B72009-C69C-45D4-B9C9-04CFE64B2C45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2" name="Freeform: Shape 1199">
              <a:extLst>
                <a:ext uri="{FF2B5EF4-FFF2-40B4-BE49-F238E27FC236}">
                  <a16:creationId xmlns:a16="http://schemas.microsoft.com/office/drawing/2014/main" id="{EC78B9C3-EB47-4BBC-8C28-C7255719561B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3" name="Freeform: Shape 1200">
              <a:extLst>
                <a:ext uri="{FF2B5EF4-FFF2-40B4-BE49-F238E27FC236}">
                  <a16:creationId xmlns:a16="http://schemas.microsoft.com/office/drawing/2014/main" id="{FD98B019-A484-4EDD-A67A-C371142A62B0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4" name="Freeform: Shape 1201">
              <a:extLst>
                <a:ext uri="{FF2B5EF4-FFF2-40B4-BE49-F238E27FC236}">
                  <a16:creationId xmlns:a16="http://schemas.microsoft.com/office/drawing/2014/main" id="{52D6E3A9-896D-45B6-B650-7824AA4C87F5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5" name="Freeform: Shape 1202">
              <a:extLst>
                <a:ext uri="{FF2B5EF4-FFF2-40B4-BE49-F238E27FC236}">
                  <a16:creationId xmlns:a16="http://schemas.microsoft.com/office/drawing/2014/main" id="{517DCC3E-A390-4F5C-92B1-C24CB578B98F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6" name="Freeform: Shape 1203">
              <a:extLst>
                <a:ext uri="{FF2B5EF4-FFF2-40B4-BE49-F238E27FC236}">
                  <a16:creationId xmlns:a16="http://schemas.microsoft.com/office/drawing/2014/main" id="{6A1AFBE3-3EE7-40E1-83F6-3B59FDC9E03F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7" name="Freeform: Shape 1204">
              <a:extLst>
                <a:ext uri="{FF2B5EF4-FFF2-40B4-BE49-F238E27FC236}">
                  <a16:creationId xmlns:a16="http://schemas.microsoft.com/office/drawing/2014/main" id="{E6CAEEB8-F849-4A4F-88C7-F8B240E930AB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8" name="Freeform: Shape 1205">
              <a:extLst>
                <a:ext uri="{FF2B5EF4-FFF2-40B4-BE49-F238E27FC236}">
                  <a16:creationId xmlns:a16="http://schemas.microsoft.com/office/drawing/2014/main" id="{AB63BE01-EEB1-4315-9BEB-12DB0A8AF9FA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349" name="Graphic 19325">
            <a:extLst>
              <a:ext uri="{FF2B5EF4-FFF2-40B4-BE49-F238E27FC236}">
                <a16:creationId xmlns:a16="http://schemas.microsoft.com/office/drawing/2014/main" id="{BB631448-E53F-4AEE-B011-5EAE6E33CD96}"/>
              </a:ext>
            </a:extLst>
          </p:cNvPr>
          <p:cNvSpPr/>
          <p:nvPr/>
        </p:nvSpPr>
        <p:spPr>
          <a:xfrm>
            <a:off x="5966024" y="4835431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350" name="Group 893">
            <a:extLst>
              <a:ext uri="{FF2B5EF4-FFF2-40B4-BE49-F238E27FC236}">
                <a16:creationId xmlns:a16="http://schemas.microsoft.com/office/drawing/2014/main" id="{C5F71CFF-4CFF-4ED5-81D1-E15F9DD0761B}"/>
              </a:ext>
            </a:extLst>
          </p:cNvPr>
          <p:cNvGrpSpPr/>
          <p:nvPr/>
        </p:nvGrpSpPr>
        <p:grpSpPr>
          <a:xfrm>
            <a:off x="8011633" y="3472515"/>
            <a:ext cx="1089472" cy="800583"/>
            <a:chOff x="-403127" y="371217"/>
            <a:chExt cx="1204344" cy="852926"/>
          </a:xfrm>
        </p:grpSpPr>
        <p:grpSp>
          <p:nvGrpSpPr>
            <p:cNvPr id="351" name="Graphic 876">
              <a:extLst>
                <a:ext uri="{FF2B5EF4-FFF2-40B4-BE49-F238E27FC236}">
                  <a16:creationId xmlns:a16="http://schemas.microsoft.com/office/drawing/2014/main" id="{B3C01F66-B740-42B8-A1FD-14C1B72246D9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60" name="Graphic 876">
                <a:extLst>
                  <a:ext uri="{FF2B5EF4-FFF2-40B4-BE49-F238E27FC236}">
                    <a16:creationId xmlns:a16="http://schemas.microsoft.com/office/drawing/2014/main" id="{AA7FFF54-8E84-4ED0-8343-DAF4B9DC42AE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364" name="Freeform: Shape 890">
                  <a:extLst>
                    <a:ext uri="{FF2B5EF4-FFF2-40B4-BE49-F238E27FC236}">
                      <a16:creationId xmlns:a16="http://schemas.microsoft.com/office/drawing/2014/main" id="{74F95515-D119-4F3A-B4B6-FC11E63F57B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5" name="Freeform: Shape 891">
                  <a:extLst>
                    <a:ext uri="{FF2B5EF4-FFF2-40B4-BE49-F238E27FC236}">
                      <a16:creationId xmlns:a16="http://schemas.microsoft.com/office/drawing/2014/main" id="{D50AC454-B6F0-4C14-9691-BB74C8A96E3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6" name="Freeform: Shape 892">
                  <a:extLst>
                    <a:ext uri="{FF2B5EF4-FFF2-40B4-BE49-F238E27FC236}">
                      <a16:creationId xmlns:a16="http://schemas.microsoft.com/office/drawing/2014/main" id="{5B28BE0F-AD81-49AA-A4F7-3F2972732F3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61" name="Graphic 876">
                <a:extLst>
                  <a:ext uri="{FF2B5EF4-FFF2-40B4-BE49-F238E27FC236}">
                    <a16:creationId xmlns:a16="http://schemas.microsoft.com/office/drawing/2014/main" id="{34DF7003-8F0D-4CAB-A9EB-1FBC9163F69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362" name="Freeform: Shape 888">
                  <a:extLst>
                    <a:ext uri="{FF2B5EF4-FFF2-40B4-BE49-F238E27FC236}">
                      <a16:creationId xmlns:a16="http://schemas.microsoft.com/office/drawing/2014/main" id="{FDEA91E1-D512-4B04-9A2A-2EAE94AA47C8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3" name="Freeform: Shape 889">
                  <a:extLst>
                    <a:ext uri="{FF2B5EF4-FFF2-40B4-BE49-F238E27FC236}">
                      <a16:creationId xmlns:a16="http://schemas.microsoft.com/office/drawing/2014/main" id="{EA9CBB5F-AC75-481A-93F8-1E228C6D6F2D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352" name="Graphic 876">
              <a:extLst>
                <a:ext uri="{FF2B5EF4-FFF2-40B4-BE49-F238E27FC236}">
                  <a16:creationId xmlns:a16="http://schemas.microsoft.com/office/drawing/2014/main" id="{8216BFA3-511B-496A-B839-31D0FC82820A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353" name="Graphic 876">
                <a:extLst>
                  <a:ext uri="{FF2B5EF4-FFF2-40B4-BE49-F238E27FC236}">
                    <a16:creationId xmlns:a16="http://schemas.microsoft.com/office/drawing/2014/main" id="{98E7BB53-13F6-4827-949A-1CE90A6F7386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357" name="Freeform: Shape 879">
                  <a:extLst>
                    <a:ext uri="{FF2B5EF4-FFF2-40B4-BE49-F238E27FC236}">
                      <a16:creationId xmlns:a16="http://schemas.microsoft.com/office/drawing/2014/main" id="{9C5B7760-1373-40D0-BD25-751627926E35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8" name="Freeform: Shape 880">
                  <a:extLst>
                    <a:ext uri="{FF2B5EF4-FFF2-40B4-BE49-F238E27FC236}">
                      <a16:creationId xmlns:a16="http://schemas.microsoft.com/office/drawing/2014/main" id="{6DE669E5-6A83-40DA-B4EA-4C5F692A68FE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9" name="Freeform: Shape 881">
                  <a:extLst>
                    <a:ext uri="{FF2B5EF4-FFF2-40B4-BE49-F238E27FC236}">
                      <a16:creationId xmlns:a16="http://schemas.microsoft.com/office/drawing/2014/main" id="{2305C89B-34B9-42DB-A425-A9851432749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54" name="Graphic 876">
                <a:extLst>
                  <a:ext uri="{FF2B5EF4-FFF2-40B4-BE49-F238E27FC236}">
                    <a16:creationId xmlns:a16="http://schemas.microsoft.com/office/drawing/2014/main" id="{FA661E88-1308-42A2-87C3-A86FD7EEB081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355" name="Freeform: Shape 883">
                  <a:extLst>
                    <a:ext uri="{FF2B5EF4-FFF2-40B4-BE49-F238E27FC236}">
                      <a16:creationId xmlns:a16="http://schemas.microsoft.com/office/drawing/2014/main" id="{6C379271-FFA9-456B-B902-77A21EA803E9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6" name="Freeform: Shape 884">
                  <a:extLst>
                    <a:ext uri="{FF2B5EF4-FFF2-40B4-BE49-F238E27FC236}">
                      <a16:creationId xmlns:a16="http://schemas.microsoft.com/office/drawing/2014/main" id="{A474ADCD-E194-43FD-B41A-8EB8ED5D625D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367" name="Graphic 44232">
            <a:extLst>
              <a:ext uri="{FF2B5EF4-FFF2-40B4-BE49-F238E27FC236}">
                <a16:creationId xmlns:a16="http://schemas.microsoft.com/office/drawing/2014/main" id="{C0B3B712-860B-41B8-9D72-A1F6A947DE31}"/>
              </a:ext>
            </a:extLst>
          </p:cNvPr>
          <p:cNvGrpSpPr/>
          <p:nvPr/>
        </p:nvGrpSpPr>
        <p:grpSpPr>
          <a:xfrm rot="21160710">
            <a:off x="122873" y="4243633"/>
            <a:ext cx="2994590" cy="2760128"/>
            <a:chOff x="696549" y="4578468"/>
            <a:chExt cx="854163" cy="810703"/>
          </a:xfrm>
        </p:grpSpPr>
        <p:grpSp>
          <p:nvGrpSpPr>
            <p:cNvPr id="368" name="Graphic 44232">
              <a:extLst>
                <a:ext uri="{FF2B5EF4-FFF2-40B4-BE49-F238E27FC236}">
                  <a16:creationId xmlns:a16="http://schemas.microsoft.com/office/drawing/2014/main" id="{105B80A4-77D7-4AF7-B106-C4201689E4A8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382" name="Freeform: Shape 44235">
                <a:extLst>
                  <a:ext uri="{FF2B5EF4-FFF2-40B4-BE49-F238E27FC236}">
                    <a16:creationId xmlns:a16="http://schemas.microsoft.com/office/drawing/2014/main" id="{4DCB45E7-58FB-4638-B6DB-FA9ACD79F9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3" name="Freeform: Shape 44236">
                <a:extLst>
                  <a:ext uri="{FF2B5EF4-FFF2-40B4-BE49-F238E27FC236}">
                    <a16:creationId xmlns:a16="http://schemas.microsoft.com/office/drawing/2014/main" id="{E6BF4BD1-6830-4B6A-84C2-E1C02E556BB1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4" name="Freeform: Shape 44237">
                <a:extLst>
                  <a:ext uri="{FF2B5EF4-FFF2-40B4-BE49-F238E27FC236}">
                    <a16:creationId xmlns:a16="http://schemas.microsoft.com/office/drawing/2014/main" id="{66021253-173F-413F-A723-25660ADD3331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5" name="Freeform: Shape 44238">
                <a:extLst>
                  <a:ext uri="{FF2B5EF4-FFF2-40B4-BE49-F238E27FC236}">
                    <a16:creationId xmlns:a16="http://schemas.microsoft.com/office/drawing/2014/main" id="{C4D14EAD-1DF0-4BD1-94E0-9F14213748BC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6" name="Freeform: Shape 44239">
                <a:extLst>
                  <a:ext uri="{FF2B5EF4-FFF2-40B4-BE49-F238E27FC236}">
                    <a16:creationId xmlns:a16="http://schemas.microsoft.com/office/drawing/2014/main" id="{2BE24293-C1D9-436A-81C9-0B85C9AA95C0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7" name="Freeform: Shape 44240">
                <a:extLst>
                  <a:ext uri="{FF2B5EF4-FFF2-40B4-BE49-F238E27FC236}">
                    <a16:creationId xmlns:a16="http://schemas.microsoft.com/office/drawing/2014/main" id="{0C6B05E0-C98C-4DB6-A666-9F5B810CC84D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8" name="Freeform: Shape 44241">
                <a:extLst>
                  <a:ext uri="{FF2B5EF4-FFF2-40B4-BE49-F238E27FC236}">
                    <a16:creationId xmlns:a16="http://schemas.microsoft.com/office/drawing/2014/main" id="{D3AC6BEB-C6B4-4FAC-8EB2-777D5F2EF103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9" name="Freeform: Shape 44242">
                <a:extLst>
                  <a:ext uri="{FF2B5EF4-FFF2-40B4-BE49-F238E27FC236}">
                    <a16:creationId xmlns:a16="http://schemas.microsoft.com/office/drawing/2014/main" id="{310CD888-7C6B-4FAF-BC84-2080D6749F59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0" name="Freeform: Shape 44243">
                <a:extLst>
                  <a:ext uri="{FF2B5EF4-FFF2-40B4-BE49-F238E27FC236}">
                    <a16:creationId xmlns:a16="http://schemas.microsoft.com/office/drawing/2014/main" id="{5B2461E8-D525-4476-9EE8-C9BA43FAFE6B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1" name="Freeform: Shape 44244">
                <a:extLst>
                  <a:ext uri="{FF2B5EF4-FFF2-40B4-BE49-F238E27FC236}">
                    <a16:creationId xmlns:a16="http://schemas.microsoft.com/office/drawing/2014/main" id="{BDF55141-64FA-44BB-BD26-4B5CF9B4ED4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2" name="Freeform: Shape 44245">
                <a:extLst>
                  <a:ext uri="{FF2B5EF4-FFF2-40B4-BE49-F238E27FC236}">
                    <a16:creationId xmlns:a16="http://schemas.microsoft.com/office/drawing/2014/main" id="{2B870414-733E-4DC5-821C-45E0154CDC68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3" name="Freeform: Shape 44246">
                <a:extLst>
                  <a:ext uri="{FF2B5EF4-FFF2-40B4-BE49-F238E27FC236}">
                    <a16:creationId xmlns:a16="http://schemas.microsoft.com/office/drawing/2014/main" id="{E5B9F4DD-0EF9-4996-8679-AE599AD79D86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369" name="Graphic 44232">
              <a:extLst>
                <a:ext uri="{FF2B5EF4-FFF2-40B4-BE49-F238E27FC236}">
                  <a16:creationId xmlns:a16="http://schemas.microsoft.com/office/drawing/2014/main" id="{67439A6C-18E3-405E-9D1E-46959008D331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370" name="Freeform: Shape 44248">
                <a:extLst>
                  <a:ext uri="{FF2B5EF4-FFF2-40B4-BE49-F238E27FC236}">
                    <a16:creationId xmlns:a16="http://schemas.microsoft.com/office/drawing/2014/main" id="{35E354FA-5A19-4C0E-9E61-A9F8AC9FE681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1" name="Freeform: Shape 44249">
                <a:extLst>
                  <a:ext uri="{FF2B5EF4-FFF2-40B4-BE49-F238E27FC236}">
                    <a16:creationId xmlns:a16="http://schemas.microsoft.com/office/drawing/2014/main" id="{44FF2E5F-C10E-40F4-A782-2A60BF080EE5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2" name="Freeform: Shape 44250">
                <a:extLst>
                  <a:ext uri="{FF2B5EF4-FFF2-40B4-BE49-F238E27FC236}">
                    <a16:creationId xmlns:a16="http://schemas.microsoft.com/office/drawing/2014/main" id="{1B6A8C3C-A7BD-4844-AF1B-725F9A1DC79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3" name="Freeform: Shape 44251">
                <a:extLst>
                  <a:ext uri="{FF2B5EF4-FFF2-40B4-BE49-F238E27FC236}">
                    <a16:creationId xmlns:a16="http://schemas.microsoft.com/office/drawing/2014/main" id="{1AC1F586-52E6-4C39-8717-B57357000C56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4" name="Freeform: Shape 44252">
                <a:extLst>
                  <a:ext uri="{FF2B5EF4-FFF2-40B4-BE49-F238E27FC236}">
                    <a16:creationId xmlns:a16="http://schemas.microsoft.com/office/drawing/2014/main" id="{9110582A-F0DC-4E50-B45B-E91D6AAF359C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5" name="Freeform: Shape 44253">
                <a:extLst>
                  <a:ext uri="{FF2B5EF4-FFF2-40B4-BE49-F238E27FC236}">
                    <a16:creationId xmlns:a16="http://schemas.microsoft.com/office/drawing/2014/main" id="{1B4D559B-EE99-4A00-9AD4-D05B4CC20D08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6" name="Freeform: Shape 44254">
                <a:extLst>
                  <a:ext uri="{FF2B5EF4-FFF2-40B4-BE49-F238E27FC236}">
                    <a16:creationId xmlns:a16="http://schemas.microsoft.com/office/drawing/2014/main" id="{A16A4DF0-23D1-4FD9-A10B-2C0F81D04594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7" name="Freeform: Shape 44255">
                <a:extLst>
                  <a:ext uri="{FF2B5EF4-FFF2-40B4-BE49-F238E27FC236}">
                    <a16:creationId xmlns:a16="http://schemas.microsoft.com/office/drawing/2014/main" id="{B814FA58-7159-40EF-BF1D-3922D0BDF24C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8" name="Freeform: Shape 44256">
                <a:extLst>
                  <a:ext uri="{FF2B5EF4-FFF2-40B4-BE49-F238E27FC236}">
                    <a16:creationId xmlns:a16="http://schemas.microsoft.com/office/drawing/2014/main" id="{54864F3F-F6F7-4D50-8294-EE57DA72A5F4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79" name="Freeform: Shape 44257">
                <a:extLst>
                  <a:ext uri="{FF2B5EF4-FFF2-40B4-BE49-F238E27FC236}">
                    <a16:creationId xmlns:a16="http://schemas.microsoft.com/office/drawing/2014/main" id="{409A1412-B739-4AF7-8864-424EF964389C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0" name="Freeform: Shape 44258">
                <a:extLst>
                  <a:ext uri="{FF2B5EF4-FFF2-40B4-BE49-F238E27FC236}">
                    <a16:creationId xmlns:a16="http://schemas.microsoft.com/office/drawing/2014/main" id="{230823F0-B951-4A46-B4E4-8930F0450783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1" name="Freeform: Shape 44259">
                <a:extLst>
                  <a:ext uri="{FF2B5EF4-FFF2-40B4-BE49-F238E27FC236}">
                    <a16:creationId xmlns:a16="http://schemas.microsoft.com/office/drawing/2014/main" id="{9E310957-19B2-4480-A64A-2DED3E89C8F7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394" name="Graphic 18676">
            <a:extLst>
              <a:ext uri="{FF2B5EF4-FFF2-40B4-BE49-F238E27FC236}">
                <a16:creationId xmlns:a16="http://schemas.microsoft.com/office/drawing/2014/main" id="{716C97F7-B135-4050-B9E3-17AF5E4D4546}"/>
              </a:ext>
            </a:extLst>
          </p:cNvPr>
          <p:cNvGrpSpPr/>
          <p:nvPr/>
        </p:nvGrpSpPr>
        <p:grpSpPr>
          <a:xfrm>
            <a:off x="605789" y="-128522"/>
            <a:ext cx="408953" cy="3361196"/>
            <a:chOff x="6731507" y="2028824"/>
            <a:chExt cx="178975" cy="2065305"/>
          </a:xfrm>
        </p:grpSpPr>
        <p:grpSp>
          <p:nvGrpSpPr>
            <p:cNvPr id="395" name="Graphic 18676">
              <a:extLst>
                <a:ext uri="{FF2B5EF4-FFF2-40B4-BE49-F238E27FC236}">
                  <a16:creationId xmlns:a16="http://schemas.microsoft.com/office/drawing/2014/main" id="{67A7F38D-9C13-4F2F-A51B-649EA86E8167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6C3BC87F-1B9B-41BB-A690-CB0EC40B557A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99E1D37C-0F4D-4378-B61D-2620F77C7ABA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396" name="Graphic 18676">
              <a:extLst>
                <a:ext uri="{FF2B5EF4-FFF2-40B4-BE49-F238E27FC236}">
                  <a16:creationId xmlns:a16="http://schemas.microsoft.com/office/drawing/2014/main" id="{D1E50429-FDD5-4390-9949-47491556FD48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90DE0DC4-A87D-4E4E-90DF-CF1A20FEFE81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5670AE74-D50E-41D8-B4C8-7DCE166441F7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603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806" y="949591"/>
            <a:ext cx="71585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lang="vi-VN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1910B2-8243-47EC-BB77-9D9593FD8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64246"/>
              </p:ext>
            </p:extLst>
          </p:nvPr>
        </p:nvGraphicFramePr>
        <p:xfrm>
          <a:off x="1766853" y="4713237"/>
          <a:ext cx="5383452" cy="133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006">
                  <a:extLst>
                    <a:ext uri="{9D8B030D-6E8A-4147-A177-3AD203B41FA5}">
                      <a16:colId xmlns:a16="http://schemas.microsoft.com/office/drawing/2014/main" val="240197118"/>
                    </a:ext>
                  </a:extLst>
                </a:gridCol>
                <a:gridCol w="3370446">
                  <a:extLst>
                    <a:ext uri="{9D8B030D-6E8A-4147-A177-3AD203B41FA5}">
                      <a16:colId xmlns:a16="http://schemas.microsoft.com/office/drawing/2014/main" val="3458140101"/>
                    </a:ext>
                  </a:extLst>
                </a:gridCol>
              </a:tblGrid>
              <a:tr h="6525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35478"/>
                  </a:ext>
                </a:extLst>
              </a:tr>
              <a:tr h="681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8745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C97B4D57-1F2D-41E6-AB56-593FA3438111}"/>
              </a:ext>
            </a:extLst>
          </p:cNvPr>
          <p:cNvSpPr txBox="1"/>
          <p:nvPr/>
        </p:nvSpPr>
        <p:spPr>
          <a:xfrm>
            <a:off x="1754892" y="4861706"/>
            <a:ext cx="213925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421551-FB3E-4B81-8B52-EF9C43D01A93}"/>
              </a:ext>
            </a:extLst>
          </p:cNvPr>
          <p:cNvSpPr txBox="1"/>
          <p:nvPr/>
        </p:nvSpPr>
        <p:spPr>
          <a:xfrm>
            <a:off x="1802072" y="5432692"/>
            <a:ext cx="205299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8CC7FD-A609-4D72-B23F-076147721ED0}"/>
              </a:ext>
            </a:extLst>
          </p:cNvPr>
          <p:cNvSpPr txBox="1"/>
          <p:nvPr/>
        </p:nvSpPr>
        <p:spPr>
          <a:xfrm>
            <a:off x="3758532" y="4812155"/>
            <a:ext cx="229336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ADC, ACB, CBE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9F0513-E431-449A-8B1E-434AEFE8B2D2}"/>
              </a:ext>
            </a:extLst>
          </p:cNvPr>
          <p:cNvSpPr txBox="1"/>
          <p:nvPr/>
        </p:nvSpPr>
        <p:spPr>
          <a:xfrm>
            <a:off x="3890290" y="5490038"/>
            <a:ext cx="326001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ABED,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ABEC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B6E8A-B294-4ED6-BCC5-B635EFAB0ED9}"/>
              </a:ext>
            </a:extLst>
          </p:cNvPr>
          <p:cNvGrpSpPr/>
          <p:nvPr/>
        </p:nvGrpSpPr>
        <p:grpSpPr>
          <a:xfrm>
            <a:off x="2191754" y="1764496"/>
            <a:ext cx="4753055" cy="2878087"/>
            <a:chOff x="2191754" y="1764496"/>
            <a:chExt cx="4753055" cy="28780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DFC68A3-998B-440F-A974-2DA5427F67A3}"/>
                </a:ext>
              </a:extLst>
            </p:cNvPr>
            <p:cNvCxnSpPr/>
            <p:nvPr/>
          </p:nvCxnSpPr>
          <p:spPr>
            <a:xfrm flipH="1">
              <a:off x="2495101" y="2159356"/>
              <a:ext cx="449705" cy="19787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CC9824-CAC4-4A6E-B46C-65665BA36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7602" y="4155547"/>
              <a:ext cx="409979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49DC4D-DB31-49F0-AAEA-0A400D3E6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806" y="2159356"/>
              <a:ext cx="32186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859EABB-9BD5-4C98-9E23-9E44D79BC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3447" y="2188251"/>
              <a:ext cx="435181" cy="198228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6DD265-A8DA-4ADF-A76E-867A3E053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126" y="2159356"/>
              <a:ext cx="1585508" cy="201118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A648AB-6D64-4B09-8858-D1B746D59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5402" y="2181005"/>
              <a:ext cx="1562492" cy="19678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A07554-0FA7-4FF1-BC4A-92CBC581C092}"/>
                </a:ext>
              </a:extLst>
            </p:cNvPr>
            <p:cNvSpPr txBox="1"/>
            <p:nvPr/>
          </p:nvSpPr>
          <p:spPr>
            <a:xfrm>
              <a:off x="2667163" y="1771810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3548D6-2E18-4FAC-B753-6C5C88EFDE1B}"/>
                </a:ext>
              </a:extLst>
            </p:cNvPr>
            <p:cNvSpPr txBox="1"/>
            <p:nvPr/>
          </p:nvSpPr>
          <p:spPr>
            <a:xfrm>
              <a:off x="6139634" y="1764496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CCB464-54CD-417A-9A21-BB1013BA70F7}"/>
                </a:ext>
              </a:extLst>
            </p:cNvPr>
            <p:cNvSpPr txBox="1"/>
            <p:nvPr/>
          </p:nvSpPr>
          <p:spPr>
            <a:xfrm>
              <a:off x="4377307" y="4180918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C1DD14-8DB6-41B9-9E29-BD0BC288543A}"/>
                </a:ext>
              </a:extLst>
            </p:cNvPr>
            <p:cNvSpPr txBox="1"/>
            <p:nvPr/>
          </p:nvSpPr>
          <p:spPr>
            <a:xfrm>
              <a:off x="2191754" y="4049181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D558C1-26F2-4AD0-9C04-B101A22B6213}"/>
                </a:ext>
              </a:extLst>
            </p:cNvPr>
            <p:cNvSpPr txBox="1"/>
            <p:nvPr/>
          </p:nvSpPr>
          <p:spPr>
            <a:xfrm>
              <a:off x="6568030" y="4011727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-8792" y="-43645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336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336" y="683599"/>
            <a:ext cx="855660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ợc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93141"/>
            <a:ext cx="9032871" cy="464859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-55504"/>
            <a:ext cx="2275691" cy="87812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6F33C3-EEFE-47C0-A94F-C4E872DE1AB3}"/>
              </a:ext>
            </a:extLst>
          </p:cNvPr>
          <p:cNvSpPr/>
          <p:nvPr/>
        </p:nvSpPr>
        <p:spPr>
          <a:xfrm>
            <a:off x="2248778" y="3211215"/>
            <a:ext cx="4167266" cy="1797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A4DB27B-45B5-4133-A91D-9C3948DC8126}"/>
              </a:ext>
            </a:extLst>
          </p:cNvPr>
          <p:cNvSpPr/>
          <p:nvPr/>
        </p:nvSpPr>
        <p:spPr>
          <a:xfrm>
            <a:off x="2200060" y="3172830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EA7E286-C83D-43B1-A8CA-006800D3C10F}"/>
              </a:ext>
            </a:extLst>
          </p:cNvPr>
          <p:cNvSpPr/>
          <p:nvPr/>
        </p:nvSpPr>
        <p:spPr>
          <a:xfrm>
            <a:off x="2200060" y="4931887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7C9D26-2D7E-4184-86A1-CA2F3870D13D}"/>
              </a:ext>
            </a:extLst>
          </p:cNvPr>
          <p:cNvSpPr/>
          <p:nvPr/>
        </p:nvSpPr>
        <p:spPr>
          <a:xfrm>
            <a:off x="6318609" y="3178599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EAEA59E-E435-4832-8FE0-77C2D6F36EE1}"/>
              </a:ext>
            </a:extLst>
          </p:cNvPr>
          <p:cNvSpPr/>
          <p:nvPr/>
        </p:nvSpPr>
        <p:spPr>
          <a:xfrm>
            <a:off x="6352209" y="4943727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9C87A4-5523-4F14-9CE4-7CFBC1EFA82B}"/>
              </a:ext>
            </a:extLst>
          </p:cNvPr>
          <p:cNvSpPr/>
          <p:nvPr/>
        </p:nvSpPr>
        <p:spPr>
          <a:xfrm>
            <a:off x="5170485" y="3160990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D875B76-4121-46AD-AEA4-DB26BE4A4A70}"/>
              </a:ext>
            </a:extLst>
          </p:cNvPr>
          <p:cNvSpPr/>
          <p:nvPr/>
        </p:nvSpPr>
        <p:spPr>
          <a:xfrm>
            <a:off x="3274934" y="4949485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C84BFC-2841-4B79-A242-04954C388F51}"/>
              </a:ext>
            </a:extLst>
          </p:cNvPr>
          <p:cNvSpPr txBox="1"/>
          <p:nvPr/>
        </p:nvSpPr>
        <p:spPr>
          <a:xfrm>
            <a:off x="1995847" y="2778962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C1C746-1282-4D19-A2AB-83982ECD356E}"/>
              </a:ext>
            </a:extLst>
          </p:cNvPr>
          <p:cNvSpPr txBox="1"/>
          <p:nvPr/>
        </p:nvSpPr>
        <p:spPr>
          <a:xfrm>
            <a:off x="6163819" y="2718787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7F3B5-6364-414D-B570-1C364896B5CE}"/>
              </a:ext>
            </a:extLst>
          </p:cNvPr>
          <p:cNvSpPr txBox="1"/>
          <p:nvPr/>
        </p:nvSpPr>
        <p:spPr>
          <a:xfrm>
            <a:off x="6178936" y="5076346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70BC29-FEB8-469B-BA52-1D071BB3CBDD}"/>
              </a:ext>
            </a:extLst>
          </p:cNvPr>
          <p:cNvSpPr txBox="1"/>
          <p:nvPr/>
        </p:nvSpPr>
        <p:spPr>
          <a:xfrm>
            <a:off x="1995847" y="5002131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42586B-6B86-4BB7-B934-D2F063825D5D}"/>
              </a:ext>
            </a:extLst>
          </p:cNvPr>
          <p:cNvSpPr txBox="1"/>
          <p:nvPr/>
        </p:nvSpPr>
        <p:spPr>
          <a:xfrm>
            <a:off x="5030812" y="2724437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0E8696-F62F-4861-BF99-7CB03CF82255}"/>
              </a:ext>
            </a:extLst>
          </p:cNvPr>
          <p:cNvSpPr txBox="1"/>
          <p:nvPr/>
        </p:nvSpPr>
        <p:spPr>
          <a:xfrm>
            <a:off x="3086544" y="5052493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EA7444A-0A34-4A6E-8705-8797853575D2}"/>
              </a:ext>
            </a:extLst>
          </p:cNvPr>
          <p:cNvCxnSpPr>
            <a:cxnSpLocks/>
            <a:stCxn id="47" idx="7"/>
            <a:endCxn id="48" idx="7"/>
          </p:cNvCxnSpPr>
          <p:nvPr/>
        </p:nvCxnSpPr>
        <p:spPr>
          <a:xfrm flipH="1">
            <a:off x="3358100" y="3172233"/>
            <a:ext cx="1895551" cy="178849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D599CA-45BD-4753-9D3C-8C207A6225BF}"/>
              </a:ext>
            </a:extLst>
          </p:cNvPr>
          <p:cNvCxnSpPr>
            <a:cxnSpLocks/>
          </p:cNvCxnSpPr>
          <p:nvPr/>
        </p:nvCxnSpPr>
        <p:spPr>
          <a:xfrm flipH="1">
            <a:off x="3330620" y="3204713"/>
            <a:ext cx="1895551" cy="178849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A0FB0C-37F2-4C39-B052-9D1988688973}"/>
              </a:ext>
            </a:extLst>
          </p:cNvPr>
          <p:cNvCxnSpPr>
            <a:cxnSpLocks/>
            <a:endCxn id="48" idx="5"/>
          </p:cNvCxnSpPr>
          <p:nvPr/>
        </p:nvCxnSpPr>
        <p:spPr>
          <a:xfrm>
            <a:off x="2246606" y="3217841"/>
            <a:ext cx="1111494" cy="17971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789508A-E046-47AD-901D-65B3FC8F51C3}"/>
              </a:ext>
            </a:extLst>
          </p:cNvPr>
          <p:cNvCxnSpPr>
            <a:cxnSpLocks/>
            <a:stCxn id="53" idx="2"/>
            <a:endCxn id="46" idx="1"/>
          </p:cNvCxnSpPr>
          <p:nvPr/>
        </p:nvCxnSpPr>
        <p:spPr>
          <a:xfrm>
            <a:off x="5219202" y="3186102"/>
            <a:ext cx="1147276" cy="1768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2F8FE0-AA30-4CF7-8042-9E97E82B0920}"/>
              </a:ext>
            </a:extLst>
          </p:cNvPr>
          <p:cNvCxnSpPr>
            <a:cxnSpLocks/>
            <a:stCxn id="47" idx="3"/>
          </p:cNvCxnSpPr>
          <p:nvPr/>
        </p:nvCxnSpPr>
        <p:spPr>
          <a:xfrm flipH="1">
            <a:off x="2245274" y="3226517"/>
            <a:ext cx="2939480" cy="1795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8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56591F14-4A9C-423B-82E3-93D3E4857466}"/>
              </a:ext>
            </a:extLst>
          </p:cNvPr>
          <p:cNvSpPr/>
          <p:nvPr/>
        </p:nvSpPr>
        <p:spPr>
          <a:xfrm rot="14173891">
            <a:off x="-1240821" y="1304834"/>
            <a:ext cx="6687344" cy="6659769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394" name="Graphic 18676">
            <a:extLst>
              <a:ext uri="{FF2B5EF4-FFF2-40B4-BE49-F238E27FC236}">
                <a16:creationId xmlns:a16="http://schemas.microsoft.com/office/drawing/2014/main" id="{716C97F7-B135-4050-B9E3-17AF5E4D4546}"/>
              </a:ext>
            </a:extLst>
          </p:cNvPr>
          <p:cNvGrpSpPr/>
          <p:nvPr/>
        </p:nvGrpSpPr>
        <p:grpSpPr>
          <a:xfrm>
            <a:off x="605789" y="-128522"/>
            <a:ext cx="408953" cy="3361196"/>
            <a:chOff x="6731507" y="2028824"/>
            <a:chExt cx="178975" cy="2065305"/>
          </a:xfrm>
        </p:grpSpPr>
        <p:grpSp>
          <p:nvGrpSpPr>
            <p:cNvPr id="395" name="Graphic 18676">
              <a:extLst>
                <a:ext uri="{FF2B5EF4-FFF2-40B4-BE49-F238E27FC236}">
                  <a16:creationId xmlns:a16="http://schemas.microsoft.com/office/drawing/2014/main" id="{67A7F38D-9C13-4F2F-A51B-649EA86E8167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6C3BC87F-1B9B-41BB-A690-CB0EC40B557A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99E1D37C-0F4D-4378-B61D-2620F77C7ABA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396" name="Graphic 18676">
              <a:extLst>
                <a:ext uri="{FF2B5EF4-FFF2-40B4-BE49-F238E27FC236}">
                  <a16:creationId xmlns:a16="http://schemas.microsoft.com/office/drawing/2014/main" id="{D1E50429-FDD5-4390-9949-47491556FD48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90DE0DC4-A87D-4E4E-90DF-CF1A20FEFE81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5670AE74-D50E-41D8-B4C8-7DCE166441F7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401" name="TextBox 400">
            <a:extLst>
              <a:ext uri="{FF2B5EF4-FFF2-40B4-BE49-F238E27FC236}">
                <a16:creationId xmlns:a16="http://schemas.microsoft.com/office/drawing/2014/main" id="{5357C741-AF9F-4B8F-98D0-3532B81FE495}"/>
              </a:ext>
            </a:extLst>
          </p:cNvPr>
          <p:cNvSpPr txBox="1"/>
          <p:nvPr/>
        </p:nvSpPr>
        <p:spPr>
          <a:xfrm>
            <a:off x="4557334" y="3057910"/>
            <a:ext cx="4740837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30000"/>
              </a:lnSpc>
              <a:defRPr/>
            </a:pPr>
            <a:r>
              <a:rPr lang="en-US" sz="6600" b="1" spc="225" dirty="0">
                <a:solidFill>
                  <a:srgbClr val="EDB863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CỦNG CỐ</a:t>
            </a:r>
            <a:endParaRPr lang="th-TH" sz="2100" spc="225" dirty="0">
              <a:solidFill>
                <a:srgbClr val="EDB863"/>
              </a:solidFill>
              <a:latin typeface="Coiny" panose="02000903060500060000" pitchFamily="2" charset="0"/>
              <a:cs typeface="ARMNoklae" panose="02000506000000020004" pitchFamily="2" charset="0"/>
            </a:endParaRPr>
          </a:p>
        </p:txBody>
      </p:sp>
      <p:sp>
        <p:nvSpPr>
          <p:cNvPr id="402" name="Freeform: Shape 401">
            <a:extLst>
              <a:ext uri="{FF2B5EF4-FFF2-40B4-BE49-F238E27FC236}">
                <a16:creationId xmlns:a16="http://schemas.microsoft.com/office/drawing/2014/main" id="{3E37597C-5A4E-404D-AF95-D5A4477D838C}"/>
              </a:ext>
            </a:extLst>
          </p:cNvPr>
          <p:cNvSpPr/>
          <p:nvPr/>
        </p:nvSpPr>
        <p:spPr>
          <a:xfrm rot="387685">
            <a:off x="-164393" y="1195295"/>
            <a:ext cx="4359100" cy="5476757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  <a:gd name="connsiteX0" fmla="*/ 3846867 w 3846867"/>
              <a:gd name="connsiteY0" fmla="*/ 0 h 3379485"/>
              <a:gd name="connsiteX1" fmla="*/ 3703202 w 3846867"/>
              <a:gd name="connsiteY1" fmla="*/ 130383 h 3379485"/>
              <a:gd name="connsiteX2" fmla="*/ 2386086 w 3846867"/>
              <a:gd name="connsiteY2" fmla="*/ 2648869 h 3379485"/>
              <a:gd name="connsiteX3" fmla="*/ 2368015 w 3846867"/>
              <a:gd name="connsiteY3" fmla="*/ 3379485 h 3379485"/>
              <a:gd name="connsiteX4" fmla="*/ 1326123 w 3846867"/>
              <a:gd name="connsiteY4" fmla="*/ 2990594 h 3379485"/>
              <a:gd name="connsiteX5" fmla="*/ 938768 w 3846867"/>
              <a:gd name="connsiteY5" fmla="*/ 1718205 h 3379485"/>
              <a:gd name="connsiteX6" fmla="*/ 0 w 3846867"/>
              <a:gd name="connsiteY6" fmla="*/ 80670 h 3379485"/>
              <a:gd name="connsiteX7" fmla="*/ 3846867 w 3846867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412127 w 3412127"/>
              <a:gd name="connsiteY0" fmla="*/ 0 h 3379485"/>
              <a:gd name="connsiteX1" fmla="*/ 3268462 w 3412127"/>
              <a:gd name="connsiteY1" fmla="*/ 130383 h 3379485"/>
              <a:gd name="connsiteX2" fmla="*/ 1951346 w 3412127"/>
              <a:gd name="connsiteY2" fmla="*/ 2648869 h 3379485"/>
              <a:gd name="connsiteX3" fmla="*/ 1933275 w 3412127"/>
              <a:gd name="connsiteY3" fmla="*/ 3379485 h 3379485"/>
              <a:gd name="connsiteX4" fmla="*/ 891383 w 3412127"/>
              <a:gd name="connsiteY4" fmla="*/ 2990594 h 3379485"/>
              <a:gd name="connsiteX5" fmla="*/ 504028 w 3412127"/>
              <a:gd name="connsiteY5" fmla="*/ 1718205 h 3379485"/>
              <a:gd name="connsiteX6" fmla="*/ 0 w 3412127"/>
              <a:gd name="connsiteY6" fmla="*/ 483431 h 3379485"/>
              <a:gd name="connsiteX7" fmla="*/ 3412127 w 3412127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020776 w 3656482"/>
              <a:gd name="connsiteY1" fmla="*/ 722375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371279 w 3371279"/>
              <a:gd name="connsiteY0" fmla="*/ 27497 h 3016182"/>
              <a:gd name="connsiteX1" fmla="*/ 3020776 w 3371279"/>
              <a:gd name="connsiteY1" fmla="*/ 359072 h 3016182"/>
              <a:gd name="connsiteX2" fmla="*/ 2195701 w 3371279"/>
              <a:gd name="connsiteY2" fmla="*/ 2285566 h 3016182"/>
              <a:gd name="connsiteX3" fmla="*/ 2177630 w 3371279"/>
              <a:gd name="connsiteY3" fmla="*/ 3016182 h 3016182"/>
              <a:gd name="connsiteX4" fmla="*/ 1135738 w 3371279"/>
              <a:gd name="connsiteY4" fmla="*/ 2627291 h 3016182"/>
              <a:gd name="connsiteX5" fmla="*/ 792239 w 3371279"/>
              <a:gd name="connsiteY5" fmla="*/ 1227609 h 3016182"/>
              <a:gd name="connsiteX6" fmla="*/ 0 w 3371279"/>
              <a:gd name="connsiteY6" fmla="*/ 275369 h 3016182"/>
              <a:gd name="connsiteX7" fmla="*/ 3371279 w 3371279"/>
              <a:gd name="connsiteY7" fmla="*/ 27497 h 3016182"/>
              <a:gd name="connsiteX0" fmla="*/ 3371279 w 3371279"/>
              <a:gd name="connsiteY0" fmla="*/ 124385 h 3113070"/>
              <a:gd name="connsiteX1" fmla="*/ 3020776 w 3371279"/>
              <a:gd name="connsiteY1" fmla="*/ 455960 h 3113070"/>
              <a:gd name="connsiteX2" fmla="*/ 2195701 w 3371279"/>
              <a:gd name="connsiteY2" fmla="*/ 2382454 h 3113070"/>
              <a:gd name="connsiteX3" fmla="*/ 2177630 w 3371279"/>
              <a:gd name="connsiteY3" fmla="*/ 3113070 h 3113070"/>
              <a:gd name="connsiteX4" fmla="*/ 1135738 w 3371279"/>
              <a:gd name="connsiteY4" fmla="*/ 2724179 h 3113070"/>
              <a:gd name="connsiteX5" fmla="*/ 792239 w 3371279"/>
              <a:gd name="connsiteY5" fmla="*/ 1324497 h 3113070"/>
              <a:gd name="connsiteX6" fmla="*/ 0 w 3371279"/>
              <a:gd name="connsiteY6" fmla="*/ 372257 h 3113070"/>
              <a:gd name="connsiteX7" fmla="*/ 3371279 w 3371279"/>
              <a:gd name="connsiteY7" fmla="*/ 124385 h 3113070"/>
              <a:gd name="connsiteX0" fmla="*/ 3371279 w 3371279"/>
              <a:gd name="connsiteY0" fmla="*/ 370784 h 3359469"/>
              <a:gd name="connsiteX1" fmla="*/ 3020776 w 3371279"/>
              <a:gd name="connsiteY1" fmla="*/ 702359 h 3359469"/>
              <a:gd name="connsiteX2" fmla="*/ 2195701 w 3371279"/>
              <a:gd name="connsiteY2" fmla="*/ 2628853 h 3359469"/>
              <a:gd name="connsiteX3" fmla="*/ 2177630 w 3371279"/>
              <a:gd name="connsiteY3" fmla="*/ 3359469 h 3359469"/>
              <a:gd name="connsiteX4" fmla="*/ 1135738 w 3371279"/>
              <a:gd name="connsiteY4" fmla="*/ 2970578 h 3359469"/>
              <a:gd name="connsiteX5" fmla="*/ 792239 w 3371279"/>
              <a:gd name="connsiteY5" fmla="*/ 1570896 h 3359469"/>
              <a:gd name="connsiteX6" fmla="*/ 0 w 3371279"/>
              <a:gd name="connsiteY6" fmla="*/ 618656 h 3359469"/>
              <a:gd name="connsiteX7" fmla="*/ 3371279 w 3371279"/>
              <a:gd name="connsiteY7" fmla="*/ 370784 h 3359469"/>
              <a:gd name="connsiteX0" fmla="*/ 3306755 w 3306755"/>
              <a:gd name="connsiteY0" fmla="*/ 377980 h 3341113"/>
              <a:gd name="connsiteX1" fmla="*/ 3020776 w 3306755"/>
              <a:gd name="connsiteY1" fmla="*/ 684003 h 3341113"/>
              <a:gd name="connsiteX2" fmla="*/ 2195701 w 3306755"/>
              <a:gd name="connsiteY2" fmla="*/ 2610497 h 3341113"/>
              <a:gd name="connsiteX3" fmla="*/ 2177630 w 3306755"/>
              <a:gd name="connsiteY3" fmla="*/ 3341113 h 3341113"/>
              <a:gd name="connsiteX4" fmla="*/ 1135738 w 3306755"/>
              <a:gd name="connsiteY4" fmla="*/ 2952222 h 3341113"/>
              <a:gd name="connsiteX5" fmla="*/ 792239 w 3306755"/>
              <a:gd name="connsiteY5" fmla="*/ 1552540 h 3341113"/>
              <a:gd name="connsiteX6" fmla="*/ 0 w 3306755"/>
              <a:gd name="connsiteY6" fmla="*/ 600300 h 3341113"/>
              <a:gd name="connsiteX7" fmla="*/ 3306755 w 3306755"/>
              <a:gd name="connsiteY7" fmla="*/ 377980 h 3341113"/>
              <a:gd name="connsiteX0" fmla="*/ 3306755 w 3306755"/>
              <a:gd name="connsiteY0" fmla="*/ 431773 h 3394906"/>
              <a:gd name="connsiteX1" fmla="*/ 3020776 w 3306755"/>
              <a:gd name="connsiteY1" fmla="*/ 737796 h 3394906"/>
              <a:gd name="connsiteX2" fmla="*/ 2195701 w 3306755"/>
              <a:gd name="connsiteY2" fmla="*/ 2664290 h 3394906"/>
              <a:gd name="connsiteX3" fmla="*/ 2177630 w 3306755"/>
              <a:gd name="connsiteY3" fmla="*/ 3394906 h 3394906"/>
              <a:gd name="connsiteX4" fmla="*/ 1135738 w 3306755"/>
              <a:gd name="connsiteY4" fmla="*/ 3006015 h 3394906"/>
              <a:gd name="connsiteX5" fmla="*/ 792239 w 3306755"/>
              <a:gd name="connsiteY5" fmla="*/ 1606333 h 3394906"/>
              <a:gd name="connsiteX6" fmla="*/ 0 w 3306755"/>
              <a:gd name="connsiteY6" fmla="*/ 654093 h 3394906"/>
              <a:gd name="connsiteX7" fmla="*/ 3306755 w 3306755"/>
              <a:gd name="connsiteY7" fmla="*/ 431773 h 3394906"/>
              <a:gd name="connsiteX0" fmla="*/ 3306755 w 3306755"/>
              <a:gd name="connsiteY0" fmla="*/ 414805 h 3377938"/>
              <a:gd name="connsiteX1" fmla="*/ 3020776 w 3306755"/>
              <a:gd name="connsiteY1" fmla="*/ 720828 h 3377938"/>
              <a:gd name="connsiteX2" fmla="*/ 2195701 w 3306755"/>
              <a:gd name="connsiteY2" fmla="*/ 2647322 h 3377938"/>
              <a:gd name="connsiteX3" fmla="*/ 2177630 w 3306755"/>
              <a:gd name="connsiteY3" fmla="*/ 3377938 h 3377938"/>
              <a:gd name="connsiteX4" fmla="*/ 1135738 w 3306755"/>
              <a:gd name="connsiteY4" fmla="*/ 2989047 h 3377938"/>
              <a:gd name="connsiteX5" fmla="*/ 792239 w 3306755"/>
              <a:gd name="connsiteY5" fmla="*/ 1589365 h 3377938"/>
              <a:gd name="connsiteX6" fmla="*/ 0 w 3306755"/>
              <a:gd name="connsiteY6" fmla="*/ 637125 h 3377938"/>
              <a:gd name="connsiteX7" fmla="*/ 3306755 w 3306755"/>
              <a:gd name="connsiteY7" fmla="*/ 414805 h 3377938"/>
              <a:gd name="connsiteX0" fmla="*/ 3306755 w 3306755"/>
              <a:gd name="connsiteY0" fmla="*/ 409909 h 3373042"/>
              <a:gd name="connsiteX1" fmla="*/ 3020776 w 3306755"/>
              <a:gd name="connsiteY1" fmla="*/ 715932 h 3373042"/>
              <a:gd name="connsiteX2" fmla="*/ 2195701 w 3306755"/>
              <a:gd name="connsiteY2" fmla="*/ 2642426 h 3373042"/>
              <a:gd name="connsiteX3" fmla="*/ 2177630 w 3306755"/>
              <a:gd name="connsiteY3" fmla="*/ 3373042 h 3373042"/>
              <a:gd name="connsiteX4" fmla="*/ 1135738 w 3306755"/>
              <a:gd name="connsiteY4" fmla="*/ 2984151 h 3373042"/>
              <a:gd name="connsiteX5" fmla="*/ 792239 w 3306755"/>
              <a:gd name="connsiteY5" fmla="*/ 1584469 h 3373042"/>
              <a:gd name="connsiteX6" fmla="*/ 0 w 3306755"/>
              <a:gd name="connsiteY6" fmla="*/ 632229 h 3373042"/>
              <a:gd name="connsiteX7" fmla="*/ 3306755 w 3306755"/>
              <a:gd name="connsiteY7" fmla="*/ 409909 h 3373042"/>
              <a:gd name="connsiteX0" fmla="*/ 3306755 w 3306755"/>
              <a:gd name="connsiteY0" fmla="*/ 428329 h 3391462"/>
              <a:gd name="connsiteX1" fmla="*/ 3020776 w 3306755"/>
              <a:gd name="connsiteY1" fmla="*/ 734352 h 3391462"/>
              <a:gd name="connsiteX2" fmla="*/ 2195701 w 3306755"/>
              <a:gd name="connsiteY2" fmla="*/ 2660846 h 3391462"/>
              <a:gd name="connsiteX3" fmla="*/ 2177630 w 3306755"/>
              <a:gd name="connsiteY3" fmla="*/ 3391462 h 3391462"/>
              <a:gd name="connsiteX4" fmla="*/ 1135738 w 3306755"/>
              <a:gd name="connsiteY4" fmla="*/ 3002571 h 3391462"/>
              <a:gd name="connsiteX5" fmla="*/ 792239 w 3306755"/>
              <a:gd name="connsiteY5" fmla="*/ 1602889 h 3391462"/>
              <a:gd name="connsiteX6" fmla="*/ 0 w 3306755"/>
              <a:gd name="connsiteY6" fmla="*/ 650649 h 3391462"/>
              <a:gd name="connsiteX7" fmla="*/ 3306755 w 3306755"/>
              <a:gd name="connsiteY7" fmla="*/ 428329 h 3391462"/>
              <a:gd name="connsiteX0" fmla="*/ 3306755 w 3306755"/>
              <a:gd name="connsiteY0" fmla="*/ 396784 h 3359917"/>
              <a:gd name="connsiteX1" fmla="*/ 3020776 w 3306755"/>
              <a:gd name="connsiteY1" fmla="*/ 702807 h 3359917"/>
              <a:gd name="connsiteX2" fmla="*/ 2195701 w 3306755"/>
              <a:gd name="connsiteY2" fmla="*/ 2629301 h 3359917"/>
              <a:gd name="connsiteX3" fmla="*/ 2177630 w 3306755"/>
              <a:gd name="connsiteY3" fmla="*/ 3359917 h 3359917"/>
              <a:gd name="connsiteX4" fmla="*/ 1135738 w 3306755"/>
              <a:gd name="connsiteY4" fmla="*/ 2971026 h 3359917"/>
              <a:gd name="connsiteX5" fmla="*/ 792239 w 3306755"/>
              <a:gd name="connsiteY5" fmla="*/ 1571344 h 3359917"/>
              <a:gd name="connsiteX6" fmla="*/ 0 w 3306755"/>
              <a:gd name="connsiteY6" fmla="*/ 619104 h 3359917"/>
              <a:gd name="connsiteX7" fmla="*/ 3306755 w 3306755"/>
              <a:gd name="connsiteY7" fmla="*/ 396784 h 3359917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381581 h 3344714"/>
              <a:gd name="connsiteX1" fmla="*/ 3020776 w 3306755"/>
              <a:gd name="connsiteY1" fmla="*/ 687604 h 3344714"/>
              <a:gd name="connsiteX2" fmla="*/ 2195701 w 3306755"/>
              <a:gd name="connsiteY2" fmla="*/ 2614098 h 3344714"/>
              <a:gd name="connsiteX3" fmla="*/ 2177630 w 3306755"/>
              <a:gd name="connsiteY3" fmla="*/ 3344714 h 3344714"/>
              <a:gd name="connsiteX4" fmla="*/ 1135738 w 3306755"/>
              <a:gd name="connsiteY4" fmla="*/ 2955823 h 3344714"/>
              <a:gd name="connsiteX5" fmla="*/ 792239 w 3306755"/>
              <a:gd name="connsiteY5" fmla="*/ 1556141 h 3344714"/>
              <a:gd name="connsiteX6" fmla="*/ 0 w 3306755"/>
              <a:gd name="connsiteY6" fmla="*/ 603901 h 3344714"/>
              <a:gd name="connsiteX7" fmla="*/ 3306755 w 3306755"/>
              <a:gd name="connsiteY7" fmla="*/ 381581 h 3344714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409954 h 3373087"/>
              <a:gd name="connsiteX1" fmla="*/ 3073890 w 3359869"/>
              <a:gd name="connsiteY1" fmla="*/ 715977 h 3373087"/>
              <a:gd name="connsiteX2" fmla="*/ 2248815 w 3359869"/>
              <a:gd name="connsiteY2" fmla="*/ 2642471 h 3373087"/>
              <a:gd name="connsiteX3" fmla="*/ 2230744 w 3359869"/>
              <a:gd name="connsiteY3" fmla="*/ 3373087 h 3373087"/>
              <a:gd name="connsiteX4" fmla="*/ 1188852 w 3359869"/>
              <a:gd name="connsiteY4" fmla="*/ 2984196 h 3373087"/>
              <a:gd name="connsiteX5" fmla="*/ 872298 w 3359869"/>
              <a:gd name="connsiteY5" fmla="*/ 1595553 h 3373087"/>
              <a:gd name="connsiteX6" fmla="*/ 53114 w 3359869"/>
              <a:gd name="connsiteY6" fmla="*/ 632274 h 3373087"/>
              <a:gd name="connsiteX7" fmla="*/ 3359869 w 3359869"/>
              <a:gd name="connsiteY7" fmla="*/ 409954 h 3373087"/>
              <a:gd name="connsiteX0" fmla="*/ 3359869 w 3359869"/>
              <a:gd name="connsiteY0" fmla="*/ 382521 h 3345654"/>
              <a:gd name="connsiteX1" fmla="*/ 3073890 w 3359869"/>
              <a:gd name="connsiteY1" fmla="*/ 688544 h 3345654"/>
              <a:gd name="connsiteX2" fmla="*/ 2248815 w 3359869"/>
              <a:gd name="connsiteY2" fmla="*/ 2615038 h 3345654"/>
              <a:gd name="connsiteX3" fmla="*/ 2230744 w 3359869"/>
              <a:gd name="connsiteY3" fmla="*/ 3345654 h 3345654"/>
              <a:gd name="connsiteX4" fmla="*/ 1188852 w 3359869"/>
              <a:gd name="connsiteY4" fmla="*/ 2956763 h 3345654"/>
              <a:gd name="connsiteX5" fmla="*/ 872298 w 3359869"/>
              <a:gd name="connsiteY5" fmla="*/ 1568120 h 3345654"/>
              <a:gd name="connsiteX6" fmla="*/ 53114 w 3359869"/>
              <a:gd name="connsiteY6" fmla="*/ 604841 h 3345654"/>
              <a:gd name="connsiteX7" fmla="*/ 3359869 w 3359869"/>
              <a:gd name="connsiteY7" fmla="*/ 382521 h 3345654"/>
              <a:gd name="connsiteX0" fmla="*/ 3359869 w 3359869"/>
              <a:gd name="connsiteY0" fmla="*/ 409290 h 3372423"/>
              <a:gd name="connsiteX1" fmla="*/ 3073890 w 3359869"/>
              <a:gd name="connsiteY1" fmla="*/ 715313 h 3372423"/>
              <a:gd name="connsiteX2" fmla="*/ 2248815 w 3359869"/>
              <a:gd name="connsiteY2" fmla="*/ 2641807 h 3372423"/>
              <a:gd name="connsiteX3" fmla="*/ 2230744 w 3359869"/>
              <a:gd name="connsiteY3" fmla="*/ 3372423 h 3372423"/>
              <a:gd name="connsiteX4" fmla="*/ 1188852 w 3359869"/>
              <a:gd name="connsiteY4" fmla="*/ 2983532 h 3372423"/>
              <a:gd name="connsiteX5" fmla="*/ 872298 w 3359869"/>
              <a:gd name="connsiteY5" fmla="*/ 1594889 h 3372423"/>
              <a:gd name="connsiteX6" fmla="*/ 53114 w 3359869"/>
              <a:gd name="connsiteY6" fmla="*/ 631610 h 3372423"/>
              <a:gd name="connsiteX7" fmla="*/ 3359869 w 3359869"/>
              <a:gd name="connsiteY7" fmla="*/ 409290 h 3372423"/>
              <a:gd name="connsiteX0" fmla="*/ 3365544 w 3365544"/>
              <a:gd name="connsiteY0" fmla="*/ 421804 h 3345040"/>
              <a:gd name="connsiteX1" fmla="*/ 3073890 w 3365544"/>
              <a:gd name="connsiteY1" fmla="*/ 687930 h 3345040"/>
              <a:gd name="connsiteX2" fmla="*/ 2248815 w 3365544"/>
              <a:gd name="connsiteY2" fmla="*/ 2614424 h 3345040"/>
              <a:gd name="connsiteX3" fmla="*/ 2230744 w 3365544"/>
              <a:gd name="connsiteY3" fmla="*/ 3345040 h 3345040"/>
              <a:gd name="connsiteX4" fmla="*/ 1188852 w 3365544"/>
              <a:gd name="connsiteY4" fmla="*/ 2956149 h 3345040"/>
              <a:gd name="connsiteX5" fmla="*/ 872298 w 3365544"/>
              <a:gd name="connsiteY5" fmla="*/ 1567506 h 3345040"/>
              <a:gd name="connsiteX6" fmla="*/ 53114 w 3365544"/>
              <a:gd name="connsiteY6" fmla="*/ 604227 h 3345040"/>
              <a:gd name="connsiteX7" fmla="*/ 3365544 w 3365544"/>
              <a:gd name="connsiteY7" fmla="*/ 421804 h 3345040"/>
              <a:gd name="connsiteX0" fmla="*/ 3365544 w 3365544"/>
              <a:gd name="connsiteY0" fmla="*/ 443551 h 3366787"/>
              <a:gd name="connsiteX1" fmla="*/ 3073890 w 3365544"/>
              <a:gd name="connsiteY1" fmla="*/ 709677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44" h="3366787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03" name="Graphic 27">
            <a:extLst>
              <a:ext uri="{FF2B5EF4-FFF2-40B4-BE49-F238E27FC236}">
                <a16:creationId xmlns:a16="http://schemas.microsoft.com/office/drawing/2014/main" id="{C8B9069E-BDC0-433C-A4E6-E959603BBC9A}"/>
              </a:ext>
            </a:extLst>
          </p:cNvPr>
          <p:cNvGrpSpPr/>
          <p:nvPr/>
        </p:nvGrpSpPr>
        <p:grpSpPr>
          <a:xfrm rot="21423545">
            <a:off x="7602528" y="861671"/>
            <a:ext cx="2384095" cy="1966023"/>
            <a:chOff x="5791019" y="2906982"/>
            <a:chExt cx="3178793" cy="2621364"/>
          </a:xfrm>
        </p:grpSpPr>
        <p:grpSp>
          <p:nvGrpSpPr>
            <p:cNvPr id="404" name="Graphic 27">
              <a:extLst>
                <a:ext uri="{FF2B5EF4-FFF2-40B4-BE49-F238E27FC236}">
                  <a16:creationId xmlns:a16="http://schemas.microsoft.com/office/drawing/2014/main" id="{C805C914-7AD9-4AEA-BC5C-B9DA86E78EF4}"/>
                </a:ext>
              </a:extLst>
            </p:cNvPr>
            <p:cNvGrpSpPr/>
            <p:nvPr/>
          </p:nvGrpSpPr>
          <p:grpSpPr>
            <a:xfrm>
              <a:off x="6080076" y="2906982"/>
              <a:ext cx="2621364" cy="2621364"/>
              <a:chOff x="6080076" y="2906982"/>
              <a:chExt cx="2621364" cy="2621364"/>
            </a:xfrm>
          </p:grpSpPr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21345B9B-F2C4-4E4A-9FD1-F27EB1D29FB2}"/>
                  </a:ext>
                </a:extLst>
              </p:cNvPr>
              <p:cNvSpPr/>
              <p:nvPr/>
            </p:nvSpPr>
            <p:spPr>
              <a:xfrm rot="-3777192">
                <a:off x="6416529" y="3243435"/>
                <a:ext cx="1948457" cy="1948457"/>
              </a:xfrm>
              <a:custGeom>
                <a:avLst/>
                <a:gdLst>
                  <a:gd name="connsiteX0" fmla="*/ 1948458 w 1948457"/>
                  <a:gd name="connsiteY0" fmla="*/ 974229 h 1948457"/>
                  <a:gd name="connsiteX1" fmla="*/ 974229 w 1948457"/>
                  <a:gd name="connsiteY1" fmla="*/ 1948458 h 1948457"/>
                  <a:gd name="connsiteX2" fmla="*/ 0 w 1948457"/>
                  <a:gd name="connsiteY2" fmla="*/ 974229 h 1948457"/>
                  <a:gd name="connsiteX3" fmla="*/ 974229 w 1948457"/>
                  <a:gd name="connsiteY3" fmla="*/ 0 h 1948457"/>
                  <a:gd name="connsiteX4" fmla="*/ 1948458 w 1948457"/>
                  <a:gd name="connsiteY4" fmla="*/ 974229 h 19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8457" h="1948457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 w="49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07" name="Graphic 27">
                <a:extLst>
                  <a:ext uri="{FF2B5EF4-FFF2-40B4-BE49-F238E27FC236}">
                    <a16:creationId xmlns:a16="http://schemas.microsoft.com/office/drawing/2014/main" id="{FEC37BF6-FB19-4AB6-8BC7-C03B2269119C}"/>
                  </a:ext>
                </a:extLst>
              </p:cNvPr>
              <p:cNvGrpSpPr/>
              <p:nvPr/>
            </p:nvGrpSpPr>
            <p:grpSpPr>
              <a:xfrm>
                <a:off x="6416094" y="3620276"/>
                <a:ext cx="1948769" cy="1252724"/>
                <a:chOff x="6416094" y="3620276"/>
                <a:chExt cx="1948769" cy="1252724"/>
              </a:xfrm>
              <a:solidFill>
                <a:srgbClr val="D3AB05"/>
              </a:solidFill>
            </p:grpSpPr>
            <p:sp>
              <p:nvSpPr>
                <p:cNvPr id="408" name="Freeform: Shape 407">
                  <a:extLst>
                    <a:ext uri="{FF2B5EF4-FFF2-40B4-BE49-F238E27FC236}">
                      <a16:creationId xmlns:a16="http://schemas.microsoft.com/office/drawing/2014/main" id="{5D3E1614-13F6-4E3D-BECE-3F2472F8423D}"/>
                    </a:ext>
                  </a:extLst>
                </p:cNvPr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>
                    <a:gd name="connsiteX0" fmla="*/ 612916 w 1309412"/>
                    <a:gd name="connsiteY0" fmla="*/ 369444 h 930777"/>
                    <a:gd name="connsiteX1" fmla="*/ 985649 w 1309412"/>
                    <a:gd name="connsiteY1" fmla="*/ 147095 h 930777"/>
                    <a:gd name="connsiteX2" fmla="*/ 239191 w 1309412"/>
                    <a:gd name="connsiteY2" fmla="*/ 266210 h 930777"/>
                    <a:gd name="connsiteX3" fmla="*/ 596538 w 1309412"/>
                    <a:gd name="connsiteY3" fmla="*/ 25001 h 930777"/>
                    <a:gd name="connsiteX4" fmla="*/ 144891 w 1309412"/>
                    <a:gd name="connsiteY4" fmla="*/ 86544 h 930777"/>
                    <a:gd name="connsiteX5" fmla="*/ 41161 w 1309412"/>
                    <a:gd name="connsiteY5" fmla="*/ 876182 h 930777"/>
                    <a:gd name="connsiteX6" fmla="*/ 59524 w 1309412"/>
                    <a:gd name="connsiteY6" fmla="*/ 930777 h 930777"/>
                    <a:gd name="connsiteX7" fmla="*/ 744440 w 1309412"/>
                    <a:gd name="connsiteY7" fmla="*/ 708924 h 930777"/>
                    <a:gd name="connsiteX8" fmla="*/ 240183 w 1309412"/>
                    <a:gd name="connsiteY8" fmla="*/ 691553 h 930777"/>
                    <a:gd name="connsiteX9" fmla="*/ 1308751 w 1309412"/>
                    <a:gd name="connsiteY9" fmla="*/ 275640 h 930777"/>
                    <a:gd name="connsiteX10" fmla="*/ 612916 w 1309412"/>
                    <a:gd name="connsiteY10" fmla="*/ 369444 h 93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9412" h="930777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id="{553FCEA4-CCE1-4023-BC05-606ED6C0D76D}"/>
                    </a:ext>
                  </a:extLst>
                </p:cNvPr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>
                    <a:gd name="connsiteX0" fmla="*/ 961866 w 1031121"/>
                    <a:gd name="connsiteY0" fmla="*/ 0 h 1015300"/>
                    <a:gd name="connsiteX1" fmla="*/ 403014 w 1031121"/>
                    <a:gd name="connsiteY1" fmla="*/ 227313 h 1015300"/>
                    <a:gd name="connsiteX2" fmla="*/ 821408 w 1031121"/>
                    <a:gd name="connsiteY2" fmla="*/ 198526 h 1015300"/>
                    <a:gd name="connsiteX3" fmla="*/ 223844 w 1031121"/>
                    <a:gd name="connsiteY3" fmla="*/ 533539 h 1015300"/>
                    <a:gd name="connsiteX4" fmla="*/ 738027 w 1031121"/>
                    <a:gd name="connsiteY4" fmla="*/ 503264 h 1015300"/>
                    <a:gd name="connsiteX5" fmla="*/ 999 w 1031121"/>
                    <a:gd name="connsiteY5" fmla="*/ 865078 h 1015300"/>
                    <a:gd name="connsiteX6" fmla="*/ 699811 w 1031121"/>
                    <a:gd name="connsiteY6" fmla="*/ 776238 h 1015300"/>
                    <a:gd name="connsiteX7" fmla="*/ 446690 w 1031121"/>
                    <a:gd name="connsiteY7" fmla="*/ 996602 h 1015300"/>
                    <a:gd name="connsiteX8" fmla="*/ 832824 w 1031121"/>
                    <a:gd name="connsiteY8" fmla="*/ 948956 h 1015300"/>
                    <a:gd name="connsiteX9" fmla="*/ 990156 w 1031121"/>
                    <a:gd name="connsiteY9" fmla="*/ 80899 h 1015300"/>
                    <a:gd name="connsiteX10" fmla="*/ 961866 w 1031121"/>
                    <a:gd name="connsiteY10" fmla="*/ 0 h 10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1121" h="101530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A237852-6364-447C-BEBA-759CD4E37653}"/>
                </a:ext>
              </a:extLst>
            </p:cNvPr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>
                <a:gd name="connsiteX0" fmla="*/ 2246505 w 3178793"/>
                <a:gd name="connsiteY0" fmla="*/ 3164 h 1586309"/>
                <a:gd name="connsiteX1" fmla="*/ 2371080 w 3178793"/>
                <a:gd name="connsiteY1" fmla="*/ 136673 h 1586309"/>
                <a:gd name="connsiteX2" fmla="*/ 2725946 w 3178793"/>
                <a:gd name="connsiteY2" fmla="*/ 309391 h 1586309"/>
                <a:gd name="connsiteX3" fmla="*/ 1668794 w 3178793"/>
                <a:gd name="connsiteY3" fmla="*/ 1058331 h 1586309"/>
                <a:gd name="connsiteX4" fmla="*/ 373906 w 3178793"/>
                <a:gd name="connsiteY4" fmla="*/ 1013663 h 1586309"/>
                <a:gd name="connsiteX5" fmla="*/ 630501 w 3178793"/>
                <a:gd name="connsiteY5" fmla="*/ 632989 h 1586309"/>
                <a:gd name="connsiteX6" fmla="*/ 664251 w 3178793"/>
                <a:gd name="connsiteY6" fmla="*/ 461263 h 1586309"/>
                <a:gd name="connsiteX7" fmla="*/ 11596 w 3178793"/>
                <a:gd name="connsiteY7" fmla="*/ 1265295 h 1586309"/>
                <a:gd name="connsiteX8" fmla="*/ 1779968 w 3178793"/>
                <a:gd name="connsiteY8" fmla="*/ 1430568 h 1586309"/>
                <a:gd name="connsiteX9" fmla="*/ 3167171 w 3178793"/>
                <a:gd name="connsiteY9" fmla="*/ 320806 h 1586309"/>
                <a:gd name="connsiteX10" fmla="*/ 2246505 w 3178793"/>
                <a:gd name="connsiteY10" fmla="*/ 3164 h 15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793" h="1586309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 w="495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410" name="Graphic 44260">
            <a:extLst>
              <a:ext uri="{FF2B5EF4-FFF2-40B4-BE49-F238E27FC236}">
                <a16:creationId xmlns:a16="http://schemas.microsoft.com/office/drawing/2014/main" id="{FE32691C-F550-44E3-82A2-1FEF8F1BF48B}"/>
              </a:ext>
            </a:extLst>
          </p:cNvPr>
          <p:cNvGrpSpPr/>
          <p:nvPr/>
        </p:nvGrpSpPr>
        <p:grpSpPr>
          <a:xfrm>
            <a:off x="480736" y="1077397"/>
            <a:ext cx="1030751" cy="1105358"/>
            <a:chOff x="5972175" y="3276600"/>
            <a:chExt cx="245554" cy="304990"/>
          </a:xfrm>
        </p:grpSpPr>
        <p:sp>
          <p:nvSpPr>
            <p:cNvPr id="411" name="Freeform: Shape 44262">
              <a:extLst>
                <a:ext uri="{FF2B5EF4-FFF2-40B4-BE49-F238E27FC236}">
                  <a16:creationId xmlns:a16="http://schemas.microsoft.com/office/drawing/2014/main" id="{A41D67D8-BADD-4F2E-B481-19D7DE521CA9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2" name="Freeform: Shape 44263">
              <a:extLst>
                <a:ext uri="{FF2B5EF4-FFF2-40B4-BE49-F238E27FC236}">
                  <a16:creationId xmlns:a16="http://schemas.microsoft.com/office/drawing/2014/main" id="{257719B0-947C-4BF0-8424-04DCFB84F9F5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413" name="Graphic 44264">
            <a:extLst>
              <a:ext uri="{FF2B5EF4-FFF2-40B4-BE49-F238E27FC236}">
                <a16:creationId xmlns:a16="http://schemas.microsoft.com/office/drawing/2014/main" id="{A000E008-61E6-48A0-A8CD-EF3DEF2137BC}"/>
              </a:ext>
            </a:extLst>
          </p:cNvPr>
          <p:cNvGrpSpPr/>
          <p:nvPr/>
        </p:nvGrpSpPr>
        <p:grpSpPr>
          <a:xfrm rot="958954">
            <a:off x="3765532" y="1584143"/>
            <a:ext cx="855446" cy="907874"/>
            <a:chOff x="5948362" y="3286088"/>
            <a:chExt cx="293127" cy="288168"/>
          </a:xfrm>
        </p:grpSpPr>
        <p:sp>
          <p:nvSpPr>
            <p:cNvPr id="414" name="Freeform: Shape 44266">
              <a:extLst>
                <a:ext uri="{FF2B5EF4-FFF2-40B4-BE49-F238E27FC236}">
                  <a16:creationId xmlns:a16="http://schemas.microsoft.com/office/drawing/2014/main" id="{122D3162-6BE9-412B-B2B2-AC38EEB9D145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5" name="Freeform: Shape 44267">
              <a:extLst>
                <a:ext uri="{FF2B5EF4-FFF2-40B4-BE49-F238E27FC236}">
                  <a16:creationId xmlns:a16="http://schemas.microsoft.com/office/drawing/2014/main" id="{C1C51BBC-016E-4567-9A57-0EAC9BC7C691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416" name="Graphic 45029">
            <a:extLst>
              <a:ext uri="{FF2B5EF4-FFF2-40B4-BE49-F238E27FC236}">
                <a16:creationId xmlns:a16="http://schemas.microsoft.com/office/drawing/2014/main" id="{F5C99639-6F0F-4474-8296-415EC1C167A0}"/>
              </a:ext>
            </a:extLst>
          </p:cNvPr>
          <p:cNvGrpSpPr/>
          <p:nvPr/>
        </p:nvGrpSpPr>
        <p:grpSpPr>
          <a:xfrm>
            <a:off x="6946444" y="2429672"/>
            <a:ext cx="157801" cy="137031"/>
            <a:chOff x="9117820" y="2027686"/>
            <a:chExt cx="210401" cy="182708"/>
          </a:xfrm>
        </p:grpSpPr>
        <p:sp>
          <p:nvSpPr>
            <p:cNvPr id="417" name="Freeform: Shape 53">
              <a:extLst>
                <a:ext uri="{FF2B5EF4-FFF2-40B4-BE49-F238E27FC236}">
                  <a16:creationId xmlns:a16="http://schemas.microsoft.com/office/drawing/2014/main" id="{F203DC2A-4476-490A-B943-0597BC14B742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8" name="Freeform: Shape 54">
              <a:extLst>
                <a:ext uri="{FF2B5EF4-FFF2-40B4-BE49-F238E27FC236}">
                  <a16:creationId xmlns:a16="http://schemas.microsoft.com/office/drawing/2014/main" id="{9C5C6041-C02C-4449-9FD0-CD2C3C7352C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9" name="Freeform: Shape 55">
              <a:extLst>
                <a:ext uri="{FF2B5EF4-FFF2-40B4-BE49-F238E27FC236}">
                  <a16:creationId xmlns:a16="http://schemas.microsoft.com/office/drawing/2014/main" id="{A03BB970-72BE-4917-96D0-F6BC6F1C9EF1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0" name="Freeform: Shape 56">
              <a:extLst>
                <a:ext uri="{FF2B5EF4-FFF2-40B4-BE49-F238E27FC236}">
                  <a16:creationId xmlns:a16="http://schemas.microsoft.com/office/drawing/2014/main" id="{48913E7E-F4FF-42C3-B2A5-AB1045AD0846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57">
              <a:extLst>
                <a:ext uri="{FF2B5EF4-FFF2-40B4-BE49-F238E27FC236}">
                  <a16:creationId xmlns:a16="http://schemas.microsoft.com/office/drawing/2014/main" id="{359B15E2-6740-40B5-87D9-20C72BE95FE0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58">
              <a:extLst>
                <a:ext uri="{FF2B5EF4-FFF2-40B4-BE49-F238E27FC236}">
                  <a16:creationId xmlns:a16="http://schemas.microsoft.com/office/drawing/2014/main" id="{6EDF15E0-49E8-4CA1-B3F2-C126B506859D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3" name="Freeform: Shape 59">
              <a:extLst>
                <a:ext uri="{FF2B5EF4-FFF2-40B4-BE49-F238E27FC236}">
                  <a16:creationId xmlns:a16="http://schemas.microsoft.com/office/drawing/2014/main" id="{00982567-0844-4AC2-8760-075F14BD2F77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4" name="Freeform: Shape 60">
              <a:extLst>
                <a:ext uri="{FF2B5EF4-FFF2-40B4-BE49-F238E27FC236}">
                  <a16:creationId xmlns:a16="http://schemas.microsoft.com/office/drawing/2014/main" id="{2E2A382C-B221-4DF5-B3FF-C99C6FDAC170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5" name="Freeform: Shape 61">
              <a:extLst>
                <a:ext uri="{FF2B5EF4-FFF2-40B4-BE49-F238E27FC236}">
                  <a16:creationId xmlns:a16="http://schemas.microsoft.com/office/drawing/2014/main" id="{B6BC34AE-9AE8-410A-9179-29A1CCDD300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6" name="Freeform: Shape 62">
              <a:extLst>
                <a:ext uri="{FF2B5EF4-FFF2-40B4-BE49-F238E27FC236}">
                  <a16:creationId xmlns:a16="http://schemas.microsoft.com/office/drawing/2014/main" id="{1AD1EB20-139A-451E-B8AE-F12E54309FEC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7" name="Freeform: Shape 63">
              <a:extLst>
                <a:ext uri="{FF2B5EF4-FFF2-40B4-BE49-F238E27FC236}">
                  <a16:creationId xmlns:a16="http://schemas.microsoft.com/office/drawing/2014/main" id="{7B3D0ECA-3711-420C-AF0D-38FCA4497F46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8" name="Freeform: Shape 64">
              <a:extLst>
                <a:ext uri="{FF2B5EF4-FFF2-40B4-BE49-F238E27FC236}">
                  <a16:creationId xmlns:a16="http://schemas.microsoft.com/office/drawing/2014/main" id="{BB36831A-23A9-48EC-ACC4-C20B9D507813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9" name="Freeform: Shape 65">
              <a:extLst>
                <a:ext uri="{FF2B5EF4-FFF2-40B4-BE49-F238E27FC236}">
                  <a16:creationId xmlns:a16="http://schemas.microsoft.com/office/drawing/2014/main" id="{4469C864-5503-4EEA-8F70-207D509BE70A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0" name="Freeform: Shape 66">
              <a:extLst>
                <a:ext uri="{FF2B5EF4-FFF2-40B4-BE49-F238E27FC236}">
                  <a16:creationId xmlns:a16="http://schemas.microsoft.com/office/drawing/2014/main" id="{E1F63C88-B124-40A9-AAF6-F67EA1650CC3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1" name="Freeform: Shape 67">
              <a:extLst>
                <a:ext uri="{FF2B5EF4-FFF2-40B4-BE49-F238E27FC236}">
                  <a16:creationId xmlns:a16="http://schemas.microsoft.com/office/drawing/2014/main" id="{EA56D35E-BAB5-4FCA-A79B-85581957DADC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2" name="Freeform: Shape 68">
              <a:extLst>
                <a:ext uri="{FF2B5EF4-FFF2-40B4-BE49-F238E27FC236}">
                  <a16:creationId xmlns:a16="http://schemas.microsoft.com/office/drawing/2014/main" id="{46897BA4-06DF-43FC-90A1-AD1AF1EF238E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3" name="Freeform: Shape 69">
              <a:extLst>
                <a:ext uri="{FF2B5EF4-FFF2-40B4-BE49-F238E27FC236}">
                  <a16:creationId xmlns:a16="http://schemas.microsoft.com/office/drawing/2014/main" id="{63FEEF49-4D65-47C9-803A-AE966042DBF4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4" name="Freeform: Shape 70">
              <a:extLst>
                <a:ext uri="{FF2B5EF4-FFF2-40B4-BE49-F238E27FC236}">
                  <a16:creationId xmlns:a16="http://schemas.microsoft.com/office/drawing/2014/main" id="{B329947E-08A0-4B46-B796-F34A6155B54C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5" name="Freeform: Shape 71">
              <a:extLst>
                <a:ext uri="{FF2B5EF4-FFF2-40B4-BE49-F238E27FC236}">
                  <a16:creationId xmlns:a16="http://schemas.microsoft.com/office/drawing/2014/main" id="{D0DAFFE4-9402-4C9A-AAF6-204BA7A7C9D0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6" name="Freeform: Shape 72">
              <a:extLst>
                <a:ext uri="{FF2B5EF4-FFF2-40B4-BE49-F238E27FC236}">
                  <a16:creationId xmlns:a16="http://schemas.microsoft.com/office/drawing/2014/main" id="{6C0C82D8-16C1-4A7B-BE71-752ADCA0C986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7" name="Freeform: Shape 73">
              <a:extLst>
                <a:ext uri="{FF2B5EF4-FFF2-40B4-BE49-F238E27FC236}">
                  <a16:creationId xmlns:a16="http://schemas.microsoft.com/office/drawing/2014/main" id="{398A27AB-F684-45BB-8FCB-E87B14D8AECB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8" name="Freeform: Shape 74">
              <a:extLst>
                <a:ext uri="{FF2B5EF4-FFF2-40B4-BE49-F238E27FC236}">
                  <a16:creationId xmlns:a16="http://schemas.microsoft.com/office/drawing/2014/main" id="{FB600C80-0BD4-425D-9AAA-E6A87E9B7E19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9" name="Freeform: Shape 75">
              <a:extLst>
                <a:ext uri="{FF2B5EF4-FFF2-40B4-BE49-F238E27FC236}">
                  <a16:creationId xmlns:a16="http://schemas.microsoft.com/office/drawing/2014/main" id="{D888F9E9-A601-48D1-921D-F7B366A0F581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0" name="Freeform: Shape 76">
              <a:extLst>
                <a:ext uri="{FF2B5EF4-FFF2-40B4-BE49-F238E27FC236}">
                  <a16:creationId xmlns:a16="http://schemas.microsoft.com/office/drawing/2014/main" id="{EF34F74A-37BC-4083-B017-078C138352F7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1" name="Freeform: Shape 77">
              <a:extLst>
                <a:ext uri="{FF2B5EF4-FFF2-40B4-BE49-F238E27FC236}">
                  <a16:creationId xmlns:a16="http://schemas.microsoft.com/office/drawing/2014/main" id="{D123D23B-D608-4379-9260-334D124234E1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2" name="Freeform: Shape 78">
              <a:extLst>
                <a:ext uri="{FF2B5EF4-FFF2-40B4-BE49-F238E27FC236}">
                  <a16:creationId xmlns:a16="http://schemas.microsoft.com/office/drawing/2014/main" id="{7E73BAE7-52E4-483C-8ADF-2CB3A31F8DCC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3" name="Freeform: Shape 79">
              <a:extLst>
                <a:ext uri="{FF2B5EF4-FFF2-40B4-BE49-F238E27FC236}">
                  <a16:creationId xmlns:a16="http://schemas.microsoft.com/office/drawing/2014/main" id="{993E2178-A761-4A04-B3F3-4ECC2D8F412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4" name="Freeform: Shape 80">
              <a:extLst>
                <a:ext uri="{FF2B5EF4-FFF2-40B4-BE49-F238E27FC236}">
                  <a16:creationId xmlns:a16="http://schemas.microsoft.com/office/drawing/2014/main" id="{0F50F903-E5F8-42B2-9836-EA24B339E621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5" name="Freeform: Shape 81">
              <a:extLst>
                <a:ext uri="{FF2B5EF4-FFF2-40B4-BE49-F238E27FC236}">
                  <a16:creationId xmlns:a16="http://schemas.microsoft.com/office/drawing/2014/main" id="{EE504CF2-A6E9-4B99-9E52-5EBFEFF5B5E8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6" name="Freeform: Shape 82">
              <a:extLst>
                <a:ext uri="{FF2B5EF4-FFF2-40B4-BE49-F238E27FC236}">
                  <a16:creationId xmlns:a16="http://schemas.microsoft.com/office/drawing/2014/main" id="{4716D5B2-A25C-4513-A3BA-15AF3883158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7" name="Freeform: Shape 83">
              <a:extLst>
                <a:ext uri="{FF2B5EF4-FFF2-40B4-BE49-F238E27FC236}">
                  <a16:creationId xmlns:a16="http://schemas.microsoft.com/office/drawing/2014/main" id="{8D0AF669-6158-4D06-A55A-AF6C7096319D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8" name="Freeform: Shape 84">
              <a:extLst>
                <a:ext uri="{FF2B5EF4-FFF2-40B4-BE49-F238E27FC236}">
                  <a16:creationId xmlns:a16="http://schemas.microsoft.com/office/drawing/2014/main" id="{B6F778DF-C7A9-4FE3-85DC-64AA1F23AB3E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49" name="Freeform: Shape 85">
              <a:extLst>
                <a:ext uri="{FF2B5EF4-FFF2-40B4-BE49-F238E27FC236}">
                  <a16:creationId xmlns:a16="http://schemas.microsoft.com/office/drawing/2014/main" id="{AB29C2C5-E6E7-4AF2-8E88-C6B078028908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0" name="Freeform: Shape 86">
              <a:extLst>
                <a:ext uri="{FF2B5EF4-FFF2-40B4-BE49-F238E27FC236}">
                  <a16:creationId xmlns:a16="http://schemas.microsoft.com/office/drawing/2014/main" id="{0F38A081-4025-43B7-B895-0CD9B164C3B7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1" name="Freeform: Shape 87">
              <a:extLst>
                <a:ext uri="{FF2B5EF4-FFF2-40B4-BE49-F238E27FC236}">
                  <a16:creationId xmlns:a16="http://schemas.microsoft.com/office/drawing/2014/main" id="{07E35CA4-06AA-497D-8C2D-33982D50E0E1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2" name="Freeform: Shape 88">
              <a:extLst>
                <a:ext uri="{FF2B5EF4-FFF2-40B4-BE49-F238E27FC236}">
                  <a16:creationId xmlns:a16="http://schemas.microsoft.com/office/drawing/2014/main" id="{E530324E-9A21-47EC-BC34-0498154AB143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3" name="Freeform: Shape 89">
              <a:extLst>
                <a:ext uri="{FF2B5EF4-FFF2-40B4-BE49-F238E27FC236}">
                  <a16:creationId xmlns:a16="http://schemas.microsoft.com/office/drawing/2014/main" id="{BD96EE19-50D8-4269-A957-58C58D01174C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4" name="Freeform: Shape 90">
              <a:extLst>
                <a:ext uri="{FF2B5EF4-FFF2-40B4-BE49-F238E27FC236}">
                  <a16:creationId xmlns:a16="http://schemas.microsoft.com/office/drawing/2014/main" id="{000E3919-B324-453F-B1AA-7AA1547BFFA3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5" name="Freeform: Shape 91">
              <a:extLst>
                <a:ext uri="{FF2B5EF4-FFF2-40B4-BE49-F238E27FC236}">
                  <a16:creationId xmlns:a16="http://schemas.microsoft.com/office/drawing/2014/main" id="{A8F52108-C0B1-4E29-96B8-9020E5FCF447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6" name="Freeform: Shape 92">
              <a:extLst>
                <a:ext uri="{FF2B5EF4-FFF2-40B4-BE49-F238E27FC236}">
                  <a16:creationId xmlns:a16="http://schemas.microsoft.com/office/drawing/2014/main" id="{497A9326-3C06-4AFF-BC83-FFD9B4C7942B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7" name="Freeform: Shape 93">
              <a:extLst>
                <a:ext uri="{FF2B5EF4-FFF2-40B4-BE49-F238E27FC236}">
                  <a16:creationId xmlns:a16="http://schemas.microsoft.com/office/drawing/2014/main" id="{67A1134B-3109-4534-B4E6-864EECAA0AF3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8" name="Freeform: Shape 94">
              <a:extLst>
                <a:ext uri="{FF2B5EF4-FFF2-40B4-BE49-F238E27FC236}">
                  <a16:creationId xmlns:a16="http://schemas.microsoft.com/office/drawing/2014/main" id="{48120C5D-8624-4DC4-9542-3B03BA2270B7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59" name="Freeform: Shape 95">
              <a:extLst>
                <a:ext uri="{FF2B5EF4-FFF2-40B4-BE49-F238E27FC236}">
                  <a16:creationId xmlns:a16="http://schemas.microsoft.com/office/drawing/2014/main" id="{180FBDAF-54C2-4040-99EB-71E6169CB82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0" name="Freeform: Shape 96">
              <a:extLst>
                <a:ext uri="{FF2B5EF4-FFF2-40B4-BE49-F238E27FC236}">
                  <a16:creationId xmlns:a16="http://schemas.microsoft.com/office/drawing/2014/main" id="{7FA0A048-8A5E-485C-8296-FDFB70448D09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1" name="Freeform: Shape 97">
              <a:extLst>
                <a:ext uri="{FF2B5EF4-FFF2-40B4-BE49-F238E27FC236}">
                  <a16:creationId xmlns:a16="http://schemas.microsoft.com/office/drawing/2014/main" id="{F7B50D66-9E2A-4000-8D53-327982ED5FDE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2" name="Freeform: Shape 98">
              <a:extLst>
                <a:ext uri="{FF2B5EF4-FFF2-40B4-BE49-F238E27FC236}">
                  <a16:creationId xmlns:a16="http://schemas.microsoft.com/office/drawing/2014/main" id="{07BB9219-0F16-4E79-8CC3-60BD5A1B8B13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3" name="Freeform: Shape 99">
              <a:extLst>
                <a:ext uri="{FF2B5EF4-FFF2-40B4-BE49-F238E27FC236}">
                  <a16:creationId xmlns:a16="http://schemas.microsoft.com/office/drawing/2014/main" id="{0FBF0088-3555-4AC1-9288-3B8DB5EB22FF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4" name="Freeform: Shape 100">
              <a:extLst>
                <a:ext uri="{FF2B5EF4-FFF2-40B4-BE49-F238E27FC236}">
                  <a16:creationId xmlns:a16="http://schemas.microsoft.com/office/drawing/2014/main" id="{0630D609-8696-477B-AE36-85C96E972499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5" name="Freeform: Shape 101">
              <a:extLst>
                <a:ext uri="{FF2B5EF4-FFF2-40B4-BE49-F238E27FC236}">
                  <a16:creationId xmlns:a16="http://schemas.microsoft.com/office/drawing/2014/main" id="{6523C4D4-E692-4346-A08E-0400503278F5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6" name="Freeform: Shape 102">
              <a:extLst>
                <a:ext uri="{FF2B5EF4-FFF2-40B4-BE49-F238E27FC236}">
                  <a16:creationId xmlns:a16="http://schemas.microsoft.com/office/drawing/2014/main" id="{3CFE9A64-B89C-45D7-86FA-AC265245E65F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7" name="Freeform: Shape 103">
              <a:extLst>
                <a:ext uri="{FF2B5EF4-FFF2-40B4-BE49-F238E27FC236}">
                  <a16:creationId xmlns:a16="http://schemas.microsoft.com/office/drawing/2014/main" id="{F386D091-E526-40FE-BAC1-927873DDB899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8" name="Freeform: Shape 104">
              <a:extLst>
                <a:ext uri="{FF2B5EF4-FFF2-40B4-BE49-F238E27FC236}">
                  <a16:creationId xmlns:a16="http://schemas.microsoft.com/office/drawing/2014/main" id="{55E78790-8704-4E94-955E-D8B06906A2B1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69" name="Freeform: Shape 105">
              <a:extLst>
                <a:ext uri="{FF2B5EF4-FFF2-40B4-BE49-F238E27FC236}">
                  <a16:creationId xmlns:a16="http://schemas.microsoft.com/office/drawing/2014/main" id="{95219779-5820-4DB8-8B32-EF7B774D86CD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0" name="Freeform: Shape 106">
              <a:extLst>
                <a:ext uri="{FF2B5EF4-FFF2-40B4-BE49-F238E27FC236}">
                  <a16:creationId xmlns:a16="http://schemas.microsoft.com/office/drawing/2014/main" id="{A42BD8DC-2A85-46C6-9531-34BD16D5D2B3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1" name="Freeform: Shape 107">
              <a:extLst>
                <a:ext uri="{FF2B5EF4-FFF2-40B4-BE49-F238E27FC236}">
                  <a16:creationId xmlns:a16="http://schemas.microsoft.com/office/drawing/2014/main" id="{66895198-EA3E-4085-AB62-5FD03837AC19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2" name="Freeform: Shape 108">
              <a:extLst>
                <a:ext uri="{FF2B5EF4-FFF2-40B4-BE49-F238E27FC236}">
                  <a16:creationId xmlns:a16="http://schemas.microsoft.com/office/drawing/2014/main" id="{9B59B160-E54B-47AA-82D6-717BA813132C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3" name="Freeform: Shape 109">
              <a:extLst>
                <a:ext uri="{FF2B5EF4-FFF2-40B4-BE49-F238E27FC236}">
                  <a16:creationId xmlns:a16="http://schemas.microsoft.com/office/drawing/2014/main" id="{59C76AE3-FD2E-4527-A905-6D39588F3C8D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4" name="Freeform: Shape 110">
              <a:extLst>
                <a:ext uri="{FF2B5EF4-FFF2-40B4-BE49-F238E27FC236}">
                  <a16:creationId xmlns:a16="http://schemas.microsoft.com/office/drawing/2014/main" id="{EA978A0F-37A4-4547-A7E2-4776CF4B3B8A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5" name="Freeform: Shape 111">
              <a:extLst>
                <a:ext uri="{FF2B5EF4-FFF2-40B4-BE49-F238E27FC236}">
                  <a16:creationId xmlns:a16="http://schemas.microsoft.com/office/drawing/2014/main" id="{3D4D121C-167A-48CB-B0F0-0F436203B675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6" name="Freeform: Shape 112">
              <a:extLst>
                <a:ext uri="{FF2B5EF4-FFF2-40B4-BE49-F238E27FC236}">
                  <a16:creationId xmlns:a16="http://schemas.microsoft.com/office/drawing/2014/main" id="{5985520C-D57C-4C2D-B080-EAC11130AE12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7" name="Freeform: Shape 113">
              <a:extLst>
                <a:ext uri="{FF2B5EF4-FFF2-40B4-BE49-F238E27FC236}">
                  <a16:creationId xmlns:a16="http://schemas.microsoft.com/office/drawing/2014/main" id="{45BA14AA-7F5B-4A0D-B12D-013FBBD0F63A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8" name="Freeform: Shape 114">
              <a:extLst>
                <a:ext uri="{FF2B5EF4-FFF2-40B4-BE49-F238E27FC236}">
                  <a16:creationId xmlns:a16="http://schemas.microsoft.com/office/drawing/2014/main" id="{08DD2767-224C-4679-AC74-840AFDFAB0D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79" name="Freeform: Shape 115">
              <a:extLst>
                <a:ext uri="{FF2B5EF4-FFF2-40B4-BE49-F238E27FC236}">
                  <a16:creationId xmlns:a16="http://schemas.microsoft.com/office/drawing/2014/main" id="{5ECE6D8A-4AAE-4D33-A006-7C534BA8646E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0" name="Freeform: Shape 116">
              <a:extLst>
                <a:ext uri="{FF2B5EF4-FFF2-40B4-BE49-F238E27FC236}">
                  <a16:creationId xmlns:a16="http://schemas.microsoft.com/office/drawing/2014/main" id="{E17EBE46-B9C1-49B2-AA9C-46226CC1073C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1" name="Freeform: Shape 117">
              <a:extLst>
                <a:ext uri="{FF2B5EF4-FFF2-40B4-BE49-F238E27FC236}">
                  <a16:creationId xmlns:a16="http://schemas.microsoft.com/office/drawing/2014/main" id="{7EEECA8D-62B0-45F0-84A4-1FA5EF7EF821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2" name="Freeform: Shape 118">
              <a:extLst>
                <a:ext uri="{FF2B5EF4-FFF2-40B4-BE49-F238E27FC236}">
                  <a16:creationId xmlns:a16="http://schemas.microsoft.com/office/drawing/2014/main" id="{DBFBD708-755B-4DE9-A42D-3824AEA94BE9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3" name="Freeform: Shape 119">
              <a:extLst>
                <a:ext uri="{FF2B5EF4-FFF2-40B4-BE49-F238E27FC236}">
                  <a16:creationId xmlns:a16="http://schemas.microsoft.com/office/drawing/2014/main" id="{619EC0DD-16AC-4EB2-AC0E-068AADD4B26E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4" name="Freeform: Shape 120">
              <a:extLst>
                <a:ext uri="{FF2B5EF4-FFF2-40B4-BE49-F238E27FC236}">
                  <a16:creationId xmlns:a16="http://schemas.microsoft.com/office/drawing/2014/main" id="{193F4B2B-4760-4758-8221-E2F7B31FF0C6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5" name="Freeform: Shape 121">
              <a:extLst>
                <a:ext uri="{FF2B5EF4-FFF2-40B4-BE49-F238E27FC236}">
                  <a16:creationId xmlns:a16="http://schemas.microsoft.com/office/drawing/2014/main" id="{970652D7-1E1D-409D-8670-320356891AA1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6" name="Freeform: Shape 122">
              <a:extLst>
                <a:ext uri="{FF2B5EF4-FFF2-40B4-BE49-F238E27FC236}">
                  <a16:creationId xmlns:a16="http://schemas.microsoft.com/office/drawing/2014/main" id="{136CBB62-7DD6-47A3-8914-DF36616E966E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7" name="Freeform: Shape 123">
              <a:extLst>
                <a:ext uri="{FF2B5EF4-FFF2-40B4-BE49-F238E27FC236}">
                  <a16:creationId xmlns:a16="http://schemas.microsoft.com/office/drawing/2014/main" id="{D6AF613D-1447-4B89-AE7B-F93690761410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8" name="Freeform: Shape 124">
              <a:extLst>
                <a:ext uri="{FF2B5EF4-FFF2-40B4-BE49-F238E27FC236}">
                  <a16:creationId xmlns:a16="http://schemas.microsoft.com/office/drawing/2014/main" id="{5D517A46-FF74-4D7F-ACB0-FBAE1C979473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89" name="Freeform: Shape 125">
              <a:extLst>
                <a:ext uri="{FF2B5EF4-FFF2-40B4-BE49-F238E27FC236}">
                  <a16:creationId xmlns:a16="http://schemas.microsoft.com/office/drawing/2014/main" id="{3C31D77B-FD00-4CBA-8D82-BE203206C985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0" name="Freeform: Shape 126">
              <a:extLst>
                <a:ext uri="{FF2B5EF4-FFF2-40B4-BE49-F238E27FC236}">
                  <a16:creationId xmlns:a16="http://schemas.microsoft.com/office/drawing/2014/main" id="{06EA0BE6-9B60-4770-8E83-BEF28B0F3F1F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1" name="Freeform: Shape 127">
              <a:extLst>
                <a:ext uri="{FF2B5EF4-FFF2-40B4-BE49-F238E27FC236}">
                  <a16:creationId xmlns:a16="http://schemas.microsoft.com/office/drawing/2014/main" id="{0A60B55D-3C57-4C2C-A1D9-02A7422245CE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2" name="Freeform: Shape 128">
              <a:extLst>
                <a:ext uri="{FF2B5EF4-FFF2-40B4-BE49-F238E27FC236}">
                  <a16:creationId xmlns:a16="http://schemas.microsoft.com/office/drawing/2014/main" id="{0EB8E7C8-A10A-4C03-96EE-CDF250C65ED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3" name="Freeform: Shape 129">
              <a:extLst>
                <a:ext uri="{FF2B5EF4-FFF2-40B4-BE49-F238E27FC236}">
                  <a16:creationId xmlns:a16="http://schemas.microsoft.com/office/drawing/2014/main" id="{AB8970AF-6F5B-4C3C-B712-2058117AAFC5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4" name="Freeform: Shape 130">
              <a:extLst>
                <a:ext uri="{FF2B5EF4-FFF2-40B4-BE49-F238E27FC236}">
                  <a16:creationId xmlns:a16="http://schemas.microsoft.com/office/drawing/2014/main" id="{31348971-603C-4C5A-AE21-7AF76A8A58B8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5" name="Freeform: Shape 131">
              <a:extLst>
                <a:ext uri="{FF2B5EF4-FFF2-40B4-BE49-F238E27FC236}">
                  <a16:creationId xmlns:a16="http://schemas.microsoft.com/office/drawing/2014/main" id="{9FC68E0E-D885-49ED-9367-9FB4599EC5DC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6" name="Freeform: Shape 132">
              <a:extLst>
                <a:ext uri="{FF2B5EF4-FFF2-40B4-BE49-F238E27FC236}">
                  <a16:creationId xmlns:a16="http://schemas.microsoft.com/office/drawing/2014/main" id="{E538D30B-B518-44DA-A2CB-0BF1AAEE47BC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7" name="Freeform: Shape 133">
              <a:extLst>
                <a:ext uri="{FF2B5EF4-FFF2-40B4-BE49-F238E27FC236}">
                  <a16:creationId xmlns:a16="http://schemas.microsoft.com/office/drawing/2014/main" id="{4153AFF7-B49F-43CC-B3C8-017986DF7762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8" name="Freeform: Shape 134">
              <a:extLst>
                <a:ext uri="{FF2B5EF4-FFF2-40B4-BE49-F238E27FC236}">
                  <a16:creationId xmlns:a16="http://schemas.microsoft.com/office/drawing/2014/main" id="{CA5FF258-127F-4AF9-87FA-FF31E1638ADB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99" name="Freeform: Shape 135">
              <a:extLst>
                <a:ext uri="{FF2B5EF4-FFF2-40B4-BE49-F238E27FC236}">
                  <a16:creationId xmlns:a16="http://schemas.microsoft.com/office/drawing/2014/main" id="{34761946-BC46-470F-8235-9F3A48E6E355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0" name="Freeform: Shape 136">
              <a:extLst>
                <a:ext uri="{FF2B5EF4-FFF2-40B4-BE49-F238E27FC236}">
                  <a16:creationId xmlns:a16="http://schemas.microsoft.com/office/drawing/2014/main" id="{EE43F673-8FA4-4B5B-8D20-297946D7EA9A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1" name="Freeform: Shape 137">
              <a:extLst>
                <a:ext uri="{FF2B5EF4-FFF2-40B4-BE49-F238E27FC236}">
                  <a16:creationId xmlns:a16="http://schemas.microsoft.com/office/drawing/2014/main" id="{D92AAB41-9EFF-4A3D-B57B-36AC5DFBCFC1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2" name="Freeform: Shape 138">
              <a:extLst>
                <a:ext uri="{FF2B5EF4-FFF2-40B4-BE49-F238E27FC236}">
                  <a16:creationId xmlns:a16="http://schemas.microsoft.com/office/drawing/2014/main" id="{C8ED7A30-6441-4087-A74C-8BC8272DBC4F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3" name="Freeform: Shape 139">
              <a:extLst>
                <a:ext uri="{FF2B5EF4-FFF2-40B4-BE49-F238E27FC236}">
                  <a16:creationId xmlns:a16="http://schemas.microsoft.com/office/drawing/2014/main" id="{D8ED5BCA-4A6B-46BB-8EE1-94D6C63ABB42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4" name="Freeform: Shape 140">
              <a:extLst>
                <a:ext uri="{FF2B5EF4-FFF2-40B4-BE49-F238E27FC236}">
                  <a16:creationId xmlns:a16="http://schemas.microsoft.com/office/drawing/2014/main" id="{163713E1-BA0F-49FC-85F2-3FB3342BA7B1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5" name="Freeform: Shape 141">
              <a:extLst>
                <a:ext uri="{FF2B5EF4-FFF2-40B4-BE49-F238E27FC236}">
                  <a16:creationId xmlns:a16="http://schemas.microsoft.com/office/drawing/2014/main" id="{18B0A9C4-2549-431D-B4A0-00B62FC82937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6" name="Freeform: Shape 142">
              <a:extLst>
                <a:ext uri="{FF2B5EF4-FFF2-40B4-BE49-F238E27FC236}">
                  <a16:creationId xmlns:a16="http://schemas.microsoft.com/office/drawing/2014/main" id="{8DAF63B6-6768-457F-B77C-162800202280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7" name="Freeform: Shape 143">
              <a:extLst>
                <a:ext uri="{FF2B5EF4-FFF2-40B4-BE49-F238E27FC236}">
                  <a16:creationId xmlns:a16="http://schemas.microsoft.com/office/drawing/2014/main" id="{B0E1ECAB-E655-4947-9A5A-854389974346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8" name="Freeform: Shape 144">
              <a:extLst>
                <a:ext uri="{FF2B5EF4-FFF2-40B4-BE49-F238E27FC236}">
                  <a16:creationId xmlns:a16="http://schemas.microsoft.com/office/drawing/2014/main" id="{4EC747D3-0E70-4732-B17D-93128326C3B4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09" name="Freeform: Shape 145">
              <a:extLst>
                <a:ext uri="{FF2B5EF4-FFF2-40B4-BE49-F238E27FC236}">
                  <a16:creationId xmlns:a16="http://schemas.microsoft.com/office/drawing/2014/main" id="{2EE44D8B-94BD-4B62-86B3-29FCCB337C58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0" name="Freeform: Shape 146">
              <a:extLst>
                <a:ext uri="{FF2B5EF4-FFF2-40B4-BE49-F238E27FC236}">
                  <a16:creationId xmlns:a16="http://schemas.microsoft.com/office/drawing/2014/main" id="{C3776149-ECBF-4CCF-BCE3-065A77137043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1" name="Freeform: Shape 147">
              <a:extLst>
                <a:ext uri="{FF2B5EF4-FFF2-40B4-BE49-F238E27FC236}">
                  <a16:creationId xmlns:a16="http://schemas.microsoft.com/office/drawing/2014/main" id="{D03B03C4-B14D-4D57-8866-6D410E6C7122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2" name="Freeform: Shape 148">
              <a:extLst>
                <a:ext uri="{FF2B5EF4-FFF2-40B4-BE49-F238E27FC236}">
                  <a16:creationId xmlns:a16="http://schemas.microsoft.com/office/drawing/2014/main" id="{80C629AE-77E1-4428-BC21-39604C45A20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3" name="Freeform: Shape 149">
              <a:extLst>
                <a:ext uri="{FF2B5EF4-FFF2-40B4-BE49-F238E27FC236}">
                  <a16:creationId xmlns:a16="http://schemas.microsoft.com/office/drawing/2014/main" id="{D0E41745-7077-4594-A9F7-8A89089CE318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4" name="Freeform: Shape 150">
              <a:extLst>
                <a:ext uri="{FF2B5EF4-FFF2-40B4-BE49-F238E27FC236}">
                  <a16:creationId xmlns:a16="http://schemas.microsoft.com/office/drawing/2014/main" id="{F6317268-00C7-4574-A69C-0A217D6D66A3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5" name="Freeform: Shape 151">
              <a:extLst>
                <a:ext uri="{FF2B5EF4-FFF2-40B4-BE49-F238E27FC236}">
                  <a16:creationId xmlns:a16="http://schemas.microsoft.com/office/drawing/2014/main" id="{598DC3C4-013B-4A56-A374-0084E6A89B00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152">
              <a:extLst>
                <a:ext uri="{FF2B5EF4-FFF2-40B4-BE49-F238E27FC236}">
                  <a16:creationId xmlns:a16="http://schemas.microsoft.com/office/drawing/2014/main" id="{92F35E4E-C22D-42A6-A4E4-A4082426B25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153">
              <a:extLst>
                <a:ext uri="{FF2B5EF4-FFF2-40B4-BE49-F238E27FC236}">
                  <a16:creationId xmlns:a16="http://schemas.microsoft.com/office/drawing/2014/main" id="{DA9C87AD-DE7F-4FC5-8098-E63E3F604043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154">
              <a:extLst>
                <a:ext uri="{FF2B5EF4-FFF2-40B4-BE49-F238E27FC236}">
                  <a16:creationId xmlns:a16="http://schemas.microsoft.com/office/drawing/2014/main" id="{381C60A1-10FD-454B-B30C-D85DB51CF3E1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155">
              <a:extLst>
                <a:ext uri="{FF2B5EF4-FFF2-40B4-BE49-F238E27FC236}">
                  <a16:creationId xmlns:a16="http://schemas.microsoft.com/office/drawing/2014/main" id="{13BAE1DE-85FD-4517-8450-78F26EA74DB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520" name="Graphic 19325">
            <a:extLst>
              <a:ext uri="{FF2B5EF4-FFF2-40B4-BE49-F238E27FC236}">
                <a16:creationId xmlns:a16="http://schemas.microsoft.com/office/drawing/2014/main" id="{C23BC557-5B47-40ED-A210-AF909D42FFA2}"/>
              </a:ext>
            </a:extLst>
          </p:cNvPr>
          <p:cNvSpPr/>
          <p:nvPr/>
        </p:nvSpPr>
        <p:spPr>
          <a:xfrm>
            <a:off x="5559087" y="1386613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521" name="Graphic 19325">
            <a:extLst>
              <a:ext uri="{FF2B5EF4-FFF2-40B4-BE49-F238E27FC236}">
                <a16:creationId xmlns:a16="http://schemas.microsoft.com/office/drawing/2014/main" id="{164FF9BC-75CC-4D0E-B687-75293B23AA53}"/>
              </a:ext>
            </a:extLst>
          </p:cNvPr>
          <p:cNvSpPr/>
          <p:nvPr/>
        </p:nvSpPr>
        <p:spPr>
          <a:xfrm>
            <a:off x="4628811" y="4362782"/>
            <a:ext cx="188236" cy="19779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522" name="Graphic 19325">
            <a:extLst>
              <a:ext uri="{FF2B5EF4-FFF2-40B4-BE49-F238E27FC236}">
                <a16:creationId xmlns:a16="http://schemas.microsoft.com/office/drawing/2014/main" id="{D0B7A1C6-5BD2-445B-A87B-80B4A3668B47}"/>
              </a:ext>
            </a:extLst>
          </p:cNvPr>
          <p:cNvSpPr/>
          <p:nvPr/>
        </p:nvSpPr>
        <p:spPr>
          <a:xfrm>
            <a:off x="8237707" y="4823363"/>
            <a:ext cx="319883" cy="28531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523" name="Graphic 15">
            <a:extLst>
              <a:ext uri="{FF2B5EF4-FFF2-40B4-BE49-F238E27FC236}">
                <a16:creationId xmlns:a16="http://schemas.microsoft.com/office/drawing/2014/main" id="{6E0554DB-047F-4A37-BEF9-E0A040D64BBC}"/>
              </a:ext>
            </a:extLst>
          </p:cNvPr>
          <p:cNvGrpSpPr/>
          <p:nvPr/>
        </p:nvGrpSpPr>
        <p:grpSpPr>
          <a:xfrm rot="20537283">
            <a:off x="5474216" y="2099700"/>
            <a:ext cx="1035590" cy="888349"/>
            <a:chOff x="8203691" y="2074073"/>
            <a:chExt cx="976788" cy="876866"/>
          </a:xfrm>
        </p:grpSpPr>
        <p:sp>
          <p:nvSpPr>
            <p:cNvPr id="524" name="Freeform: Shape 1194">
              <a:extLst>
                <a:ext uri="{FF2B5EF4-FFF2-40B4-BE49-F238E27FC236}">
                  <a16:creationId xmlns:a16="http://schemas.microsoft.com/office/drawing/2014/main" id="{7D954F2B-22CE-4B5D-9E6C-DEDC3AD108D5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1195">
              <a:extLst>
                <a:ext uri="{FF2B5EF4-FFF2-40B4-BE49-F238E27FC236}">
                  <a16:creationId xmlns:a16="http://schemas.microsoft.com/office/drawing/2014/main" id="{1AC485CF-22A4-4486-82FC-B05022205236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1196">
              <a:extLst>
                <a:ext uri="{FF2B5EF4-FFF2-40B4-BE49-F238E27FC236}">
                  <a16:creationId xmlns:a16="http://schemas.microsoft.com/office/drawing/2014/main" id="{4578A979-7FA2-40BC-AA0A-2D0FD18DC54E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1197">
              <a:extLst>
                <a:ext uri="{FF2B5EF4-FFF2-40B4-BE49-F238E27FC236}">
                  <a16:creationId xmlns:a16="http://schemas.microsoft.com/office/drawing/2014/main" id="{D741E3CD-C7CE-4992-A89A-FDC7D321909F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1198">
              <a:extLst>
                <a:ext uri="{FF2B5EF4-FFF2-40B4-BE49-F238E27FC236}">
                  <a16:creationId xmlns:a16="http://schemas.microsoft.com/office/drawing/2014/main" id="{BF1F5624-4B18-49F5-B07E-B9893693CE90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1199">
              <a:extLst>
                <a:ext uri="{FF2B5EF4-FFF2-40B4-BE49-F238E27FC236}">
                  <a16:creationId xmlns:a16="http://schemas.microsoft.com/office/drawing/2014/main" id="{AC6488B5-3807-4FBA-8791-D014DFD9081E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1200">
              <a:extLst>
                <a:ext uri="{FF2B5EF4-FFF2-40B4-BE49-F238E27FC236}">
                  <a16:creationId xmlns:a16="http://schemas.microsoft.com/office/drawing/2014/main" id="{889F06A8-4E66-472A-B6C9-5C3D6EAF175A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1201">
              <a:extLst>
                <a:ext uri="{FF2B5EF4-FFF2-40B4-BE49-F238E27FC236}">
                  <a16:creationId xmlns:a16="http://schemas.microsoft.com/office/drawing/2014/main" id="{CFC90EA6-4C87-4ED7-82AC-60DC958B9F05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1202">
              <a:extLst>
                <a:ext uri="{FF2B5EF4-FFF2-40B4-BE49-F238E27FC236}">
                  <a16:creationId xmlns:a16="http://schemas.microsoft.com/office/drawing/2014/main" id="{DEC13925-7DD9-474F-A6BA-E1BE1B0CA1D8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1203">
              <a:extLst>
                <a:ext uri="{FF2B5EF4-FFF2-40B4-BE49-F238E27FC236}">
                  <a16:creationId xmlns:a16="http://schemas.microsoft.com/office/drawing/2014/main" id="{65CEB0B0-D4D9-48BE-B510-1B26C6F4A532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1204">
              <a:extLst>
                <a:ext uri="{FF2B5EF4-FFF2-40B4-BE49-F238E27FC236}">
                  <a16:creationId xmlns:a16="http://schemas.microsoft.com/office/drawing/2014/main" id="{CCA8D53C-BD27-4599-8C2F-8E58F6913AB9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1205">
              <a:extLst>
                <a:ext uri="{FF2B5EF4-FFF2-40B4-BE49-F238E27FC236}">
                  <a16:creationId xmlns:a16="http://schemas.microsoft.com/office/drawing/2014/main" id="{2DDA5093-9E08-4B81-8039-87EE94485478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536" name="Graphic 44232">
            <a:extLst>
              <a:ext uri="{FF2B5EF4-FFF2-40B4-BE49-F238E27FC236}">
                <a16:creationId xmlns:a16="http://schemas.microsoft.com/office/drawing/2014/main" id="{CDEAE559-26FE-40C3-B510-BB9535445BDA}"/>
              </a:ext>
            </a:extLst>
          </p:cNvPr>
          <p:cNvGrpSpPr/>
          <p:nvPr/>
        </p:nvGrpSpPr>
        <p:grpSpPr>
          <a:xfrm rot="19614096">
            <a:off x="476587" y="4407595"/>
            <a:ext cx="3278682" cy="3021977"/>
            <a:chOff x="696549" y="4578468"/>
            <a:chExt cx="854163" cy="810703"/>
          </a:xfrm>
        </p:grpSpPr>
        <p:grpSp>
          <p:nvGrpSpPr>
            <p:cNvPr id="537" name="Graphic 44232">
              <a:extLst>
                <a:ext uri="{FF2B5EF4-FFF2-40B4-BE49-F238E27FC236}">
                  <a16:creationId xmlns:a16="http://schemas.microsoft.com/office/drawing/2014/main" id="{E2513311-E9AB-45BB-B0A4-0DC740C959BD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551" name="Freeform: Shape 44235">
                <a:extLst>
                  <a:ext uri="{FF2B5EF4-FFF2-40B4-BE49-F238E27FC236}">
                    <a16:creationId xmlns:a16="http://schemas.microsoft.com/office/drawing/2014/main" id="{83F40BA8-8557-40E6-8605-CCDDF93B72E7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2" name="Freeform: Shape 44236">
                <a:extLst>
                  <a:ext uri="{FF2B5EF4-FFF2-40B4-BE49-F238E27FC236}">
                    <a16:creationId xmlns:a16="http://schemas.microsoft.com/office/drawing/2014/main" id="{BF67E89F-1149-4A79-A6C6-37D230A50D05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3" name="Freeform: Shape 44237">
                <a:extLst>
                  <a:ext uri="{FF2B5EF4-FFF2-40B4-BE49-F238E27FC236}">
                    <a16:creationId xmlns:a16="http://schemas.microsoft.com/office/drawing/2014/main" id="{8B4FF7D6-5CD0-4919-9B6A-C96CB49367FA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4" name="Freeform: Shape 44238">
                <a:extLst>
                  <a:ext uri="{FF2B5EF4-FFF2-40B4-BE49-F238E27FC236}">
                    <a16:creationId xmlns:a16="http://schemas.microsoft.com/office/drawing/2014/main" id="{C8BC1A03-C487-42C0-BF1F-60A299F3E25A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5" name="Freeform: Shape 44239">
                <a:extLst>
                  <a:ext uri="{FF2B5EF4-FFF2-40B4-BE49-F238E27FC236}">
                    <a16:creationId xmlns:a16="http://schemas.microsoft.com/office/drawing/2014/main" id="{4BCAC404-AFE8-4D8F-8F63-FC55E20017F2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6" name="Freeform: Shape 44240">
                <a:extLst>
                  <a:ext uri="{FF2B5EF4-FFF2-40B4-BE49-F238E27FC236}">
                    <a16:creationId xmlns:a16="http://schemas.microsoft.com/office/drawing/2014/main" id="{DC51BA6B-2D61-47D2-9495-34FC52194DD4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7" name="Freeform: Shape 44241">
                <a:extLst>
                  <a:ext uri="{FF2B5EF4-FFF2-40B4-BE49-F238E27FC236}">
                    <a16:creationId xmlns:a16="http://schemas.microsoft.com/office/drawing/2014/main" id="{D9D24162-403D-4CAF-A250-C65282BAD73F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8" name="Freeform: Shape 44242">
                <a:extLst>
                  <a:ext uri="{FF2B5EF4-FFF2-40B4-BE49-F238E27FC236}">
                    <a16:creationId xmlns:a16="http://schemas.microsoft.com/office/drawing/2014/main" id="{AED32FDA-3486-4072-97CF-FA916BE7A156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9" name="Freeform: Shape 44243">
                <a:extLst>
                  <a:ext uri="{FF2B5EF4-FFF2-40B4-BE49-F238E27FC236}">
                    <a16:creationId xmlns:a16="http://schemas.microsoft.com/office/drawing/2014/main" id="{C973A3AF-A4DB-4DF7-8053-2F65B294AFC1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0" name="Freeform: Shape 44244">
                <a:extLst>
                  <a:ext uri="{FF2B5EF4-FFF2-40B4-BE49-F238E27FC236}">
                    <a16:creationId xmlns:a16="http://schemas.microsoft.com/office/drawing/2014/main" id="{01C74C64-2EB0-46DC-B686-776FF7CA391B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1" name="Freeform: Shape 44245">
                <a:extLst>
                  <a:ext uri="{FF2B5EF4-FFF2-40B4-BE49-F238E27FC236}">
                    <a16:creationId xmlns:a16="http://schemas.microsoft.com/office/drawing/2014/main" id="{E6E8446B-E25F-46D2-95D1-51955313D894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2" name="Freeform: Shape 44246">
                <a:extLst>
                  <a:ext uri="{FF2B5EF4-FFF2-40B4-BE49-F238E27FC236}">
                    <a16:creationId xmlns:a16="http://schemas.microsoft.com/office/drawing/2014/main" id="{2556989E-741F-40C5-9D9A-3EB87814B08F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538" name="Graphic 44232">
              <a:extLst>
                <a:ext uri="{FF2B5EF4-FFF2-40B4-BE49-F238E27FC236}">
                  <a16:creationId xmlns:a16="http://schemas.microsoft.com/office/drawing/2014/main" id="{4E528C31-144B-41BD-9C05-E38E8DC2E7C0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539" name="Freeform: Shape 44248">
                <a:extLst>
                  <a:ext uri="{FF2B5EF4-FFF2-40B4-BE49-F238E27FC236}">
                    <a16:creationId xmlns:a16="http://schemas.microsoft.com/office/drawing/2014/main" id="{5F8B4EA3-85AC-4583-AE96-50D41AB6E145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0" name="Freeform: Shape 44249">
                <a:extLst>
                  <a:ext uri="{FF2B5EF4-FFF2-40B4-BE49-F238E27FC236}">
                    <a16:creationId xmlns:a16="http://schemas.microsoft.com/office/drawing/2014/main" id="{A4DD60B9-8924-4703-989B-A307CD6D6959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1" name="Freeform: Shape 44250">
                <a:extLst>
                  <a:ext uri="{FF2B5EF4-FFF2-40B4-BE49-F238E27FC236}">
                    <a16:creationId xmlns:a16="http://schemas.microsoft.com/office/drawing/2014/main" id="{3C8AF189-D19C-426B-B678-6210BE9A2319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2" name="Freeform: Shape 44251">
                <a:extLst>
                  <a:ext uri="{FF2B5EF4-FFF2-40B4-BE49-F238E27FC236}">
                    <a16:creationId xmlns:a16="http://schemas.microsoft.com/office/drawing/2014/main" id="{5996F333-5FC1-4A78-BCF1-6E2A87DCD06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3" name="Freeform: Shape 44252">
                <a:extLst>
                  <a:ext uri="{FF2B5EF4-FFF2-40B4-BE49-F238E27FC236}">
                    <a16:creationId xmlns:a16="http://schemas.microsoft.com/office/drawing/2014/main" id="{6CF0E33C-66F0-4DA9-BDF5-1809DE3A1ECF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4" name="Freeform: Shape 44253">
                <a:extLst>
                  <a:ext uri="{FF2B5EF4-FFF2-40B4-BE49-F238E27FC236}">
                    <a16:creationId xmlns:a16="http://schemas.microsoft.com/office/drawing/2014/main" id="{2D34B0D8-EC34-40A3-AA95-F5BBCB819857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5" name="Freeform: Shape 44254">
                <a:extLst>
                  <a:ext uri="{FF2B5EF4-FFF2-40B4-BE49-F238E27FC236}">
                    <a16:creationId xmlns:a16="http://schemas.microsoft.com/office/drawing/2014/main" id="{185CD164-AA19-49A2-95F1-E397E9556069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6" name="Freeform: Shape 44255">
                <a:extLst>
                  <a:ext uri="{FF2B5EF4-FFF2-40B4-BE49-F238E27FC236}">
                    <a16:creationId xmlns:a16="http://schemas.microsoft.com/office/drawing/2014/main" id="{BC4142ED-A3BD-43D4-B997-2A98271F3C82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7" name="Freeform: Shape 44256">
                <a:extLst>
                  <a:ext uri="{FF2B5EF4-FFF2-40B4-BE49-F238E27FC236}">
                    <a16:creationId xmlns:a16="http://schemas.microsoft.com/office/drawing/2014/main" id="{A9F9AFB8-3BBD-4D3B-8E31-9A9CDA7DC522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8" name="Freeform: Shape 44257">
                <a:extLst>
                  <a:ext uri="{FF2B5EF4-FFF2-40B4-BE49-F238E27FC236}">
                    <a16:creationId xmlns:a16="http://schemas.microsoft.com/office/drawing/2014/main" id="{BDEA42E1-7425-4258-AED4-BCD3D6C7FDF7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49" name="Freeform: Shape 44258">
                <a:extLst>
                  <a:ext uri="{FF2B5EF4-FFF2-40B4-BE49-F238E27FC236}">
                    <a16:creationId xmlns:a16="http://schemas.microsoft.com/office/drawing/2014/main" id="{DFC79C6C-77D5-4867-BA0D-2A82B0E5E88D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0" name="Freeform: Shape 44259">
                <a:extLst>
                  <a:ext uri="{FF2B5EF4-FFF2-40B4-BE49-F238E27FC236}">
                    <a16:creationId xmlns:a16="http://schemas.microsoft.com/office/drawing/2014/main" id="{CEFE9337-7D25-485F-95F3-9302A5A101E7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563" name="Graphic 47">
            <a:extLst>
              <a:ext uri="{FF2B5EF4-FFF2-40B4-BE49-F238E27FC236}">
                <a16:creationId xmlns:a16="http://schemas.microsoft.com/office/drawing/2014/main" id="{3B4A2306-CDA0-452A-8C2B-9A87E99DA61F}"/>
              </a:ext>
            </a:extLst>
          </p:cNvPr>
          <p:cNvGrpSpPr/>
          <p:nvPr/>
        </p:nvGrpSpPr>
        <p:grpSpPr>
          <a:xfrm rot="5400000">
            <a:off x="5334688" y="5196563"/>
            <a:ext cx="1158587" cy="1038746"/>
            <a:chOff x="6019800" y="3362325"/>
            <a:chExt cx="150832" cy="134189"/>
          </a:xfrm>
        </p:grpSpPr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9040D413-0CFF-40CB-B620-877D7485E8B3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625309A1-8872-41F9-A020-4D77EBDDF452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84D4A509-2C97-4320-BBFA-18DD4A2B63D6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A6234E3-AED2-41FB-9492-8930E6835B50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568" name="Graphic 44268">
            <a:extLst>
              <a:ext uri="{FF2B5EF4-FFF2-40B4-BE49-F238E27FC236}">
                <a16:creationId xmlns:a16="http://schemas.microsoft.com/office/drawing/2014/main" id="{454B3C4A-C2D9-4E3C-A8BD-C775C8D94C7B}"/>
              </a:ext>
            </a:extLst>
          </p:cNvPr>
          <p:cNvGrpSpPr/>
          <p:nvPr/>
        </p:nvGrpSpPr>
        <p:grpSpPr>
          <a:xfrm>
            <a:off x="1829421" y="2543692"/>
            <a:ext cx="819889" cy="99257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69" name="Freeform: Shape 44270">
              <a:extLst>
                <a:ext uri="{FF2B5EF4-FFF2-40B4-BE49-F238E27FC236}">
                  <a16:creationId xmlns:a16="http://schemas.microsoft.com/office/drawing/2014/main" id="{5FF3E0E8-0349-4A0E-8CB7-4D25A18422FC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44271">
              <a:extLst>
                <a:ext uri="{FF2B5EF4-FFF2-40B4-BE49-F238E27FC236}">
                  <a16:creationId xmlns:a16="http://schemas.microsoft.com/office/drawing/2014/main" id="{E452DE7C-89FE-4FF1-9F89-77A139921919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66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raphic 19322">
            <a:extLst>
              <a:ext uri="{FF2B5EF4-FFF2-40B4-BE49-F238E27FC236}">
                <a16:creationId xmlns:a16="http://schemas.microsoft.com/office/drawing/2014/main" id="{4C606D52-553C-4DDD-BBD0-98F0506D813C}"/>
              </a:ext>
            </a:extLst>
          </p:cNvPr>
          <p:cNvSpPr/>
          <p:nvPr/>
        </p:nvSpPr>
        <p:spPr>
          <a:xfrm rot="6414839">
            <a:off x="2325838" y="1433602"/>
            <a:ext cx="5795466" cy="4434998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479EAAC2-C5BC-41F1-B174-E4FB72F849A1}"/>
              </a:ext>
            </a:extLst>
          </p:cNvPr>
          <p:cNvSpPr/>
          <p:nvPr/>
        </p:nvSpPr>
        <p:spPr>
          <a:xfrm rot="319760">
            <a:off x="5072495" y="876751"/>
            <a:ext cx="4359100" cy="5476757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  <a:gd name="connsiteX0" fmla="*/ 3846867 w 3846867"/>
              <a:gd name="connsiteY0" fmla="*/ 0 h 3379485"/>
              <a:gd name="connsiteX1" fmla="*/ 3703202 w 3846867"/>
              <a:gd name="connsiteY1" fmla="*/ 130383 h 3379485"/>
              <a:gd name="connsiteX2" fmla="*/ 2386086 w 3846867"/>
              <a:gd name="connsiteY2" fmla="*/ 2648869 h 3379485"/>
              <a:gd name="connsiteX3" fmla="*/ 2368015 w 3846867"/>
              <a:gd name="connsiteY3" fmla="*/ 3379485 h 3379485"/>
              <a:gd name="connsiteX4" fmla="*/ 1326123 w 3846867"/>
              <a:gd name="connsiteY4" fmla="*/ 2990594 h 3379485"/>
              <a:gd name="connsiteX5" fmla="*/ 938768 w 3846867"/>
              <a:gd name="connsiteY5" fmla="*/ 1718205 h 3379485"/>
              <a:gd name="connsiteX6" fmla="*/ 0 w 3846867"/>
              <a:gd name="connsiteY6" fmla="*/ 80670 h 3379485"/>
              <a:gd name="connsiteX7" fmla="*/ 3846867 w 3846867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412127 w 3412127"/>
              <a:gd name="connsiteY0" fmla="*/ 0 h 3379485"/>
              <a:gd name="connsiteX1" fmla="*/ 3268462 w 3412127"/>
              <a:gd name="connsiteY1" fmla="*/ 130383 h 3379485"/>
              <a:gd name="connsiteX2" fmla="*/ 1951346 w 3412127"/>
              <a:gd name="connsiteY2" fmla="*/ 2648869 h 3379485"/>
              <a:gd name="connsiteX3" fmla="*/ 1933275 w 3412127"/>
              <a:gd name="connsiteY3" fmla="*/ 3379485 h 3379485"/>
              <a:gd name="connsiteX4" fmla="*/ 891383 w 3412127"/>
              <a:gd name="connsiteY4" fmla="*/ 2990594 h 3379485"/>
              <a:gd name="connsiteX5" fmla="*/ 504028 w 3412127"/>
              <a:gd name="connsiteY5" fmla="*/ 1718205 h 3379485"/>
              <a:gd name="connsiteX6" fmla="*/ 0 w 3412127"/>
              <a:gd name="connsiteY6" fmla="*/ 483431 h 3379485"/>
              <a:gd name="connsiteX7" fmla="*/ 3412127 w 3412127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020776 w 3656482"/>
              <a:gd name="connsiteY1" fmla="*/ 722375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371279 w 3371279"/>
              <a:gd name="connsiteY0" fmla="*/ 27497 h 3016182"/>
              <a:gd name="connsiteX1" fmla="*/ 3020776 w 3371279"/>
              <a:gd name="connsiteY1" fmla="*/ 359072 h 3016182"/>
              <a:gd name="connsiteX2" fmla="*/ 2195701 w 3371279"/>
              <a:gd name="connsiteY2" fmla="*/ 2285566 h 3016182"/>
              <a:gd name="connsiteX3" fmla="*/ 2177630 w 3371279"/>
              <a:gd name="connsiteY3" fmla="*/ 3016182 h 3016182"/>
              <a:gd name="connsiteX4" fmla="*/ 1135738 w 3371279"/>
              <a:gd name="connsiteY4" fmla="*/ 2627291 h 3016182"/>
              <a:gd name="connsiteX5" fmla="*/ 792239 w 3371279"/>
              <a:gd name="connsiteY5" fmla="*/ 1227609 h 3016182"/>
              <a:gd name="connsiteX6" fmla="*/ 0 w 3371279"/>
              <a:gd name="connsiteY6" fmla="*/ 275369 h 3016182"/>
              <a:gd name="connsiteX7" fmla="*/ 3371279 w 3371279"/>
              <a:gd name="connsiteY7" fmla="*/ 27497 h 3016182"/>
              <a:gd name="connsiteX0" fmla="*/ 3371279 w 3371279"/>
              <a:gd name="connsiteY0" fmla="*/ 124385 h 3113070"/>
              <a:gd name="connsiteX1" fmla="*/ 3020776 w 3371279"/>
              <a:gd name="connsiteY1" fmla="*/ 455960 h 3113070"/>
              <a:gd name="connsiteX2" fmla="*/ 2195701 w 3371279"/>
              <a:gd name="connsiteY2" fmla="*/ 2382454 h 3113070"/>
              <a:gd name="connsiteX3" fmla="*/ 2177630 w 3371279"/>
              <a:gd name="connsiteY3" fmla="*/ 3113070 h 3113070"/>
              <a:gd name="connsiteX4" fmla="*/ 1135738 w 3371279"/>
              <a:gd name="connsiteY4" fmla="*/ 2724179 h 3113070"/>
              <a:gd name="connsiteX5" fmla="*/ 792239 w 3371279"/>
              <a:gd name="connsiteY5" fmla="*/ 1324497 h 3113070"/>
              <a:gd name="connsiteX6" fmla="*/ 0 w 3371279"/>
              <a:gd name="connsiteY6" fmla="*/ 372257 h 3113070"/>
              <a:gd name="connsiteX7" fmla="*/ 3371279 w 3371279"/>
              <a:gd name="connsiteY7" fmla="*/ 124385 h 3113070"/>
              <a:gd name="connsiteX0" fmla="*/ 3371279 w 3371279"/>
              <a:gd name="connsiteY0" fmla="*/ 370784 h 3359469"/>
              <a:gd name="connsiteX1" fmla="*/ 3020776 w 3371279"/>
              <a:gd name="connsiteY1" fmla="*/ 702359 h 3359469"/>
              <a:gd name="connsiteX2" fmla="*/ 2195701 w 3371279"/>
              <a:gd name="connsiteY2" fmla="*/ 2628853 h 3359469"/>
              <a:gd name="connsiteX3" fmla="*/ 2177630 w 3371279"/>
              <a:gd name="connsiteY3" fmla="*/ 3359469 h 3359469"/>
              <a:gd name="connsiteX4" fmla="*/ 1135738 w 3371279"/>
              <a:gd name="connsiteY4" fmla="*/ 2970578 h 3359469"/>
              <a:gd name="connsiteX5" fmla="*/ 792239 w 3371279"/>
              <a:gd name="connsiteY5" fmla="*/ 1570896 h 3359469"/>
              <a:gd name="connsiteX6" fmla="*/ 0 w 3371279"/>
              <a:gd name="connsiteY6" fmla="*/ 618656 h 3359469"/>
              <a:gd name="connsiteX7" fmla="*/ 3371279 w 3371279"/>
              <a:gd name="connsiteY7" fmla="*/ 370784 h 3359469"/>
              <a:gd name="connsiteX0" fmla="*/ 3306755 w 3306755"/>
              <a:gd name="connsiteY0" fmla="*/ 377980 h 3341113"/>
              <a:gd name="connsiteX1" fmla="*/ 3020776 w 3306755"/>
              <a:gd name="connsiteY1" fmla="*/ 684003 h 3341113"/>
              <a:gd name="connsiteX2" fmla="*/ 2195701 w 3306755"/>
              <a:gd name="connsiteY2" fmla="*/ 2610497 h 3341113"/>
              <a:gd name="connsiteX3" fmla="*/ 2177630 w 3306755"/>
              <a:gd name="connsiteY3" fmla="*/ 3341113 h 3341113"/>
              <a:gd name="connsiteX4" fmla="*/ 1135738 w 3306755"/>
              <a:gd name="connsiteY4" fmla="*/ 2952222 h 3341113"/>
              <a:gd name="connsiteX5" fmla="*/ 792239 w 3306755"/>
              <a:gd name="connsiteY5" fmla="*/ 1552540 h 3341113"/>
              <a:gd name="connsiteX6" fmla="*/ 0 w 3306755"/>
              <a:gd name="connsiteY6" fmla="*/ 600300 h 3341113"/>
              <a:gd name="connsiteX7" fmla="*/ 3306755 w 3306755"/>
              <a:gd name="connsiteY7" fmla="*/ 377980 h 3341113"/>
              <a:gd name="connsiteX0" fmla="*/ 3306755 w 3306755"/>
              <a:gd name="connsiteY0" fmla="*/ 431773 h 3394906"/>
              <a:gd name="connsiteX1" fmla="*/ 3020776 w 3306755"/>
              <a:gd name="connsiteY1" fmla="*/ 737796 h 3394906"/>
              <a:gd name="connsiteX2" fmla="*/ 2195701 w 3306755"/>
              <a:gd name="connsiteY2" fmla="*/ 2664290 h 3394906"/>
              <a:gd name="connsiteX3" fmla="*/ 2177630 w 3306755"/>
              <a:gd name="connsiteY3" fmla="*/ 3394906 h 3394906"/>
              <a:gd name="connsiteX4" fmla="*/ 1135738 w 3306755"/>
              <a:gd name="connsiteY4" fmla="*/ 3006015 h 3394906"/>
              <a:gd name="connsiteX5" fmla="*/ 792239 w 3306755"/>
              <a:gd name="connsiteY5" fmla="*/ 1606333 h 3394906"/>
              <a:gd name="connsiteX6" fmla="*/ 0 w 3306755"/>
              <a:gd name="connsiteY6" fmla="*/ 654093 h 3394906"/>
              <a:gd name="connsiteX7" fmla="*/ 3306755 w 3306755"/>
              <a:gd name="connsiteY7" fmla="*/ 431773 h 3394906"/>
              <a:gd name="connsiteX0" fmla="*/ 3306755 w 3306755"/>
              <a:gd name="connsiteY0" fmla="*/ 414805 h 3377938"/>
              <a:gd name="connsiteX1" fmla="*/ 3020776 w 3306755"/>
              <a:gd name="connsiteY1" fmla="*/ 720828 h 3377938"/>
              <a:gd name="connsiteX2" fmla="*/ 2195701 w 3306755"/>
              <a:gd name="connsiteY2" fmla="*/ 2647322 h 3377938"/>
              <a:gd name="connsiteX3" fmla="*/ 2177630 w 3306755"/>
              <a:gd name="connsiteY3" fmla="*/ 3377938 h 3377938"/>
              <a:gd name="connsiteX4" fmla="*/ 1135738 w 3306755"/>
              <a:gd name="connsiteY4" fmla="*/ 2989047 h 3377938"/>
              <a:gd name="connsiteX5" fmla="*/ 792239 w 3306755"/>
              <a:gd name="connsiteY5" fmla="*/ 1589365 h 3377938"/>
              <a:gd name="connsiteX6" fmla="*/ 0 w 3306755"/>
              <a:gd name="connsiteY6" fmla="*/ 637125 h 3377938"/>
              <a:gd name="connsiteX7" fmla="*/ 3306755 w 3306755"/>
              <a:gd name="connsiteY7" fmla="*/ 414805 h 3377938"/>
              <a:gd name="connsiteX0" fmla="*/ 3306755 w 3306755"/>
              <a:gd name="connsiteY0" fmla="*/ 409909 h 3373042"/>
              <a:gd name="connsiteX1" fmla="*/ 3020776 w 3306755"/>
              <a:gd name="connsiteY1" fmla="*/ 715932 h 3373042"/>
              <a:gd name="connsiteX2" fmla="*/ 2195701 w 3306755"/>
              <a:gd name="connsiteY2" fmla="*/ 2642426 h 3373042"/>
              <a:gd name="connsiteX3" fmla="*/ 2177630 w 3306755"/>
              <a:gd name="connsiteY3" fmla="*/ 3373042 h 3373042"/>
              <a:gd name="connsiteX4" fmla="*/ 1135738 w 3306755"/>
              <a:gd name="connsiteY4" fmla="*/ 2984151 h 3373042"/>
              <a:gd name="connsiteX5" fmla="*/ 792239 w 3306755"/>
              <a:gd name="connsiteY5" fmla="*/ 1584469 h 3373042"/>
              <a:gd name="connsiteX6" fmla="*/ 0 w 3306755"/>
              <a:gd name="connsiteY6" fmla="*/ 632229 h 3373042"/>
              <a:gd name="connsiteX7" fmla="*/ 3306755 w 3306755"/>
              <a:gd name="connsiteY7" fmla="*/ 409909 h 3373042"/>
              <a:gd name="connsiteX0" fmla="*/ 3306755 w 3306755"/>
              <a:gd name="connsiteY0" fmla="*/ 428329 h 3391462"/>
              <a:gd name="connsiteX1" fmla="*/ 3020776 w 3306755"/>
              <a:gd name="connsiteY1" fmla="*/ 734352 h 3391462"/>
              <a:gd name="connsiteX2" fmla="*/ 2195701 w 3306755"/>
              <a:gd name="connsiteY2" fmla="*/ 2660846 h 3391462"/>
              <a:gd name="connsiteX3" fmla="*/ 2177630 w 3306755"/>
              <a:gd name="connsiteY3" fmla="*/ 3391462 h 3391462"/>
              <a:gd name="connsiteX4" fmla="*/ 1135738 w 3306755"/>
              <a:gd name="connsiteY4" fmla="*/ 3002571 h 3391462"/>
              <a:gd name="connsiteX5" fmla="*/ 792239 w 3306755"/>
              <a:gd name="connsiteY5" fmla="*/ 1602889 h 3391462"/>
              <a:gd name="connsiteX6" fmla="*/ 0 w 3306755"/>
              <a:gd name="connsiteY6" fmla="*/ 650649 h 3391462"/>
              <a:gd name="connsiteX7" fmla="*/ 3306755 w 3306755"/>
              <a:gd name="connsiteY7" fmla="*/ 428329 h 3391462"/>
              <a:gd name="connsiteX0" fmla="*/ 3306755 w 3306755"/>
              <a:gd name="connsiteY0" fmla="*/ 396784 h 3359917"/>
              <a:gd name="connsiteX1" fmla="*/ 3020776 w 3306755"/>
              <a:gd name="connsiteY1" fmla="*/ 702807 h 3359917"/>
              <a:gd name="connsiteX2" fmla="*/ 2195701 w 3306755"/>
              <a:gd name="connsiteY2" fmla="*/ 2629301 h 3359917"/>
              <a:gd name="connsiteX3" fmla="*/ 2177630 w 3306755"/>
              <a:gd name="connsiteY3" fmla="*/ 3359917 h 3359917"/>
              <a:gd name="connsiteX4" fmla="*/ 1135738 w 3306755"/>
              <a:gd name="connsiteY4" fmla="*/ 2971026 h 3359917"/>
              <a:gd name="connsiteX5" fmla="*/ 792239 w 3306755"/>
              <a:gd name="connsiteY5" fmla="*/ 1571344 h 3359917"/>
              <a:gd name="connsiteX6" fmla="*/ 0 w 3306755"/>
              <a:gd name="connsiteY6" fmla="*/ 619104 h 3359917"/>
              <a:gd name="connsiteX7" fmla="*/ 3306755 w 3306755"/>
              <a:gd name="connsiteY7" fmla="*/ 396784 h 3359917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381581 h 3344714"/>
              <a:gd name="connsiteX1" fmla="*/ 3020776 w 3306755"/>
              <a:gd name="connsiteY1" fmla="*/ 687604 h 3344714"/>
              <a:gd name="connsiteX2" fmla="*/ 2195701 w 3306755"/>
              <a:gd name="connsiteY2" fmla="*/ 2614098 h 3344714"/>
              <a:gd name="connsiteX3" fmla="*/ 2177630 w 3306755"/>
              <a:gd name="connsiteY3" fmla="*/ 3344714 h 3344714"/>
              <a:gd name="connsiteX4" fmla="*/ 1135738 w 3306755"/>
              <a:gd name="connsiteY4" fmla="*/ 2955823 h 3344714"/>
              <a:gd name="connsiteX5" fmla="*/ 792239 w 3306755"/>
              <a:gd name="connsiteY5" fmla="*/ 1556141 h 3344714"/>
              <a:gd name="connsiteX6" fmla="*/ 0 w 3306755"/>
              <a:gd name="connsiteY6" fmla="*/ 603901 h 3344714"/>
              <a:gd name="connsiteX7" fmla="*/ 3306755 w 3306755"/>
              <a:gd name="connsiteY7" fmla="*/ 381581 h 3344714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409954 h 3373087"/>
              <a:gd name="connsiteX1" fmla="*/ 3073890 w 3359869"/>
              <a:gd name="connsiteY1" fmla="*/ 715977 h 3373087"/>
              <a:gd name="connsiteX2" fmla="*/ 2248815 w 3359869"/>
              <a:gd name="connsiteY2" fmla="*/ 2642471 h 3373087"/>
              <a:gd name="connsiteX3" fmla="*/ 2230744 w 3359869"/>
              <a:gd name="connsiteY3" fmla="*/ 3373087 h 3373087"/>
              <a:gd name="connsiteX4" fmla="*/ 1188852 w 3359869"/>
              <a:gd name="connsiteY4" fmla="*/ 2984196 h 3373087"/>
              <a:gd name="connsiteX5" fmla="*/ 872298 w 3359869"/>
              <a:gd name="connsiteY5" fmla="*/ 1595553 h 3373087"/>
              <a:gd name="connsiteX6" fmla="*/ 53114 w 3359869"/>
              <a:gd name="connsiteY6" fmla="*/ 632274 h 3373087"/>
              <a:gd name="connsiteX7" fmla="*/ 3359869 w 3359869"/>
              <a:gd name="connsiteY7" fmla="*/ 409954 h 3373087"/>
              <a:gd name="connsiteX0" fmla="*/ 3359869 w 3359869"/>
              <a:gd name="connsiteY0" fmla="*/ 382521 h 3345654"/>
              <a:gd name="connsiteX1" fmla="*/ 3073890 w 3359869"/>
              <a:gd name="connsiteY1" fmla="*/ 688544 h 3345654"/>
              <a:gd name="connsiteX2" fmla="*/ 2248815 w 3359869"/>
              <a:gd name="connsiteY2" fmla="*/ 2615038 h 3345654"/>
              <a:gd name="connsiteX3" fmla="*/ 2230744 w 3359869"/>
              <a:gd name="connsiteY3" fmla="*/ 3345654 h 3345654"/>
              <a:gd name="connsiteX4" fmla="*/ 1188852 w 3359869"/>
              <a:gd name="connsiteY4" fmla="*/ 2956763 h 3345654"/>
              <a:gd name="connsiteX5" fmla="*/ 872298 w 3359869"/>
              <a:gd name="connsiteY5" fmla="*/ 1568120 h 3345654"/>
              <a:gd name="connsiteX6" fmla="*/ 53114 w 3359869"/>
              <a:gd name="connsiteY6" fmla="*/ 604841 h 3345654"/>
              <a:gd name="connsiteX7" fmla="*/ 3359869 w 3359869"/>
              <a:gd name="connsiteY7" fmla="*/ 382521 h 3345654"/>
              <a:gd name="connsiteX0" fmla="*/ 3359869 w 3359869"/>
              <a:gd name="connsiteY0" fmla="*/ 409290 h 3372423"/>
              <a:gd name="connsiteX1" fmla="*/ 3073890 w 3359869"/>
              <a:gd name="connsiteY1" fmla="*/ 715313 h 3372423"/>
              <a:gd name="connsiteX2" fmla="*/ 2248815 w 3359869"/>
              <a:gd name="connsiteY2" fmla="*/ 2641807 h 3372423"/>
              <a:gd name="connsiteX3" fmla="*/ 2230744 w 3359869"/>
              <a:gd name="connsiteY3" fmla="*/ 3372423 h 3372423"/>
              <a:gd name="connsiteX4" fmla="*/ 1188852 w 3359869"/>
              <a:gd name="connsiteY4" fmla="*/ 2983532 h 3372423"/>
              <a:gd name="connsiteX5" fmla="*/ 872298 w 3359869"/>
              <a:gd name="connsiteY5" fmla="*/ 1594889 h 3372423"/>
              <a:gd name="connsiteX6" fmla="*/ 53114 w 3359869"/>
              <a:gd name="connsiteY6" fmla="*/ 631610 h 3372423"/>
              <a:gd name="connsiteX7" fmla="*/ 3359869 w 3359869"/>
              <a:gd name="connsiteY7" fmla="*/ 409290 h 3372423"/>
              <a:gd name="connsiteX0" fmla="*/ 3365544 w 3365544"/>
              <a:gd name="connsiteY0" fmla="*/ 421804 h 3345040"/>
              <a:gd name="connsiteX1" fmla="*/ 3073890 w 3365544"/>
              <a:gd name="connsiteY1" fmla="*/ 687930 h 3345040"/>
              <a:gd name="connsiteX2" fmla="*/ 2248815 w 3365544"/>
              <a:gd name="connsiteY2" fmla="*/ 2614424 h 3345040"/>
              <a:gd name="connsiteX3" fmla="*/ 2230744 w 3365544"/>
              <a:gd name="connsiteY3" fmla="*/ 3345040 h 3345040"/>
              <a:gd name="connsiteX4" fmla="*/ 1188852 w 3365544"/>
              <a:gd name="connsiteY4" fmla="*/ 2956149 h 3345040"/>
              <a:gd name="connsiteX5" fmla="*/ 872298 w 3365544"/>
              <a:gd name="connsiteY5" fmla="*/ 1567506 h 3345040"/>
              <a:gd name="connsiteX6" fmla="*/ 53114 w 3365544"/>
              <a:gd name="connsiteY6" fmla="*/ 604227 h 3345040"/>
              <a:gd name="connsiteX7" fmla="*/ 3365544 w 3365544"/>
              <a:gd name="connsiteY7" fmla="*/ 421804 h 3345040"/>
              <a:gd name="connsiteX0" fmla="*/ 3365544 w 3365544"/>
              <a:gd name="connsiteY0" fmla="*/ 443551 h 3366787"/>
              <a:gd name="connsiteX1" fmla="*/ 3073890 w 3365544"/>
              <a:gd name="connsiteY1" fmla="*/ 709677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44" h="3366787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182" name="Graphic 90">
            <a:extLst>
              <a:ext uri="{FF2B5EF4-FFF2-40B4-BE49-F238E27FC236}">
                <a16:creationId xmlns:a16="http://schemas.microsoft.com/office/drawing/2014/main" id="{9AC2E4AC-38C8-41F0-897D-9F98F3272332}"/>
              </a:ext>
            </a:extLst>
          </p:cNvPr>
          <p:cNvGrpSpPr/>
          <p:nvPr/>
        </p:nvGrpSpPr>
        <p:grpSpPr>
          <a:xfrm rot="781000">
            <a:off x="6233782" y="3304178"/>
            <a:ext cx="2343775" cy="3130361"/>
            <a:chOff x="5095909" y="2071631"/>
            <a:chExt cx="1998581" cy="2758414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89C4A44-83E0-42D6-A7E7-0F66B56E4996}"/>
                </a:ext>
              </a:extLst>
            </p:cNvPr>
            <p:cNvSpPr/>
            <p:nvPr/>
          </p:nvSpPr>
          <p:spPr>
            <a:xfrm>
              <a:off x="5162355" y="4477266"/>
              <a:ext cx="1860320" cy="352779"/>
            </a:xfrm>
            <a:custGeom>
              <a:avLst/>
              <a:gdLst>
                <a:gd name="connsiteX0" fmla="*/ 1636395 w 1636395"/>
                <a:gd name="connsiteY0" fmla="*/ 133731 h 267462"/>
                <a:gd name="connsiteX1" fmla="*/ 818198 w 1636395"/>
                <a:gd name="connsiteY1" fmla="*/ 267462 h 267462"/>
                <a:gd name="connsiteX2" fmla="*/ 0 w 1636395"/>
                <a:gd name="connsiteY2" fmla="*/ 133731 h 267462"/>
                <a:gd name="connsiteX3" fmla="*/ 818198 w 1636395"/>
                <a:gd name="connsiteY3" fmla="*/ 0 h 267462"/>
                <a:gd name="connsiteX4" fmla="*/ 1636395 w 1636395"/>
                <a:gd name="connsiteY4" fmla="*/ 133731 h 26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5" h="267462">
                  <a:moveTo>
                    <a:pt x="1636395" y="133731"/>
                  </a:moveTo>
                  <a:cubicBezTo>
                    <a:pt x="1636395" y="207589"/>
                    <a:pt x="1270076" y="267462"/>
                    <a:pt x="818198" y="267462"/>
                  </a:cubicBezTo>
                  <a:cubicBezTo>
                    <a:pt x="366320" y="267462"/>
                    <a:pt x="0" y="207589"/>
                    <a:pt x="0" y="133731"/>
                  </a:cubicBezTo>
                  <a:cubicBezTo>
                    <a:pt x="0" y="59873"/>
                    <a:pt x="366320" y="0"/>
                    <a:pt x="818198" y="0"/>
                  </a:cubicBezTo>
                  <a:cubicBezTo>
                    <a:pt x="1270076" y="0"/>
                    <a:pt x="1636395" y="59873"/>
                    <a:pt x="1636395" y="133731"/>
                  </a:cubicBezTo>
                  <a:close/>
                </a:path>
              </a:pathLst>
            </a:custGeom>
            <a:solidFill>
              <a:srgbClr val="1995B7">
                <a:alpha val="7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grpSp>
          <p:nvGrpSpPr>
            <p:cNvPr id="184" name="Graphic 90">
              <a:extLst>
                <a:ext uri="{FF2B5EF4-FFF2-40B4-BE49-F238E27FC236}">
                  <a16:creationId xmlns:a16="http://schemas.microsoft.com/office/drawing/2014/main" id="{6ECFE0B0-1AEC-4CAA-8D8B-08CC1CEE014D}"/>
                </a:ext>
              </a:extLst>
            </p:cNvPr>
            <p:cNvGrpSpPr/>
            <p:nvPr/>
          </p:nvGrpSpPr>
          <p:grpSpPr>
            <a:xfrm>
              <a:off x="5095909" y="2071631"/>
              <a:ext cx="1998581" cy="2630110"/>
              <a:chOff x="5095909" y="2071631"/>
              <a:chExt cx="1998581" cy="2630110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B08DF54-74C0-4E7E-A952-CE889201F8FE}"/>
                  </a:ext>
                </a:extLst>
              </p:cNvPr>
              <p:cNvSpPr/>
              <p:nvPr/>
            </p:nvSpPr>
            <p:spPr>
              <a:xfrm>
                <a:off x="5142869" y="3767924"/>
                <a:ext cx="405252" cy="862150"/>
              </a:xfrm>
              <a:custGeom>
                <a:avLst/>
                <a:gdLst>
                  <a:gd name="connsiteX0" fmla="*/ 268378 w 405252"/>
                  <a:gd name="connsiteY0" fmla="*/ 40360 h 862150"/>
                  <a:gd name="connsiteX1" fmla="*/ 102738 w 405252"/>
                  <a:gd name="connsiteY1" fmla="*/ 14833 h 862150"/>
                  <a:gd name="connsiteX2" fmla="*/ 10346 w 405252"/>
                  <a:gd name="connsiteY2" fmla="*/ 508514 h 862150"/>
                  <a:gd name="connsiteX3" fmla="*/ 191892 w 405252"/>
                  <a:gd name="connsiteY3" fmla="*/ 801503 h 862150"/>
                  <a:gd name="connsiteX4" fmla="*/ 405252 w 405252"/>
                  <a:gd name="connsiteY4" fmla="*/ 861987 h 862150"/>
                  <a:gd name="connsiteX5" fmla="*/ 303335 w 405252"/>
                  <a:gd name="connsiteY5" fmla="*/ 396976 h 862150"/>
                  <a:gd name="connsiteX6" fmla="*/ 268378 w 405252"/>
                  <a:gd name="connsiteY6" fmla="*/ 40360 h 8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252" h="862150">
                    <a:moveTo>
                      <a:pt x="268378" y="40360"/>
                    </a:moveTo>
                    <a:cubicBezTo>
                      <a:pt x="268378" y="40360"/>
                      <a:pt x="182367" y="-29744"/>
                      <a:pt x="102738" y="14833"/>
                    </a:cubicBezTo>
                    <a:cubicBezTo>
                      <a:pt x="23109" y="59410"/>
                      <a:pt x="-21468" y="352495"/>
                      <a:pt x="10346" y="508514"/>
                    </a:cubicBezTo>
                    <a:cubicBezTo>
                      <a:pt x="42159" y="664629"/>
                      <a:pt x="99500" y="734638"/>
                      <a:pt x="191892" y="801503"/>
                    </a:cubicBezTo>
                    <a:cubicBezTo>
                      <a:pt x="284285" y="868369"/>
                      <a:pt x="405252" y="861987"/>
                      <a:pt x="405252" y="861987"/>
                    </a:cubicBezTo>
                    <a:cubicBezTo>
                      <a:pt x="405252" y="861987"/>
                      <a:pt x="312860" y="597573"/>
                      <a:pt x="303335" y="396976"/>
                    </a:cubicBezTo>
                    <a:cubicBezTo>
                      <a:pt x="293905" y="196475"/>
                      <a:pt x="268378" y="40360"/>
                      <a:pt x="268378" y="40360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A0E9004-A994-4B2D-9294-386FEDAB45D6}"/>
                  </a:ext>
                </a:extLst>
              </p:cNvPr>
              <p:cNvSpPr/>
              <p:nvPr/>
            </p:nvSpPr>
            <p:spPr>
              <a:xfrm>
                <a:off x="5142965" y="3768019"/>
                <a:ext cx="290475" cy="510704"/>
              </a:xfrm>
              <a:custGeom>
                <a:avLst/>
                <a:gdLst>
                  <a:gd name="connsiteX0" fmla="*/ 273045 w 290475"/>
                  <a:gd name="connsiteY0" fmla="*/ 250958 h 510704"/>
                  <a:gd name="connsiteX1" fmla="*/ 122360 w 290475"/>
                  <a:gd name="connsiteY1" fmla="*/ 440220 h 510704"/>
                  <a:gd name="connsiteX2" fmla="*/ 10822 w 290475"/>
                  <a:gd name="connsiteY2" fmla="*/ 510705 h 510704"/>
                  <a:gd name="connsiteX3" fmla="*/ 10346 w 290475"/>
                  <a:gd name="connsiteY3" fmla="*/ 508514 h 510704"/>
                  <a:gd name="connsiteX4" fmla="*/ 102738 w 290475"/>
                  <a:gd name="connsiteY4" fmla="*/ 14833 h 510704"/>
                  <a:gd name="connsiteX5" fmla="*/ 268378 w 290475"/>
                  <a:gd name="connsiteY5" fmla="*/ 40360 h 510704"/>
                  <a:gd name="connsiteX6" fmla="*/ 290476 w 290475"/>
                  <a:gd name="connsiteY6" fmla="*/ 219049 h 510704"/>
                  <a:gd name="connsiteX7" fmla="*/ 273045 w 290475"/>
                  <a:gd name="connsiteY7" fmla="*/ 250958 h 5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475" h="510704">
                    <a:moveTo>
                      <a:pt x="273045" y="250958"/>
                    </a:moveTo>
                    <a:cubicBezTo>
                      <a:pt x="232945" y="320967"/>
                      <a:pt x="182939" y="386785"/>
                      <a:pt x="122360" y="440220"/>
                    </a:cubicBezTo>
                    <a:cubicBezTo>
                      <a:pt x="88355" y="470224"/>
                      <a:pt x="51398" y="494893"/>
                      <a:pt x="10822" y="510705"/>
                    </a:cubicBezTo>
                    <a:cubicBezTo>
                      <a:pt x="10631" y="509943"/>
                      <a:pt x="10536" y="509276"/>
                      <a:pt x="10346" y="508514"/>
                    </a:cubicBezTo>
                    <a:cubicBezTo>
                      <a:pt x="-21468" y="352399"/>
                      <a:pt x="23109" y="59410"/>
                      <a:pt x="102738" y="14833"/>
                    </a:cubicBezTo>
                    <a:cubicBezTo>
                      <a:pt x="182367" y="-29744"/>
                      <a:pt x="268378" y="40360"/>
                      <a:pt x="268378" y="40360"/>
                    </a:cubicBezTo>
                    <a:cubicBezTo>
                      <a:pt x="268378" y="40360"/>
                      <a:pt x="279998" y="111322"/>
                      <a:pt x="290476" y="219049"/>
                    </a:cubicBezTo>
                    <a:cubicBezTo>
                      <a:pt x="284856" y="229813"/>
                      <a:pt x="279046" y="240481"/>
                      <a:pt x="273045" y="250958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94308322-CA62-4AF9-8B4D-A2B1A4F38039}"/>
                  </a:ext>
                </a:extLst>
              </p:cNvPr>
              <p:cNvSpPr/>
              <p:nvPr/>
            </p:nvSpPr>
            <p:spPr>
              <a:xfrm>
                <a:off x="5095970" y="3755569"/>
                <a:ext cx="347772" cy="421681"/>
              </a:xfrm>
              <a:custGeom>
                <a:avLst/>
                <a:gdLst>
                  <a:gd name="connsiteX0" fmla="*/ 305753 w 347772"/>
                  <a:gd name="connsiteY0" fmla="*/ 24045 h 421681"/>
                  <a:gd name="connsiteX1" fmla="*/ 108299 w 347772"/>
                  <a:gd name="connsiteY1" fmla="*/ 24045 h 421681"/>
                  <a:gd name="connsiteX2" fmla="*/ 3143 w 347772"/>
                  <a:gd name="connsiteY2" fmla="*/ 272553 h 421681"/>
                  <a:gd name="connsiteX3" fmla="*/ 0 w 347772"/>
                  <a:gd name="connsiteY3" fmla="*/ 409522 h 421681"/>
                  <a:gd name="connsiteX4" fmla="*/ 168783 w 347772"/>
                  <a:gd name="connsiteY4" fmla="*/ 380852 h 421681"/>
                  <a:gd name="connsiteX5" fmla="*/ 347186 w 347772"/>
                  <a:gd name="connsiteY5" fmla="*/ 157872 h 421681"/>
                  <a:gd name="connsiteX6" fmla="*/ 305753 w 347772"/>
                  <a:gd name="connsiteY6" fmla="*/ 24045 h 42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681">
                    <a:moveTo>
                      <a:pt x="305753" y="24045"/>
                    </a:moveTo>
                    <a:cubicBezTo>
                      <a:pt x="305753" y="24045"/>
                      <a:pt x="187928" y="-30057"/>
                      <a:pt x="108299" y="24045"/>
                    </a:cubicBezTo>
                    <a:cubicBezTo>
                      <a:pt x="28670" y="78243"/>
                      <a:pt x="6382" y="189685"/>
                      <a:pt x="3143" y="272553"/>
                    </a:cubicBezTo>
                    <a:cubicBezTo>
                      <a:pt x="0" y="355325"/>
                      <a:pt x="0" y="409522"/>
                      <a:pt x="0" y="409522"/>
                    </a:cubicBezTo>
                    <a:cubicBezTo>
                      <a:pt x="0" y="409522"/>
                      <a:pt x="66866" y="450956"/>
                      <a:pt x="168783" y="380852"/>
                    </a:cubicBezTo>
                    <a:cubicBezTo>
                      <a:pt x="270701" y="310748"/>
                      <a:pt x="340805" y="215212"/>
                      <a:pt x="347186" y="157872"/>
                    </a:cubicBezTo>
                    <a:cubicBezTo>
                      <a:pt x="353568" y="100531"/>
                      <a:pt x="305753" y="24045"/>
                      <a:pt x="305753" y="24045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039B859-1E38-4435-BF97-9961AAB89798}"/>
                  </a:ext>
                </a:extLst>
              </p:cNvPr>
              <p:cNvSpPr/>
              <p:nvPr/>
            </p:nvSpPr>
            <p:spPr>
              <a:xfrm>
                <a:off x="5095970" y="3755569"/>
                <a:ext cx="347772" cy="421681"/>
              </a:xfrm>
              <a:custGeom>
                <a:avLst/>
                <a:gdLst>
                  <a:gd name="connsiteX0" fmla="*/ 305753 w 347772"/>
                  <a:gd name="connsiteY0" fmla="*/ 24045 h 421681"/>
                  <a:gd name="connsiteX1" fmla="*/ 108299 w 347772"/>
                  <a:gd name="connsiteY1" fmla="*/ 24045 h 421681"/>
                  <a:gd name="connsiteX2" fmla="*/ 3143 w 347772"/>
                  <a:gd name="connsiteY2" fmla="*/ 272553 h 421681"/>
                  <a:gd name="connsiteX3" fmla="*/ 0 w 347772"/>
                  <a:gd name="connsiteY3" fmla="*/ 409522 h 421681"/>
                  <a:gd name="connsiteX4" fmla="*/ 168783 w 347772"/>
                  <a:gd name="connsiteY4" fmla="*/ 380852 h 421681"/>
                  <a:gd name="connsiteX5" fmla="*/ 347186 w 347772"/>
                  <a:gd name="connsiteY5" fmla="*/ 157872 h 421681"/>
                  <a:gd name="connsiteX6" fmla="*/ 305753 w 347772"/>
                  <a:gd name="connsiteY6" fmla="*/ 24045 h 42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681">
                    <a:moveTo>
                      <a:pt x="305753" y="24045"/>
                    </a:moveTo>
                    <a:cubicBezTo>
                      <a:pt x="305753" y="24045"/>
                      <a:pt x="187928" y="-30057"/>
                      <a:pt x="108299" y="24045"/>
                    </a:cubicBezTo>
                    <a:cubicBezTo>
                      <a:pt x="28670" y="78243"/>
                      <a:pt x="6382" y="189685"/>
                      <a:pt x="3143" y="272553"/>
                    </a:cubicBezTo>
                    <a:cubicBezTo>
                      <a:pt x="0" y="355325"/>
                      <a:pt x="0" y="409522"/>
                      <a:pt x="0" y="409522"/>
                    </a:cubicBezTo>
                    <a:cubicBezTo>
                      <a:pt x="0" y="409522"/>
                      <a:pt x="66866" y="450956"/>
                      <a:pt x="168783" y="380852"/>
                    </a:cubicBezTo>
                    <a:cubicBezTo>
                      <a:pt x="270701" y="310748"/>
                      <a:pt x="340805" y="215212"/>
                      <a:pt x="347186" y="157872"/>
                    </a:cubicBezTo>
                    <a:cubicBezTo>
                      <a:pt x="353568" y="100531"/>
                      <a:pt x="305753" y="24045"/>
                      <a:pt x="305753" y="24045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10048518-5774-4AFF-9C8B-6BFCAA82CBEE}"/>
                  </a:ext>
                </a:extLst>
              </p:cNvPr>
              <p:cNvSpPr/>
              <p:nvPr/>
            </p:nvSpPr>
            <p:spPr>
              <a:xfrm>
                <a:off x="5095909" y="4026397"/>
                <a:ext cx="291978" cy="155301"/>
              </a:xfrm>
              <a:custGeom>
                <a:avLst/>
                <a:gdLst>
                  <a:gd name="connsiteX0" fmla="*/ 1204 w 291978"/>
                  <a:gd name="connsiteY0" fmla="*/ 141551 h 155301"/>
                  <a:gd name="connsiteX1" fmla="*/ 159890 w 291978"/>
                  <a:gd name="connsiteY1" fmla="*/ 124978 h 155301"/>
                  <a:gd name="connsiteX2" fmla="*/ 227803 w 291978"/>
                  <a:gd name="connsiteY2" fmla="*/ 73924 h 155301"/>
                  <a:gd name="connsiteX3" fmla="*/ 262379 w 291978"/>
                  <a:gd name="connsiteY3" fmla="*/ 41062 h 155301"/>
                  <a:gd name="connsiteX4" fmla="*/ 291526 w 291978"/>
                  <a:gd name="connsiteY4" fmla="*/ 7249 h 155301"/>
                  <a:gd name="connsiteX5" fmla="*/ 285049 w 291978"/>
                  <a:gd name="connsiteY5" fmla="*/ 772 h 155301"/>
                  <a:gd name="connsiteX6" fmla="*/ 258283 w 291978"/>
                  <a:gd name="connsiteY6" fmla="*/ 27728 h 155301"/>
                  <a:gd name="connsiteX7" fmla="*/ 228851 w 291978"/>
                  <a:gd name="connsiteY7" fmla="*/ 56588 h 155301"/>
                  <a:gd name="connsiteX8" fmla="*/ 162557 w 291978"/>
                  <a:gd name="connsiteY8" fmla="*/ 109166 h 155301"/>
                  <a:gd name="connsiteX9" fmla="*/ 3013 w 291978"/>
                  <a:gd name="connsiteY9" fmla="*/ 137074 h 155301"/>
                  <a:gd name="connsiteX10" fmla="*/ 1204 w 291978"/>
                  <a:gd name="connsiteY10" fmla="*/ 141551 h 155301"/>
                  <a:gd name="connsiteX11" fmla="*/ 1204 w 291978"/>
                  <a:gd name="connsiteY11" fmla="*/ 141551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978" h="155301">
                    <a:moveTo>
                      <a:pt x="1204" y="141551"/>
                    </a:moveTo>
                    <a:cubicBezTo>
                      <a:pt x="52067" y="168221"/>
                      <a:pt x="112837" y="152505"/>
                      <a:pt x="159890" y="124978"/>
                    </a:cubicBezTo>
                    <a:cubicBezTo>
                      <a:pt x="184369" y="110595"/>
                      <a:pt x="206658" y="92688"/>
                      <a:pt x="227803" y="73924"/>
                    </a:cubicBezTo>
                    <a:cubicBezTo>
                      <a:pt x="239710" y="63351"/>
                      <a:pt x="251235" y="52397"/>
                      <a:pt x="262379" y="41062"/>
                    </a:cubicBezTo>
                    <a:cubicBezTo>
                      <a:pt x="272190" y="31061"/>
                      <a:pt x="285715" y="20107"/>
                      <a:pt x="291526" y="7249"/>
                    </a:cubicBezTo>
                    <a:cubicBezTo>
                      <a:pt x="293335" y="3248"/>
                      <a:pt x="289430" y="-1991"/>
                      <a:pt x="285049" y="772"/>
                    </a:cubicBezTo>
                    <a:cubicBezTo>
                      <a:pt x="274571" y="7344"/>
                      <a:pt x="266856" y="18869"/>
                      <a:pt x="258283" y="27728"/>
                    </a:cubicBezTo>
                    <a:cubicBezTo>
                      <a:pt x="248758" y="37633"/>
                      <a:pt x="238948" y="47254"/>
                      <a:pt x="228851" y="56588"/>
                    </a:cubicBezTo>
                    <a:cubicBezTo>
                      <a:pt x="208182" y="75733"/>
                      <a:pt x="186370" y="94021"/>
                      <a:pt x="162557" y="109166"/>
                    </a:cubicBezTo>
                    <a:cubicBezTo>
                      <a:pt x="114551" y="139837"/>
                      <a:pt x="58735" y="154220"/>
                      <a:pt x="3013" y="137074"/>
                    </a:cubicBezTo>
                    <a:cubicBezTo>
                      <a:pt x="442" y="136217"/>
                      <a:pt x="-1273" y="140218"/>
                      <a:pt x="1204" y="141551"/>
                    </a:cubicBezTo>
                    <a:lnTo>
                      <a:pt x="1204" y="141551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3D48804C-5E69-415F-9E1E-6AB806BB22EC}"/>
                  </a:ext>
                </a:extLst>
              </p:cNvPr>
              <p:cNvSpPr/>
              <p:nvPr/>
            </p:nvSpPr>
            <p:spPr>
              <a:xfrm>
                <a:off x="5109495" y="3763686"/>
                <a:ext cx="305181" cy="202998"/>
              </a:xfrm>
              <a:custGeom>
                <a:avLst/>
                <a:gdLst>
                  <a:gd name="connsiteX0" fmla="*/ 95822 w 305181"/>
                  <a:gd name="connsiteY0" fmla="*/ 56028 h 202998"/>
                  <a:gd name="connsiteX1" fmla="*/ 305181 w 305181"/>
                  <a:gd name="connsiteY1" fmla="*/ 53742 h 202998"/>
                  <a:gd name="connsiteX2" fmla="*/ 288989 w 305181"/>
                  <a:gd name="connsiteY2" fmla="*/ 23453 h 202998"/>
                  <a:gd name="connsiteX3" fmla="*/ 96393 w 305181"/>
                  <a:gd name="connsiteY3" fmla="*/ 23453 h 202998"/>
                  <a:gd name="connsiteX4" fmla="*/ 0 w 305181"/>
                  <a:gd name="connsiteY4" fmla="*/ 202999 h 202998"/>
                  <a:gd name="connsiteX5" fmla="*/ 95822 w 305181"/>
                  <a:gd name="connsiteY5" fmla="*/ 56028 h 20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81" h="202998">
                    <a:moveTo>
                      <a:pt x="95822" y="56028"/>
                    </a:moveTo>
                    <a:cubicBezTo>
                      <a:pt x="171926" y="4307"/>
                      <a:pt x="280130" y="43550"/>
                      <a:pt x="305181" y="53742"/>
                    </a:cubicBezTo>
                    <a:cubicBezTo>
                      <a:pt x="296513" y="35645"/>
                      <a:pt x="288989" y="23453"/>
                      <a:pt x="288989" y="23453"/>
                    </a:cubicBezTo>
                    <a:cubicBezTo>
                      <a:pt x="288989" y="23453"/>
                      <a:pt x="174117" y="-29316"/>
                      <a:pt x="96393" y="23453"/>
                    </a:cubicBezTo>
                    <a:cubicBezTo>
                      <a:pt x="37624" y="63458"/>
                      <a:pt x="10954" y="135371"/>
                      <a:pt x="0" y="202999"/>
                    </a:cubicBezTo>
                    <a:cubicBezTo>
                      <a:pt x="16383" y="145277"/>
                      <a:pt x="45625" y="90223"/>
                      <a:pt x="95822" y="5602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1ED8428E-030A-4302-8F06-C5B1DE0402E4}"/>
                  </a:ext>
                </a:extLst>
              </p:cNvPr>
              <p:cNvSpPr/>
              <p:nvPr/>
            </p:nvSpPr>
            <p:spPr>
              <a:xfrm>
                <a:off x="6637496" y="3767924"/>
                <a:ext cx="405252" cy="862150"/>
              </a:xfrm>
              <a:custGeom>
                <a:avLst/>
                <a:gdLst>
                  <a:gd name="connsiteX0" fmla="*/ 136874 w 405252"/>
                  <a:gd name="connsiteY0" fmla="*/ 40360 h 862150"/>
                  <a:gd name="connsiteX1" fmla="*/ 302514 w 405252"/>
                  <a:gd name="connsiteY1" fmla="*/ 14833 h 862150"/>
                  <a:gd name="connsiteX2" fmla="*/ 394906 w 405252"/>
                  <a:gd name="connsiteY2" fmla="*/ 508514 h 862150"/>
                  <a:gd name="connsiteX3" fmla="*/ 213360 w 405252"/>
                  <a:gd name="connsiteY3" fmla="*/ 801503 h 862150"/>
                  <a:gd name="connsiteX4" fmla="*/ 0 w 405252"/>
                  <a:gd name="connsiteY4" fmla="*/ 861987 h 862150"/>
                  <a:gd name="connsiteX5" fmla="*/ 101917 w 405252"/>
                  <a:gd name="connsiteY5" fmla="*/ 396976 h 862150"/>
                  <a:gd name="connsiteX6" fmla="*/ 136874 w 405252"/>
                  <a:gd name="connsiteY6" fmla="*/ 40360 h 8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252" h="862150">
                    <a:moveTo>
                      <a:pt x="136874" y="40360"/>
                    </a:moveTo>
                    <a:cubicBezTo>
                      <a:pt x="136874" y="40360"/>
                      <a:pt x="222885" y="-29744"/>
                      <a:pt x="302514" y="14833"/>
                    </a:cubicBezTo>
                    <a:cubicBezTo>
                      <a:pt x="382143" y="59410"/>
                      <a:pt x="426720" y="352495"/>
                      <a:pt x="394906" y="508514"/>
                    </a:cubicBezTo>
                    <a:cubicBezTo>
                      <a:pt x="363093" y="664629"/>
                      <a:pt x="305752" y="734638"/>
                      <a:pt x="213360" y="801503"/>
                    </a:cubicBezTo>
                    <a:cubicBezTo>
                      <a:pt x="120967" y="868369"/>
                      <a:pt x="0" y="861987"/>
                      <a:pt x="0" y="861987"/>
                    </a:cubicBezTo>
                    <a:cubicBezTo>
                      <a:pt x="0" y="861987"/>
                      <a:pt x="92392" y="597573"/>
                      <a:pt x="101917" y="396976"/>
                    </a:cubicBezTo>
                    <a:cubicBezTo>
                      <a:pt x="111347" y="196475"/>
                      <a:pt x="136874" y="40360"/>
                      <a:pt x="136874" y="40360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DAD4088D-2988-402B-B25E-720177F55B5F}"/>
                  </a:ext>
                </a:extLst>
              </p:cNvPr>
              <p:cNvSpPr/>
              <p:nvPr/>
            </p:nvSpPr>
            <p:spPr>
              <a:xfrm>
                <a:off x="6752177" y="3768019"/>
                <a:ext cx="290475" cy="510704"/>
              </a:xfrm>
              <a:custGeom>
                <a:avLst/>
                <a:gdLst>
                  <a:gd name="connsiteX0" fmla="*/ 17431 w 290475"/>
                  <a:gd name="connsiteY0" fmla="*/ 250958 h 510704"/>
                  <a:gd name="connsiteX1" fmla="*/ 168116 w 290475"/>
                  <a:gd name="connsiteY1" fmla="*/ 440220 h 510704"/>
                  <a:gd name="connsiteX2" fmla="*/ 279654 w 290475"/>
                  <a:gd name="connsiteY2" fmla="*/ 510705 h 510704"/>
                  <a:gd name="connsiteX3" fmla="*/ 280130 w 290475"/>
                  <a:gd name="connsiteY3" fmla="*/ 508514 h 510704"/>
                  <a:gd name="connsiteX4" fmla="*/ 187738 w 290475"/>
                  <a:gd name="connsiteY4" fmla="*/ 14833 h 510704"/>
                  <a:gd name="connsiteX5" fmla="*/ 22098 w 290475"/>
                  <a:gd name="connsiteY5" fmla="*/ 40360 h 510704"/>
                  <a:gd name="connsiteX6" fmla="*/ 0 w 290475"/>
                  <a:gd name="connsiteY6" fmla="*/ 219049 h 510704"/>
                  <a:gd name="connsiteX7" fmla="*/ 17431 w 290475"/>
                  <a:gd name="connsiteY7" fmla="*/ 250958 h 5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475" h="510704">
                    <a:moveTo>
                      <a:pt x="17431" y="250958"/>
                    </a:moveTo>
                    <a:cubicBezTo>
                      <a:pt x="57531" y="320967"/>
                      <a:pt x="107537" y="386785"/>
                      <a:pt x="168116" y="440220"/>
                    </a:cubicBezTo>
                    <a:cubicBezTo>
                      <a:pt x="202121" y="470224"/>
                      <a:pt x="239078" y="494893"/>
                      <a:pt x="279654" y="510705"/>
                    </a:cubicBezTo>
                    <a:cubicBezTo>
                      <a:pt x="279845" y="509943"/>
                      <a:pt x="279940" y="509276"/>
                      <a:pt x="280130" y="508514"/>
                    </a:cubicBezTo>
                    <a:cubicBezTo>
                      <a:pt x="311944" y="352399"/>
                      <a:pt x="267367" y="59410"/>
                      <a:pt x="187738" y="14833"/>
                    </a:cubicBezTo>
                    <a:cubicBezTo>
                      <a:pt x="108109" y="-29744"/>
                      <a:pt x="22098" y="40360"/>
                      <a:pt x="22098" y="40360"/>
                    </a:cubicBezTo>
                    <a:cubicBezTo>
                      <a:pt x="22098" y="40360"/>
                      <a:pt x="10478" y="111322"/>
                      <a:pt x="0" y="219049"/>
                    </a:cubicBezTo>
                    <a:cubicBezTo>
                      <a:pt x="5620" y="229813"/>
                      <a:pt x="11430" y="240481"/>
                      <a:pt x="17431" y="250958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F3F51208-A3F7-4FE4-955D-35968F41033E}"/>
                  </a:ext>
                </a:extLst>
              </p:cNvPr>
              <p:cNvSpPr/>
              <p:nvPr/>
            </p:nvSpPr>
            <p:spPr>
              <a:xfrm>
                <a:off x="6741875" y="3755569"/>
                <a:ext cx="347772" cy="421585"/>
              </a:xfrm>
              <a:custGeom>
                <a:avLst/>
                <a:gdLst>
                  <a:gd name="connsiteX0" fmla="*/ 42020 w 347772"/>
                  <a:gd name="connsiteY0" fmla="*/ 24045 h 421585"/>
                  <a:gd name="connsiteX1" fmla="*/ 239473 w 347772"/>
                  <a:gd name="connsiteY1" fmla="*/ 24045 h 421585"/>
                  <a:gd name="connsiteX2" fmla="*/ 344629 w 347772"/>
                  <a:gd name="connsiteY2" fmla="*/ 272457 h 421585"/>
                  <a:gd name="connsiteX3" fmla="*/ 347773 w 347772"/>
                  <a:gd name="connsiteY3" fmla="*/ 409427 h 421585"/>
                  <a:gd name="connsiteX4" fmla="*/ 178990 w 347772"/>
                  <a:gd name="connsiteY4" fmla="*/ 380757 h 421585"/>
                  <a:gd name="connsiteX5" fmla="*/ 586 w 347772"/>
                  <a:gd name="connsiteY5" fmla="*/ 157776 h 421585"/>
                  <a:gd name="connsiteX6" fmla="*/ 42020 w 347772"/>
                  <a:gd name="connsiteY6" fmla="*/ 24045 h 42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585">
                    <a:moveTo>
                      <a:pt x="42020" y="24045"/>
                    </a:moveTo>
                    <a:cubicBezTo>
                      <a:pt x="42020" y="24045"/>
                      <a:pt x="159844" y="-30057"/>
                      <a:pt x="239473" y="24045"/>
                    </a:cubicBezTo>
                    <a:cubicBezTo>
                      <a:pt x="319102" y="78147"/>
                      <a:pt x="341391" y="189685"/>
                      <a:pt x="344629" y="272457"/>
                    </a:cubicBezTo>
                    <a:cubicBezTo>
                      <a:pt x="347773" y="355230"/>
                      <a:pt x="347773" y="409427"/>
                      <a:pt x="347773" y="409427"/>
                    </a:cubicBezTo>
                    <a:cubicBezTo>
                      <a:pt x="347773" y="409427"/>
                      <a:pt x="280907" y="450861"/>
                      <a:pt x="178990" y="380757"/>
                    </a:cubicBezTo>
                    <a:cubicBezTo>
                      <a:pt x="77072" y="310653"/>
                      <a:pt x="6968" y="215117"/>
                      <a:pt x="586" y="157776"/>
                    </a:cubicBezTo>
                    <a:cubicBezTo>
                      <a:pt x="-5795" y="100531"/>
                      <a:pt x="42020" y="24045"/>
                      <a:pt x="42020" y="24045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A5D5BE9-F92E-4861-A978-5EA85624692C}"/>
                  </a:ext>
                </a:extLst>
              </p:cNvPr>
              <p:cNvSpPr/>
              <p:nvPr/>
            </p:nvSpPr>
            <p:spPr>
              <a:xfrm>
                <a:off x="6741875" y="3755569"/>
                <a:ext cx="347772" cy="421585"/>
              </a:xfrm>
              <a:custGeom>
                <a:avLst/>
                <a:gdLst>
                  <a:gd name="connsiteX0" fmla="*/ 42020 w 347772"/>
                  <a:gd name="connsiteY0" fmla="*/ 24045 h 421585"/>
                  <a:gd name="connsiteX1" fmla="*/ 239473 w 347772"/>
                  <a:gd name="connsiteY1" fmla="*/ 24045 h 421585"/>
                  <a:gd name="connsiteX2" fmla="*/ 344629 w 347772"/>
                  <a:gd name="connsiteY2" fmla="*/ 272457 h 421585"/>
                  <a:gd name="connsiteX3" fmla="*/ 347773 w 347772"/>
                  <a:gd name="connsiteY3" fmla="*/ 409427 h 421585"/>
                  <a:gd name="connsiteX4" fmla="*/ 178990 w 347772"/>
                  <a:gd name="connsiteY4" fmla="*/ 380757 h 421585"/>
                  <a:gd name="connsiteX5" fmla="*/ 586 w 347772"/>
                  <a:gd name="connsiteY5" fmla="*/ 157776 h 421585"/>
                  <a:gd name="connsiteX6" fmla="*/ 42020 w 347772"/>
                  <a:gd name="connsiteY6" fmla="*/ 24045 h 42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585">
                    <a:moveTo>
                      <a:pt x="42020" y="24045"/>
                    </a:moveTo>
                    <a:cubicBezTo>
                      <a:pt x="42020" y="24045"/>
                      <a:pt x="159844" y="-30057"/>
                      <a:pt x="239473" y="24045"/>
                    </a:cubicBezTo>
                    <a:cubicBezTo>
                      <a:pt x="319102" y="78147"/>
                      <a:pt x="341391" y="189685"/>
                      <a:pt x="344629" y="272457"/>
                    </a:cubicBezTo>
                    <a:cubicBezTo>
                      <a:pt x="347773" y="355230"/>
                      <a:pt x="347773" y="409427"/>
                      <a:pt x="347773" y="409427"/>
                    </a:cubicBezTo>
                    <a:cubicBezTo>
                      <a:pt x="347773" y="409427"/>
                      <a:pt x="280907" y="450861"/>
                      <a:pt x="178990" y="380757"/>
                    </a:cubicBezTo>
                    <a:cubicBezTo>
                      <a:pt x="77072" y="310653"/>
                      <a:pt x="6968" y="215117"/>
                      <a:pt x="586" y="157776"/>
                    </a:cubicBezTo>
                    <a:cubicBezTo>
                      <a:pt x="-5795" y="100531"/>
                      <a:pt x="42020" y="24045"/>
                      <a:pt x="42020" y="24045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CE0E248-471F-417A-BB21-4694CFDD79B3}"/>
                  </a:ext>
                </a:extLst>
              </p:cNvPr>
              <p:cNvSpPr/>
              <p:nvPr/>
            </p:nvSpPr>
            <p:spPr>
              <a:xfrm>
                <a:off x="6799828" y="4029696"/>
                <a:ext cx="294663" cy="153316"/>
              </a:xfrm>
              <a:custGeom>
                <a:avLst/>
                <a:gdLst>
                  <a:gd name="connsiteX0" fmla="*/ 450 w 294663"/>
                  <a:gd name="connsiteY0" fmla="*/ 4045 h 153316"/>
                  <a:gd name="connsiteX1" fmla="*/ 130371 w 294663"/>
                  <a:gd name="connsiteY1" fmla="*/ 121965 h 153316"/>
                  <a:gd name="connsiteX2" fmla="*/ 210858 w 294663"/>
                  <a:gd name="connsiteY2" fmla="*/ 151683 h 153316"/>
                  <a:gd name="connsiteX3" fmla="*/ 292011 w 294663"/>
                  <a:gd name="connsiteY3" fmla="*/ 139205 h 153316"/>
                  <a:gd name="connsiteX4" fmla="*/ 287534 w 294663"/>
                  <a:gd name="connsiteY4" fmla="*/ 128537 h 153316"/>
                  <a:gd name="connsiteX5" fmla="*/ 247053 w 294663"/>
                  <a:gd name="connsiteY5" fmla="*/ 139681 h 153316"/>
                  <a:gd name="connsiteX6" fmla="*/ 206667 w 294663"/>
                  <a:gd name="connsiteY6" fmla="*/ 138252 h 153316"/>
                  <a:gd name="connsiteX7" fmla="*/ 129419 w 294663"/>
                  <a:gd name="connsiteY7" fmla="*/ 107106 h 153316"/>
                  <a:gd name="connsiteX8" fmla="*/ 4737 w 294663"/>
                  <a:gd name="connsiteY8" fmla="*/ 807 h 153316"/>
                  <a:gd name="connsiteX9" fmla="*/ 450 w 294663"/>
                  <a:gd name="connsiteY9" fmla="*/ 4045 h 153316"/>
                  <a:gd name="connsiteX10" fmla="*/ 450 w 294663"/>
                  <a:gd name="connsiteY10" fmla="*/ 4045 h 15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663" h="153316">
                    <a:moveTo>
                      <a:pt x="450" y="4045"/>
                    </a:moveTo>
                    <a:cubicBezTo>
                      <a:pt x="35217" y="51194"/>
                      <a:pt x="79698" y="92437"/>
                      <a:pt x="130371" y="121965"/>
                    </a:cubicBezTo>
                    <a:cubicBezTo>
                      <a:pt x="155136" y="136443"/>
                      <a:pt x="182283" y="147777"/>
                      <a:pt x="210858" y="151683"/>
                    </a:cubicBezTo>
                    <a:cubicBezTo>
                      <a:pt x="236956" y="155207"/>
                      <a:pt x="269055" y="153873"/>
                      <a:pt x="292011" y="139205"/>
                    </a:cubicBezTo>
                    <a:cubicBezTo>
                      <a:pt x="297345" y="135776"/>
                      <a:pt x="294011" y="126346"/>
                      <a:pt x="287534" y="128537"/>
                    </a:cubicBezTo>
                    <a:cubicBezTo>
                      <a:pt x="274008" y="133109"/>
                      <a:pt x="261435" y="138157"/>
                      <a:pt x="247053" y="139681"/>
                    </a:cubicBezTo>
                    <a:cubicBezTo>
                      <a:pt x="233622" y="141015"/>
                      <a:pt x="219906" y="140539"/>
                      <a:pt x="206667" y="138252"/>
                    </a:cubicBezTo>
                    <a:cubicBezTo>
                      <a:pt x="179044" y="133490"/>
                      <a:pt x="153231" y="121584"/>
                      <a:pt x="129419" y="107106"/>
                    </a:cubicBezTo>
                    <a:cubicBezTo>
                      <a:pt x="82461" y="78531"/>
                      <a:pt x="41027" y="41860"/>
                      <a:pt x="4737" y="807"/>
                    </a:cubicBezTo>
                    <a:cubicBezTo>
                      <a:pt x="2736" y="-1479"/>
                      <a:pt x="-1359" y="1569"/>
                      <a:pt x="450" y="4045"/>
                    </a:cubicBezTo>
                    <a:lnTo>
                      <a:pt x="450" y="4045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C4EF275-38E3-4458-A3A2-3852BC5F7B32}"/>
                  </a:ext>
                </a:extLst>
              </p:cNvPr>
              <p:cNvSpPr/>
              <p:nvPr/>
            </p:nvSpPr>
            <p:spPr>
              <a:xfrm>
                <a:off x="6767226" y="3763686"/>
                <a:ext cx="305180" cy="202998"/>
              </a:xfrm>
              <a:custGeom>
                <a:avLst/>
                <a:gdLst>
                  <a:gd name="connsiteX0" fmla="*/ 209359 w 305180"/>
                  <a:gd name="connsiteY0" fmla="*/ 56028 h 202998"/>
                  <a:gd name="connsiteX1" fmla="*/ 0 w 305180"/>
                  <a:gd name="connsiteY1" fmla="*/ 53742 h 202998"/>
                  <a:gd name="connsiteX2" fmla="*/ 16192 w 305180"/>
                  <a:gd name="connsiteY2" fmla="*/ 23453 h 202998"/>
                  <a:gd name="connsiteX3" fmla="*/ 208788 w 305180"/>
                  <a:gd name="connsiteY3" fmla="*/ 23453 h 202998"/>
                  <a:gd name="connsiteX4" fmla="*/ 305181 w 305180"/>
                  <a:gd name="connsiteY4" fmla="*/ 202999 h 202998"/>
                  <a:gd name="connsiteX5" fmla="*/ 209359 w 305180"/>
                  <a:gd name="connsiteY5" fmla="*/ 56028 h 20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80" h="202998">
                    <a:moveTo>
                      <a:pt x="209359" y="56028"/>
                    </a:moveTo>
                    <a:cubicBezTo>
                      <a:pt x="133255" y="4307"/>
                      <a:pt x="25051" y="43550"/>
                      <a:pt x="0" y="53742"/>
                    </a:cubicBezTo>
                    <a:cubicBezTo>
                      <a:pt x="8668" y="35645"/>
                      <a:pt x="16192" y="23453"/>
                      <a:pt x="16192" y="23453"/>
                    </a:cubicBezTo>
                    <a:cubicBezTo>
                      <a:pt x="16192" y="23453"/>
                      <a:pt x="131064" y="-29316"/>
                      <a:pt x="208788" y="23453"/>
                    </a:cubicBezTo>
                    <a:cubicBezTo>
                      <a:pt x="267557" y="63458"/>
                      <a:pt x="294227" y="135371"/>
                      <a:pt x="305181" y="202999"/>
                    </a:cubicBezTo>
                    <a:cubicBezTo>
                      <a:pt x="288703" y="145277"/>
                      <a:pt x="259556" y="90223"/>
                      <a:pt x="209359" y="5602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7" name="Graphic 90">
                <a:extLst>
                  <a:ext uri="{FF2B5EF4-FFF2-40B4-BE49-F238E27FC236}">
                    <a16:creationId xmlns:a16="http://schemas.microsoft.com/office/drawing/2014/main" id="{3725144D-6A8A-48A2-9313-A25512CFAA1D}"/>
                  </a:ext>
                </a:extLst>
              </p:cNvPr>
              <p:cNvGrpSpPr/>
              <p:nvPr/>
            </p:nvGrpSpPr>
            <p:grpSpPr>
              <a:xfrm>
                <a:off x="5263800" y="3765612"/>
                <a:ext cx="1669256" cy="864748"/>
                <a:chOff x="5263800" y="3765612"/>
                <a:chExt cx="1669256" cy="864748"/>
              </a:xfrm>
              <a:solidFill>
                <a:srgbClr val="56707B">
                  <a:alpha val="35000"/>
                </a:srgbClr>
              </a:solidFill>
            </p:grpSpPr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5FC0E7B2-14D3-46F2-B0C3-A01A88AB9017}"/>
                    </a:ext>
                  </a:extLst>
                </p:cNvPr>
                <p:cNvSpPr/>
                <p:nvPr/>
              </p:nvSpPr>
              <p:spPr>
                <a:xfrm>
                  <a:off x="5263800" y="3768946"/>
                  <a:ext cx="284226" cy="861414"/>
                </a:xfrm>
                <a:custGeom>
                  <a:avLst/>
                  <a:gdLst>
                    <a:gd name="connsiteX0" fmla="*/ 182499 w 284226"/>
                    <a:gd name="connsiteY0" fmla="*/ 396145 h 861414"/>
                    <a:gd name="connsiteX1" fmla="*/ 166307 w 284226"/>
                    <a:gd name="connsiteY1" fmla="*/ 186880 h 861414"/>
                    <a:gd name="connsiteX2" fmla="*/ 179261 w 284226"/>
                    <a:gd name="connsiteY2" fmla="*/ 144494 h 861414"/>
                    <a:gd name="connsiteX3" fmla="*/ 137827 w 284226"/>
                    <a:gd name="connsiteY3" fmla="*/ 10763 h 861414"/>
                    <a:gd name="connsiteX4" fmla="*/ 108490 w 284226"/>
                    <a:gd name="connsiteY4" fmla="*/ 0 h 861414"/>
                    <a:gd name="connsiteX5" fmla="*/ 104870 w 284226"/>
                    <a:gd name="connsiteY5" fmla="*/ 37243 h 861414"/>
                    <a:gd name="connsiteX6" fmla="*/ 101441 w 284226"/>
                    <a:gd name="connsiteY6" fmla="*/ 115538 h 861414"/>
                    <a:gd name="connsiteX7" fmla="*/ 58484 w 284226"/>
                    <a:gd name="connsiteY7" fmla="*/ 521684 h 861414"/>
                    <a:gd name="connsiteX8" fmla="*/ 8477 w 284226"/>
                    <a:gd name="connsiteY8" fmla="*/ 715423 h 861414"/>
                    <a:gd name="connsiteX9" fmla="*/ 0 w 284226"/>
                    <a:gd name="connsiteY9" fmla="*/ 740569 h 861414"/>
                    <a:gd name="connsiteX10" fmla="*/ 70866 w 284226"/>
                    <a:gd name="connsiteY10" fmla="*/ 800767 h 861414"/>
                    <a:gd name="connsiteX11" fmla="*/ 284226 w 284226"/>
                    <a:gd name="connsiteY11" fmla="*/ 861250 h 861414"/>
                    <a:gd name="connsiteX12" fmla="*/ 182499 w 284226"/>
                    <a:gd name="connsiteY12" fmla="*/ 396145 h 86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4226" h="861414">
                      <a:moveTo>
                        <a:pt x="182499" y="396145"/>
                      </a:moveTo>
                      <a:cubicBezTo>
                        <a:pt x="178784" y="317183"/>
                        <a:pt x="172498" y="245269"/>
                        <a:pt x="166307" y="186880"/>
                      </a:cubicBezTo>
                      <a:cubicBezTo>
                        <a:pt x="173450" y="171355"/>
                        <a:pt x="177832" y="157067"/>
                        <a:pt x="179261" y="144494"/>
                      </a:cubicBezTo>
                      <a:cubicBezTo>
                        <a:pt x="185642" y="87154"/>
                        <a:pt x="137827" y="10763"/>
                        <a:pt x="137827" y="10763"/>
                      </a:cubicBezTo>
                      <a:cubicBezTo>
                        <a:pt x="137827" y="10763"/>
                        <a:pt x="126492" y="5525"/>
                        <a:pt x="108490" y="0"/>
                      </a:cubicBezTo>
                      <a:cubicBezTo>
                        <a:pt x="106013" y="12859"/>
                        <a:pt x="105537" y="26575"/>
                        <a:pt x="104870" y="37243"/>
                      </a:cubicBezTo>
                      <a:cubicBezTo>
                        <a:pt x="103156" y="63246"/>
                        <a:pt x="102584" y="89440"/>
                        <a:pt x="101441" y="115538"/>
                      </a:cubicBezTo>
                      <a:cubicBezTo>
                        <a:pt x="95536" y="251365"/>
                        <a:pt x="83249" y="387763"/>
                        <a:pt x="58484" y="521684"/>
                      </a:cubicBezTo>
                      <a:cubicBezTo>
                        <a:pt x="46387" y="587407"/>
                        <a:pt x="29528" y="651986"/>
                        <a:pt x="8477" y="715423"/>
                      </a:cubicBezTo>
                      <a:cubicBezTo>
                        <a:pt x="5715" y="723709"/>
                        <a:pt x="2858" y="732092"/>
                        <a:pt x="0" y="740569"/>
                      </a:cubicBezTo>
                      <a:cubicBezTo>
                        <a:pt x="20955" y="762190"/>
                        <a:pt x="44482" y="781622"/>
                        <a:pt x="70866" y="800767"/>
                      </a:cubicBezTo>
                      <a:cubicBezTo>
                        <a:pt x="163259" y="867632"/>
                        <a:pt x="284226" y="861250"/>
                        <a:pt x="284226" y="861250"/>
                      </a:cubicBezTo>
                      <a:cubicBezTo>
                        <a:pt x="284226" y="861250"/>
                        <a:pt x="192024" y="596741"/>
                        <a:pt x="182499" y="396145"/>
                      </a:cubicBezTo>
                      <a:close/>
                    </a:path>
                  </a:pathLst>
                </a:custGeom>
                <a:solidFill>
                  <a:srgbClr val="56707B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2" name="Freeform: Shape 381">
                  <a:extLst>
                    <a:ext uri="{FF2B5EF4-FFF2-40B4-BE49-F238E27FC236}">
                      <a16:creationId xmlns:a16="http://schemas.microsoft.com/office/drawing/2014/main" id="{45ADEB60-A1ED-4503-8ABC-0F3D879B23CD}"/>
                    </a:ext>
                  </a:extLst>
                </p:cNvPr>
                <p:cNvSpPr/>
                <p:nvPr/>
              </p:nvSpPr>
              <p:spPr>
                <a:xfrm>
                  <a:off x="6637305" y="3765612"/>
                  <a:ext cx="295751" cy="864653"/>
                </a:xfrm>
                <a:custGeom>
                  <a:avLst/>
                  <a:gdLst>
                    <a:gd name="connsiteX0" fmla="*/ 285083 w 295751"/>
                    <a:gd name="connsiteY0" fmla="*/ 706565 h 864653"/>
                    <a:gd name="connsiteX1" fmla="*/ 219932 w 295751"/>
                    <a:gd name="connsiteY1" fmla="*/ 351949 h 864653"/>
                    <a:gd name="connsiteX2" fmla="*/ 187262 w 295751"/>
                    <a:gd name="connsiteY2" fmla="*/ 0 h 864653"/>
                    <a:gd name="connsiteX3" fmla="*/ 146590 w 295751"/>
                    <a:gd name="connsiteY3" fmla="*/ 14097 h 864653"/>
                    <a:gd name="connsiteX4" fmla="*/ 105156 w 295751"/>
                    <a:gd name="connsiteY4" fmla="*/ 147828 h 864653"/>
                    <a:gd name="connsiteX5" fmla="*/ 118110 w 295751"/>
                    <a:gd name="connsiteY5" fmla="*/ 190214 h 864653"/>
                    <a:gd name="connsiteX6" fmla="*/ 101917 w 295751"/>
                    <a:gd name="connsiteY6" fmla="*/ 399479 h 864653"/>
                    <a:gd name="connsiteX7" fmla="*/ 0 w 295751"/>
                    <a:gd name="connsiteY7" fmla="*/ 864489 h 864653"/>
                    <a:gd name="connsiteX8" fmla="*/ 213360 w 295751"/>
                    <a:gd name="connsiteY8" fmla="*/ 804005 h 864653"/>
                    <a:gd name="connsiteX9" fmla="*/ 295751 w 295751"/>
                    <a:gd name="connsiteY9" fmla="*/ 731425 h 864653"/>
                    <a:gd name="connsiteX10" fmla="*/ 285083 w 295751"/>
                    <a:gd name="connsiteY10" fmla="*/ 706565 h 86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751" h="864653">
                      <a:moveTo>
                        <a:pt x="285083" y="706565"/>
                      </a:moveTo>
                      <a:cubicBezTo>
                        <a:pt x="237172" y="595217"/>
                        <a:pt x="230696" y="471107"/>
                        <a:pt x="219932" y="351949"/>
                      </a:cubicBezTo>
                      <a:cubicBezTo>
                        <a:pt x="209455" y="234601"/>
                        <a:pt x="198310" y="117253"/>
                        <a:pt x="187262" y="0"/>
                      </a:cubicBezTo>
                      <a:cubicBezTo>
                        <a:pt x="162782" y="6572"/>
                        <a:pt x="146590" y="14097"/>
                        <a:pt x="146590" y="14097"/>
                      </a:cubicBezTo>
                      <a:cubicBezTo>
                        <a:pt x="146590" y="14097"/>
                        <a:pt x="98774" y="90583"/>
                        <a:pt x="105156" y="147828"/>
                      </a:cubicBezTo>
                      <a:cubicBezTo>
                        <a:pt x="106585" y="160306"/>
                        <a:pt x="110966" y="174688"/>
                        <a:pt x="118110" y="190214"/>
                      </a:cubicBezTo>
                      <a:cubicBezTo>
                        <a:pt x="111919" y="248603"/>
                        <a:pt x="105727" y="320516"/>
                        <a:pt x="101917" y="399479"/>
                      </a:cubicBezTo>
                      <a:cubicBezTo>
                        <a:pt x="92392" y="600170"/>
                        <a:pt x="0" y="864489"/>
                        <a:pt x="0" y="864489"/>
                      </a:cubicBezTo>
                      <a:cubicBezTo>
                        <a:pt x="0" y="864489"/>
                        <a:pt x="121063" y="870871"/>
                        <a:pt x="213360" y="804005"/>
                      </a:cubicBezTo>
                      <a:cubicBezTo>
                        <a:pt x="244792" y="781240"/>
                        <a:pt x="272129" y="758190"/>
                        <a:pt x="295751" y="731425"/>
                      </a:cubicBezTo>
                      <a:cubicBezTo>
                        <a:pt x="292227" y="723138"/>
                        <a:pt x="288703" y="714851"/>
                        <a:pt x="285083" y="706565"/>
                      </a:cubicBezTo>
                      <a:close/>
                    </a:path>
                  </a:pathLst>
                </a:custGeom>
                <a:solidFill>
                  <a:srgbClr val="56707B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8" name="Graphic 90">
                <a:extLst>
                  <a:ext uri="{FF2B5EF4-FFF2-40B4-BE49-F238E27FC236}">
                    <a16:creationId xmlns:a16="http://schemas.microsoft.com/office/drawing/2014/main" id="{EDD0226F-4B67-44B5-961D-13E764DCC49B}"/>
                  </a:ext>
                </a:extLst>
              </p:cNvPr>
              <p:cNvGrpSpPr/>
              <p:nvPr/>
            </p:nvGrpSpPr>
            <p:grpSpPr>
              <a:xfrm>
                <a:off x="6437280" y="2608176"/>
                <a:ext cx="554238" cy="873591"/>
                <a:chOff x="6437280" y="2608176"/>
                <a:chExt cx="554238" cy="873591"/>
              </a:xfrm>
            </p:grpSpPr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B5CBB31B-51CA-4DE6-ACA5-E67C6132ADE4}"/>
                    </a:ext>
                  </a:extLst>
                </p:cNvPr>
                <p:cNvSpPr/>
                <p:nvPr/>
              </p:nvSpPr>
              <p:spPr>
                <a:xfrm>
                  <a:off x="6706457" y="2674232"/>
                  <a:ext cx="285062" cy="807535"/>
                </a:xfrm>
                <a:custGeom>
                  <a:avLst/>
                  <a:gdLst>
                    <a:gd name="connsiteX0" fmla="*/ 272320 w 285062"/>
                    <a:gd name="connsiteY0" fmla="*/ 110020 h 807535"/>
                    <a:gd name="connsiteX1" fmla="*/ 272320 w 285062"/>
                    <a:gd name="connsiteY1" fmla="*/ 348907 h 807535"/>
                    <a:gd name="connsiteX2" fmla="*/ 133731 w 285062"/>
                    <a:gd name="connsiteY2" fmla="*/ 678567 h 807535"/>
                    <a:gd name="connsiteX3" fmla="*/ 50959 w 285062"/>
                    <a:gd name="connsiteY3" fmla="*/ 807536 h 807535"/>
                    <a:gd name="connsiteX4" fmla="*/ 0 w 285062"/>
                    <a:gd name="connsiteY4" fmla="*/ 613226 h 807535"/>
                    <a:gd name="connsiteX5" fmla="*/ 168783 w 285062"/>
                    <a:gd name="connsiteY5" fmla="*/ 380721 h 807535"/>
                    <a:gd name="connsiteX6" fmla="*/ 218408 w 285062"/>
                    <a:gd name="connsiteY6" fmla="*/ 133928 h 807535"/>
                    <a:gd name="connsiteX7" fmla="*/ 111442 w 285062"/>
                    <a:gd name="connsiteY7" fmla="*/ 68586 h 807535"/>
                    <a:gd name="connsiteX8" fmla="*/ 31813 w 285062"/>
                    <a:gd name="connsiteY8" fmla="*/ 86112 h 807535"/>
                    <a:gd name="connsiteX9" fmla="*/ 97155 w 285062"/>
                    <a:gd name="connsiteY9" fmla="*/ 102 h 807535"/>
                    <a:gd name="connsiteX10" fmla="*/ 216599 w 285062"/>
                    <a:gd name="connsiteY10" fmla="*/ 25629 h 807535"/>
                    <a:gd name="connsiteX11" fmla="*/ 272320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272320" y="110020"/>
                      </a:moveTo>
                      <a:cubicBezTo>
                        <a:pt x="272320" y="110020"/>
                        <a:pt x="300990" y="221463"/>
                        <a:pt x="272320" y="348907"/>
                      </a:cubicBezTo>
                      <a:cubicBezTo>
                        <a:pt x="243650" y="476352"/>
                        <a:pt x="170402" y="616464"/>
                        <a:pt x="133731" y="678567"/>
                      </a:cubicBezTo>
                      <a:cubicBezTo>
                        <a:pt x="97060" y="740670"/>
                        <a:pt x="50959" y="807536"/>
                        <a:pt x="50959" y="807536"/>
                      </a:cubicBezTo>
                      <a:lnTo>
                        <a:pt x="0" y="613226"/>
                      </a:lnTo>
                      <a:cubicBezTo>
                        <a:pt x="0" y="613226"/>
                        <a:pt x="111442" y="492163"/>
                        <a:pt x="168783" y="380721"/>
                      </a:cubicBezTo>
                      <a:cubicBezTo>
                        <a:pt x="226124" y="269278"/>
                        <a:pt x="237935" y="184696"/>
                        <a:pt x="218408" y="133928"/>
                      </a:cubicBezTo>
                      <a:cubicBezTo>
                        <a:pt x="199930" y="86017"/>
                        <a:pt x="168783" y="49441"/>
                        <a:pt x="111442" y="68586"/>
                      </a:cubicBezTo>
                      <a:cubicBezTo>
                        <a:pt x="54102" y="87732"/>
                        <a:pt x="31813" y="86112"/>
                        <a:pt x="31813" y="86112"/>
                      </a:cubicBezTo>
                      <a:lnTo>
                        <a:pt x="97155" y="102"/>
                      </a:lnTo>
                      <a:cubicBezTo>
                        <a:pt x="97155" y="102"/>
                        <a:pt x="192691" y="-3042"/>
                        <a:pt x="216599" y="25629"/>
                      </a:cubicBezTo>
                      <a:cubicBezTo>
                        <a:pt x="240506" y="54299"/>
                        <a:pt x="272320" y="110020"/>
                        <a:pt x="272320" y="110020"/>
                      </a:cubicBez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D26F0DD3-2F23-4414-A0BD-65C9ECFA71B8}"/>
                    </a:ext>
                  </a:extLst>
                </p:cNvPr>
                <p:cNvSpPr/>
                <p:nvPr/>
              </p:nvSpPr>
              <p:spPr>
                <a:xfrm>
                  <a:off x="6706457" y="2674232"/>
                  <a:ext cx="285062" cy="807535"/>
                </a:xfrm>
                <a:custGeom>
                  <a:avLst/>
                  <a:gdLst>
                    <a:gd name="connsiteX0" fmla="*/ 272320 w 285062"/>
                    <a:gd name="connsiteY0" fmla="*/ 110020 h 807535"/>
                    <a:gd name="connsiteX1" fmla="*/ 272320 w 285062"/>
                    <a:gd name="connsiteY1" fmla="*/ 348907 h 807535"/>
                    <a:gd name="connsiteX2" fmla="*/ 133731 w 285062"/>
                    <a:gd name="connsiteY2" fmla="*/ 678567 h 807535"/>
                    <a:gd name="connsiteX3" fmla="*/ 50959 w 285062"/>
                    <a:gd name="connsiteY3" fmla="*/ 807536 h 807535"/>
                    <a:gd name="connsiteX4" fmla="*/ 0 w 285062"/>
                    <a:gd name="connsiteY4" fmla="*/ 613226 h 807535"/>
                    <a:gd name="connsiteX5" fmla="*/ 168783 w 285062"/>
                    <a:gd name="connsiteY5" fmla="*/ 380721 h 807535"/>
                    <a:gd name="connsiteX6" fmla="*/ 218408 w 285062"/>
                    <a:gd name="connsiteY6" fmla="*/ 133928 h 807535"/>
                    <a:gd name="connsiteX7" fmla="*/ 111442 w 285062"/>
                    <a:gd name="connsiteY7" fmla="*/ 68586 h 807535"/>
                    <a:gd name="connsiteX8" fmla="*/ 31813 w 285062"/>
                    <a:gd name="connsiteY8" fmla="*/ 86112 h 807535"/>
                    <a:gd name="connsiteX9" fmla="*/ 97155 w 285062"/>
                    <a:gd name="connsiteY9" fmla="*/ 102 h 807535"/>
                    <a:gd name="connsiteX10" fmla="*/ 216599 w 285062"/>
                    <a:gd name="connsiteY10" fmla="*/ 25629 h 807535"/>
                    <a:gd name="connsiteX11" fmla="*/ 272320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272320" y="110020"/>
                      </a:moveTo>
                      <a:cubicBezTo>
                        <a:pt x="272320" y="110020"/>
                        <a:pt x="300990" y="221463"/>
                        <a:pt x="272320" y="348907"/>
                      </a:cubicBezTo>
                      <a:cubicBezTo>
                        <a:pt x="243650" y="476352"/>
                        <a:pt x="170402" y="616464"/>
                        <a:pt x="133731" y="678567"/>
                      </a:cubicBezTo>
                      <a:cubicBezTo>
                        <a:pt x="97060" y="740670"/>
                        <a:pt x="50959" y="807536"/>
                        <a:pt x="50959" y="807536"/>
                      </a:cubicBezTo>
                      <a:lnTo>
                        <a:pt x="0" y="613226"/>
                      </a:lnTo>
                      <a:cubicBezTo>
                        <a:pt x="0" y="613226"/>
                        <a:pt x="111442" y="492163"/>
                        <a:pt x="168783" y="380721"/>
                      </a:cubicBezTo>
                      <a:cubicBezTo>
                        <a:pt x="226124" y="269278"/>
                        <a:pt x="237935" y="184696"/>
                        <a:pt x="218408" y="133928"/>
                      </a:cubicBezTo>
                      <a:cubicBezTo>
                        <a:pt x="199930" y="86017"/>
                        <a:pt x="168783" y="49441"/>
                        <a:pt x="111442" y="68586"/>
                      </a:cubicBezTo>
                      <a:cubicBezTo>
                        <a:pt x="54102" y="87732"/>
                        <a:pt x="31813" y="86112"/>
                        <a:pt x="31813" y="86112"/>
                      </a:cubicBezTo>
                      <a:lnTo>
                        <a:pt x="97155" y="102"/>
                      </a:lnTo>
                      <a:cubicBezTo>
                        <a:pt x="97155" y="102"/>
                        <a:pt x="192691" y="-3042"/>
                        <a:pt x="216599" y="25629"/>
                      </a:cubicBezTo>
                      <a:cubicBezTo>
                        <a:pt x="240506" y="54299"/>
                        <a:pt x="272320" y="110020"/>
                        <a:pt x="272320" y="11002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70921B01-DD3C-422E-8CD6-5FF8F11F3F4C}"/>
                    </a:ext>
                  </a:extLst>
                </p:cNvPr>
                <p:cNvSpPr/>
                <p:nvPr/>
              </p:nvSpPr>
              <p:spPr>
                <a:xfrm>
                  <a:off x="6437280" y="2608176"/>
                  <a:ext cx="553921" cy="400675"/>
                </a:xfrm>
                <a:custGeom>
                  <a:avLst/>
                  <a:gdLst>
                    <a:gd name="connsiteX0" fmla="*/ 152876 w 553921"/>
                    <a:gd name="connsiteY0" fmla="*/ 400675 h 400675"/>
                    <a:gd name="connsiteX1" fmla="*/ 414433 w 553921"/>
                    <a:gd name="connsiteY1" fmla="*/ 128356 h 400675"/>
                    <a:gd name="connsiteX2" fmla="*/ 553784 w 553921"/>
                    <a:gd name="connsiteY2" fmla="*/ 275231 h 400675"/>
                    <a:gd name="connsiteX3" fmla="*/ 415671 w 553921"/>
                    <a:gd name="connsiteY3" fmla="*/ 18437 h 400675"/>
                    <a:gd name="connsiteX4" fmla="*/ 117062 w 553921"/>
                    <a:gd name="connsiteY4" fmla="*/ 121117 h 400675"/>
                    <a:gd name="connsiteX5" fmla="*/ 0 w 553921"/>
                    <a:gd name="connsiteY5" fmla="*/ 271612 h 400675"/>
                    <a:gd name="connsiteX6" fmla="*/ 152876 w 553921"/>
                    <a:gd name="connsiteY6" fmla="*/ 400675 h 40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3921" h="400675">
                      <a:moveTo>
                        <a:pt x="152876" y="400675"/>
                      </a:moveTo>
                      <a:cubicBezTo>
                        <a:pt x="160020" y="393532"/>
                        <a:pt x="346710" y="143024"/>
                        <a:pt x="414433" y="128356"/>
                      </a:cubicBezTo>
                      <a:cubicBezTo>
                        <a:pt x="513588" y="106829"/>
                        <a:pt x="553784" y="275231"/>
                        <a:pt x="553784" y="275231"/>
                      </a:cubicBezTo>
                      <a:cubicBezTo>
                        <a:pt x="553784" y="275231"/>
                        <a:pt x="563689" y="82921"/>
                        <a:pt x="415671" y="18437"/>
                      </a:cubicBezTo>
                      <a:cubicBezTo>
                        <a:pt x="267652" y="-46047"/>
                        <a:pt x="152876" y="75778"/>
                        <a:pt x="117062" y="121117"/>
                      </a:cubicBezTo>
                      <a:cubicBezTo>
                        <a:pt x="81248" y="166551"/>
                        <a:pt x="0" y="271612"/>
                        <a:pt x="0" y="271612"/>
                      </a:cubicBezTo>
                      <a:lnTo>
                        <a:pt x="152876" y="400675"/>
                      </a:ln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9" name="Graphic 90">
                <a:extLst>
                  <a:ext uri="{FF2B5EF4-FFF2-40B4-BE49-F238E27FC236}">
                    <a16:creationId xmlns:a16="http://schemas.microsoft.com/office/drawing/2014/main" id="{B61F346C-C27A-40C5-A82A-4CE25F634EB5}"/>
                  </a:ext>
                </a:extLst>
              </p:cNvPr>
              <p:cNvGrpSpPr/>
              <p:nvPr/>
            </p:nvGrpSpPr>
            <p:grpSpPr>
              <a:xfrm>
                <a:off x="5207624" y="2608176"/>
                <a:ext cx="554143" cy="873591"/>
                <a:chOff x="5207624" y="2608176"/>
                <a:chExt cx="554143" cy="873591"/>
              </a:xfrm>
            </p:grpSpPr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DC6D1E29-72D2-4C83-BAB6-32B7BD5B9B90}"/>
                    </a:ext>
                  </a:extLst>
                </p:cNvPr>
                <p:cNvSpPr/>
                <p:nvPr/>
              </p:nvSpPr>
              <p:spPr>
                <a:xfrm>
                  <a:off x="5207624" y="2674232"/>
                  <a:ext cx="285062" cy="807535"/>
                </a:xfrm>
                <a:custGeom>
                  <a:avLst/>
                  <a:gdLst>
                    <a:gd name="connsiteX0" fmla="*/ 12742 w 285062"/>
                    <a:gd name="connsiteY0" fmla="*/ 110020 h 807535"/>
                    <a:gd name="connsiteX1" fmla="*/ 12742 w 285062"/>
                    <a:gd name="connsiteY1" fmla="*/ 348907 h 807535"/>
                    <a:gd name="connsiteX2" fmla="*/ 151331 w 285062"/>
                    <a:gd name="connsiteY2" fmla="*/ 678567 h 807535"/>
                    <a:gd name="connsiteX3" fmla="*/ 234103 w 285062"/>
                    <a:gd name="connsiteY3" fmla="*/ 807536 h 807535"/>
                    <a:gd name="connsiteX4" fmla="*/ 285062 w 285062"/>
                    <a:gd name="connsiteY4" fmla="*/ 613226 h 807535"/>
                    <a:gd name="connsiteX5" fmla="*/ 116279 w 285062"/>
                    <a:gd name="connsiteY5" fmla="*/ 380721 h 807535"/>
                    <a:gd name="connsiteX6" fmla="*/ 66654 w 285062"/>
                    <a:gd name="connsiteY6" fmla="*/ 133928 h 807535"/>
                    <a:gd name="connsiteX7" fmla="*/ 173620 w 285062"/>
                    <a:gd name="connsiteY7" fmla="*/ 68586 h 807535"/>
                    <a:gd name="connsiteX8" fmla="*/ 253249 w 285062"/>
                    <a:gd name="connsiteY8" fmla="*/ 86112 h 807535"/>
                    <a:gd name="connsiteX9" fmla="*/ 187907 w 285062"/>
                    <a:gd name="connsiteY9" fmla="*/ 102 h 807535"/>
                    <a:gd name="connsiteX10" fmla="*/ 68464 w 285062"/>
                    <a:gd name="connsiteY10" fmla="*/ 25629 h 807535"/>
                    <a:gd name="connsiteX11" fmla="*/ 12742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12742" y="110020"/>
                      </a:moveTo>
                      <a:cubicBezTo>
                        <a:pt x="12742" y="110020"/>
                        <a:pt x="-15928" y="221463"/>
                        <a:pt x="12742" y="348907"/>
                      </a:cubicBezTo>
                      <a:cubicBezTo>
                        <a:pt x="41413" y="476352"/>
                        <a:pt x="114660" y="616464"/>
                        <a:pt x="151331" y="678567"/>
                      </a:cubicBezTo>
                      <a:cubicBezTo>
                        <a:pt x="188002" y="740670"/>
                        <a:pt x="234103" y="807536"/>
                        <a:pt x="234103" y="807536"/>
                      </a:cubicBezTo>
                      <a:lnTo>
                        <a:pt x="285062" y="613226"/>
                      </a:lnTo>
                      <a:cubicBezTo>
                        <a:pt x="285062" y="613226"/>
                        <a:pt x="173620" y="492163"/>
                        <a:pt x="116279" y="380721"/>
                      </a:cubicBezTo>
                      <a:cubicBezTo>
                        <a:pt x="58939" y="269278"/>
                        <a:pt x="47128" y="184696"/>
                        <a:pt x="66654" y="133928"/>
                      </a:cubicBezTo>
                      <a:cubicBezTo>
                        <a:pt x="85132" y="86017"/>
                        <a:pt x="116279" y="49441"/>
                        <a:pt x="173620" y="68586"/>
                      </a:cubicBezTo>
                      <a:cubicBezTo>
                        <a:pt x="230960" y="87732"/>
                        <a:pt x="253249" y="86112"/>
                        <a:pt x="253249" y="86112"/>
                      </a:cubicBezTo>
                      <a:lnTo>
                        <a:pt x="187907" y="102"/>
                      </a:lnTo>
                      <a:cubicBezTo>
                        <a:pt x="187907" y="102"/>
                        <a:pt x="92371" y="-3042"/>
                        <a:pt x="68464" y="25629"/>
                      </a:cubicBezTo>
                      <a:cubicBezTo>
                        <a:pt x="44556" y="54299"/>
                        <a:pt x="12742" y="110020"/>
                        <a:pt x="12742" y="110020"/>
                      </a:cubicBez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D3A13CE8-D7F0-496D-A591-2F998EE266E5}"/>
                    </a:ext>
                  </a:extLst>
                </p:cNvPr>
                <p:cNvSpPr/>
                <p:nvPr/>
              </p:nvSpPr>
              <p:spPr>
                <a:xfrm>
                  <a:off x="5207624" y="2674232"/>
                  <a:ext cx="285062" cy="807535"/>
                </a:xfrm>
                <a:custGeom>
                  <a:avLst/>
                  <a:gdLst>
                    <a:gd name="connsiteX0" fmla="*/ 12742 w 285062"/>
                    <a:gd name="connsiteY0" fmla="*/ 110020 h 807535"/>
                    <a:gd name="connsiteX1" fmla="*/ 12742 w 285062"/>
                    <a:gd name="connsiteY1" fmla="*/ 348907 h 807535"/>
                    <a:gd name="connsiteX2" fmla="*/ 151331 w 285062"/>
                    <a:gd name="connsiteY2" fmla="*/ 678567 h 807535"/>
                    <a:gd name="connsiteX3" fmla="*/ 234103 w 285062"/>
                    <a:gd name="connsiteY3" fmla="*/ 807536 h 807535"/>
                    <a:gd name="connsiteX4" fmla="*/ 285062 w 285062"/>
                    <a:gd name="connsiteY4" fmla="*/ 613226 h 807535"/>
                    <a:gd name="connsiteX5" fmla="*/ 116279 w 285062"/>
                    <a:gd name="connsiteY5" fmla="*/ 380721 h 807535"/>
                    <a:gd name="connsiteX6" fmla="*/ 66654 w 285062"/>
                    <a:gd name="connsiteY6" fmla="*/ 133928 h 807535"/>
                    <a:gd name="connsiteX7" fmla="*/ 173620 w 285062"/>
                    <a:gd name="connsiteY7" fmla="*/ 68586 h 807535"/>
                    <a:gd name="connsiteX8" fmla="*/ 253249 w 285062"/>
                    <a:gd name="connsiteY8" fmla="*/ 86112 h 807535"/>
                    <a:gd name="connsiteX9" fmla="*/ 187907 w 285062"/>
                    <a:gd name="connsiteY9" fmla="*/ 102 h 807535"/>
                    <a:gd name="connsiteX10" fmla="*/ 68464 w 285062"/>
                    <a:gd name="connsiteY10" fmla="*/ 25629 h 807535"/>
                    <a:gd name="connsiteX11" fmla="*/ 12742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12742" y="110020"/>
                      </a:moveTo>
                      <a:cubicBezTo>
                        <a:pt x="12742" y="110020"/>
                        <a:pt x="-15928" y="221463"/>
                        <a:pt x="12742" y="348907"/>
                      </a:cubicBezTo>
                      <a:cubicBezTo>
                        <a:pt x="41413" y="476352"/>
                        <a:pt x="114660" y="616464"/>
                        <a:pt x="151331" y="678567"/>
                      </a:cubicBezTo>
                      <a:cubicBezTo>
                        <a:pt x="188002" y="740670"/>
                        <a:pt x="234103" y="807536"/>
                        <a:pt x="234103" y="807536"/>
                      </a:cubicBezTo>
                      <a:lnTo>
                        <a:pt x="285062" y="613226"/>
                      </a:lnTo>
                      <a:cubicBezTo>
                        <a:pt x="285062" y="613226"/>
                        <a:pt x="173620" y="492163"/>
                        <a:pt x="116279" y="380721"/>
                      </a:cubicBezTo>
                      <a:cubicBezTo>
                        <a:pt x="58939" y="269278"/>
                        <a:pt x="47128" y="184696"/>
                        <a:pt x="66654" y="133928"/>
                      </a:cubicBezTo>
                      <a:cubicBezTo>
                        <a:pt x="85132" y="86017"/>
                        <a:pt x="116279" y="49441"/>
                        <a:pt x="173620" y="68586"/>
                      </a:cubicBezTo>
                      <a:cubicBezTo>
                        <a:pt x="230960" y="87732"/>
                        <a:pt x="253249" y="86112"/>
                        <a:pt x="253249" y="86112"/>
                      </a:cubicBezTo>
                      <a:lnTo>
                        <a:pt x="187907" y="102"/>
                      </a:lnTo>
                      <a:cubicBezTo>
                        <a:pt x="187907" y="102"/>
                        <a:pt x="92371" y="-3042"/>
                        <a:pt x="68464" y="25629"/>
                      </a:cubicBezTo>
                      <a:cubicBezTo>
                        <a:pt x="44556" y="54299"/>
                        <a:pt x="12742" y="110020"/>
                        <a:pt x="12742" y="11002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F6905A1D-8CE8-44FC-85CE-95A4403F26D9}"/>
                    </a:ext>
                  </a:extLst>
                </p:cNvPr>
                <p:cNvSpPr/>
                <p:nvPr/>
              </p:nvSpPr>
              <p:spPr>
                <a:xfrm>
                  <a:off x="5207842" y="2608176"/>
                  <a:ext cx="553925" cy="400675"/>
                </a:xfrm>
                <a:custGeom>
                  <a:avLst/>
                  <a:gdLst>
                    <a:gd name="connsiteX0" fmla="*/ 401144 w 553925"/>
                    <a:gd name="connsiteY0" fmla="*/ 400675 h 400675"/>
                    <a:gd name="connsiteX1" fmla="*/ 139492 w 553925"/>
                    <a:gd name="connsiteY1" fmla="*/ 128356 h 400675"/>
                    <a:gd name="connsiteX2" fmla="*/ 142 w 553925"/>
                    <a:gd name="connsiteY2" fmla="*/ 275231 h 400675"/>
                    <a:gd name="connsiteX3" fmla="*/ 138254 w 553925"/>
                    <a:gd name="connsiteY3" fmla="*/ 18437 h 400675"/>
                    <a:gd name="connsiteX4" fmla="*/ 436863 w 553925"/>
                    <a:gd name="connsiteY4" fmla="*/ 121117 h 400675"/>
                    <a:gd name="connsiteX5" fmla="*/ 553925 w 553925"/>
                    <a:gd name="connsiteY5" fmla="*/ 271612 h 400675"/>
                    <a:gd name="connsiteX6" fmla="*/ 401144 w 553925"/>
                    <a:gd name="connsiteY6" fmla="*/ 400675 h 40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3925" h="400675">
                      <a:moveTo>
                        <a:pt x="401144" y="400675"/>
                      </a:moveTo>
                      <a:cubicBezTo>
                        <a:pt x="393905" y="393532"/>
                        <a:pt x="207215" y="143024"/>
                        <a:pt x="139492" y="128356"/>
                      </a:cubicBezTo>
                      <a:cubicBezTo>
                        <a:pt x="40432" y="106829"/>
                        <a:pt x="142" y="275231"/>
                        <a:pt x="142" y="275231"/>
                      </a:cubicBezTo>
                      <a:cubicBezTo>
                        <a:pt x="142" y="275231"/>
                        <a:pt x="-9860" y="82921"/>
                        <a:pt x="138254" y="18437"/>
                      </a:cubicBezTo>
                      <a:cubicBezTo>
                        <a:pt x="286368" y="-46047"/>
                        <a:pt x="401049" y="75778"/>
                        <a:pt x="436863" y="121117"/>
                      </a:cubicBezTo>
                      <a:cubicBezTo>
                        <a:pt x="472677" y="166551"/>
                        <a:pt x="553925" y="271612"/>
                        <a:pt x="553925" y="271612"/>
                      </a:cubicBezTo>
                      <a:lnTo>
                        <a:pt x="401144" y="400675"/>
                      </a:ln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35873EB-B00D-4E9E-BBCA-CDE46BF78569}"/>
                  </a:ext>
                </a:extLst>
              </p:cNvPr>
              <p:cNvSpPr/>
              <p:nvPr/>
            </p:nvSpPr>
            <p:spPr>
              <a:xfrm>
                <a:off x="5368334" y="2813342"/>
                <a:ext cx="1460138" cy="1888400"/>
              </a:xfrm>
              <a:custGeom>
                <a:avLst/>
                <a:gdLst>
                  <a:gd name="connsiteX0" fmla="*/ 699472 w 1460138"/>
                  <a:gd name="connsiteY0" fmla="*/ 4438 h 1888400"/>
                  <a:gd name="connsiteX1" fmla="*/ 247225 w 1460138"/>
                  <a:gd name="connsiteY1" fmla="*/ 99974 h 1888400"/>
                  <a:gd name="connsiteX2" fmla="*/ 65678 w 1460138"/>
                  <a:gd name="connsiteY2" fmla="*/ 523646 h 1888400"/>
                  <a:gd name="connsiteX3" fmla="*/ 5195 w 1460138"/>
                  <a:gd name="connsiteY3" fmla="*/ 1421854 h 1888400"/>
                  <a:gd name="connsiteX4" fmla="*/ 218555 w 1460138"/>
                  <a:gd name="connsiteY4" fmla="*/ 1861432 h 1888400"/>
                  <a:gd name="connsiteX5" fmla="*/ 849205 w 1460138"/>
                  <a:gd name="connsiteY5" fmla="*/ 1874196 h 1888400"/>
                  <a:gd name="connsiteX6" fmla="*/ 1365174 w 1460138"/>
                  <a:gd name="connsiteY6" fmla="*/ 1775422 h 1888400"/>
                  <a:gd name="connsiteX7" fmla="*/ 1441660 w 1460138"/>
                  <a:gd name="connsiteY7" fmla="*/ 1090574 h 1888400"/>
                  <a:gd name="connsiteX8" fmla="*/ 1326979 w 1460138"/>
                  <a:gd name="connsiteY8" fmla="*/ 278377 h 1888400"/>
                  <a:gd name="connsiteX9" fmla="*/ 992556 w 1460138"/>
                  <a:gd name="connsiteY9" fmla="*/ 17202 h 1888400"/>
                  <a:gd name="connsiteX10" fmla="*/ 699472 w 1460138"/>
                  <a:gd name="connsiteY10" fmla="*/ 4438 h 188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0138" h="1888400">
                    <a:moveTo>
                      <a:pt x="699472" y="4438"/>
                    </a:moveTo>
                    <a:cubicBezTo>
                      <a:pt x="699472" y="4438"/>
                      <a:pt x="358667" y="26727"/>
                      <a:pt x="247225" y="99974"/>
                    </a:cubicBezTo>
                    <a:cubicBezTo>
                      <a:pt x="135782" y="173221"/>
                      <a:pt x="87967" y="354768"/>
                      <a:pt x="65678" y="523646"/>
                    </a:cubicBezTo>
                    <a:cubicBezTo>
                      <a:pt x="43390" y="692429"/>
                      <a:pt x="11576" y="1259452"/>
                      <a:pt x="5195" y="1421854"/>
                    </a:cubicBezTo>
                    <a:cubicBezTo>
                      <a:pt x="-1187" y="1584255"/>
                      <a:pt x="-36239" y="1807235"/>
                      <a:pt x="218555" y="1861432"/>
                    </a:cubicBezTo>
                    <a:cubicBezTo>
                      <a:pt x="473348" y="1915534"/>
                      <a:pt x="715474" y="1870957"/>
                      <a:pt x="849205" y="1874196"/>
                    </a:cubicBezTo>
                    <a:cubicBezTo>
                      <a:pt x="982936" y="1877339"/>
                      <a:pt x="1240968" y="1915630"/>
                      <a:pt x="1365174" y="1775422"/>
                    </a:cubicBezTo>
                    <a:cubicBezTo>
                      <a:pt x="1489380" y="1635309"/>
                      <a:pt x="1463949" y="1370895"/>
                      <a:pt x="1441660" y="1090574"/>
                    </a:cubicBezTo>
                    <a:cubicBezTo>
                      <a:pt x="1419371" y="810253"/>
                      <a:pt x="1425753" y="447160"/>
                      <a:pt x="1326979" y="278377"/>
                    </a:cubicBezTo>
                    <a:cubicBezTo>
                      <a:pt x="1228205" y="109594"/>
                      <a:pt x="1119905" y="45872"/>
                      <a:pt x="992556" y="17202"/>
                    </a:cubicBezTo>
                    <a:cubicBezTo>
                      <a:pt x="865112" y="-11564"/>
                      <a:pt x="699472" y="4438"/>
                      <a:pt x="699472" y="4438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A6EFB772-A0C8-42AC-90D3-A5CCD2935ABD}"/>
                  </a:ext>
                </a:extLst>
              </p:cNvPr>
              <p:cNvSpPr/>
              <p:nvPr/>
            </p:nvSpPr>
            <p:spPr>
              <a:xfrm>
                <a:off x="5143309" y="2813379"/>
                <a:ext cx="1899189" cy="1888267"/>
              </a:xfrm>
              <a:custGeom>
                <a:avLst/>
                <a:gdLst>
                  <a:gd name="connsiteX0" fmla="*/ 1777556 w 1899189"/>
                  <a:gd name="connsiteY0" fmla="*/ 1323042 h 1888267"/>
                  <a:gd name="connsiteX1" fmla="*/ 1677924 w 1899189"/>
                  <a:gd name="connsiteY1" fmla="*/ 1236745 h 1888267"/>
                  <a:gd name="connsiteX2" fmla="*/ 1666685 w 1899189"/>
                  <a:gd name="connsiteY2" fmla="*/ 1090537 h 1888267"/>
                  <a:gd name="connsiteX3" fmla="*/ 1659160 w 1899189"/>
                  <a:gd name="connsiteY3" fmla="*/ 976903 h 1888267"/>
                  <a:gd name="connsiteX4" fmla="*/ 1659160 w 1899189"/>
                  <a:gd name="connsiteY4" fmla="*/ 976903 h 1888267"/>
                  <a:gd name="connsiteX5" fmla="*/ 1658398 w 1899189"/>
                  <a:gd name="connsiteY5" fmla="*/ 964235 h 1888267"/>
                  <a:gd name="connsiteX6" fmla="*/ 1658112 w 1899189"/>
                  <a:gd name="connsiteY6" fmla="*/ 959473 h 1888267"/>
                  <a:gd name="connsiteX7" fmla="*/ 1658112 w 1899189"/>
                  <a:gd name="connsiteY7" fmla="*/ 959473 h 1888267"/>
                  <a:gd name="connsiteX8" fmla="*/ 1552004 w 1899189"/>
                  <a:gd name="connsiteY8" fmla="*/ 278340 h 1888267"/>
                  <a:gd name="connsiteX9" fmla="*/ 1217581 w 1899189"/>
                  <a:gd name="connsiteY9" fmla="*/ 17164 h 1888267"/>
                  <a:gd name="connsiteX10" fmla="*/ 924592 w 1899189"/>
                  <a:gd name="connsiteY10" fmla="*/ 4401 h 1888267"/>
                  <a:gd name="connsiteX11" fmla="*/ 472345 w 1899189"/>
                  <a:gd name="connsiteY11" fmla="*/ 99936 h 1888267"/>
                  <a:gd name="connsiteX12" fmla="*/ 290798 w 1899189"/>
                  <a:gd name="connsiteY12" fmla="*/ 523608 h 1888267"/>
                  <a:gd name="connsiteX13" fmla="*/ 255175 w 1899189"/>
                  <a:gd name="connsiteY13" fmla="*/ 965473 h 1888267"/>
                  <a:gd name="connsiteX14" fmla="*/ 240506 w 1899189"/>
                  <a:gd name="connsiteY14" fmla="*/ 1214457 h 1888267"/>
                  <a:gd name="connsiteX15" fmla="*/ 121634 w 1899189"/>
                  <a:gd name="connsiteY15" fmla="*/ 1323042 h 1888267"/>
                  <a:gd name="connsiteX16" fmla="*/ 0 w 1899189"/>
                  <a:gd name="connsiteY16" fmla="*/ 1363713 h 1888267"/>
                  <a:gd name="connsiteX17" fmla="*/ 10096 w 1899189"/>
                  <a:gd name="connsiteY17" fmla="*/ 1463250 h 1888267"/>
                  <a:gd name="connsiteX18" fmla="*/ 191643 w 1899189"/>
                  <a:gd name="connsiteY18" fmla="*/ 1756239 h 1888267"/>
                  <a:gd name="connsiteX19" fmla="*/ 321945 w 1899189"/>
                  <a:gd name="connsiteY19" fmla="*/ 1809579 h 1888267"/>
                  <a:gd name="connsiteX20" fmla="*/ 443675 w 1899189"/>
                  <a:gd name="connsiteY20" fmla="*/ 1861300 h 1888267"/>
                  <a:gd name="connsiteX21" fmla="*/ 1074325 w 1899189"/>
                  <a:gd name="connsiteY21" fmla="*/ 1874063 h 1888267"/>
                  <a:gd name="connsiteX22" fmla="*/ 1546098 w 1899189"/>
                  <a:gd name="connsiteY22" fmla="*/ 1814341 h 1888267"/>
                  <a:gd name="connsiteX23" fmla="*/ 1707547 w 1899189"/>
                  <a:gd name="connsiteY23" fmla="*/ 1756239 h 1888267"/>
                  <a:gd name="connsiteX24" fmla="*/ 1889093 w 1899189"/>
                  <a:gd name="connsiteY24" fmla="*/ 1463250 h 1888267"/>
                  <a:gd name="connsiteX25" fmla="*/ 1899190 w 1899189"/>
                  <a:gd name="connsiteY25" fmla="*/ 1363713 h 1888267"/>
                  <a:gd name="connsiteX26" fmla="*/ 1777556 w 1899189"/>
                  <a:gd name="connsiteY26" fmla="*/ 1323042 h 188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99189" h="1888267">
                    <a:moveTo>
                      <a:pt x="1777556" y="1323042"/>
                    </a:moveTo>
                    <a:cubicBezTo>
                      <a:pt x="1739265" y="1296753"/>
                      <a:pt x="1705546" y="1266844"/>
                      <a:pt x="1677924" y="1236745"/>
                    </a:cubicBezTo>
                    <a:cubicBezTo>
                      <a:pt x="1674590" y="1188930"/>
                      <a:pt x="1670590" y="1139971"/>
                      <a:pt x="1666685" y="1090537"/>
                    </a:cubicBezTo>
                    <a:cubicBezTo>
                      <a:pt x="1663732" y="1053865"/>
                      <a:pt x="1661351" y="1015765"/>
                      <a:pt x="1659160" y="976903"/>
                    </a:cubicBezTo>
                    <a:cubicBezTo>
                      <a:pt x="1659160" y="976903"/>
                      <a:pt x="1659160" y="976903"/>
                      <a:pt x="1659160" y="976903"/>
                    </a:cubicBezTo>
                    <a:cubicBezTo>
                      <a:pt x="1658874" y="972712"/>
                      <a:pt x="1658684" y="968426"/>
                      <a:pt x="1658398" y="964235"/>
                    </a:cubicBezTo>
                    <a:cubicBezTo>
                      <a:pt x="1658303" y="962616"/>
                      <a:pt x="1658207" y="961092"/>
                      <a:pt x="1658112" y="959473"/>
                    </a:cubicBezTo>
                    <a:cubicBezTo>
                      <a:pt x="1658112" y="959473"/>
                      <a:pt x="1658112" y="959473"/>
                      <a:pt x="1658112" y="959473"/>
                    </a:cubicBezTo>
                    <a:cubicBezTo>
                      <a:pt x="1643920" y="705441"/>
                      <a:pt x="1635919" y="421786"/>
                      <a:pt x="1552004" y="278340"/>
                    </a:cubicBezTo>
                    <a:cubicBezTo>
                      <a:pt x="1453229" y="109557"/>
                      <a:pt x="1344930" y="45834"/>
                      <a:pt x="1217581" y="17164"/>
                    </a:cubicBezTo>
                    <a:cubicBezTo>
                      <a:pt x="1090136" y="-11506"/>
                      <a:pt x="924592" y="4401"/>
                      <a:pt x="924592" y="4401"/>
                    </a:cubicBezTo>
                    <a:cubicBezTo>
                      <a:pt x="924592" y="4401"/>
                      <a:pt x="583787" y="26689"/>
                      <a:pt x="472345" y="99936"/>
                    </a:cubicBezTo>
                    <a:cubicBezTo>
                      <a:pt x="360902" y="173184"/>
                      <a:pt x="313087" y="354730"/>
                      <a:pt x="290798" y="523608"/>
                    </a:cubicBezTo>
                    <a:cubicBezTo>
                      <a:pt x="279845" y="606571"/>
                      <a:pt x="266605" y="785546"/>
                      <a:pt x="255175" y="965473"/>
                    </a:cubicBezTo>
                    <a:cubicBezTo>
                      <a:pt x="249746" y="1051770"/>
                      <a:pt x="244697" y="1138257"/>
                      <a:pt x="240506" y="1214457"/>
                    </a:cubicBezTo>
                    <a:cubicBezTo>
                      <a:pt x="210026" y="1251890"/>
                      <a:pt x="169259" y="1290276"/>
                      <a:pt x="121634" y="1323042"/>
                    </a:cubicBezTo>
                    <a:cubicBezTo>
                      <a:pt x="71247" y="1357713"/>
                      <a:pt x="29432" y="1365047"/>
                      <a:pt x="0" y="1363713"/>
                    </a:cubicBezTo>
                    <a:cubicBezTo>
                      <a:pt x="857" y="1400004"/>
                      <a:pt x="4191" y="1434008"/>
                      <a:pt x="10096" y="1463250"/>
                    </a:cubicBezTo>
                    <a:cubicBezTo>
                      <a:pt x="41910" y="1619365"/>
                      <a:pt x="99251" y="1689373"/>
                      <a:pt x="191643" y="1756239"/>
                    </a:cubicBezTo>
                    <a:cubicBezTo>
                      <a:pt x="233839" y="1786814"/>
                      <a:pt x="282035" y="1802054"/>
                      <a:pt x="321945" y="1809579"/>
                    </a:cubicBezTo>
                    <a:cubicBezTo>
                      <a:pt x="352425" y="1832439"/>
                      <a:pt x="392144" y="1850346"/>
                      <a:pt x="443675" y="1861300"/>
                    </a:cubicBezTo>
                    <a:cubicBezTo>
                      <a:pt x="698468" y="1915401"/>
                      <a:pt x="940594" y="1870825"/>
                      <a:pt x="1074325" y="1874063"/>
                    </a:cubicBezTo>
                    <a:cubicBezTo>
                      <a:pt x="1193768" y="1876921"/>
                      <a:pt x="1412272" y="1907591"/>
                      <a:pt x="1546098" y="1814341"/>
                    </a:cubicBezTo>
                    <a:cubicBezTo>
                      <a:pt x="1589818" y="1809388"/>
                      <a:pt x="1653540" y="1795386"/>
                      <a:pt x="1707547" y="1756239"/>
                    </a:cubicBezTo>
                    <a:cubicBezTo>
                      <a:pt x="1799939" y="1689373"/>
                      <a:pt x="1857280" y="1619269"/>
                      <a:pt x="1889093" y="1463250"/>
                    </a:cubicBezTo>
                    <a:cubicBezTo>
                      <a:pt x="1895094" y="1434008"/>
                      <a:pt x="1898333" y="1400004"/>
                      <a:pt x="1899190" y="1363713"/>
                    </a:cubicBezTo>
                    <a:cubicBezTo>
                      <a:pt x="1869758" y="1365047"/>
                      <a:pt x="1827943" y="1357617"/>
                      <a:pt x="1777556" y="1323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E8A6F50-8CF0-4F78-9617-7265CFB698F1}"/>
                  </a:ext>
                </a:extLst>
              </p:cNvPr>
              <p:cNvSpPr/>
              <p:nvPr/>
            </p:nvSpPr>
            <p:spPr>
              <a:xfrm>
                <a:off x="5537652" y="2856044"/>
                <a:ext cx="1111019" cy="714485"/>
              </a:xfrm>
              <a:custGeom>
                <a:avLst/>
                <a:gdLst>
                  <a:gd name="connsiteX0" fmla="*/ 147153 w 1111019"/>
                  <a:gd name="connsiteY0" fmla="*/ 97848 h 714485"/>
                  <a:gd name="connsiteX1" fmla="*/ 3802 w 1111019"/>
                  <a:gd name="connsiteY1" fmla="*/ 398838 h 714485"/>
                  <a:gd name="connsiteX2" fmla="*/ 534154 w 1111019"/>
                  <a:gd name="connsiteY2" fmla="*/ 714211 h 714485"/>
                  <a:gd name="connsiteX3" fmla="*/ 1023834 w 1111019"/>
                  <a:gd name="connsiteY3" fmla="*/ 546952 h 714485"/>
                  <a:gd name="connsiteX4" fmla="*/ 1105082 w 1111019"/>
                  <a:gd name="connsiteY4" fmla="*/ 298540 h 714485"/>
                  <a:gd name="connsiteX5" fmla="*/ 761039 w 1111019"/>
                  <a:gd name="connsiteY5" fmla="*/ 30983 h 714485"/>
                  <a:gd name="connsiteX6" fmla="*/ 147153 w 1111019"/>
                  <a:gd name="connsiteY6" fmla="*/ 97848 h 71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1019" h="714485">
                    <a:moveTo>
                      <a:pt x="147153" y="97848"/>
                    </a:moveTo>
                    <a:cubicBezTo>
                      <a:pt x="10945" y="191003"/>
                      <a:pt x="-10486" y="315209"/>
                      <a:pt x="3802" y="398838"/>
                    </a:cubicBezTo>
                    <a:cubicBezTo>
                      <a:pt x="18089" y="482468"/>
                      <a:pt x="290504" y="723736"/>
                      <a:pt x="534154" y="714211"/>
                    </a:cubicBezTo>
                    <a:cubicBezTo>
                      <a:pt x="777803" y="704686"/>
                      <a:pt x="971351" y="606674"/>
                      <a:pt x="1023834" y="546952"/>
                    </a:cubicBezTo>
                    <a:cubicBezTo>
                      <a:pt x="1076412" y="487230"/>
                      <a:pt x="1128990" y="398838"/>
                      <a:pt x="1105082" y="298540"/>
                    </a:cubicBezTo>
                    <a:cubicBezTo>
                      <a:pt x="1081175" y="198242"/>
                      <a:pt x="990401" y="93086"/>
                      <a:pt x="761039" y="30983"/>
                    </a:cubicBezTo>
                    <a:cubicBezTo>
                      <a:pt x="531772" y="-31120"/>
                      <a:pt x="283360" y="4694"/>
                      <a:pt x="147153" y="97848"/>
                    </a:cubicBezTo>
                    <a:close/>
                  </a:path>
                </a:pathLst>
              </a:custGeom>
              <a:solidFill>
                <a:srgbClr val="6A52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FE025623-590D-4AE3-8EAD-893E4B273C0D}"/>
                  </a:ext>
                </a:extLst>
              </p:cNvPr>
              <p:cNvSpPr/>
              <p:nvPr/>
            </p:nvSpPr>
            <p:spPr>
              <a:xfrm>
                <a:off x="5542071" y="3725878"/>
                <a:ext cx="1112379" cy="855445"/>
              </a:xfrm>
              <a:custGeom>
                <a:avLst/>
                <a:gdLst>
                  <a:gd name="connsiteX0" fmla="*/ 171691 w 1112379"/>
                  <a:gd name="connsiteY0" fmla="*/ 13922 h 855445"/>
                  <a:gd name="connsiteX1" fmla="*/ 35483 w 1112379"/>
                  <a:gd name="connsiteY1" fmla="*/ 176323 h 855445"/>
                  <a:gd name="connsiteX2" fmla="*/ 61772 w 1112379"/>
                  <a:gd name="connsiteY2" fmla="*/ 742489 h 855445"/>
                  <a:gd name="connsiteX3" fmla="*/ 697185 w 1112379"/>
                  <a:gd name="connsiteY3" fmla="*/ 850026 h 855445"/>
                  <a:gd name="connsiteX4" fmla="*/ 1093711 w 1112379"/>
                  <a:gd name="connsiteY4" fmla="*/ 591994 h 855445"/>
                  <a:gd name="connsiteX5" fmla="*/ 1050753 w 1112379"/>
                  <a:gd name="connsiteY5" fmla="*/ 64023 h 855445"/>
                  <a:gd name="connsiteX6" fmla="*/ 857300 w 1112379"/>
                  <a:gd name="connsiteY6" fmla="*/ 6683 h 855445"/>
                  <a:gd name="connsiteX7" fmla="*/ 171691 w 1112379"/>
                  <a:gd name="connsiteY7" fmla="*/ 13922 h 85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2379" h="855445">
                    <a:moveTo>
                      <a:pt x="171691" y="13922"/>
                    </a:moveTo>
                    <a:cubicBezTo>
                      <a:pt x="73774" y="35448"/>
                      <a:pt x="52247" y="80787"/>
                      <a:pt x="35483" y="176323"/>
                    </a:cubicBezTo>
                    <a:cubicBezTo>
                      <a:pt x="18719" y="271859"/>
                      <a:pt x="-48146" y="613520"/>
                      <a:pt x="61772" y="742489"/>
                    </a:cubicBezTo>
                    <a:cubicBezTo>
                      <a:pt x="171691" y="871457"/>
                      <a:pt x="496588" y="859551"/>
                      <a:pt x="697185" y="850026"/>
                    </a:cubicBezTo>
                    <a:cubicBezTo>
                      <a:pt x="897877" y="840501"/>
                      <a:pt x="1045990" y="821356"/>
                      <a:pt x="1093711" y="591994"/>
                    </a:cubicBezTo>
                    <a:cubicBezTo>
                      <a:pt x="1141526" y="362632"/>
                      <a:pt x="1086567" y="123745"/>
                      <a:pt x="1050753" y="64023"/>
                    </a:cubicBezTo>
                    <a:cubicBezTo>
                      <a:pt x="1014939" y="4301"/>
                      <a:pt x="933690" y="6683"/>
                      <a:pt x="857300" y="6683"/>
                    </a:cubicBezTo>
                    <a:cubicBezTo>
                      <a:pt x="780910" y="6778"/>
                      <a:pt x="291991" y="-12463"/>
                      <a:pt x="171691" y="13922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3B74EA9-9EED-462E-9D94-5C95F3273D6E}"/>
                  </a:ext>
                </a:extLst>
              </p:cNvPr>
              <p:cNvSpPr/>
              <p:nvPr/>
            </p:nvSpPr>
            <p:spPr>
              <a:xfrm>
                <a:off x="5542136" y="3725885"/>
                <a:ext cx="1112284" cy="727828"/>
              </a:xfrm>
              <a:custGeom>
                <a:avLst/>
                <a:gdLst>
                  <a:gd name="connsiteX0" fmla="*/ 857235 w 1112284"/>
                  <a:gd name="connsiteY0" fmla="*/ 6772 h 727828"/>
                  <a:gd name="connsiteX1" fmla="*/ 171625 w 1112284"/>
                  <a:gd name="connsiteY1" fmla="*/ 13915 h 727828"/>
                  <a:gd name="connsiteX2" fmla="*/ 35418 w 1112284"/>
                  <a:gd name="connsiteY2" fmla="*/ 176316 h 727828"/>
                  <a:gd name="connsiteX3" fmla="*/ 271 w 1112284"/>
                  <a:gd name="connsiteY3" fmla="*/ 517788 h 727828"/>
                  <a:gd name="connsiteX4" fmla="*/ 295546 w 1112284"/>
                  <a:gd name="connsiteY4" fmla="*/ 697144 h 727828"/>
                  <a:gd name="connsiteX5" fmla="*/ 964391 w 1112284"/>
                  <a:gd name="connsiteY5" fmla="*/ 666092 h 727828"/>
                  <a:gd name="connsiteX6" fmla="*/ 1106123 w 1112284"/>
                  <a:gd name="connsiteY6" fmla="*/ 513692 h 727828"/>
                  <a:gd name="connsiteX7" fmla="*/ 1050688 w 1112284"/>
                  <a:gd name="connsiteY7" fmla="*/ 64112 h 727828"/>
                  <a:gd name="connsiteX8" fmla="*/ 857235 w 1112284"/>
                  <a:gd name="connsiteY8" fmla="*/ 6772 h 7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2284" h="727828">
                    <a:moveTo>
                      <a:pt x="857235" y="6772"/>
                    </a:moveTo>
                    <a:cubicBezTo>
                      <a:pt x="780749" y="6772"/>
                      <a:pt x="291926" y="-12469"/>
                      <a:pt x="171625" y="13915"/>
                    </a:cubicBezTo>
                    <a:cubicBezTo>
                      <a:pt x="73708" y="35442"/>
                      <a:pt x="52182" y="80781"/>
                      <a:pt x="35418" y="176316"/>
                    </a:cubicBezTo>
                    <a:cubicBezTo>
                      <a:pt x="25321" y="234038"/>
                      <a:pt x="-3063" y="381580"/>
                      <a:pt x="271" y="517788"/>
                    </a:cubicBezTo>
                    <a:cubicBezTo>
                      <a:pt x="41228" y="586177"/>
                      <a:pt x="124762" y="663425"/>
                      <a:pt x="295546" y="697144"/>
                    </a:cubicBezTo>
                    <a:cubicBezTo>
                      <a:pt x="634731" y="764009"/>
                      <a:pt x="875999" y="706669"/>
                      <a:pt x="964391" y="666092"/>
                    </a:cubicBezTo>
                    <a:cubicBezTo>
                      <a:pt x="1016302" y="642280"/>
                      <a:pt x="1069071" y="581224"/>
                      <a:pt x="1106123" y="513692"/>
                    </a:cubicBezTo>
                    <a:cubicBezTo>
                      <a:pt x="1129174" y="310714"/>
                      <a:pt x="1082406" y="116976"/>
                      <a:pt x="1050688" y="64112"/>
                    </a:cubicBezTo>
                    <a:cubicBezTo>
                      <a:pt x="1014969" y="4390"/>
                      <a:pt x="933721" y="6772"/>
                      <a:pt x="857235" y="6772"/>
                    </a:cubicBezTo>
                    <a:close/>
                  </a:path>
                </a:pathLst>
              </a:custGeom>
              <a:solidFill>
                <a:srgbClr val="F28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61045114-0E61-4C3A-A1FB-12AC56161F2B}"/>
                  </a:ext>
                </a:extLst>
              </p:cNvPr>
              <p:cNvSpPr/>
              <p:nvPr/>
            </p:nvSpPr>
            <p:spPr>
              <a:xfrm>
                <a:off x="5542136" y="3725885"/>
                <a:ext cx="1112284" cy="727828"/>
              </a:xfrm>
              <a:custGeom>
                <a:avLst/>
                <a:gdLst>
                  <a:gd name="connsiteX0" fmla="*/ 857235 w 1112284"/>
                  <a:gd name="connsiteY0" fmla="*/ 6772 h 727828"/>
                  <a:gd name="connsiteX1" fmla="*/ 171625 w 1112284"/>
                  <a:gd name="connsiteY1" fmla="*/ 13915 h 727828"/>
                  <a:gd name="connsiteX2" fmla="*/ 35418 w 1112284"/>
                  <a:gd name="connsiteY2" fmla="*/ 176316 h 727828"/>
                  <a:gd name="connsiteX3" fmla="*/ 271 w 1112284"/>
                  <a:gd name="connsiteY3" fmla="*/ 517788 h 727828"/>
                  <a:gd name="connsiteX4" fmla="*/ 295546 w 1112284"/>
                  <a:gd name="connsiteY4" fmla="*/ 697144 h 727828"/>
                  <a:gd name="connsiteX5" fmla="*/ 964391 w 1112284"/>
                  <a:gd name="connsiteY5" fmla="*/ 666092 h 727828"/>
                  <a:gd name="connsiteX6" fmla="*/ 1106123 w 1112284"/>
                  <a:gd name="connsiteY6" fmla="*/ 513692 h 727828"/>
                  <a:gd name="connsiteX7" fmla="*/ 1050688 w 1112284"/>
                  <a:gd name="connsiteY7" fmla="*/ 64112 h 727828"/>
                  <a:gd name="connsiteX8" fmla="*/ 857235 w 1112284"/>
                  <a:gd name="connsiteY8" fmla="*/ 6772 h 7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2284" h="727828">
                    <a:moveTo>
                      <a:pt x="857235" y="6772"/>
                    </a:moveTo>
                    <a:cubicBezTo>
                      <a:pt x="780749" y="6772"/>
                      <a:pt x="291926" y="-12469"/>
                      <a:pt x="171625" y="13915"/>
                    </a:cubicBezTo>
                    <a:cubicBezTo>
                      <a:pt x="73708" y="35442"/>
                      <a:pt x="52182" y="80781"/>
                      <a:pt x="35418" y="176316"/>
                    </a:cubicBezTo>
                    <a:cubicBezTo>
                      <a:pt x="25321" y="234038"/>
                      <a:pt x="-3063" y="381580"/>
                      <a:pt x="271" y="517788"/>
                    </a:cubicBezTo>
                    <a:cubicBezTo>
                      <a:pt x="41228" y="586177"/>
                      <a:pt x="124762" y="663425"/>
                      <a:pt x="295546" y="697144"/>
                    </a:cubicBezTo>
                    <a:cubicBezTo>
                      <a:pt x="634731" y="764009"/>
                      <a:pt x="875999" y="706669"/>
                      <a:pt x="964391" y="666092"/>
                    </a:cubicBezTo>
                    <a:cubicBezTo>
                      <a:pt x="1016302" y="642280"/>
                      <a:pt x="1069071" y="581224"/>
                      <a:pt x="1106123" y="513692"/>
                    </a:cubicBezTo>
                    <a:cubicBezTo>
                      <a:pt x="1129174" y="310714"/>
                      <a:pt x="1082406" y="116976"/>
                      <a:pt x="1050688" y="64112"/>
                    </a:cubicBezTo>
                    <a:cubicBezTo>
                      <a:pt x="1014969" y="4390"/>
                      <a:pt x="933721" y="6772"/>
                      <a:pt x="857235" y="6772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8CC990D8-106B-4812-A182-EA484B9AAE96}"/>
                  </a:ext>
                </a:extLst>
              </p:cNvPr>
              <p:cNvSpPr/>
              <p:nvPr/>
            </p:nvSpPr>
            <p:spPr>
              <a:xfrm>
                <a:off x="5551372" y="3731798"/>
                <a:ext cx="1092982" cy="517494"/>
              </a:xfrm>
              <a:custGeom>
                <a:avLst/>
                <a:gdLst>
                  <a:gd name="connsiteX0" fmla="*/ 39612 w 1092982"/>
                  <a:gd name="connsiteY0" fmla="*/ 238031 h 517494"/>
                  <a:gd name="connsiteX1" fmla="*/ 173534 w 1092982"/>
                  <a:gd name="connsiteY1" fmla="*/ 78297 h 517494"/>
                  <a:gd name="connsiteX2" fmla="*/ 847904 w 1092982"/>
                  <a:gd name="connsiteY2" fmla="*/ 71248 h 517494"/>
                  <a:gd name="connsiteX3" fmla="*/ 1038213 w 1092982"/>
                  <a:gd name="connsiteY3" fmla="*/ 127636 h 517494"/>
                  <a:gd name="connsiteX4" fmla="*/ 1092982 w 1092982"/>
                  <a:gd name="connsiteY4" fmla="*/ 348997 h 517494"/>
                  <a:gd name="connsiteX5" fmla="*/ 1033451 w 1092982"/>
                  <a:gd name="connsiteY5" fmla="*/ 63057 h 517494"/>
                  <a:gd name="connsiteX6" fmla="*/ 843141 w 1092982"/>
                  <a:gd name="connsiteY6" fmla="*/ 6669 h 517494"/>
                  <a:gd name="connsiteX7" fmla="*/ 168771 w 1092982"/>
                  <a:gd name="connsiteY7" fmla="*/ 13717 h 517494"/>
                  <a:gd name="connsiteX8" fmla="*/ 34850 w 1092982"/>
                  <a:gd name="connsiteY8" fmla="*/ 173451 h 517494"/>
                  <a:gd name="connsiteX9" fmla="*/ 274 w 1092982"/>
                  <a:gd name="connsiteY9" fmla="*/ 509303 h 517494"/>
                  <a:gd name="connsiteX10" fmla="*/ 5417 w 1092982"/>
                  <a:gd name="connsiteY10" fmla="*/ 517494 h 517494"/>
                  <a:gd name="connsiteX11" fmla="*/ 39612 w 1092982"/>
                  <a:gd name="connsiteY11" fmla="*/ 238031 h 51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2982" h="517494">
                    <a:moveTo>
                      <a:pt x="39612" y="238031"/>
                    </a:moveTo>
                    <a:cubicBezTo>
                      <a:pt x="56090" y="144019"/>
                      <a:pt x="77236" y="99442"/>
                      <a:pt x="173534" y="78297"/>
                    </a:cubicBezTo>
                    <a:cubicBezTo>
                      <a:pt x="291834" y="52293"/>
                      <a:pt x="772751" y="71248"/>
                      <a:pt x="847904" y="71248"/>
                    </a:cubicBezTo>
                    <a:cubicBezTo>
                      <a:pt x="923056" y="71248"/>
                      <a:pt x="1002971" y="68867"/>
                      <a:pt x="1038213" y="127636"/>
                    </a:cubicBezTo>
                    <a:cubicBezTo>
                      <a:pt x="1057359" y="159450"/>
                      <a:pt x="1081933" y="243174"/>
                      <a:pt x="1092982" y="348997"/>
                    </a:cubicBezTo>
                    <a:cubicBezTo>
                      <a:pt x="1086981" y="213361"/>
                      <a:pt x="1056311" y="101157"/>
                      <a:pt x="1033451" y="63057"/>
                    </a:cubicBezTo>
                    <a:cubicBezTo>
                      <a:pt x="998208" y="4287"/>
                      <a:pt x="918293" y="6669"/>
                      <a:pt x="843141" y="6669"/>
                    </a:cubicBezTo>
                    <a:cubicBezTo>
                      <a:pt x="767989" y="6669"/>
                      <a:pt x="287072" y="-12286"/>
                      <a:pt x="168771" y="13717"/>
                    </a:cubicBezTo>
                    <a:cubicBezTo>
                      <a:pt x="72473" y="34863"/>
                      <a:pt x="51328" y="79535"/>
                      <a:pt x="34850" y="173451"/>
                    </a:cubicBezTo>
                    <a:cubicBezTo>
                      <a:pt x="24944" y="230220"/>
                      <a:pt x="-3060" y="375286"/>
                      <a:pt x="274" y="509303"/>
                    </a:cubicBezTo>
                    <a:cubicBezTo>
                      <a:pt x="1893" y="512065"/>
                      <a:pt x="3608" y="514732"/>
                      <a:pt x="5417" y="517494"/>
                    </a:cubicBezTo>
                    <a:cubicBezTo>
                      <a:pt x="9132" y="401289"/>
                      <a:pt x="31040" y="286989"/>
                      <a:pt x="39612" y="238031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2AFFF23-9A39-4315-8665-EBC7538EF06C}"/>
                  </a:ext>
                </a:extLst>
              </p:cNvPr>
              <p:cNvSpPr/>
              <p:nvPr/>
            </p:nvSpPr>
            <p:spPr>
              <a:xfrm>
                <a:off x="5562581" y="4233565"/>
                <a:ext cx="1088595" cy="227311"/>
              </a:xfrm>
              <a:custGeom>
                <a:avLst/>
                <a:gdLst>
                  <a:gd name="connsiteX0" fmla="*/ 399 w 1088595"/>
                  <a:gd name="connsiteY0" fmla="*/ 30300 h 227311"/>
                  <a:gd name="connsiteX1" fmla="*/ 392353 w 1088595"/>
                  <a:gd name="connsiteY1" fmla="*/ 215847 h 227311"/>
                  <a:gd name="connsiteX2" fmla="*/ 671341 w 1088595"/>
                  <a:gd name="connsiteY2" fmla="*/ 223372 h 227311"/>
                  <a:gd name="connsiteX3" fmla="*/ 925658 w 1088595"/>
                  <a:gd name="connsiteY3" fmla="*/ 171937 h 227311"/>
                  <a:gd name="connsiteX4" fmla="*/ 1027290 w 1088595"/>
                  <a:gd name="connsiteY4" fmla="*/ 104405 h 227311"/>
                  <a:gd name="connsiteX5" fmla="*/ 1088536 w 1088595"/>
                  <a:gd name="connsiteY5" fmla="*/ 4297 h 227311"/>
                  <a:gd name="connsiteX6" fmla="*/ 1082440 w 1088595"/>
                  <a:gd name="connsiteY6" fmla="*/ 1725 h 227311"/>
                  <a:gd name="connsiteX7" fmla="*/ 1025385 w 1088595"/>
                  <a:gd name="connsiteY7" fmla="*/ 89736 h 227311"/>
                  <a:gd name="connsiteX8" fmla="*/ 940993 w 1088595"/>
                  <a:gd name="connsiteY8" fmla="*/ 151649 h 227311"/>
                  <a:gd name="connsiteX9" fmla="*/ 694581 w 1088595"/>
                  <a:gd name="connsiteY9" fmla="*/ 210037 h 227311"/>
                  <a:gd name="connsiteX10" fmla="*/ 429120 w 1088595"/>
                  <a:gd name="connsiteY10" fmla="*/ 209084 h 227311"/>
                  <a:gd name="connsiteX11" fmla="*/ 200520 w 1088595"/>
                  <a:gd name="connsiteY11" fmla="*/ 160793 h 227311"/>
                  <a:gd name="connsiteX12" fmla="*/ 4209 w 1088595"/>
                  <a:gd name="connsiteY12" fmla="*/ 27157 h 227311"/>
                  <a:gd name="connsiteX13" fmla="*/ 399 w 1088595"/>
                  <a:gd name="connsiteY13" fmla="*/ 30300 h 227311"/>
                  <a:gd name="connsiteX14" fmla="*/ 399 w 1088595"/>
                  <a:gd name="connsiteY14" fmla="*/ 30300 h 22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8595" h="227311">
                    <a:moveTo>
                      <a:pt x="399" y="30300"/>
                    </a:moveTo>
                    <a:cubicBezTo>
                      <a:pt x="88887" y="153935"/>
                      <a:pt x="249288" y="196797"/>
                      <a:pt x="392353" y="215847"/>
                    </a:cubicBezTo>
                    <a:cubicBezTo>
                      <a:pt x="484746" y="228230"/>
                      <a:pt x="578376" y="230325"/>
                      <a:pt x="671341" y="223372"/>
                    </a:cubicBezTo>
                    <a:cubicBezTo>
                      <a:pt x="757256" y="216990"/>
                      <a:pt x="845934" y="206703"/>
                      <a:pt x="925658" y="171937"/>
                    </a:cubicBezTo>
                    <a:cubicBezTo>
                      <a:pt x="963091" y="155649"/>
                      <a:pt x="998048" y="133075"/>
                      <a:pt x="1027290" y="104405"/>
                    </a:cubicBezTo>
                    <a:cubicBezTo>
                      <a:pt x="1054817" y="77449"/>
                      <a:pt x="1080915" y="42778"/>
                      <a:pt x="1088536" y="4297"/>
                    </a:cubicBezTo>
                    <a:cubicBezTo>
                      <a:pt x="1089202" y="773"/>
                      <a:pt x="1084154" y="-1894"/>
                      <a:pt x="1082440" y="1725"/>
                    </a:cubicBezTo>
                    <a:cubicBezTo>
                      <a:pt x="1066628" y="33729"/>
                      <a:pt x="1050340" y="63733"/>
                      <a:pt x="1025385" y="89736"/>
                    </a:cubicBezTo>
                    <a:cubicBezTo>
                      <a:pt x="1001001" y="115073"/>
                      <a:pt x="972140" y="135551"/>
                      <a:pt x="940993" y="151649"/>
                    </a:cubicBezTo>
                    <a:cubicBezTo>
                      <a:pt x="865269" y="190606"/>
                      <a:pt x="778401" y="202417"/>
                      <a:pt x="694581" y="210037"/>
                    </a:cubicBezTo>
                    <a:cubicBezTo>
                      <a:pt x="606380" y="218038"/>
                      <a:pt x="517321" y="218229"/>
                      <a:pt x="429120" y="209084"/>
                    </a:cubicBezTo>
                    <a:cubicBezTo>
                      <a:pt x="351586" y="201084"/>
                      <a:pt x="274148" y="186891"/>
                      <a:pt x="200520" y="160793"/>
                    </a:cubicBezTo>
                    <a:cubicBezTo>
                      <a:pt x="124891" y="133932"/>
                      <a:pt x="54025" y="91165"/>
                      <a:pt x="4209" y="27157"/>
                    </a:cubicBezTo>
                    <a:cubicBezTo>
                      <a:pt x="2495" y="25157"/>
                      <a:pt x="-1220" y="28014"/>
                      <a:pt x="399" y="30300"/>
                    </a:cubicBezTo>
                    <a:lnTo>
                      <a:pt x="399" y="30300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544B5102-2CF9-41B4-834D-72DDA1FE3269}"/>
                  </a:ext>
                </a:extLst>
              </p:cNvPr>
              <p:cNvSpPr/>
              <p:nvPr/>
            </p:nvSpPr>
            <p:spPr>
              <a:xfrm>
                <a:off x="6437280" y="2608176"/>
                <a:ext cx="553921" cy="400675"/>
              </a:xfrm>
              <a:custGeom>
                <a:avLst/>
                <a:gdLst>
                  <a:gd name="connsiteX0" fmla="*/ 152876 w 553921"/>
                  <a:gd name="connsiteY0" fmla="*/ 400675 h 400675"/>
                  <a:gd name="connsiteX1" fmla="*/ 414433 w 553921"/>
                  <a:gd name="connsiteY1" fmla="*/ 128356 h 400675"/>
                  <a:gd name="connsiteX2" fmla="*/ 553784 w 553921"/>
                  <a:gd name="connsiteY2" fmla="*/ 275231 h 400675"/>
                  <a:gd name="connsiteX3" fmla="*/ 415671 w 553921"/>
                  <a:gd name="connsiteY3" fmla="*/ 18437 h 400675"/>
                  <a:gd name="connsiteX4" fmla="*/ 117062 w 553921"/>
                  <a:gd name="connsiteY4" fmla="*/ 121117 h 400675"/>
                  <a:gd name="connsiteX5" fmla="*/ 0 w 553921"/>
                  <a:gd name="connsiteY5" fmla="*/ 271612 h 400675"/>
                  <a:gd name="connsiteX6" fmla="*/ 152876 w 553921"/>
                  <a:gd name="connsiteY6" fmla="*/ 400675 h 40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921" h="400675">
                    <a:moveTo>
                      <a:pt x="152876" y="400675"/>
                    </a:moveTo>
                    <a:cubicBezTo>
                      <a:pt x="160020" y="393532"/>
                      <a:pt x="346710" y="143024"/>
                      <a:pt x="414433" y="128356"/>
                    </a:cubicBezTo>
                    <a:cubicBezTo>
                      <a:pt x="513588" y="106829"/>
                      <a:pt x="553784" y="275231"/>
                      <a:pt x="553784" y="275231"/>
                    </a:cubicBezTo>
                    <a:cubicBezTo>
                      <a:pt x="553784" y="275231"/>
                      <a:pt x="563689" y="82921"/>
                      <a:pt x="415671" y="18437"/>
                    </a:cubicBezTo>
                    <a:cubicBezTo>
                      <a:pt x="267652" y="-46047"/>
                      <a:pt x="152876" y="75778"/>
                      <a:pt x="117062" y="121117"/>
                    </a:cubicBezTo>
                    <a:cubicBezTo>
                      <a:pt x="81248" y="166551"/>
                      <a:pt x="0" y="271612"/>
                      <a:pt x="0" y="271612"/>
                    </a:cubicBezTo>
                    <a:lnTo>
                      <a:pt x="152876" y="400675"/>
                    </a:ln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F8A13025-B209-4300-8354-12735BD8B429}"/>
                  </a:ext>
                </a:extLst>
              </p:cNvPr>
              <p:cNvSpPr/>
              <p:nvPr/>
            </p:nvSpPr>
            <p:spPr>
              <a:xfrm>
                <a:off x="5207842" y="2608176"/>
                <a:ext cx="553925" cy="400675"/>
              </a:xfrm>
              <a:custGeom>
                <a:avLst/>
                <a:gdLst>
                  <a:gd name="connsiteX0" fmla="*/ 401144 w 553925"/>
                  <a:gd name="connsiteY0" fmla="*/ 400675 h 400675"/>
                  <a:gd name="connsiteX1" fmla="*/ 139492 w 553925"/>
                  <a:gd name="connsiteY1" fmla="*/ 128356 h 400675"/>
                  <a:gd name="connsiteX2" fmla="*/ 142 w 553925"/>
                  <a:gd name="connsiteY2" fmla="*/ 275231 h 400675"/>
                  <a:gd name="connsiteX3" fmla="*/ 138254 w 553925"/>
                  <a:gd name="connsiteY3" fmla="*/ 18437 h 400675"/>
                  <a:gd name="connsiteX4" fmla="*/ 436863 w 553925"/>
                  <a:gd name="connsiteY4" fmla="*/ 121117 h 400675"/>
                  <a:gd name="connsiteX5" fmla="*/ 553925 w 553925"/>
                  <a:gd name="connsiteY5" fmla="*/ 271612 h 400675"/>
                  <a:gd name="connsiteX6" fmla="*/ 401144 w 553925"/>
                  <a:gd name="connsiteY6" fmla="*/ 400675 h 40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925" h="400675">
                    <a:moveTo>
                      <a:pt x="401144" y="400675"/>
                    </a:moveTo>
                    <a:cubicBezTo>
                      <a:pt x="393905" y="393532"/>
                      <a:pt x="207215" y="143024"/>
                      <a:pt x="139492" y="128356"/>
                    </a:cubicBezTo>
                    <a:cubicBezTo>
                      <a:pt x="40432" y="106829"/>
                      <a:pt x="142" y="275231"/>
                      <a:pt x="142" y="275231"/>
                    </a:cubicBezTo>
                    <a:cubicBezTo>
                      <a:pt x="142" y="275231"/>
                      <a:pt x="-9860" y="82921"/>
                      <a:pt x="138254" y="18437"/>
                    </a:cubicBezTo>
                    <a:cubicBezTo>
                      <a:pt x="286368" y="-46047"/>
                      <a:pt x="401049" y="75778"/>
                      <a:pt x="436863" y="121117"/>
                    </a:cubicBezTo>
                    <a:cubicBezTo>
                      <a:pt x="472677" y="166551"/>
                      <a:pt x="553925" y="271612"/>
                      <a:pt x="553925" y="271612"/>
                    </a:cubicBezTo>
                    <a:lnTo>
                      <a:pt x="401144" y="400675"/>
                    </a:ln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F466BF7-E9C4-462D-A947-2ADFA9527B05}"/>
                  </a:ext>
                </a:extLst>
              </p:cNvPr>
              <p:cNvSpPr/>
              <p:nvPr/>
            </p:nvSpPr>
            <p:spPr>
              <a:xfrm>
                <a:off x="5612618" y="3930416"/>
                <a:ext cx="972966" cy="24949"/>
              </a:xfrm>
              <a:custGeom>
                <a:avLst/>
                <a:gdLst>
                  <a:gd name="connsiteX0" fmla="*/ 7703 w 972966"/>
                  <a:gd name="connsiteY0" fmla="*/ 20458 h 24949"/>
                  <a:gd name="connsiteX1" fmla="*/ 195536 w 972966"/>
                  <a:gd name="connsiteY1" fmla="*/ 24363 h 24949"/>
                  <a:gd name="connsiteX2" fmla="*/ 383369 w 972966"/>
                  <a:gd name="connsiteY2" fmla="*/ 24744 h 24949"/>
                  <a:gd name="connsiteX3" fmla="*/ 756559 w 972966"/>
                  <a:gd name="connsiteY3" fmla="*/ 24934 h 24949"/>
                  <a:gd name="connsiteX4" fmla="*/ 861143 w 972966"/>
                  <a:gd name="connsiteY4" fmla="*/ 24934 h 24949"/>
                  <a:gd name="connsiteX5" fmla="*/ 968109 w 972966"/>
                  <a:gd name="connsiteY5" fmla="*/ 17600 h 24949"/>
                  <a:gd name="connsiteX6" fmla="*/ 968109 w 972966"/>
                  <a:gd name="connsiteY6" fmla="*/ 7504 h 24949"/>
                  <a:gd name="connsiteX7" fmla="*/ 873050 w 972966"/>
                  <a:gd name="connsiteY7" fmla="*/ 169 h 24949"/>
                  <a:gd name="connsiteX8" fmla="*/ 780371 w 972966"/>
                  <a:gd name="connsiteY8" fmla="*/ 169 h 24949"/>
                  <a:gd name="connsiteX9" fmla="*/ 592538 w 972966"/>
                  <a:gd name="connsiteY9" fmla="*/ 169 h 24949"/>
                  <a:gd name="connsiteX10" fmla="*/ 219349 w 972966"/>
                  <a:gd name="connsiteY10" fmla="*/ 646 h 24949"/>
                  <a:gd name="connsiteX11" fmla="*/ 114764 w 972966"/>
                  <a:gd name="connsiteY11" fmla="*/ 1122 h 24949"/>
                  <a:gd name="connsiteX12" fmla="*/ 7799 w 972966"/>
                  <a:gd name="connsiteY12" fmla="*/ 4646 h 24949"/>
                  <a:gd name="connsiteX13" fmla="*/ 7703 w 972966"/>
                  <a:gd name="connsiteY13" fmla="*/ 20458 h 24949"/>
                  <a:gd name="connsiteX14" fmla="*/ 7703 w 972966"/>
                  <a:gd name="connsiteY14" fmla="*/ 20458 h 2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2966" h="24949">
                    <a:moveTo>
                      <a:pt x="7703" y="20458"/>
                    </a:moveTo>
                    <a:cubicBezTo>
                      <a:pt x="69521" y="27125"/>
                      <a:pt x="133338" y="24268"/>
                      <a:pt x="195536" y="24363"/>
                    </a:cubicBezTo>
                    <a:cubicBezTo>
                      <a:pt x="258116" y="24458"/>
                      <a:pt x="320695" y="24649"/>
                      <a:pt x="383369" y="24744"/>
                    </a:cubicBezTo>
                    <a:cubicBezTo>
                      <a:pt x="507766" y="25030"/>
                      <a:pt x="632162" y="24934"/>
                      <a:pt x="756559" y="24934"/>
                    </a:cubicBezTo>
                    <a:cubicBezTo>
                      <a:pt x="791420" y="24934"/>
                      <a:pt x="826282" y="24934"/>
                      <a:pt x="861143" y="24934"/>
                    </a:cubicBezTo>
                    <a:cubicBezTo>
                      <a:pt x="897148" y="24934"/>
                      <a:pt x="932390" y="21124"/>
                      <a:pt x="968109" y="17600"/>
                    </a:cubicBezTo>
                    <a:cubicBezTo>
                      <a:pt x="974586" y="16933"/>
                      <a:pt x="974586" y="8170"/>
                      <a:pt x="968109" y="7504"/>
                    </a:cubicBezTo>
                    <a:cubicBezTo>
                      <a:pt x="936391" y="4265"/>
                      <a:pt x="904958" y="550"/>
                      <a:pt x="873050" y="169"/>
                    </a:cubicBezTo>
                    <a:cubicBezTo>
                      <a:pt x="842189" y="-212"/>
                      <a:pt x="811232" y="169"/>
                      <a:pt x="780371" y="169"/>
                    </a:cubicBezTo>
                    <a:cubicBezTo>
                      <a:pt x="717792" y="169"/>
                      <a:pt x="655213" y="169"/>
                      <a:pt x="592538" y="169"/>
                    </a:cubicBezTo>
                    <a:cubicBezTo>
                      <a:pt x="468142" y="169"/>
                      <a:pt x="343745" y="455"/>
                      <a:pt x="219349" y="646"/>
                    </a:cubicBezTo>
                    <a:cubicBezTo>
                      <a:pt x="184487" y="741"/>
                      <a:pt x="149626" y="741"/>
                      <a:pt x="114764" y="1122"/>
                    </a:cubicBezTo>
                    <a:cubicBezTo>
                      <a:pt x="79141" y="1503"/>
                      <a:pt x="43232" y="741"/>
                      <a:pt x="7799" y="4646"/>
                    </a:cubicBezTo>
                    <a:cubicBezTo>
                      <a:pt x="-2584" y="5599"/>
                      <a:pt x="-2584" y="19315"/>
                      <a:pt x="7703" y="20458"/>
                    </a:cubicBezTo>
                    <a:lnTo>
                      <a:pt x="7703" y="20458"/>
                    </a:lnTo>
                    <a:close/>
                  </a:path>
                </a:pathLst>
              </a:custGeom>
              <a:solidFill>
                <a:srgbClr val="5670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11" name="Graphic 90">
                <a:extLst>
                  <a:ext uri="{FF2B5EF4-FFF2-40B4-BE49-F238E27FC236}">
                    <a16:creationId xmlns:a16="http://schemas.microsoft.com/office/drawing/2014/main" id="{8ED1D3CD-8E68-4B7A-861F-F2B77C8D342C}"/>
                  </a:ext>
                </a:extLst>
              </p:cNvPr>
              <p:cNvGrpSpPr/>
              <p:nvPr/>
            </p:nvGrpSpPr>
            <p:grpSpPr>
              <a:xfrm>
                <a:off x="6555029" y="3916869"/>
                <a:ext cx="48737" cy="193167"/>
                <a:chOff x="6555029" y="3916869"/>
                <a:chExt cx="48737" cy="193167"/>
              </a:xfrm>
            </p:grpSpPr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56EF1047-8D3D-4D13-820F-B63019FDA81C}"/>
                    </a:ext>
                  </a:extLst>
                </p:cNvPr>
                <p:cNvSpPr/>
                <p:nvPr/>
              </p:nvSpPr>
              <p:spPr>
                <a:xfrm>
                  <a:off x="6557425" y="3963447"/>
                  <a:ext cx="46342" cy="146590"/>
                </a:xfrm>
                <a:custGeom>
                  <a:avLst/>
                  <a:gdLst>
                    <a:gd name="connsiteX0" fmla="*/ 12825 w 46342"/>
                    <a:gd name="connsiteY0" fmla="*/ 1048 h 146590"/>
                    <a:gd name="connsiteX1" fmla="*/ 6253 w 46342"/>
                    <a:gd name="connsiteY1" fmla="*/ 13621 h 146590"/>
                    <a:gd name="connsiteX2" fmla="*/ 1014 w 46342"/>
                    <a:gd name="connsiteY2" fmla="*/ 41338 h 146590"/>
                    <a:gd name="connsiteX3" fmla="*/ 2347 w 46342"/>
                    <a:gd name="connsiteY3" fmla="*/ 120015 h 146590"/>
                    <a:gd name="connsiteX4" fmla="*/ 16444 w 46342"/>
                    <a:gd name="connsiteY4" fmla="*/ 145542 h 146590"/>
                    <a:gd name="connsiteX5" fmla="*/ 36542 w 46342"/>
                    <a:gd name="connsiteY5" fmla="*/ 140303 h 146590"/>
                    <a:gd name="connsiteX6" fmla="*/ 44733 w 46342"/>
                    <a:gd name="connsiteY6" fmla="*/ 122396 h 146590"/>
                    <a:gd name="connsiteX7" fmla="*/ 46162 w 46342"/>
                    <a:gd name="connsiteY7" fmla="*/ 92964 h 146590"/>
                    <a:gd name="connsiteX8" fmla="*/ 30160 w 46342"/>
                    <a:gd name="connsiteY8" fmla="*/ 4382 h 146590"/>
                    <a:gd name="connsiteX9" fmla="*/ 27970 w 46342"/>
                    <a:gd name="connsiteY9" fmla="*/ 1714 h 146590"/>
                    <a:gd name="connsiteX10" fmla="*/ 25588 w 46342"/>
                    <a:gd name="connsiteY10" fmla="*/ 1143 h 146590"/>
                    <a:gd name="connsiteX11" fmla="*/ 16635 w 46342"/>
                    <a:gd name="connsiteY11" fmla="*/ 0 h 14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342" h="146590">
                      <a:moveTo>
                        <a:pt x="12825" y="1048"/>
                      </a:moveTo>
                      <a:cubicBezTo>
                        <a:pt x="11587" y="5620"/>
                        <a:pt x="8443" y="9430"/>
                        <a:pt x="6253" y="13621"/>
                      </a:cubicBezTo>
                      <a:cubicBezTo>
                        <a:pt x="1871" y="22003"/>
                        <a:pt x="1395" y="31813"/>
                        <a:pt x="1014" y="41338"/>
                      </a:cubicBezTo>
                      <a:cubicBezTo>
                        <a:pt x="-34" y="67532"/>
                        <a:pt x="-1082" y="94012"/>
                        <a:pt x="2347" y="120015"/>
                      </a:cubicBezTo>
                      <a:cubicBezTo>
                        <a:pt x="3681" y="130112"/>
                        <a:pt x="6919" y="141827"/>
                        <a:pt x="16444" y="145542"/>
                      </a:cubicBezTo>
                      <a:cubicBezTo>
                        <a:pt x="23302" y="148209"/>
                        <a:pt x="31399" y="145542"/>
                        <a:pt x="36542" y="140303"/>
                      </a:cubicBezTo>
                      <a:cubicBezTo>
                        <a:pt x="41686" y="135160"/>
                        <a:pt x="43400" y="129635"/>
                        <a:pt x="44733" y="122396"/>
                      </a:cubicBezTo>
                      <a:cubicBezTo>
                        <a:pt x="46638" y="112681"/>
                        <a:pt x="46448" y="102775"/>
                        <a:pt x="46162" y="92964"/>
                      </a:cubicBezTo>
                      <a:cubicBezTo>
                        <a:pt x="45305" y="63151"/>
                        <a:pt x="44638" y="30480"/>
                        <a:pt x="30160" y="4382"/>
                      </a:cubicBezTo>
                      <a:cubicBezTo>
                        <a:pt x="29589" y="3334"/>
                        <a:pt x="28922" y="2286"/>
                        <a:pt x="27970" y="1714"/>
                      </a:cubicBezTo>
                      <a:cubicBezTo>
                        <a:pt x="27208" y="1333"/>
                        <a:pt x="26446" y="1238"/>
                        <a:pt x="25588" y="1143"/>
                      </a:cubicBezTo>
                      <a:cubicBezTo>
                        <a:pt x="22636" y="762"/>
                        <a:pt x="19587" y="381"/>
                        <a:pt x="16635" y="0"/>
                      </a:cubicBezTo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6358A316-97EC-449E-A690-CE4CDC28422A}"/>
                    </a:ext>
                  </a:extLst>
                </p:cNvPr>
                <p:cNvSpPr/>
                <p:nvPr/>
              </p:nvSpPr>
              <p:spPr>
                <a:xfrm>
                  <a:off x="6555029" y="3916869"/>
                  <a:ext cx="46717" cy="56768"/>
                </a:xfrm>
                <a:custGeom>
                  <a:avLst/>
                  <a:gdLst>
                    <a:gd name="connsiteX0" fmla="*/ 42175 w 46717"/>
                    <a:gd name="connsiteY0" fmla="*/ 5525 h 56768"/>
                    <a:gd name="connsiteX1" fmla="*/ 17125 w 46717"/>
                    <a:gd name="connsiteY1" fmla="*/ 0 h 56768"/>
                    <a:gd name="connsiteX2" fmla="*/ 266 w 46717"/>
                    <a:gd name="connsiteY2" fmla="*/ 42958 h 56768"/>
                    <a:gd name="connsiteX3" fmla="*/ 742 w 46717"/>
                    <a:gd name="connsiteY3" fmla="*/ 47530 h 56768"/>
                    <a:gd name="connsiteX4" fmla="*/ 4266 w 46717"/>
                    <a:gd name="connsiteY4" fmla="*/ 52197 h 56768"/>
                    <a:gd name="connsiteX5" fmla="*/ 29317 w 46717"/>
                    <a:gd name="connsiteY5" fmla="*/ 55626 h 56768"/>
                    <a:gd name="connsiteX6" fmla="*/ 43033 w 46717"/>
                    <a:gd name="connsiteY6" fmla="*/ 48387 h 56768"/>
                    <a:gd name="connsiteX7" fmla="*/ 46367 w 46717"/>
                    <a:gd name="connsiteY7" fmla="*/ 32766 h 56768"/>
                    <a:gd name="connsiteX8" fmla="*/ 42175 w 46717"/>
                    <a:gd name="connsiteY8" fmla="*/ 5525 h 5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717" h="56768">
                      <a:moveTo>
                        <a:pt x="42175" y="5525"/>
                      </a:moveTo>
                      <a:cubicBezTo>
                        <a:pt x="37127" y="857"/>
                        <a:pt x="23887" y="95"/>
                        <a:pt x="17125" y="0"/>
                      </a:cubicBezTo>
                      <a:cubicBezTo>
                        <a:pt x="-4211" y="-95"/>
                        <a:pt x="551" y="28004"/>
                        <a:pt x="266" y="42958"/>
                      </a:cubicBezTo>
                      <a:cubicBezTo>
                        <a:pt x="266" y="44482"/>
                        <a:pt x="266" y="46101"/>
                        <a:pt x="742" y="47530"/>
                      </a:cubicBezTo>
                      <a:cubicBezTo>
                        <a:pt x="1313" y="49435"/>
                        <a:pt x="2742" y="50959"/>
                        <a:pt x="4266" y="52197"/>
                      </a:cubicBezTo>
                      <a:cubicBezTo>
                        <a:pt x="11124" y="57627"/>
                        <a:pt x="20744" y="57436"/>
                        <a:pt x="29317" y="55626"/>
                      </a:cubicBezTo>
                      <a:cubicBezTo>
                        <a:pt x="34460" y="54483"/>
                        <a:pt x="39890" y="52673"/>
                        <a:pt x="43033" y="48387"/>
                      </a:cubicBezTo>
                      <a:cubicBezTo>
                        <a:pt x="46271" y="44006"/>
                        <a:pt x="46367" y="38195"/>
                        <a:pt x="46367" y="32766"/>
                      </a:cubicBezTo>
                      <a:cubicBezTo>
                        <a:pt x="46271" y="24956"/>
                        <a:pt x="48653" y="11525"/>
                        <a:pt x="42175" y="5525"/>
                      </a:cubicBezTo>
                      <a:close/>
                    </a:path>
                  </a:pathLst>
                </a:custGeom>
                <a:solidFill>
                  <a:srgbClr val="6C7E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12" name="Graphic 90">
                <a:extLst>
                  <a:ext uri="{FF2B5EF4-FFF2-40B4-BE49-F238E27FC236}">
                    <a16:creationId xmlns:a16="http://schemas.microsoft.com/office/drawing/2014/main" id="{FA51848B-FBD1-41F7-95BD-404FEA74C1E6}"/>
                  </a:ext>
                </a:extLst>
              </p:cNvPr>
              <p:cNvGrpSpPr/>
              <p:nvPr/>
            </p:nvGrpSpPr>
            <p:grpSpPr>
              <a:xfrm>
                <a:off x="5496707" y="3267074"/>
                <a:ext cx="48832" cy="193167"/>
                <a:chOff x="5496707" y="3267074"/>
                <a:chExt cx="48832" cy="193167"/>
              </a:xfrm>
            </p:grpSpPr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A8C4F9F0-BC5C-4C43-BB34-CFB9B42A01EB}"/>
                    </a:ext>
                  </a:extLst>
                </p:cNvPr>
                <p:cNvSpPr/>
                <p:nvPr/>
              </p:nvSpPr>
              <p:spPr>
                <a:xfrm>
                  <a:off x="5499197" y="3313651"/>
                  <a:ext cx="46342" cy="146590"/>
                </a:xfrm>
                <a:custGeom>
                  <a:avLst/>
                  <a:gdLst>
                    <a:gd name="connsiteX0" fmla="*/ 12825 w 46342"/>
                    <a:gd name="connsiteY0" fmla="*/ 1048 h 146590"/>
                    <a:gd name="connsiteX1" fmla="*/ 6253 w 46342"/>
                    <a:gd name="connsiteY1" fmla="*/ 13621 h 146590"/>
                    <a:gd name="connsiteX2" fmla="*/ 1014 w 46342"/>
                    <a:gd name="connsiteY2" fmla="*/ 41338 h 146590"/>
                    <a:gd name="connsiteX3" fmla="*/ 2347 w 46342"/>
                    <a:gd name="connsiteY3" fmla="*/ 120015 h 146590"/>
                    <a:gd name="connsiteX4" fmla="*/ 16444 w 46342"/>
                    <a:gd name="connsiteY4" fmla="*/ 145542 h 146590"/>
                    <a:gd name="connsiteX5" fmla="*/ 36542 w 46342"/>
                    <a:gd name="connsiteY5" fmla="*/ 140303 h 146590"/>
                    <a:gd name="connsiteX6" fmla="*/ 44734 w 46342"/>
                    <a:gd name="connsiteY6" fmla="*/ 122396 h 146590"/>
                    <a:gd name="connsiteX7" fmla="*/ 46162 w 46342"/>
                    <a:gd name="connsiteY7" fmla="*/ 92964 h 146590"/>
                    <a:gd name="connsiteX8" fmla="*/ 30160 w 46342"/>
                    <a:gd name="connsiteY8" fmla="*/ 4382 h 146590"/>
                    <a:gd name="connsiteX9" fmla="*/ 27969 w 46342"/>
                    <a:gd name="connsiteY9" fmla="*/ 1715 h 146590"/>
                    <a:gd name="connsiteX10" fmla="*/ 25588 w 46342"/>
                    <a:gd name="connsiteY10" fmla="*/ 1143 h 146590"/>
                    <a:gd name="connsiteX11" fmla="*/ 16635 w 46342"/>
                    <a:gd name="connsiteY11" fmla="*/ 0 h 14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342" h="146590">
                      <a:moveTo>
                        <a:pt x="12825" y="1048"/>
                      </a:moveTo>
                      <a:cubicBezTo>
                        <a:pt x="11587" y="5620"/>
                        <a:pt x="8443" y="9430"/>
                        <a:pt x="6253" y="13621"/>
                      </a:cubicBezTo>
                      <a:cubicBezTo>
                        <a:pt x="1871" y="22003"/>
                        <a:pt x="1395" y="31813"/>
                        <a:pt x="1014" y="41338"/>
                      </a:cubicBezTo>
                      <a:cubicBezTo>
                        <a:pt x="-34" y="67532"/>
                        <a:pt x="-1082" y="94012"/>
                        <a:pt x="2347" y="120015"/>
                      </a:cubicBezTo>
                      <a:cubicBezTo>
                        <a:pt x="3681" y="130112"/>
                        <a:pt x="6919" y="141827"/>
                        <a:pt x="16444" y="145542"/>
                      </a:cubicBezTo>
                      <a:cubicBezTo>
                        <a:pt x="23302" y="148209"/>
                        <a:pt x="31399" y="145542"/>
                        <a:pt x="36542" y="140303"/>
                      </a:cubicBezTo>
                      <a:cubicBezTo>
                        <a:pt x="41686" y="135160"/>
                        <a:pt x="43400" y="129635"/>
                        <a:pt x="44734" y="122396"/>
                      </a:cubicBezTo>
                      <a:cubicBezTo>
                        <a:pt x="46639" y="112681"/>
                        <a:pt x="46448" y="102775"/>
                        <a:pt x="46162" y="92964"/>
                      </a:cubicBezTo>
                      <a:cubicBezTo>
                        <a:pt x="45305" y="63151"/>
                        <a:pt x="44638" y="30480"/>
                        <a:pt x="30160" y="4382"/>
                      </a:cubicBezTo>
                      <a:cubicBezTo>
                        <a:pt x="29589" y="3334"/>
                        <a:pt x="28922" y="2286"/>
                        <a:pt x="27969" y="1715"/>
                      </a:cubicBezTo>
                      <a:cubicBezTo>
                        <a:pt x="27208" y="1333"/>
                        <a:pt x="26446" y="1238"/>
                        <a:pt x="25588" y="1143"/>
                      </a:cubicBezTo>
                      <a:cubicBezTo>
                        <a:pt x="22636" y="762"/>
                        <a:pt x="19588" y="381"/>
                        <a:pt x="16635" y="0"/>
                      </a:cubicBezTo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D1043BB5-ED6D-4664-A842-D4B6ACA40D83}"/>
                    </a:ext>
                  </a:extLst>
                </p:cNvPr>
                <p:cNvSpPr/>
                <p:nvPr/>
              </p:nvSpPr>
              <p:spPr>
                <a:xfrm>
                  <a:off x="5496707" y="3267074"/>
                  <a:ext cx="46739" cy="56768"/>
                </a:xfrm>
                <a:custGeom>
                  <a:avLst/>
                  <a:gdLst>
                    <a:gd name="connsiteX0" fmla="*/ 42176 w 46739"/>
                    <a:gd name="connsiteY0" fmla="*/ 5525 h 56768"/>
                    <a:gd name="connsiteX1" fmla="*/ 17125 w 46739"/>
                    <a:gd name="connsiteY1" fmla="*/ 0 h 56768"/>
                    <a:gd name="connsiteX2" fmla="*/ 266 w 46739"/>
                    <a:gd name="connsiteY2" fmla="*/ 42958 h 56768"/>
                    <a:gd name="connsiteX3" fmla="*/ 647 w 46739"/>
                    <a:gd name="connsiteY3" fmla="*/ 47530 h 56768"/>
                    <a:gd name="connsiteX4" fmla="*/ 4171 w 46739"/>
                    <a:gd name="connsiteY4" fmla="*/ 52197 h 56768"/>
                    <a:gd name="connsiteX5" fmla="*/ 29222 w 46739"/>
                    <a:gd name="connsiteY5" fmla="*/ 55626 h 56768"/>
                    <a:gd name="connsiteX6" fmla="*/ 42938 w 46739"/>
                    <a:gd name="connsiteY6" fmla="*/ 48387 h 56768"/>
                    <a:gd name="connsiteX7" fmla="*/ 46271 w 46739"/>
                    <a:gd name="connsiteY7" fmla="*/ 32766 h 56768"/>
                    <a:gd name="connsiteX8" fmla="*/ 42176 w 46739"/>
                    <a:gd name="connsiteY8" fmla="*/ 5525 h 5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739" h="56768">
                      <a:moveTo>
                        <a:pt x="42176" y="5525"/>
                      </a:moveTo>
                      <a:cubicBezTo>
                        <a:pt x="37127" y="857"/>
                        <a:pt x="23888" y="96"/>
                        <a:pt x="17125" y="0"/>
                      </a:cubicBezTo>
                      <a:cubicBezTo>
                        <a:pt x="-4211" y="-95"/>
                        <a:pt x="551" y="28004"/>
                        <a:pt x="266" y="42958"/>
                      </a:cubicBezTo>
                      <a:cubicBezTo>
                        <a:pt x="266" y="44482"/>
                        <a:pt x="266" y="46101"/>
                        <a:pt x="647" y="47530"/>
                      </a:cubicBezTo>
                      <a:cubicBezTo>
                        <a:pt x="1218" y="49435"/>
                        <a:pt x="2647" y="50959"/>
                        <a:pt x="4171" y="52197"/>
                      </a:cubicBezTo>
                      <a:cubicBezTo>
                        <a:pt x="11029" y="57627"/>
                        <a:pt x="20649" y="57436"/>
                        <a:pt x="29222" y="55626"/>
                      </a:cubicBezTo>
                      <a:cubicBezTo>
                        <a:pt x="34365" y="54483"/>
                        <a:pt x="39794" y="52673"/>
                        <a:pt x="42938" y="48387"/>
                      </a:cubicBezTo>
                      <a:cubicBezTo>
                        <a:pt x="46176" y="44006"/>
                        <a:pt x="46271" y="38195"/>
                        <a:pt x="46271" y="32766"/>
                      </a:cubicBezTo>
                      <a:cubicBezTo>
                        <a:pt x="46367" y="24956"/>
                        <a:pt x="48653" y="11525"/>
                        <a:pt x="42176" y="5525"/>
                      </a:cubicBezTo>
                      <a:close/>
                    </a:path>
                  </a:pathLst>
                </a:custGeom>
                <a:solidFill>
                  <a:srgbClr val="6C7E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DC184C88-3A1B-4094-8DD5-F852920ADB9B}"/>
                  </a:ext>
                </a:extLst>
              </p:cNvPr>
              <p:cNvSpPr/>
              <p:nvPr/>
            </p:nvSpPr>
            <p:spPr>
              <a:xfrm>
                <a:off x="5528500" y="3211986"/>
                <a:ext cx="1128431" cy="536439"/>
              </a:xfrm>
              <a:custGeom>
                <a:avLst/>
                <a:gdLst>
                  <a:gd name="connsiteX0" fmla="*/ 71152 w 1128431"/>
                  <a:gd name="connsiteY0" fmla="*/ 274926 h 536439"/>
                  <a:gd name="connsiteX1" fmla="*/ 253556 w 1128431"/>
                  <a:gd name="connsiteY1" fmla="*/ 431993 h 536439"/>
                  <a:gd name="connsiteX2" fmla="*/ 732949 w 1128431"/>
                  <a:gd name="connsiteY2" fmla="*/ 519623 h 536439"/>
                  <a:gd name="connsiteX3" fmla="*/ 909542 w 1128431"/>
                  <a:gd name="connsiteY3" fmla="*/ 434088 h 536439"/>
                  <a:gd name="connsiteX4" fmla="*/ 1128332 w 1128431"/>
                  <a:gd name="connsiteY4" fmla="*/ 66138 h 536439"/>
                  <a:gd name="connsiteX5" fmla="*/ 1125665 w 1128431"/>
                  <a:gd name="connsiteY5" fmla="*/ 54993 h 536439"/>
                  <a:gd name="connsiteX6" fmla="*/ 1113092 w 1128431"/>
                  <a:gd name="connsiteY6" fmla="*/ 48992 h 536439"/>
                  <a:gd name="connsiteX7" fmla="*/ 117348 w 1128431"/>
                  <a:gd name="connsiteY7" fmla="*/ 30800 h 536439"/>
                  <a:gd name="connsiteX8" fmla="*/ 0 w 1128431"/>
                  <a:gd name="connsiteY8" fmla="*/ 98427 h 536439"/>
                  <a:gd name="connsiteX9" fmla="*/ 71152 w 1128431"/>
                  <a:gd name="connsiteY9" fmla="*/ 274926 h 53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8431" h="536439">
                    <a:moveTo>
                      <a:pt x="71152" y="274926"/>
                    </a:moveTo>
                    <a:cubicBezTo>
                      <a:pt x="118967" y="339981"/>
                      <a:pt x="184023" y="390845"/>
                      <a:pt x="253556" y="431993"/>
                    </a:cubicBezTo>
                    <a:cubicBezTo>
                      <a:pt x="397193" y="516956"/>
                      <a:pt x="571976" y="563533"/>
                      <a:pt x="732949" y="519623"/>
                    </a:cubicBezTo>
                    <a:cubicBezTo>
                      <a:pt x="796385" y="502383"/>
                      <a:pt x="855631" y="471712"/>
                      <a:pt x="909542" y="434088"/>
                    </a:cubicBezTo>
                    <a:cubicBezTo>
                      <a:pt x="1031653" y="349125"/>
                      <a:pt x="1132046" y="214823"/>
                      <a:pt x="1128332" y="66138"/>
                    </a:cubicBezTo>
                    <a:cubicBezTo>
                      <a:pt x="1128236" y="62232"/>
                      <a:pt x="1127951" y="58136"/>
                      <a:pt x="1125665" y="54993"/>
                    </a:cubicBezTo>
                    <a:cubicBezTo>
                      <a:pt x="1122807" y="51183"/>
                      <a:pt x="1117759" y="49945"/>
                      <a:pt x="1113092" y="48992"/>
                    </a:cubicBezTo>
                    <a:cubicBezTo>
                      <a:pt x="786479" y="-17873"/>
                      <a:pt x="448437" y="-8539"/>
                      <a:pt x="117348" y="30800"/>
                    </a:cubicBezTo>
                    <a:cubicBezTo>
                      <a:pt x="68866" y="36515"/>
                      <a:pt x="0" y="37753"/>
                      <a:pt x="0" y="98427"/>
                    </a:cubicBezTo>
                    <a:cubicBezTo>
                      <a:pt x="95" y="159483"/>
                      <a:pt x="36005" y="227110"/>
                      <a:pt x="71152" y="274926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14" name="Graphic 90">
                <a:extLst>
                  <a:ext uri="{FF2B5EF4-FFF2-40B4-BE49-F238E27FC236}">
                    <a16:creationId xmlns:a16="http://schemas.microsoft.com/office/drawing/2014/main" id="{A558420A-A346-4FA8-83ED-C07E6F718089}"/>
                  </a:ext>
                </a:extLst>
              </p:cNvPr>
              <p:cNvGrpSpPr/>
              <p:nvPr/>
            </p:nvGrpSpPr>
            <p:grpSpPr>
              <a:xfrm>
                <a:off x="6344161" y="2071631"/>
                <a:ext cx="261108" cy="803776"/>
                <a:chOff x="6344161" y="2071631"/>
                <a:chExt cx="261108" cy="803776"/>
              </a:xfrm>
            </p:grpSpPr>
            <p:grpSp>
              <p:nvGrpSpPr>
                <p:cNvPr id="361" name="Graphic 90">
                  <a:extLst>
                    <a:ext uri="{FF2B5EF4-FFF2-40B4-BE49-F238E27FC236}">
                      <a16:creationId xmlns:a16="http://schemas.microsoft.com/office/drawing/2014/main" id="{66E66795-0089-4249-BC3E-19C76B288BCF}"/>
                    </a:ext>
                  </a:extLst>
                </p:cNvPr>
                <p:cNvGrpSpPr/>
                <p:nvPr/>
              </p:nvGrpSpPr>
              <p:grpSpPr>
                <a:xfrm>
                  <a:off x="6464290" y="2071631"/>
                  <a:ext cx="140980" cy="249844"/>
                  <a:chOff x="6464290" y="2071631"/>
                  <a:chExt cx="140980" cy="249844"/>
                </a:xfrm>
              </p:grpSpPr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F1C5B60E-8059-4028-9AD9-FD98B41DB8AD}"/>
                      </a:ext>
                    </a:extLst>
                  </p:cNvPr>
                  <p:cNvSpPr/>
                  <p:nvPr/>
                </p:nvSpPr>
                <p:spPr>
                  <a:xfrm>
                    <a:off x="6464290" y="2071631"/>
                    <a:ext cx="140980" cy="249844"/>
                  </a:xfrm>
                  <a:custGeom>
                    <a:avLst/>
                    <a:gdLst>
                      <a:gd name="connsiteX0" fmla="*/ 132915 w 140980"/>
                      <a:gd name="connsiteY0" fmla="*/ 120451 h 249844"/>
                      <a:gd name="connsiteX1" fmla="*/ 83385 w 140980"/>
                      <a:gd name="connsiteY1" fmla="*/ 55 h 249844"/>
                      <a:gd name="connsiteX2" fmla="*/ 56905 w 140980"/>
                      <a:gd name="connsiteY2" fmla="*/ 104640 h 249844"/>
                      <a:gd name="connsiteX3" fmla="*/ 5851 w 140980"/>
                      <a:gd name="connsiteY3" fmla="*/ 170934 h 249844"/>
                      <a:gd name="connsiteX4" fmla="*/ 32617 w 140980"/>
                      <a:gd name="connsiteY4" fmla="*/ 240180 h 249844"/>
                      <a:gd name="connsiteX5" fmla="*/ 32902 w 140980"/>
                      <a:gd name="connsiteY5" fmla="*/ 240561 h 249844"/>
                      <a:gd name="connsiteX6" fmla="*/ 35379 w 140980"/>
                      <a:gd name="connsiteY6" fmla="*/ 241609 h 249844"/>
                      <a:gd name="connsiteX7" fmla="*/ 43189 w 140980"/>
                      <a:gd name="connsiteY7" fmla="*/ 245133 h 249844"/>
                      <a:gd name="connsiteX8" fmla="*/ 44047 w 140980"/>
                      <a:gd name="connsiteY8" fmla="*/ 245038 h 249844"/>
                      <a:gd name="connsiteX9" fmla="*/ 135963 w 140980"/>
                      <a:gd name="connsiteY9" fmla="*/ 200461 h 249844"/>
                      <a:gd name="connsiteX10" fmla="*/ 132915 w 140980"/>
                      <a:gd name="connsiteY10" fmla="*/ 120451 h 24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0980" h="249844">
                        <a:moveTo>
                          <a:pt x="132915" y="120451"/>
                        </a:moveTo>
                        <a:cubicBezTo>
                          <a:pt x="120628" y="79303"/>
                          <a:pt x="82718" y="-2421"/>
                          <a:pt x="83385" y="55"/>
                        </a:cubicBezTo>
                        <a:cubicBezTo>
                          <a:pt x="93672" y="38536"/>
                          <a:pt x="79861" y="73874"/>
                          <a:pt x="56905" y="104640"/>
                        </a:cubicBezTo>
                        <a:cubicBezTo>
                          <a:pt x="40332" y="126833"/>
                          <a:pt x="17567" y="145311"/>
                          <a:pt x="5851" y="170934"/>
                        </a:cubicBezTo>
                        <a:cubicBezTo>
                          <a:pt x="-8817" y="203128"/>
                          <a:pt x="5566" y="225988"/>
                          <a:pt x="32617" y="240180"/>
                        </a:cubicBezTo>
                        <a:cubicBezTo>
                          <a:pt x="32712" y="240276"/>
                          <a:pt x="32712" y="240466"/>
                          <a:pt x="32902" y="240561"/>
                        </a:cubicBezTo>
                        <a:cubicBezTo>
                          <a:pt x="33760" y="240942"/>
                          <a:pt x="34617" y="241228"/>
                          <a:pt x="35379" y="241609"/>
                        </a:cubicBezTo>
                        <a:cubicBezTo>
                          <a:pt x="37951" y="242847"/>
                          <a:pt x="40522" y="243990"/>
                          <a:pt x="43189" y="245133"/>
                        </a:cubicBezTo>
                        <a:cubicBezTo>
                          <a:pt x="43570" y="245229"/>
                          <a:pt x="43856" y="245229"/>
                          <a:pt x="44047" y="245038"/>
                        </a:cubicBezTo>
                        <a:cubicBezTo>
                          <a:pt x="83575" y="258468"/>
                          <a:pt x="121199" y="243800"/>
                          <a:pt x="135963" y="200461"/>
                        </a:cubicBezTo>
                        <a:cubicBezTo>
                          <a:pt x="144916" y="174458"/>
                          <a:pt x="140630" y="146264"/>
                          <a:pt x="132915" y="120451"/>
                        </a:cubicBezTo>
                        <a:close/>
                      </a:path>
                    </a:pathLst>
                  </a:custGeom>
                  <a:solidFill>
                    <a:srgbClr val="E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grpSp>
                <p:nvGrpSpPr>
                  <p:cNvPr id="366" name="Graphic 90">
                    <a:extLst>
                      <a:ext uri="{FF2B5EF4-FFF2-40B4-BE49-F238E27FC236}">
                        <a16:creationId xmlns:a16="http://schemas.microsoft.com/office/drawing/2014/main" id="{FA8BE4CB-98E1-48AA-A56D-57CE2779340A}"/>
                      </a:ext>
                    </a:extLst>
                  </p:cNvPr>
                  <p:cNvGrpSpPr/>
                  <p:nvPr/>
                </p:nvGrpSpPr>
                <p:grpSpPr>
                  <a:xfrm>
                    <a:off x="6481995" y="2094165"/>
                    <a:ext cx="122925" cy="227266"/>
                    <a:chOff x="6481995" y="2094165"/>
                    <a:chExt cx="122925" cy="227266"/>
                  </a:xfrm>
                  <a:solidFill>
                    <a:srgbClr val="B7BDC3"/>
                  </a:solidFill>
                </p:grpSpPr>
                <p:sp>
                  <p:nvSpPr>
                    <p:cNvPr id="367" name="Freeform: Shape 366">
                      <a:extLst>
                        <a:ext uri="{FF2B5EF4-FFF2-40B4-BE49-F238E27FC236}">
                          <a16:creationId xmlns:a16="http://schemas.microsoft.com/office/drawing/2014/main" id="{4984BD20-E54D-4FAA-ADA8-ECDD3F8F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1995" y="2147887"/>
                      <a:ext cx="56821" cy="163980"/>
                    </a:xfrm>
                    <a:custGeom>
                      <a:avLst/>
                      <a:gdLst>
                        <a:gd name="connsiteX0" fmla="*/ 23199 w 56821"/>
                        <a:gd name="connsiteY0" fmla="*/ 162116 h 163980"/>
                        <a:gd name="connsiteX1" fmla="*/ 50440 w 56821"/>
                        <a:gd name="connsiteY1" fmla="*/ 33909 h 163980"/>
                        <a:gd name="connsiteX2" fmla="*/ 56822 w 56821"/>
                        <a:gd name="connsiteY2" fmla="*/ 0 h 163980"/>
                        <a:gd name="connsiteX3" fmla="*/ 51202 w 56821"/>
                        <a:gd name="connsiteY3" fmla="*/ 10478 h 163980"/>
                        <a:gd name="connsiteX4" fmla="*/ 44058 w 56821"/>
                        <a:gd name="connsiteY4" fmla="*/ 41434 h 163980"/>
                        <a:gd name="connsiteX5" fmla="*/ 5768 w 56821"/>
                        <a:gd name="connsiteY5" fmla="*/ 105251 h 163980"/>
                        <a:gd name="connsiteX6" fmla="*/ 22341 w 56821"/>
                        <a:gd name="connsiteY6" fmla="*/ 163925 h 163980"/>
                        <a:gd name="connsiteX7" fmla="*/ 23199 w 56821"/>
                        <a:gd name="connsiteY7" fmla="*/ 162116 h 163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6821" h="163980">
                          <a:moveTo>
                            <a:pt x="23199" y="162116"/>
                          </a:moveTo>
                          <a:cubicBezTo>
                            <a:pt x="-29760" y="134398"/>
                            <a:pt x="39296" y="69152"/>
                            <a:pt x="50440" y="33909"/>
                          </a:cubicBezTo>
                          <a:cubicBezTo>
                            <a:pt x="53869" y="23146"/>
                            <a:pt x="56060" y="11621"/>
                            <a:pt x="56822" y="0"/>
                          </a:cubicBezTo>
                          <a:cubicBezTo>
                            <a:pt x="55107" y="3524"/>
                            <a:pt x="53202" y="7048"/>
                            <a:pt x="51202" y="10478"/>
                          </a:cubicBezTo>
                          <a:cubicBezTo>
                            <a:pt x="50154" y="20669"/>
                            <a:pt x="48059" y="30956"/>
                            <a:pt x="44058" y="41434"/>
                          </a:cubicBezTo>
                          <a:cubicBezTo>
                            <a:pt x="35010" y="65246"/>
                            <a:pt x="16055" y="82391"/>
                            <a:pt x="5768" y="105251"/>
                          </a:cubicBezTo>
                          <a:cubicBezTo>
                            <a:pt x="-4138" y="127254"/>
                            <a:pt x="-2900" y="154210"/>
                            <a:pt x="22341" y="163925"/>
                          </a:cubicBezTo>
                          <a:cubicBezTo>
                            <a:pt x="23484" y="164306"/>
                            <a:pt x="24246" y="162592"/>
                            <a:pt x="23199" y="162116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68" name="Freeform: Shape 367">
                      <a:extLst>
                        <a:ext uri="{FF2B5EF4-FFF2-40B4-BE49-F238E27FC236}">
                          <a16:creationId xmlns:a16="http://schemas.microsoft.com/office/drawing/2014/main" id="{2258A480-FC88-46E8-AE70-10F65583EC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003" y="2094165"/>
                      <a:ext cx="61402" cy="222694"/>
                    </a:xfrm>
                    <a:custGeom>
                      <a:avLst/>
                      <a:gdLst>
                        <a:gd name="connsiteX0" fmla="*/ 572 w 61402"/>
                        <a:gd name="connsiteY0" fmla="*/ 222599 h 222694"/>
                        <a:gd name="connsiteX1" fmla="*/ 1429 w 61402"/>
                        <a:gd name="connsiteY1" fmla="*/ 222504 h 222694"/>
                        <a:gd name="connsiteX2" fmla="*/ 2000 w 61402"/>
                        <a:gd name="connsiteY2" fmla="*/ 222695 h 222694"/>
                        <a:gd name="connsiteX3" fmla="*/ 60865 w 61402"/>
                        <a:gd name="connsiteY3" fmla="*/ 22003 h 222694"/>
                        <a:gd name="connsiteX4" fmla="*/ 51149 w 61402"/>
                        <a:gd name="connsiteY4" fmla="*/ 0 h 222694"/>
                        <a:gd name="connsiteX5" fmla="*/ 0 w 61402"/>
                        <a:gd name="connsiteY5" fmla="*/ 222409 h 222694"/>
                        <a:gd name="connsiteX6" fmla="*/ 572 w 61402"/>
                        <a:gd name="connsiteY6" fmla="*/ 222599 h 2226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1402" h="222694">
                          <a:moveTo>
                            <a:pt x="572" y="222599"/>
                          </a:moveTo>
                          <a:cubicBezTo>
                            <a:pt x="953" y="222695"/>
                            <a:pt x="1238" y="222695"/>
                            <a:pt x="1429" y="222504"/>
                          </a:cubicBezTo>
                          <a:cubicBezTo>
                            <a:pt x="1619" y="222599"/>
                            <a:pt x="1810" y="222599"/>
                            <a:pt x="2000" y="222695"/>
                          </a:cubicBezTo>
                          <a:cubicBezTo>
                            <a:pt x="26765" y="164878"/>
                            <a:pt x="66485" y="89630"/>
                            <a:pt x="60865" y="22003"/>
                          </a:cubicBezTo>
                          <a:cubicBezTo>
                            <a:pt x="57436" y="14002"/>
                            <a:pt x="54102" y="6477"/>
                            <a:pt x="51149" y="0"/>
                          </a:cubicBezTo>
                          <a:cubicBezTo>
                            <a:pt x="66961" y="76486"/>
                            <a:pt x="27337" y="150495"/>
                            <a:pt x="0" y="222409"/>
                          </a:cubicBezTo>
                          <a:cubicBezTo>
                            <a:pt x="191" y="222409"/>
                            <a:pt x="381" y="222504"/>
                            <a:pt x="572" y="222599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69" name="Freeform: Shape 368">
                      <a:extLst>
                        <a:ext uri="{FF2B5EF4-FFF2-40B4-BE49-F238E27FC236}">
                          <a16:creationId xmlns:a16="http://schemas.microsoft.com/office/drawing/2014/main" id="{73D338FB-A3E6-4AFE-AB30-7E45361820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1862" y="2175033"/>
                      <a:ext cx="74485" cy="145446"/>
                    </a:xfrm>
                    <a:custGeom>
                      <a:avLst/>
                      <a:gdLst>
                        <a:gd name="connsiteX0" fmla="*/ 2191 w 74485"/>
                        <a:gd name="connsiteY0" fmla="*/ 145447 h 145446"/>
                        <a:gd name="connsiteX1" fmla="*/ 74485 w 74485"/>
                        <a:gd name="connsiteY1" fmla="*/ 14192 h 145446"/>
                        <a:gd name="connsiteX2" fmla="*/ 69723 w 74485"/>
                        <a:gd name="connsiteY2" fmla="*/ 0 h 145446"/>
                        <a:gd name="connsiteX3" fmla="*/ 0 w 74485"/>
                        <a:gd name="connsiteY3" fmla="*/ 145066 h 145446"/>
                        <a:gd name="connsiteX4" fmla="*/ 2191 w 74485"/>
                        <a:gd name="connsiteY4" fmla="*/ 145447 h 1454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4485" h="145446">
                          <a:moveTo>
                            <a:pt x="2191" y="145447"/>
                          </a:moveTo>
                          <a:cubicBezTo>
                            <a:pt x="32861" y="108585"/>
                            <a:pt x="64294" y="62675"/>
                            <a:pt x="74485" y="14192"/>
                          </a:cubicBezTo>
                          <a:cubicBezTo>
                            <a:pt x="73152" y="9811"/>
                            <a:pt x="71533" y="5048"/>
                            <a:pt x="69723" y="0"/>
                          </a:cubicBezTo>
                          <a:cubicBezTo>
                            <a:pt x="62674" y="53721"/>
                            <a:pt x="36195" y="99727"/>
                            <a:pt x="0" y="145066"/>
                          </a:cubicBezTo>
                          <a:cubicBezTo>
                            <a:pt x="667" y="145161"/>
                            <a:pt x="1429" y="145352"/>
                            <a:pt x="2191" y="145447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70" name="Freeform: Shape 369">
                      <a:extLst>
                        <a:ext uri="{FF2B5EF4-FFF2-40B4-BE49-F238E27FC236}">
                          <a16:creationId xmlns:a16="http://schemas.microsoft.com/office/drawing/2014/main" id="{4870F1D1-E36A-448D-910F-0A9961D80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6150" y="2248185"/>
                      <a:ext cx="68770" cy="73247"/>
                    </a:xfrm>
                    <a:custGeom>
                      <a:avLst/>
                      <a:gdLst>
                        <a:gd name="connsiteX0" fmla="*/ 65532 w 68770"/>
                        <a:gd name="connsiteY0" fmla="*/ 19050 h 73247"/>
                        <a:gd name="connsiteX1" fmla="*/ 68770 w 68770"/>
                        <a:gd name="connsiteY1" fmla="*/ 0 h 73247"/>
                        <a:gd name="connsiteX2" fmla="*/ 54864 w 68770"/>
                        <a:gd name="connsiteY2" fmla="*/ 31814 h 73247"/>
                        <a:gd name="connsiteX3" fmla="*/ 0 w 68770"/>
                        <a:gd name="connsiteY3" fmla="*/ 73247 h 73247"/>
                        <a:gd name="connsiteX4" fmla="*/ 4286 w 68770"/>
                        <a:gd name="connsiteY4" fmla="*/ 73057 h 73247"/>
                        <a:gd name="connsiteX5" fmla="*/ 61627 w 68770"/>
                        <a:gd name="connsiteY5" fmla="*/ 26384 h 73247"/>
                        <a:gd name="connsiteX6" fmla="*/ 65532 w 68770"/>
                        <a:gd name="connsiteY6" fmla="*/ 19050 h 73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770" h="73247">
                          <a:moveTo>
                            <a:pt x="65532" y="19050"/>
                          </a:moveTo>
                          <a:cubicBezTo>
                            <a:pt x="67246" y="12764"/>
                            <a:pt x="68294" y="6382"/>
                            <a:pt x="68770" y="0"/>
                          </a:cubicBezTo>
                          <a:cubicBezTo>
                            <a:pt x="66294" y="10858"/>
                            <a:pt x="61913" y="21431"/>
                            <a:pt x="54864" y="31814"/>
                          </a:cubicBezTo>
                          <a:cubicBezTo>
                            <a:pt x="40767" y="52578"/>
                            <a:pt x="20288" y="61722"/>
                            <a:pt x="0" y="73247"/>
                          </a:cubicBezTo>
                          <a:cubicBezTo>
                            <a:pt x="1429" y="73247"/>
                            <a:pt x="2857" y="73152"/>
                            <a:pt x="4286" y="73057"/>
                          </a:cubicBezTo>
                          <a:cubicBezTo>
                            <a:pt x="26479" y="60769"/>
                            <a:pt x="47625" y="50673"/>
                            <a:pt x="61627" y="26384"/>
                          </a:cubicBezTo>
                          <a:cubicBezTo>
                            <a:pt x="63151" y="24003"/>
                            <a:pt x="64389" y="21527"/>
                            <a:pt x="65532" y="19050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EC13C638-0E54-4067-8043-4B337AEA74F1}"/>
                    </a:ext>
                  </a:extLst>
                </p:cNvPr>
                <p:cNvSpPr/>
                <p:nvPr/>
              </p:nvSpPr>
              <p:spPr>
                <a:xfrm>
                  <a:off x="6344161" y="2387059"/>
                  <a:ext cx="157222" cy="488348"/>
                </a:xfrm>
                <a:custGeom>
                  <a:avLst/>
                  <a:gdLst>
                    <a:gd name="connsiteX0" fmla="*/ 125028 w 157222"/>
                    <a:gd name="connsiteY0" fmla="*/ 0 h 488348"/>
                    <a:gd name="connsiteX1" fmla="*/ 536 w 157222"/>
                    <a:gd name="connsiteY1" fmla="*/ 447484 h 488348"/>
                    <a:gd name="connsiteX2" fmla="*/ 2917 w 157222"/>
                    <a:gd name="connsiteY2" fmla="*/ 482441 h 488348"/>
                    <a:gd name="connsiteX3" fmla="*/ 7394 w 157222"/>
                    <a:gd name="connsiteY3" fmla="*/ 488156 h 488348"/>
                    <a:gd name="connsiteX4" fmla="*/ 15395 w 157222"/>
                    <a:gd name="connsiteY4" fmla="*/ 483775 h 488348"/>
                    <a:gd name="connsiteX5" fmla="*/ 59781 w 157222"/>
                    <a:gd name="connsiteY5" fmla="*/ 388715 h 488348"/>
                    <a:gd name="connsiteX6" fmla="*/ 157222 w 157222"/>
                    <a:gd name="connsiteY6" fmla="*/ 11811 h 488348"/>
                    <a:gd name="connsiteX7" fmla="*/ 125028 w 157222"/>
                    <a:gd name="connsiteY7" fmla="*/ 0 h 488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222" h="488348">
                      <a:moveTo>
                        <a:pt x="125028" y="0"/>
                      </a:moveTo>
                      <a:cubicBezTo>
                        <a:pt x="68735" y="137827"/>
                        <a:pt x="10251" y="298894"/>
                        <a:pt x="536" y="447484"/>
                      </a:cubicBezTo>
                      <a:cubicBezTo>
                        <a:pt x="-226" y="459200"/>
                        <a:pt x="-702" y="471297"/>
                        <a:pt x="2917" y="482441"/>
                      </a:cubicBezTo>
                      <a:cubicBezTo>
                        <a:pt x="3679" y="484823"/>
                        <a:pt x="4917" y="487490"/>
                        <a:pt x="7394" y="488156"/>
                      </a:cubicBezTo>
                      <a:cubicBezTo>
                        <a:pt x="10537" y="489109"/>
                        <a:pt x="13395" y="486346"/>
                        <a:pt x="15395" y="483775"/>
                      </a:cubicBezTo>
                      <a:cubicBezTo>
                        <a:pt x="37112" y="456057"/>
                        <a:pt x="48637" y="422053"/>
                        <a:pt x="59781" y="388715"/>
                      </a:cubicBezTo>
                      <a:cubicBezTo>
                        <a:pt x="101025" y="265367"/>
                        <a:pt x="142268" y="140970"/>
                        <a:pt x="157222" y="11811"/>
                      </a:cubicBezTo>
                      <a:lnTo>
                        <a:pt x="125028" y="0"/>
                      </a:lnTo>
                      <a:close/>
                    </a:path>
                  </a:pathLst>
                </a:custGeom>
                <a:solidFill>
                  <a:srgbClr val="7962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D22F94E5-854C-4BCF-98D3-F4CFA0E5F1EE}"/>
                    </a:ext>
                  </a:extLst>
                </p:cNvPr>
                <p:cNvSpPr/>
                <p:nvPr/>
              </p:nvSpPr>
              <p:spPr>
                <a:xfrm>
                  <a:off x="6453519" y="2307554"/>
                  <a:ext cx="86062" cy="109113"/>
                </a:xfrm>
                <a:custGeom>
                  <a:avLst/>
                  <a:gdLst>
                    <a:gd name="connsiteX0" fmla="*/ 81869 w 86062"/>
                    <a:gd name="connsiteY0" fmla="*/ 74171 h 109113"/>
                    <a:gd name="connsiteX1" fmla="*/ 86060 w 86062"/>
                    <a:gd name="connsiteY1" fmla="*/ 41024 h 109113"/>
                    <a:gd name="connsiteX2" fmla="*/ 76916 w 86062"/>
                    <a:gd name="connsiteY2" fmla="*/ 11401 h 109113"/>
                    <a:gd name="connsiteX3" fmla="*/ 55770 w 86062"/>
                    <a:gd name="connsiteY3" fmla="*/ 638 h 109113"/>
                    <a:gd name="connsiteX4" fmla="*/ 39482 w 86062"/>
                    <a:gd name="connsiteY4" fmla="*/ 1876 h 109113"/>
                    <a:gd name="connsiteX5" fmla="*/ 16241 w 86062"/>
                    <a:gd name="connsiteY5" fmla="*/ 25022 h 109113"/>
                    <a:gd name="connsiteX6" fmla="*/ 5288 w 86062"/>
                    <a:gd name="connsiteY6" fmla="*/ 48263 h 109113"/>
                    <a:gd name="connsiteX7" fmla="*/ 30053 w 86062"/>
                    <a:gd name="connsiteY7" fmla="*/ 106366 h 109113"/>
                    <a:gd name="connsiteX8" fmla="*/ 81869 w 86062"/>
                    <a:gd name="connsiteY8" fmla="*/ 74171 h 109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062" h="109113">
                      <a:moveTo>
                        <a:pt x="81869" y="74171"/>
                      </a:moveTo>
                      <a:cubicBezTo>
                        <a:pt x="84155" y="63313"/>
                        <a:pt x="86155" y="52168"/>
                        <a:pt x="86060" y="41024"/>
                      </a:cubicBezTo>
                      <a:cubicBezTo>
                        <a:pt x="85964" y="30642"/>
                        <a:pt x="84155" y="19402"/>
                        <a:pt x="76916" y="11401"/>
                      </a:cubicBezTo>
                      <a:cubicBezTo>
                        <a:pt x="71486" y="5401"/>
                        <a:pt x="63485" y="2162"/>
                        <a:pt x="55770" y="638"/>
                      </a:cubicBezTo>
                      <a:cubicBezTo>
                        <a:pt x="50341" y="-505"/>
                        <a:pt x="44626" y="-124"/>
                        <a:pt x="39482" y="1876"/>
                      </a:cubicBezTo>
                      <a:cubicBezTo>
                        <a:pt x="29005" y="5877"/>
                        <a:pt x="21671" y="15592"/>
                        <a:pt x="16241" y="25022"/>
                      </a:cubicBezTo>
                      <a:cubicBezTo>
                        <a:pt x="11955" y="32452"/>
                        <a:pt x="8526" y="40357"/>
                        <a:pt x="5288" y="48263"/>
                      </a:cubicBezTo>
                      <a:cubicBezTo>
                        <a:pt x="-7095" y="78457"/>
                        <a:pt x="2716" y="98746"/>
                        <a:pt x="30053" y="106366"/>
                      </a:cubicBezTo>
                      <a:cubicBezTo>
                        <a:pt x="55770" y="114462"/>
                        <a:pt x="75392" y="104937"/>
                        <a:pt x="81869" y="74171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630FA42A-F1E2-4B81-B0E4-05534B148A0C}"/>
                    </a:ext>
                  </a:extLst>
                </p:cNvPr>
                <p:cNvSpPr/>
                <p:nvPr/>
              </p:nvSpPr>
              <p:spPr>
                <a:xfrm>
                  <a:off x="6465717" y="2314383"/>
                  <a:ext cx="49025" cy="68295"/>
                </a:xfrm>
                <a:custGeom>
                  <a:avLst/>
                  <a:gdLst>
                    <a:gd name="connsiteX0" fmla="*/ 18807 w 49025"/>
                    <a:gd name="connsiteY0" fmla="*/ 15050 h 68295"/>
                    <a:gd name="connsiteX1" fmla="*/ 43 w 49025"/>
                    <a:gd name="connsiteY1" fmla="*/ 61151 h 68295"/>
                    <a:gd name="connsiteX2" fmla="*/ 2424 w 49025"/>
                    <a:gd name="connsiteY2" fmla="*/ 67914 h 68295"/>
                    <a:gd name="connsiteX3" fmla="*/ 7853 w 49025"/>
                    <a:gd name="connsiteY3" fmla="*/ 66390 h 68295"/>
                    <a:gd name="connsiteX4" fmla="*/ 10330 w 49025"/>
                    <a:gd name="connsiteY4" fmla="*/ 60865 h 68295"/>
                    <a:gd name="connsiteX5" fmla="*/ 29666 w 49025"/>
                    <a:gd name="connsiteY5" fmla="*/ 22956 h 68295"/>
                    <a:gd name="connsiteX6" fmla="*/ 45477 w 49025"/>
                    <a:gd name="connsiteY6" fmla="*/ 11621 h 68295"/>
                    <a:gd name="connsiteX7" fmla="*/ 48335 w 49025"/>
                    <a:gd name="connsiteY7" fmla="*/ 9335 h 68295"/>
                    <a:gd name="connsiteX8" fmla="*/ 46144 w 49025"/>
                    <a:gd name="connsiteY8" fmla="*/ 2001 h 68295"/>
                    <a:gd name="connsiteX9" fmla="*/ 18807 w 49025"/>
                    <a:gd name="connsiteY9" fmla="*/ 15050 h 68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25" h="68295">
                      <a:moveTo>
                        <a:pt x="18807" y="15050"/>
                      </a:moveTo>
                      <a:cubicBezTo>
                        <a:pt x="8996" y="28671"/>
                        <a:pt x="1091" y="44387"/>
                        <a:pt x="43" y="61151"/>
                      </a:cubicBezTo>
                      <a:cubicBezTo>
                        <a:pt x="-147" y="63723"/>
                        <a:pt x="233" y="66771"/>
                        <a:pt x="2424" y="67914"/>
                      </a:cubicBezTo>
                      <a:cubicBezTo>
                        <a:pt x="4234" y="68866"/>
                        <a:pt x="6520" y="67914"/>
                        <a:pt x="7853" y="66390"/>
                      </a:cubicBezTo>
                      <a:cubicBezTo>
                        <a:pt x="9187" y="64866"/>
                        <a:pt x="9758" y="62866"/>
                        <a:pt x="10330" y="60865"/>
                      </a:cubicBezTo>
                      <a:cubicBezTo>
                        <a:pt x="14426" y="47149"/>
                        <a:pt x="19379" y="32957"/>
                        <a:pt x="29666" y="22956"/>
                      </a:cubicBezTo>
                      <a:cubicBezTo>
                        <a:pt x="34333" y="18384"/>
                        <a:pt x="39857" y="14860"/>
                        <a:pt x="45477" y="11621"/>
                      </a:cubicBezTo>
                      <a:cubicBezTo>
                        <a:pt x="46525" y="11050"/>
                        <a:pt x="47668" y="10383"/>
                        <a:pt x="48335" y="9335"/>
                      </a:cubicBezTo>
                      <a:cubicBezTo>
                        <a:pt x="49954" y="6954"/>
                        <a:pt x="48525" y="3525"/>
                        <a:pt x="46144" y="2001"/>
                      </a:cubicBezTo>
                      <a:cubicBezTo>
                        <a:pt x="35476" y="-4762"/>
                        <a:pt x="24427" y="7144"/>
                        <a:pt x="18807" y="15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15" name="Graphic 90">
                <a:extLst>
                  <a:ext uri="{FF2B5EF4-FFF2-40B4-BE49-F238E27FC236}">
                    <a16:creationId xmlns:a16="http://schemas.microsoft.com/office/drawing/2014/main" id="{3106CB4D-384F-4A1D-BAD9-00E769FAA865}"/>
                  </a:ext>
                </a:extLst>
              </p:cNvPr>
              <p:cNvGrpSpPr/>
              <p:nvPr/>
            </p:nvGrpSpPr>
            <p:grpSpPr>
              <a:xfrm>
                <a:off x="6344066" y="2219246"/>
                <a:ext cx="507076" cy="658734"/>
                <a:chOff x="6344066" y="2219246"/>
                <a:chExt cx="507076" cy="658734"/>
              </a:xfrm>
            </p:grpSpPr>
            <p:grpSp>
              <p:nvGrpSpPr>
                <p:cNvPr id="349" name="Graphic 90">
                  <a:extLst>
                    <a:ext uri="{FF2B5EF4-FFF2-40B4-BE49-F238E27FC236}">
                      <a16:creationId xmlns:a16="http://schemas.microsoft.com/office/drawing/2014/main" id="{003F5D3D-60E1-4022-B250-117ADAC18F23}"/>
                    </a:ext>
                  </a:extLst>
                </p:cNvPr>
                <p:cNvGrpSpPr/>
                <p:nvPr/>
              </p:nvGrpSpPr>
              <p:grpSpPr>
                <a:xfrm>
                  <a:off x="6692854" y="2219246"/>
                  <a:ext cx="158288" cy="171462"/>
                  <a:chOff x="6692854" y="2219246"/>
                  <a:chExt cx="158288" cy="171462"/>
                </a:xfrm>
              </p:grpSpPr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08264D92-D116-42DA-BCDF-0F263B13DEFD}"/>
                      </a:ext>
                    </a:extLst>
                  </p:cNvPr>
                  <p:cNvSpPr/>
                  <p:nvPr/>
                </p:nvSpPr>
                <p:spPr>
                  <a:xfrm>
                    <a:off x="6692854" y="2219246"/>
                    <a:ext cx="158288" cy="171462"/>
                  </a:xfrm>
                  <a:custGeom>
                    <a:avLst/>
                    <a:gdLst>
                      <a:gd name="connsiteX0" fmla="*/ 158287 w 158288"/>
                      <a:gd name="connsiteY0" fmla="*/ 87708 h 171462"/>
                      <a:gd name="connsiteX1" fmla="*/ 150001 w 158288"/>
                      <a:gd name="connsiteY1" fmla="*/ 73230 h 171462"/>
                      <a:gd name="connsiteX2" fmla="*/ 42273 w 158288"/>
                      <a:gd name="connsiteY2" fmla="*/ 3126 h 171462"/>
                      <a:gd name="connsiteX3" fmla="*/ 25033 w 158288"/>
                      <a:gd name="connsiteY3" fmla="*/ 745 h 171462"/>
                      <a:gd name="connsiteX4" fmla="*/ 11221 w 158288"/>
                      <a:gd name="connsiteY4" fmla="*/ 19414 h 171462"/>
                      <a:gd name="connsiteX5" fmla="*/ 7411 w 158288"/>
                      <a:gd name="connsiteY5" fmla="*/ 152764 h 171462"/>
                      <a:gd name="connsiteX6" fmla="*/ 4554 w 158288"/>
                      <a:gd name="connsiteY6" fmla="*/ 151240 h 171462"/>
                      <a:gd name="connsiteX7" fmla="*/ 43797 w 158288"/>
                      <a:gd name="connsiteY7" fmla="*/ 171433 h 171462"/>
                      <a:gd name="connsiteX8" fmla="*/ 68371 w 158288"/>
                      <a:gd name="connsiteY8" fmla="*/ 162194 h 171462"/>
                      <a:gd name="connsiteX9" fmla="*/ 149429 w 158288"/>
                      <a:gd name="connsiteY9" fmla="*/ 102091 h 171462"/>
                      <a:gd name="connsiteX10" fmla="*/ 158287 w 158288"/>
                      <a:gd name="connsiteY10" fmla="*/ 87708 h 17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8288" h="171462">
                        <a:moveTo>
                          <a:pt x="158287" y="87708"/>
                        </a:moveTo>
                        <a:cubicBezTo>
                          <a:pt x="158383" y="81993"/>
                          <a:pt x="154096" y="77231"/>
                          <a:pt x="150001" y="73230"/>
                        </a:cubicBezTo>
                        <a:cubicBezTo>
                          <a:pt x="119235" y="43036"/>
                          <a:pt x="82373" y="19033"/>
                          <a:pt x="42273" y="3126"/>
                        </a:cubicBezTo>
                        <a:cubicBezTo>
                          <a:pt x="36748" y="936"/>
                          <a:pt x="30652" y="-1160"/>
                          <a:pt x="25033" y="745"/>
                        </a:cubicBezTo>
                        <a:cubicBezTo>
                          <a:pt x="17413" y="3222"/>
                          <a:pt x="13603" y="11699"/>
                          <a:pt x="11221" y="19414"/>
                        </a:cubicBezTo>
                        <a:cubicBezTo>
                          <a:pt x="-2304" y="62372"/>
                          <a:pt x="-3638" y="109044"/>
                          <a:pt x="7411" y="152764"/>
                        </a:cubicBezTo>
                        <a:lnTo>
                          <a:pt x="4554" y="151240"/>
                        </a:lnTo>
                        <a:cubicBezTo>
                          <a:pt x="15793" y="161337"/>
                          <a:pt x="28747" y="172100"/>
                          <a:pt x="43797" y="171433"/>
                        </a:cubicBezTo>
                        <a:cubicBezTo>
                          <a:pt x="52655" y="171052"/>
                          <a:pt x="60751" y="166671"/>
                          <a:pt x="68371" y="162194"/>
                        </a:cubicBezTo>
                        <a:cubicBezTo>
                          <a:pt x="97423" y="145144"/>
                          <a:pt x="124664" y="125046"/>
                          <a:pt x="149429" y="102091"/>
                        </a:cubicBezTo>
                        <a:cubicBezTo>
                          <a:pt x="153715" y="98091"/>
                          <a:pt x="158192" y="93423"/>
                          <a:pt x="158287" y="87708"/>
                        </a:cubicBezTo>
                        <a:close/>
                      </a:path>
                    </a:pathLst>
                  </a:custGeom>
                  <a:solidFill>
                    <a:srgbClr val="E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grpSp>
                <p:nvGrpSpPr>
                  <p:cNvPr id="356" name="Graphic 90">
                    <a:extLst>
                      <a:ext uri="{FF2B5EF4-FFF2-40B4-BE49-F238E27FC236}">
                        <a16:creationId xmlns:a16="http://schemas.microsoft.com/office/drawing/2014/main" id="{D30FCD63-5FD0-4D8F-8F74-D2039578E2A6}"/>
                      </a:ext>
                    </a:extLst>
                  </p:cNvPr>
                  <p:cNvGrpSpPr/>
                  <p:nvPr/>
                </p:nvGrpSpPr>
                <p:grpSpPr>
                  <a:xfrm>
                    <a:off x="6700932" y="2221705"/>
                    <a:ext cx="141351" cy="167925"/>
                    <a:chOff x="6700932" y="2221705"/>
                    <a:chExt cx="141351" cy="167925"/>
                  </a:xfrm>
                  <a:solidFill>
                    <a:srgbClr val="B7BDC3"/>
                  </a:solidFill>
                </p:grpSpPr>
                <p:sp>
                  <p:nvSpPr>
                    <p:cNvPr id="357" name="Freeform: Shape 356">
                      <a:extLst>
                        <a:ext uri="{FF2B5EF4-FFF2-40B4-BE49-F238E27FC236}">
                          <a16:creationId xmlns:a16="http://schemas.microsoft.com/office/drawing/2014/main" id="{8A3DE46C-B231-474A-9632-8B1C452990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932" y="2221705"/>
                      <a:ext cx="35052" cy="153352"/>
                    </a:xfrm>
                    <a:custGeom>
                      <a:avLst/>
                      <a:gdLst>
                        <a:gd name="connsiteX0" fmla="*/ 35052 w 35052"/>
                        <a:gd name="connsiteY0" fmla="*/ 953 h 153352"/>
                        <a:gd name="connsiteX1" fmla="*/ 34290 w 35052"/>
                        <a:gd name="connsiteY1" fmla="*/ 667 h 153352"/>
                        <a:gd name="connsiteX2" fmla="*/ 32480 w 35052"/>
                        <a:gd name="connsiteY2" fmla="*/ 0 h 153352"/>
                        <a:gd name="connsiteX3" fmla="*/ 0 w 35052"/>
                        <a:gd name="connsiteY3" fmla="*/ 151733 h 153352"/>
                        <a:gd name="connsiteX4" fmla="*/ 1905 w 35052"/>
                        <a:gd name="connsiteY4" fmla="*/ 153353 h 153352"/>
                        <a:gd name="connsiteX5" fmla="*/ 35052 w 35052"/>
                        <a:gd name="connsiteY5" fmla="*/ 953 h 153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52" h="153352">
                          <a:moveTo>
                            <a:pt x="35052" y="953"/>
                          </a:moveTo>
                          <a:cubicBezTo>
                            <a:pt x="34766" y="857"/>
                            <a:pt x="34576" y="762"/>
                            <a:pt x="34290" y="667"/>
                          </a:cubicBezTo>
                          <a:cubicBezTo>
                            <a:pt x="33719" y="476"/>
                            <a:pt x="33052" y="191"/>
                            <a:pt x="32480" y="0"/>
                          </a:cubicBezTo>
                          <a:cubicBezTo>
                            <a:pt x="13907" y="48101"/>
                            <a:pt x="4096" y="100394"/>
                            <a:pt x="0" y="151733"/>
                          </a:cubicBezTo>
                          <a:cubicBezTo>
                            <a:pt x="572" y="152305"/>
                            <a:pt x="1238" y="152781"/>
                            <a:pt x="1905" y="153353"/>
                          </a:cubicBezTo>
                          <a:cubicBezTo>
                            <a:pt x="11144" y="101537"/>
                            <a:pt x="17145" y="50482"/>
                            <a:pt x="35052" y="953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58" name="Freeform: Shape 357">
                      <a:extLst>
                        <a:ext uri="{FF2B5EF4-FFF2-40B4-BE49-F238E27FC236}">
                          <a16:creationId xmlns:a16="http://schemas.microsoft.com/office/drawing/2014/main" id="{AB25A234-49A1-400E-B96B-9E533756D2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791" y="2240660"/>
                      <a:ext cx="64103" cy="142398"/>
                    </a:xfrm>
                    <a:custGeom>
                      <a:avLst/>
                      <a:gdLst>
                        <a:gd name="connsiteX0" fmla="*/ 64103 w 64103"/>
                        <a:gd name="connsiteY0" fmla="*/ 1238 h 142398"/>
                        <a:gd name="connsiteX1" fmla="*/ 61817 w 64103"/>
                        <a:gd name="connsiteY1" fmla="*/ 0 h 142398"/>
                        <a:gd name="connsiteX2" fmla="*/ 0 w 64103"/>
                        <a:gd name="connsiteY2" fmla="*/ 141351 h 142398"/>
                        <a:gd name="connsiteX3" fmla="*/ 1715 w 64103"/>
                        <a:gd name="connsiteY3" fmla="*/ 142399 h 142398"/>
                        <a:gd name="connsiteX4" fmla="*/ 64103 w 64103"/>
                        <a:gd name="connsiteY4" fmla="*/ 1238 h 1423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4103" h="142398">
                          <a:moveTo>
                            <a:pt x="64103" y="1238"/>
                          </a:moveTo>
                          <a:cubicBezTo>
                            <a:pt x="63341" y="857"/>
                            <a:pt x="62579" y="381"/>
                            <a:pt x="61817" y="0"/>
                          </a:cubicBezTo>
                          <a:cubicBezTo>
                            <a:pt x="39719" y="46292"/>
                            <a:pt x="12478" y="91440"/>
                            <a:pt x="0" y="141351"/>
                          </a:cubicBezTo>
                          <a:cubicBezTo>
                            <a:pt x="572" y="141732"/>
                            <a:pt x="1143" y="142113"/>
                            <a:pt x="1715" y="142399"/>
                          </a:cubicBezTo>
                          <a:cubicBezTo>
                            <a:pt x="14764" y="91916"/>
                            <a:pt x="45529" y="49435"/>
                            <a:pt x="64103" y="1238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59" name="Freeform: Shape 358">
                      <a:extLst>
                        <a:ext uri="{FF2B5EF4-FFF2-40B4-BE49-F238E27FC236}">
                          <a16:creationId xmlns:a16="http://schemas.microsoft.com/office/drawing/2014/main" id="{A024FDEB-C8D0-433E-9ABA-DA63846B2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2937" y="2258186"/>
                      <a:ext cx="62389" cy="96629"/>
                    </a:xfrm>
                    <a:custGeom>
                      <a:avLst/>
                      <a:gdLst>
                        <a:gd name="connsiteX0" fmla="*/ 953 w 62389"/>
                        <a:gd name="connsiteY0" fmla="*/ 96393 h 96629"/>
                        <a:gd name="connsiteX1" fmla="*/ 62389 w 62389"/>
                        <a:gd name="connsiteY1" fmla="*/ 2572 h 96629"/>
                        <a:gd name="connsiteX2" fmla="*/ 58674 w 62389"/>
                        <a:gd name="connsiteY2" fmla="*/ 0 h 96629"/>
                        <a:gd name="connsiteX3" fmla="*/ 95 w 62389"/>
                        <a:gd name="connsiteY3" fmla="*/ 95821 h 96629"/>
                        <a:gd name="connsiteX4" fmla="*/ 953 w 62389"/>
                        <a:gd name="connsiteY4" fmla="*/ 96393 h 966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389" h="96629">
                          <a:moveTo>
                            <a:pt x="953" y="96393"/>
                          </a:moveTo>
                          <a:cubicBezTo>
                            <a:pt x="22098" y="66866"/>
                            <a:pt x="45815" y="35719"/>
                            <a:pt x="62389" y="2572"/>
                          </a:cubicBezTo>
                          <a:cubicBezTo>
                            <a:pt x="61151" y="1715"/>
                            <a:pt x="59913" y="857"/>
                            <a:pt x="58674" y="0"/>
                          </a:cubicBezTo>
                          <a:cubicBezTo>
                            <a:pt x="39053" y="31814"/>
                            <a:pt x="21336" y="64865"/>
                            <a:pt x="95" y="95821"/>
                          </a:cubicBezTo>
                          <a:cubicBezTo>
                            <a:pt x="-286" y="96393"/>
                            <a:pt x="572" y="96965"/>
                            <a:pt x="953" y="96393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60" name="Freeform: Shape 359">
                      <a:extLst>
                        <a:ext uri="{FF2B5EF4-FFF2-40B4-BE49-F238E27FC236}">
                          <a16:creationId xmlns:a16="http://schemas.microsoft.com/office/drawing/2014/main" id="{3B105E5D-F828-45D5-A7AB-90E1722418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5030" y="2289047"/>
                      <a:ext cx="117252" cy="100584"/>
                    </a:xfrm>
                    <a:custGeom>
                      <a:avLst/>
                      <a:gdLst>
                        <a:gd name="connsiteX0" fmla="*/ 82296 w 117252"/>
                        <a:gd name="connsiteY0" fmla="*/ 34481 h 100584"/>
                        <a:gd name="connsiteX1" fmla="*/ 117253 w 117252"/>
                        <a:gd name="connsiteY1" fmla="*/ 2858 h 100584"/>
                        <a:gd name="connsiteX2" fmla="*/ 114205 w 117252"/>
                        <a:gd name="connsiteY2" fmla="*/ 0 h 100584"/>
                        <a:gd name="connsiteX3" fmla="*/ 56293 w 117252"/>
                        <a:gd name="connsiteY3" fmla="*/ 53531 h 100584"/>
                        <a:gd name="connsiteX4" fmla="*/ 0 w 117252"/>
                        <a:gd name="connsiteY4" fmla="*/ 99822 h 100584"/>
                        <a:gd name="connsiteX5" fmla="*/ 2953 w 117252"/>
                        <a:gd name="connsiteY5" fmla="*/ 100584 h 100584"/>
                        <a:gd name="connsiteX6" fmla="*/ 82296 w 117252"/>
                        <a:gd name="connsiteY6" fmla="*/ 34481 h 100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7252" h="100584">
                          <a:moveTo>
                            <a:pt x="82296" y="34481"/>
                          </a:moveTo>
                          <a:cubicBezTo>
                            <a:pt x="93155" y="25051"/>
                            <a:pt x="107918" y="15240"/>
                            <a:pt x="117253" y="2858"/>
                          </a:cubicBezTo>
                          <a:cubicBezTo>
                            <a:pt x="116205" y="1905"/>
                            <a:pt x="115157" y="953"/>
                            <a:pt x="114205" y="0"/>
                          </a:cubicBezTo>
                          <a:cubicBezTo>
                            <a:pt x="99536" y="21241"/>
                            <a:pt x="72866" y="39433"/>
                            <a:pt x="56293" y="53531"/>
                          </a:cubicBezTo>
                          <a:cubicBezTo>
                            <a:pt x="37814" y="69342"/>
                            <a:pt x="18764" y="84392"/>
                            <a:pt x="0" y="99822"/>
                          </a:cubicBezTo>
                          <a:cubicBezTo>
                            <a:pt x="953" y="100108"/>
                            <a:pt x="1905" y="100394"/>
                            <a:pt x="2953" y="100584"/>
                          </a:cubicBezTo>
                          <a:cubicBezTo>
                            <a:pt x="30290" y="79534"/>
                            <a:pt x="56293" y="56959"/>
                            <a:pt x="82296" y="34481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id="{BAD2BAD9-15AE-459C-A08F-845768AE436D}"/>
                    </a:ext>
                  </a:extLst>
                </p:cNvPr>
                <p:cNvSpPr/>
                <p:nvPr/>
              </p:nvSpPr>
              <p:spPr>
                <a:xfrm>
                  <a:off x="6404853" y="2438399"/>
                  <a:ext cx="274648" cy="439580"/>
                </a:xfrm>
                <a:custGeom>
                  <a:avLst/>
                  <a:gdLst>
                    <a:gd name="connsiteX0" fmla="*/ 246740 w 274648"/>
                    <a:gd name="connsiteY0" fmla="*/ 0 h 439580"/>
                    <a:gd name="connsiteX1" fmla="*/ 7091 w 274648"/>
                    <a:gd name="connsiteY1" fmla="*/ 397955 h 439580"/>
                    <a:gd name="connsiteX2" fmla="*/ 42 w 274648"/>
                    <a:gd name="connsiteY2" fmla="*/ 432244 h 439580"/>
                    <a:gd name="connsiteX3" fmla="*/ 2805 w 274648"/>
                    <a:gd name="connsiteY3" fmla="*/ 438912 h 439580"/>
                    <a:gd name="connsiteX4" fmla="*/ 11758 w 274648"/>
                    <a:gd name="connsiteY4" fmla="*/ 436817 h 439580"/>
                    <a:gd name="connsiteX5" fmla="*/ 79957 w 274648"/>
                    <a:gd name="connsiteY5" fmla="*/ 357092 h 439580"/>
                    <a:gd name="connsiteX6" fmla="*/ 274648 w 274648"/>
                    <a:gd name="connsiteY6" fmla="*/ 19907 h 439580"/>
                    <a:gd name="connsiteX7" fmla="*/ 246740 w 274648"/>
                    <a:gd name="connsiteY7" fmla="*/ 0 h 43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648" h="439580">
                      <a:moveTo>
                        <a:pt x="246740" y="0"/>
                      </a:moveTo>
                      <a:cubicBezTo>
                        <a:pt x="155586" y="117729"/>
                        <a:pt x="56240" y="257365"/>
                        <a:pt x="7091" y="397955"/>
                      </a:cubicBezTo>
                      <a:cubicBezTo>
                        <a:pt x="3186" y="409004"/>
                        <a:pt x="-434" y="420529"/>
                        <a:pt x="42" y="432244"/>
                      </a:cubicBezTo>
                      <a:cubicBezTo>
                        <a:pt x="138" y="434721"/>
                        <a:pt x="614" y="437579"/>
                        <a:pt x="2805" y="438912"/>
                      </a:cubicBezTo>
                      <a:cubicBezTo>
                        <a:pt x="5567" y="440627"/>
                        <a:pt x="9091" y="438721"/>
                        <a:pt x="11758" y="436817"/>
                      </a:cubicBezTo>
                      <a:cubicBezTo>
                        <a:pt x="40047" y="415957"/>
                        <a:pt x="60336" y="386239"/>
                        <a:pt x="79957" y="357092"/>
                      </a:cubicBezTo>
                      <a:cubicBezTo>
                        <a:pt x="152728" y="249269"/>
                        <a:pt x="225690" y="140399"/>
                        <a:pt x="274648" y="19907"/>
                      </a:cubicBezTo>
                      <a:lnTo>
                        <a:pt x="246740" y="0"/>
                      </a:lnTo>
                      <a:close/>
                    </a:path>
                  </a:pathLst>
                </a:custGeom>
                <a:solidFill>
                  <a:srgbClr val="7962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1" name="Freeform: Shape 350">
                  <a:extLst>
                    <a:ext uri="{FF2B5EF4-FFF2-40B4-BE49-F238E27FC236}">
                      <a16:creationId xmlns:a16="http://schemas.microsoft.com/office/drawing/2014/main" id="{B9C30BAA-DC7E-4A50-A64D-6A78CF4FFD94}"/>
                    </a:ext>
                  </a:extLst>
                </p:cNvPr>
                <p:cNvSpPr/>
                <p:nvPr/>
              </p:nvSpPr>
              <p:spPr>
                <a:xfrm>
                  <a:off x="6637189" y="2369814"/>
                  <a:ext cx="94902" cy="106683"/>
                </a:xfrm>
                <a:custGeom>
                  <a:avLst/>
                  <a:gdLst>
                    <a:gd name="connsiteX0" fmla="*/ 79650 w 94902"/>
                    <a:gd name="connsiteY0" fmla="*/ 81158 h 106683"/>
                    <a:gd name="connsiteX1" fmla="*/ 92508 w 94902"/>
                    <a:gd name="connsiteY1" fmla="*/ 50297 h 106683"/>
                    <a:gd name="connsiteX2" fmla="*/ 91651 w 94902"/>
                    <a:gd name="connsiteY2" fmla="*/ 19341 h 106683"/>
                    <a:gd name="connsiteX3" fmla="*/ 74125 w 94902"/>
                    <a:gd name="connsiteY3" fmla="*/ 3339 h 106683"/>
                    <a:gd name="connsiteX4" fmla="*/ 58123 w 94902"/>
                    <a:gd name="connsiteY4" fmla="*/ 101 h 106683"/>
                    <a:gd name="connsiteX5" fmla="*/ 29548 w 94902"/>
                    <a:gd name="connsiteY5" fmla="*/ 16198 h 106683"/>
                    <a:gd name="connsiteX6" fmla="*/ 12784 w 94902"/>
                    <a:gd name="connsiteY6" fmla="*/ 35724 h 106683"/>
                    <a:gd name="connsiteX7" fmla="*/ 21071 w 94902"/>
                    <a:gd name="connsiteY7" fmla="*/ 98303 h 106683"/>
                    <a:gd name="connsiteX8" fmla="*/ 79650 w 94902"/>
                    <a:gd name="connsiteY8" fmla="*/ 81158 h 10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902" h="106683">
                      <a:moveTo>
                        <a:pt x="79650" y="81158"/>
                      </a:moveTo>
                      <a:cubicBezTo>
                        <a:pt x="84793" y="71252"/>
                        <a:pt x="89651" y="61156"/>
                        <a:pt x="92508" y="50297"/>
                      </a:cubicBezTo>
                      <a:cubicBezTo>
                        <a:pt x="95271" y="40296"/>
                        <a:pt x="96414" y="28961"/>
                        <a:pt x="91651" y="19341"/>
                      </a:cubicBezTo>
                      <a:cubicBezTo>
                        <a:pt x="88032" y="12197"/>
                        <a:pt x="81174" y="6863"/>
                        <a:pt x="74125" y="3339"/>
                      </a:cubicBezTo>
                      <a:cubicBezTo>
                        <a:pt x="69172" y="863"/>
                        <a:pt x="63648" y="-376"/>
                        <a:pt x="58123" y="101"/>
                      </a:cubicBezTo>
                      <a:cubicBezTo>
                        <a:pt x="46884" y="1148"/>
                        <a:pt x="37359" y="8483"/>
                        <a:pt x="29548" y="16198"/>
                      </a:cubicBezTo>
                      <a:cubicBezTo>
                        <a:pt x="23452" y="22199"/>
                        <a:pt x="18023" y="28866"/>
                        <a:pt x="12784" y="35724"/>
                      </a:cubicBezTo>
                      <a:cubicBezTo>
                        <a:pt x="-7218" y="61537"/>
                        <a:pt x="-3218" y="83635"/>
                        <a:pt x="21071" y="98303"/>
                      </a:cubicBezTo>
                      <a:cubicBezTo>
                        <a:pt x="43740" y="112972"/>
                        <a:pt x="65172" y="109067"/>
                        <a:pt x="79650" y="81158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id="{37D7416B-43D2-4EE1-9560-9ECD56149908}"/>
                    </a:ext>
                  </a:extLst>
                </p:cNvPr>
                <p:cNvSpPr/>
                <p:nvPr/>
              </p:nvSpPr>
              <p:spPr>
                <a:xfrm>
                  <a:off x="6650652" y="2377624"/>
                  <a:ext cx="62684" cy="56847"/>
                </a:xfrm>
                <a:custGeom>
                  <a:avLst/>
                  <a:gdLst>
                    <a:gd name="connsiteX0" fmla="*/ 31135 w 62684"/>
                    <a:gd name="connsiteY0" fmla="*/ 9340 h 56847"/>
                    <a:gd name="connsiteX1" fmla="*/ 750 w 62684"/>
                    <a:gd name="connsiteY1" fmla="*/ 48773 h 56847"/>
                    <a:gd name="connsiteX2" fmla="*/ 1322 w 62684"/>
                    <a:gd name="connsiteY2" fmla="*/ 55917 h 56847"/>
                    <a:gd name="connsiteX3" fmla="*/ 6942 w 62684"/>
                    <a:gd name="connsiteY3" fmla="*/ 55917 h 56847"/>
                    <a:gd name="connsiteX4" fmla="*/ 10847 w 62684"/>
                    <a:gd name="connsiteY4" fmla="*/ 51250 h 56847"/>
                    <a:gd name="connsiteX5" fmla="*/ 39612 w 62684"/>
                    <a:gd name="connsiteY5" fmla="*/ 19913 h 56847"/>
                    <a:gd name="connsiteX6" fmla="*/ 57900 w 62684"/>
                    <a:gd name="connsiteY6" fmla="*/ 13245 h 56847"/>
                    <a:gd name="connsiteX7" fmla="*/ 61234 w 62684"/>
                    <a:gd name="connsiteY7" fmla="*/ 11816 h 56847"/>
                    <a:gd name="connsiteX8" fmla="*/ 61044 w 62684"/>
                    <a:gd name="connsiteY8" fmla="*/ 4196 h 56847"/>
                    <a:gd name="connsiteX9" fmla="*/ 31135 w 62684"/>
                    <a:gd name="connsiteY9" fmla="*/ 9340 h 56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684" h="56847">
                      <a:moveTo>
                        <a:pt x="31135" y="9340"/>
                      </a:moveTo>
                      <a:cubicBezTo>
                        <a:pt x="17991" y="19913"/>
                        <a:pt x="6180" y="32867"/>
                        <a:pt x="750" y="48773"/>
                      </a:cubicBezTo>
                      <a:cubicBezTo>
                        <a:pt x="-107" y="51155"/>
                        <a:pt x="-583" y="54203"/>
                        <a:pt x="1322" y="55917"/>
                      </a:cubicBezTo>
                      <a:cubicBezTo>
                        <a:pt x="2846" y="57251"/>
                        <a:pt x="5322" y="57060"/>
                        <a:pt x="6942" y="55917"/>
                      </a:cubicBezTo>
                      <a:cubicBezTo>
                        <a:pt x="8656" y="54774"/>
                        <a:pt x="9799" y="53060"/>
                        <a:pt x="10847" y="51250"/>
                      </a:cubicBezTo>
                      <a:cubicBezTo>
                        <a:pt x="18467" y="39058"/>
                        <a:pt x="27039" y="26771"/>
                        <a:pt x="39612" y="19913"/>
                      </a:cubicBezTo>
                      <a:cubicBezTo>
                        <a:pt x="45327" y="16769"/>
                        <a:pt x="51614" y="14864"/>
                        <a:pt x="57900" y="13245"/>
                      </a:cubicBezTo>
                      <a:cubicBezTo>
                        <a:pt x="59043" y="12959"/>
                        <a:pt x="60282" y="12578"/>
                        <a:pt x="61234" y="11816"/>
                      </a:cubicBezTo>
                      <a:cubicBezTo>
                        <a:pt x="63425" y="10007"/>
                        <a:pt x="62949" y="6292"/>
                        <a:pt x="61044" y="4196"/>
                      </a:cubicBezTo>
                      <a:cubicBezTo>
                        <a:pt x="52471" y="-5233"/>
                        <a:pt x="38660" y="3339"/>
                        <a:pt x="31135" y="9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8DF31CAA-EB58-4EA2-A16B-E93A25613634}"/>
                    </a:ext>
                  </a:extLst>
                </p:cNvPr>
                <p:cNvSpPr/>
                <p:nvPr/>
              </p:nvSpPr>
              <p:spPr>
                <a:xfrm>
                  <a:off x="6344066" y="2493490"/>
                  <a:ext cx="140743" cy="381822"/>
                </a:xfrm>
                <a:custGeom>
                  <a:avLst/>
                  <a:gdLst>
                    <a:gd name="connsiteX0" fmla="*/ 125123 w 140743"/>
                    <a:gd name="connsiteY0" fmla="*/ 2440 h 381822"/>
                    <a:gd name="connsiteX1" fmla="*/ 83213 w 140743"/>
                    <a:gd name="connsiteY1" fmla="*/ 821 h 381822"/>
                    <a:gd name="connsiteX2" fmla="*/ 536 w 140743"/>
                    <a:gd name="connsiteY2" fmla="*/ 340959 h 381822"/>
                    <a:gd name="connsiteX3" fmla="*/ 2917 w 140743"/>
                    <a:gd name="connsiteY3" fmla="*/ 375915 h 381822"/>
                    <a:gd name="connsiteX4" fmla="*/ 7394 w 140743"/>
                    <a:gd name="connsiteY4" fmla="*/ 381630 h 381822"/>
                    <a:gd name="connsiteX5" fmla="*/ 15395 w 140743"/>
                    <a:gd name="connsiteY5" fmla="*/ 377249 h 381822"/>
                    <a:gd name="connsiteX6" fmla="*/ 59781 w 140743"/>
                    <a:gd name="connsiteY6" fmla="*/ 282189 h 381822"/>
                    <a:gd name="connsiteX7" fmla="*/ 140744 w 140743"/>
                    <a:gd name="connsiteY7" fmla="*/ 4631 h 381822"/>
                    <a:gd name="connsiteX8" fmla="*/ 125123 w 140743"/>
                    <a:gd name="connsiteY8" fmla="*/ 2440 h 38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743" h="381822">
                      <a:moveTo>
                        <a:pt x="125123" y="2440"/>
                      </a:moveTo>
                      <a:cubicBezTo>
                        <a:pt x="113121" y="916"/>
                        <a:pt x="97405" y="-1179"/>
                        <a:pt x="83213" y="821"/>
                      </a:cubicBezTo>
                      <a:cubicBezTo>
                        <a:pt x="42541" y="111216"/>
                        <a:pt x="7870" y="229611"/>
                        <a:pt x="536" y="340959"/>
                      </a:cubicBezTo>
                      <a:cubicBezTo>
                        <a:pt x="-226" y="352674"/>
                        <a:pt x="-702" y="364771"/>
                        <a:pt x="2917" y="375915"/>
                      </a:cubicBezTo>
                      <a:cubicBezTo>
                        <a:pt x="3679" y="378297"/>
                        <a:pt x="4917" y="380964"/>
                        <a:pt x="7394" y="381630"/>
                      </a:cubicBezTo>
                      <a:cubicBezTo>
                        <a:pt x="10537" y="382583"/>
                        <a:pt x="13395" y="379821"/>
                        <a:pt x="15395" y="377249"/>
                      </a:cubicBezTo>
                      <a:cubicBezTo>
                        <a:pt x="37112" y="349531"/>
                        <a:pt x="48637" y="315527"/>
                        <a:pt x="59781" y="282189"/>
                      </a:cubicBezTo>
                      <a:cubicBezTo>
                        <a:pt x="90357" y="190845"/>
                        <a:pt x="120932" y="98738"/>
                        <a:pt x="140744" y="4631"/>
                      </a:cubicBezTo>
                      <a:cubicBezTo>
                        <a:pt x="135600" y="3869"/>
                        <a:pt x="130362" y="3107"/>
                        <a:pt x="125123" y="2440"/>
                      </a:cubicBezTo>
                      <a:close/>
                    </a:path>
                  </a:pathLst>
                </a:custGeom>
                <a:solidFill>
                  <a:srgbClr val="BBC0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id="{44069B9D-D6B0-46B8-9E53-28AB3FDE32F5}"/>
                    </a:ext>
                  </a:extLst>
                </p:cNvPr>
                <p:cNvSpPr/>
                <p:nvPr/>
              </p:nvSpPr>
              <p:spPr>
                <a:xfrm>
                  <a:off x="6404948" y="2527363"/>
                  <a:ext cx="231595" cy="350617"/>
                </a:xfrm>
                <a:custGeom>
                  <a:avLst/>
                  <a:gdLst>
                    <a:gd name="connsiteX0" fmla="*/ 179970 w 231595"/>
                    <a:gd name="connsiteY0" fmla="*/ 0 h 350617"/>
                    <a:gd name="connsiteX1" fmla="*/ 7091 w 231595"/>
                    <a:gd name="connsiteY1" fmla="*/ 308991 h 350617"/>
                    <a:gd name="connsiteX2" fmla="*/ 42 w 231595"/>
                    <a:gd name="connsiteY2" fmla="*/ 343281 h 350617"/>
                    <a:gd name="connsiteX3" fmla="*/ 2805 w 231595"/>
                    <a:gd name="connsiteY3" fmla="*/ 349949 h 350617"/>
                    <a:gd name="connsiteX4" fmla="*/ 11758 w 231595"/>
                    <a:gd name="connsiteY4" fmla="*/ 347853 h 350617"/>
                    <a:gd name="connsiteX5" fmla="*/ 79957 w 231595"/>
                    <a:gd name="connsiteY5" fmla="*/ 268129 h 350617"/>
                    <a:gd name="connsiteX6" fmla="*/ 231595 w 231595"/>
                    <a:gd name="connsiteY6" fmla="*/ 23527 h 350617"/>
                    <a:gd name="connsiteX7" fmla="*/ 179970 w 231595"/>
                    <a:gd name="connsiteY7" fmla="*/ 0 h 35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595" h="350617">
                      <a:moveTo>
                        <a:pt x="179970" y="0"/>
                      </a:moveTo>
                      <a:cubicBezTo>
                        <a:pt x="110437" y="96393"/>
                        <a:pt x="44238" y="202406"/>
                        <a:pt x="7091" y="308991"/>
                      </a:cubicBezTo>
                      <a:cubicBezTo>
                        <a:pt x="3186" y="320040"/>
                        <a:pt x="-434" y="331565"/>
                        <a:pt x="42" y="343281"/>
                      </a:cubicBezTo>
                      <a:cubicBezTo>
                        <a:pt x="138" y="345758"/>
                        <a:pt x="614" y="348615"/>
                        <a:pt x="2805" y="349949"/>
                      </a:cubicBezTo>
                      <a:cubicBezTo>
                        <a:pt x="5567" y="351663"/>
                        <a:pt x="9091" y="349758"/>
                        <a:pt x="11758" y="347853"/>
                      </a:cubicBezTo>
                      <a:cubicBezTo>
                        <a:pt x="40047" y="326993"/>
                        <a:pt x="60336" y="297275"/>
                        <a:pt x="79957" y="268129"/>
                      </a:cubicBezTo>
                      <a:cubicBezTo>
                        <a:pt x="133583" y="188595"/>
                        <a:pt x="187399" y="108490"/>
                        <a:pt x="231595" y="23527"/>
                      </a:cubicBezTo>
                      <a:cubicBezTo>
                        <a:pt x="214355" y="15716"/>
                        <a:pt x="197305" y="7525"/>
                        <a:pt x="179970" y="0"/>
                      </a:cubicBezTo>
                      <a:close/>
                    </a:path>
                  </a:pathLst>
                </a:custGeom>
                <a:solidFill>
                  <a:srgbClr val="BBC0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16" name="Graphic 90">
                <a:extLst>
                  <a:ext uri="{FF2B5EF4-FFF2-40B4-BE49-F238E27FC236}">
                    <a16:creationId xmlns:a16="http://schemas.microsoft.com/office/drawing/2014/main" id="{8CAD9047-37B8-4E5E-B620-ED3EC144335C}"/>
                  </a:ext>
                </a:extLst>
              </p:cNvPr>
              <p:cNvGrpSpPr/>
              <p:nvPr/>
            </p:nvGrpSpPr>
            <p:grpSpPr>
              <a:xfrm>
                <a:off x="5427440" y="2429350"/>
                <a:ext cx="307451" cy="516181"/>
                <a:chOff x="5427440" y="2429350"/>
                <a:chExt cx="307451" cy="516181"/>
              </a:xfrm>
            </p:grpSpPr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id="{254216D4-C8C0-4122-9922-3D9A3F2DCE8D}"/>
                    </a:ext>
                  </a:extLst>
                </p:cNvPr>
                <p:cNvSpPr/>
                <p:nvPr/>
              </p:nvSpPr>
              <p:spPr>
                <a:xfrm>
                  <a:off x="5427440" y="2429350"/>
                  <a:ext cx="46291" cy="46196"/>
                </a:xfrm>
                <a:custGeom>
                  <a:avLst/>
                  <a:gdLst>
                    <a:gd name="connsiteX0" fmla="*/ 20860 w 46291"/>
                    <a:gd name="connsiteY0" fmla="*/ 46196 h 46196"/>
                    <a:gd name="connsiteX1" fmla="*/ 0 w 46291"/>
                    <a:gd name="connsiteY1" fmla="*/ 4953 h 46196"/>
                    <a:gd name="connsiteX2" fmla="*/ 32671 w 46291"/>
                    <a:gd name="connsiteY2" fmla="*/ 0 h 46196"/>
                    <a:gd name="connsiteX3" fmla="*/ 46291 w 46291"/>
                    <a:gd name="connsiteY3" fmla="*/ 36767 h 46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91" h="46196">
                      <a:moveTo>
                        <a:pt x="20860" y="46196"/>
                      </a:moveTo>
                      <a:lnTo>
                        <a:pt x="0" y="4953"/>
                      </a:lnTo>
                      <a:lnTo>
                        <a:pt x="32671" y="0"/>
                      </a:lnTo>
                      <a:lnTo>
                        <a:pt x="46291" y="36767"/>
                      </a:ln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5" name="Freeform: Shape 344">
                  <a:extLst>
                    <a:ext uri="{FF2B5EF4-FFF2-40B4-BE49-F238E27FC236}">
                      <a16:creationId xmlns:a16="http://schemas.microsoft.com/office/drawing/2014/main" id="{231AA42B-4842-462E-99B4-F00409FD1938}"/>
                    </a:ext>
                  </a:extLst>
                </p:cNvPr>
                <p:cNvSpPr/>
                <p:nvPr/>
              </p:nvSpPr>
              <p:spPr>
                <a:xfrm>
                  <a:off x="5443728" y="2455353"/>
                  <a:ext cx="30003" cy="20193"/>
                </a:xfrm>
                <a:custGeom>
                  <a:avLst/>
                  <a:gdLst>
                    <a:gd name="connsiteX0" fmla="*/ 0 w 30003"/>
                    <a:gd name="connsiteY0" fmla="*/ 11049 h 20193"/>
                    <a:gd name="connsiteX1" fmla="*/ 4572 w 30003"/>
                    <a:gd name="connsiteY1" fmla="*/ 20193 h 20193"/>
                    <a:gd name="connsiteX2" fmla="*/ 30004 w 30003"/>
                    <a:gd name="connsiteY2" fmla="*/ 10858 h 20193"/>
                    <a:gd name="connsiteX3" fmla="*/ 26003 w 30003"/>
                    <a:gd name="connsiteY3" fmla="*/ 0 h 20193"/>
                    <a:gd name="connsiteX4" fmla="*/ 0 w 30003"/>
                    <a:gd name="connsiteY4" fmla="*/ 11049 h 20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003" h="20193">
                      <a:moveTo>
                        <a:pt x="0" y="11049"/>
                      </a:moveTo>
                      <a:lnTo>
                        <a:pt x="4572" y="20193"/>
                      </a:lnTo>
                      <a:lnTo>
                        <a:pt x="30004" y="10858"/>
                      </a:lnTo>
                      <a:lnTo>
                        <a:pt x="26003" y="0"/>
                      </a:lnTo>
                      <a:cubicBezTo>
                        <a:pt x="17240" y="3334"/>
                        <a:pt x="8572" y="7049"/>
                        <a:pt x="0" y="11049"/>
                      </a:cubicBezTo>
                      <a:close/>
                    </a:path>
                  </a:pathLst>
                </a:custGeom>
                <a:solidFill>
                  <a:srgbClr val="B7BDC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45">
                  <a:extLst>
                    <a:ext uri="{FF2B5EF4-FFF2-40B4-BE49-F238E27FC236}">
                      <a16:creationId xmlns:a16="http://schemas.microsoft.com/office/drawing/2014/main" id="{5DF318FB-2F41-4209-B254-FC6CC53593BC}"/>
                    </a:ext>
                  </a:extLst>
                </p:cNvPr>
                <p:cNvSpPr/>
                <p:nvPr/>
              </p:nvSpPr>
              <p:spPr>
                <a:xfrm>
                  <a:off x="5427721" y="2459354"/>
                  <a:ext cx="307170" cy="486178"/>
                </a:xfrm>
                <a:custGeom>
                  <a:avLst/>
                  <a:gdLst>
                    <a:gd name="connsiteX0" fmla="*/ 120687 w 307170"/>
                    <a:gd name="connsiteY0" fmla="*/ 40862 h 486178"/>
                    <a:gd name="connsiteX1" fmla="*/ 63727 w 307170"/>
                    <a:gd name="connsiteY1" fmla="*/ 29432 h 486178"/>
                    <a:gd name="connsiteX2" fmla="*/ 45344 w 307170"/>
                    <a:gd name="connsiteY2" fmla="*/ 0 h 486178"/>
                    <a:gd name="connsiteX3" fmla="*/ 30675 w 307170"/>
                    <a:gd name="connsiteY3" fmla="*/ 7334 h 486178"/>
                    <a:gd name="connsiteX4" fmla="*/ 15721 w 307170"/>
                    <a:gd name="connsiteY4" fmla="*/ 14192 h 486178"/>
                    <a:gd name="connsiteX5" fmla="*/ 27056 w 307170"/>
                    <a:gd name="connsiteY5" fmla="*/ 46958 h 486178"/>
                    <a:gd name="connsiteX6" fmla="*/ 5 w 307170"/>
                    <a:gd name="connsiteY6" fmla="*/ 98393 h 486178"/>
                    <a:gd name="connsiteX7" fmla="*/ 183075 w 307170"/>
                    <a:gd name="connsiteY7" fmla="*/ 486156 h 486178"/>
                    <a:gd name="connsiteX8" fmla="*/ 248703 w 307170"/>
                    <a:gd name="connsiteY8" fmla="*/ 464630 h 486178"/>
                    <a:gd name="connsiteX9" fmla="*/ 306710 w 307170"/>
                    <a:gd name="connsiteY9" fmla="*/ 427196 h 486178"/>
                    <a:gd name="connsiteX10" fmla="*/ 120687 w 307170"/>
                    <a:gd name="connsiteY10" fmla="*/ 40862 h 486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7170" h="486178">
                      <a:moveTo>
                        <a:pt x="120687" y="40862"/>
                      </a:moveTo>
                      <a:cubicBezTo>
                        <a:pt x="103256" y="28003"/>
                        <a:pt x="75157" y="36290"/>
                        <a:pt x="63727" y="29432"/>
                      </a:cubicBezTo>
                      <a:cubicBezTo>
                        <a:pt x="56202" y="24955"/>
                        <a:pt x="45344" y="0"/>
                        <a:pt x="45344" y="0"/>
                      </a:cubicBezTo>
                      <a:lnTo>
                        <a:pt x="30675" y="7334"/>
                      </a:lnTo>
                      <a:lnTo>
                        <a:pt x="15721" y="14192"/>
                      </a:lnTo>
                      <a:cubicBezTo>
                        <a:pt x="15721" y="14192"/>
                        <a:pt x="28294" y="38291"/>
                        <a:pt x="27056" y="46958"/>
                      </a:cubicBezTo>
                      <a:cubicBezTo>
                        <a:pt x="25151" y="60198"/>
                        <a:pt x="1053" y="76771"/>
                        <a:pt x="5" y="98393"/>
                      </a:cubicBezTo>
                      <a:cubicBezTo>
                        <a:pt x="-1043" y="121729"/>
                        <a:pt x="164978" y="485299"/>
                        <a:pt x="183075" y="486156"/>
                      </a:cubicBezTo>
                      <a:cubicBezTo>
                        <a:pt x="198696" y="486823"/>
                        <a:pt x="233558" y="472249"/>
                        <a:pt x="248703" y="464630"/>
                      </a:cubicBezTo>
                      <a:cubicBezTo>
                        <a:pt x="264133" y="457676"/>
                        <a:pt x="297375" y="439769"/>
                        <a:pt x="306710" y="427196"/>
                      </a:cubicBezTo>
                      <a:cubicBezTo>
                        <a:pt x="317378" y="412623"/>
                        <a:pt x="139451" y="54673"/>
                        <a:pt x="120687" y="40862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id="{8BDE9383-0513-49BA-B3D3-6B2FE56AC05F}"/>
                    </a:ext>
                  </a:extLst>
                </p:cNvPr>
                <p:cNvSpPr/>
                <p:nvPr/>
              </p:nvSpPr>
              <p:spPr>
                <a:xfrm>
                  <a:off x="5432202" y="2512599"/>
                  <a:ext cx="285368" cy="389477"/>
                </a:xfrm>
                <a:custGeom>
                  <a:avLst/>
                  <a:gdLst>
                    <a:gd name="connsiteX0" fmla="*/ 230600 w 285368"/>
                    <a:gd name="connsiteY0" fmla="*/ 357569 h 389477"/>
                    <a:gd name="connsiteX1" fmla="*/ 285369 w 285368"/>
                    <a:gd name="connsiteY1" fmla="*/ 321373 h 389477"/>
                    <a:gd name="connsiteX2" fmla="*/ 125444 w 285368"/>
                    <a:gd name="connsiteY2" fmla="*/ 0 h 389477"/>
                    <a:gd name="connsiteX3" fmla="*/ 83915 w 285368"/>
                    <a:gd name="connsiteY3" fmla="*/ 26575 h 389477"/>
                    <a:gd name="connsiteX4" fmla="*/ 0 w 285368"/>
                    <a:gd name="connsiteY4" fmla="*/ 62008 h 389477"/>
                    <a:gd name="connsiteX5" fmla="*/ 149733 w 285368"/>
                    <a:gd name="connsiteY5" fmla="*/ 389477 h 389477"/>
                    <a:gd name="connsiteX6" fmla="*/ 230600 w 285368"/>
                    <a:gd name="connsiteY6" fmla="*/ 357569 h 389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368" h="389477">
                      <a:moveTo>
                        <a:pt x="230600" y="357569"/>
                      </a:moveTo>
                      <a:cubicBezTo>
                        <a:pt x="250508" y="346519"/>
                        <a:pt x="268795" y="335185"/>
                        <a:pt x="285369" y="321373"/>
                      </a:cubicBezTo>
                      <a:cubicBezTo>
                        <a:pt x="247269" y="230410"/>
                        <a:pt x="156686" y="49625"/>
                        <a:pt x="125444" y="0"/>
                      </a:cubicBezTo>
                      <a:cubicBezTo>
                        <a:pt x="112204" y="10096"/>
                        <a:pt x="97822" y="18764"/>
                        <a:pt x="83915" y="26575"/>
                      </a:cubicBezTo>
                      <a:cubicBezTo>
                        <a:pt x="57341" y="41529"/>
                        <a:pt x="29146" y="53340"/>
                        <a:pt x="0" y="62008"/>
                      </a:cubicBezTo>
                      <a:cubicBezTo>
                        <a:pt x="20288" y="120301"/>
                        <a:pt x="103918" y="304705"/>
                        <a:pt x="149733" y="389477"/>
                      </a:cubicBezTo>
                      <a:cubicBezTo>
                        <a:pt x="178498" y="385858"/>
                        <a:pt x="205549" y="371380"/>
                        <a:pt x="230600" y="357569"/>
                      </a:cubicBez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179ABBDE-03FA-4DA6-B62A-41C588AB971F}"/>
                    </a:ext>
                  </a:extLst>
                </p:cNvPr>
                <p:cNvSpPr/>
                <p:nvPr/>
              </p:nvSpPr>
              <p:spPr>
                <a:xfrm>
                  <a:off x="5457825" y="2638424"/>
                  <a:ext cx="219265" cy="176307"/>
                </a:xfrm>
                <a:custGeom>
                  <a:avLst/>
                  <a:gdLst>
                    <a:gd name="connsiteX0" fmla="*/ 217742 w 219265"/>
                    <a:gd name="connsiteY0" fmla="*/ 102679 h 176307"/>
                    <a:gd name="connsiteX1" fmla="*/ 217456 w 219265"/>
                    <a:gd name="connsiteY1" fmla="*/ 102108 h 176307"/>
                    <a:gd name="connsiteX2" fmla="*/ 206407 w 219265"/>
                    <a:gd name="connsiteY2" fmla="*/ 78867 h 176307"/>
                    <a:gd name="connsiteX3" fmla="*/ 206407 w 219265"/>
                    <a:gd name="connsiteY3" fmla="*/ 78867 h 176307"/>
                    <a:gd name="connsiteX4" fmla="*/ 200977 w 219265"/>
                    <a:gd name="connsiteY4" fmla="*/ 67627 h 176307"/>
                    <a:gd name="connsiteX5" fmla="*/ 200406 w 219265"/>
                    <a:gd name="connsiteY5" fmla="*/ 66485 h 176307"/>
                    <a:gd name="connsiteX6" fmla="*/ 189167 w 219265"/>
                    <a:gd name="connsiteY6" fmla="*/ 43529 h 176307"/>
                    <a:gd name="connsiteX7" fmla="*/ 188690 w 219265"/>
                    <a:gd name="connsiteY7" fmla="*/ 42481 h 176307"/>
                    <a:gd name="connsiteX8" fmla="*/ 183547 w 219265"/>
                    <a:gd name="connsiteY8" fmla="*/ 32004 h 176307"/>
                    <a:gd name="connsiteX9" fmla="*/ 182975 w 219265"/>
                    <a:gd name="connsiteY9" fmla="*/ 30766 h 176307"/>
                    <a:gd name="connsiteX10" fmla="*/ 182213 w 219265"/>
                    <a:gd name="connsiteY10" fmla="*/ 29242 h 176307"/>
                    <a:gd name="connsiteX11" fmla="*/ 178213 w 219265"/>
                    <a:gd name="connsiteY11" fmla="*/ 31528 h 176307"/>
                    <a:gd name="connsiteX12" fmla="*/ 119634 w 219265"/>
                    <a:gd name="connsiteY12" fmla="*/ 60960 h 176307"/>
                    <a:gd name="connsiteX13" fmla="*/ 86677 w 219265"/>
                    <a:gd name="connsiteY13" fmla="*/ 68675 h 176307"/>
                    <a:gd name="connsiteX14" fmla="*/ 35243 w 219265"/>
                    <a:gd name="connsiteY14" fmla="*/ 41624 h 176307"/>
                    <a:gd name="connsiteX15" fmla="*/ 0 w 219265"/>
                    <a:gd name="connsiteY15" fmla="*/ 0 h 176307"/>
                    <a:gd name="connsiteX16" fmla="*/ 39719 w 219265"/>
                    <a:gd name="connsiteY16" fmla="*/ 89916 h 176307"/>
                    <a:gd name="connsiteX17" fmla="*/ 39910 w 219265"/>
                    <a:gd name="connsiteY17" fmla="*/ 90392 h 176307"/>
                    <a:gd name="connsiteX18" fmla="*/ 56293 w 219265"/>
                    <a:gd name="connsiteY18" fmla="*/ 126016 h 176307"/>
                    <a:gd name="connsiteX19" fmla="*/ 56578 w 219265"/>
                    <a:gd name="connsiteY19" fmla="*/ 126587 h 176307"/>
                    <a:gd name="connsiteX20" fmla="*/ 73152 w 219265"/>
                    <a:gd name="connsiteY20" fmla="*/ 161735 h 176307"/>
                    <a:gd name="connsiteX21" fmla="*/ 73343 w 219265"/>
                    <a:gd name="connsiteY21" fmla="*/ 162211 h 176307"/>
                    <a:gd name="connsiteX22" fmla="*/ 80105 w 219265"/>
                    <a:gd name="connsiteY22" fmla="*/ 176308 h 176307"/>
                    <a:gd name="connsiteX23" fmla="*/ 219266 w 219265"/>
                    <a:gd name="connsiteY23" fmla="*/ 105918 h 176307"/>
                    <a:gd name="connsiteX24" fmla="*/ 217742 w 219265"/>
                    <a:gd name="connsiteY24" fmla="*/ 102679 h 176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9265" h="176307">
                      <a:moveTo>
                        <a:pt x="217742" y="102679"/>
                      </a:moveTo>
                      <a:cubicBezTo>
                        <a:pt x="217646" y="102489"/>
                        <a:pt x="217551" y="102298"/>
                        <a:pt x="217456" y="102108"/>
                      </a:cubicBezTo>
                      <a:cubicBezTo>
                        <a:pt x="213836" y="94488"/>
                        <a:pt x="210122" y="86677"/>
                        <a:pt x="206407" y="78867"/>
                      </a:cubicBezTo>
                      <a:cubicBezTo>
                        <a:pt x="206407" y="78867"/>
                        <a:pt x="206407" y="78867"/>
                        <a:pt x="206407" y="78867"/>
                      </a:cubicBezTo>
                      <a:cubicBezTo>
                        <a:pt x="204597" y="75152"/>
                        <a:pt x="202787" y="71342"/>
                        <a:pt x="200977" y="67627"/>
                      </a:cubicBezTo>
                      <a:cubicBezTo>
                        <a:pt x="200787" y="67246"/>
                        <a:pt x="200597" y="66865"/>
                        <a:pt x="200406" y="66485"/>
                      </a:cubicBezTo>
                      <a:cubicBezTo>
                        <a:pt x="196691" y="58865"/>
                        <a:pt x="192976" y="51149"/>
                        <a:pt x="189167" y="43529"/>
                      </a:cubicBezTo>
                      <a:cubicBezTo>
                        <a:pt x="188976" y="43148"/>
                        <a:pt x="188786" y="42863"/>
                        <a:pt x="188690" y="42481"/>
                      </a:cubicBezTo>
                      <a:cubicBezTo>
                        <a:pt x="186976" y="38957"/>
                        <a:pt x="185261" y="35528"/>
                        <a:pt x="183547" y="32004"/>
                      </a:cubicBezTo>
                      <a:cubicBezTo>
                        <a:pt x="183356" y="31623"/>
                        <a:pt x="183166" y="31147"/>
                        <a:pt x="182975" y="30766"/>
                      </a:cubicBezTo>
                      <a:cubicBezTo>
                        <a:pt x="182690" y="30194"/>
                        <a:pt x="182499" y="29718"/>
                        <a:pt x="182213" y="29242"/>
                      </a:cubicBezTo>
                      <a:cubicBezTo>
                        <a:pt x="180785" y="29908"/>
                        <a:pt x="179451" y="30766"/>
                        <a:pt x="178213" y="31528"/>
                      </a:cubicBezTo>
                      <a:cubicBezTo>
                        <a:pt x="159544" y="42958"/>
                        <a:pt x="139922" y="52864"/>
                        <a:pt x="119634" y="60960"/>
                      </a:cubicBezTo>
                      <a:cubicBezTo>
                        <a:pt x="109061" y="65151"/>
                        <a:pt x="98107" y="69056"/>
                        <a:pt x="86677" y="68675"/>
                      </a:cubicBezTo>
                      <a:cubicBezTo>
                        <a:pt x="66866" y="68104"/>
                        <a:pt x="49721" y="55245"/>
                        <a:pt x="35243" y="41624"/>
                      </a:cubicBezTo>
                      <a:cubicBezTo>
                        <a:pt x="21526" y="28670"/>
                        <a:pt x="10477" y="14573"/>
                        <a:pt x="0" y="0"/>
                      </a:cubicBezTo>
                      <a:cubicBezTo>
                        <a:pt x="11430" y="26765"/>
                        <a:pt x="25146" y="57912"/>
                        <a:pt x="39719" y="89916"/>
                      </a:cubicBezTo>
                      <a:cubicBezTo>
                        <a:pt x="39815" y="90106"/>
                        <a:pt x="39910" y="90202"/>
                        <a:pt x="39910" y="90392"/>
                      </a:cubicBezTo>
                      <a:cubicBezTo>
                        <a:pt x="45339" y="102203"/>
                        <a:pt x="50768" y="114110"/>
                        <a:pt x="56293" y="126016"/>
                      </a:cubicBezTo>
                      <a:cubicBezTo>
                        <a:pt x="56388" y="126206"/>
                        <a:pt x="56483" y="126397"/>
                        <a:pt x="56578" y="126587"/>
                      </a:cubicBezTo>
                      <a:cubicBezTo>
                        <a:pt x="62103" y="138398"/>
                        <a:pt x="67627" y="150209"/>
                        <a:pt x="73152" y="161735"/>
                      </a:cubicBezTo>
                      <a:cubicBezTo>
                        <a:pt x="73247" y="161925"/>
                        <a:pt x="73343" y="162020"/>
                        <a:pt x="73343" y="162211"/>
                      </a:cubicBezTo>
                      <a:cubicBezTo>
                        <a:pt x="75628" y="166973"/>
                        <a:pt x="77819" y="171640"/>
                        <a:pt x="80105" y="176308"/>
                      </a:cubicBezTo>
                      <a:cubicBezTo>
                        <a:pt x="126492" y="152876"/>
                        <a:pt x="172879" y="129350"/>
                        <a:pt x="219266" y="105918"/>
                      </a:cubicBezTo>
                      <a:cubicBezTo>
                        <a:pt x="218694" y="104775"/>
                        <a:pt x="218218" y="103727"/>
                        <a:pt x="217742" y="102679"/>
                      </a:cubicBezTo>
                      <a:close/>
                    </a:path>
                  </a:pathLst>
                </a:custGeom>
                <a:solidFill>
                  <a:srgbClr val="C9CDD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17" name="Graphic 90">
                <a:extLst>
                  <a:ext uri="{FF2B5EF4-FFF2-40B4-BE49-F238E27FC236}">
                    <a16:creationId xmlns:a16="http://schemas.microsoft.com/office/drawing/2014/main" id="{68A757E8-87BF-4829-B3DA-B10E7AAB792C}"/>
                  </a:ext>
                </a:extLst>
              </p:cNvPr>
              <p:cNvGrpSpPr/>
              <p:nvPr/>
            </p:nvGrpSpPr>
            <p:grpSpPr>
              <a:xfrm>
                <a:off x="5156168" y="2768715"/>
                <a:ext cx="574447" cy="491405"/>
                <a:chOff x="5156168" y="2768715"/>
                <a:chExt cx="574447" cy="491405"/>
              </a:xfrm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98834780-E1D4-4115-8843-F99F713571D6}"/>
                    </a:ext>
                  </a:extLst>
                </p:cNvPr>
                <p:cNvSpPr/>
                <p:nvPr/>
              </p:nvSpPr>
              <p:spPr>
                <a:xfrm>
                  <a:off x="5156168" y="2768715"/>
                  <a:ext cx="574447" cy="491405"/>
                </a:xfrm>
                <a:custGeom>
                  <a:avLst/>
                  <a:gdLst>
                    <a:gd name="connsiteX0" fmla="*/ 425196 w 574447"/>
                    <a:gd name="connsiteY0" fmla="*/ 30967 h 491405"/>
                    <a:gd name="connsiteX1" fmla="*/ 0 w 574447"/>
                    <a:gd name="connsiteY1" fmla="*/ 172604 h 491405"/>
                    <a:gd name="connsiteX2" fmla="*/ 553784 w 574447"/>
                    <a:gd name="connsiteY2" fmla="*/ 491406 h 491405"/>
                    <a:gd name="connsiteX3" fmla="*/ 425196 w 574447"/>
                    <a:gd name="connsiteY3" fmla="*/ 30967 h 491405"/>
                    <a:gd name="connsiteX4" fmla="*/ 176498 w 574447"/>
                    <a:gd name="connsiteY4" fmla="*/ 152888 h 491405"/>
                    <a:gd name="connsiteX5" fmla="*/ 381762 w 574447"/>
                    <a:gd name="connsiteY5" fmla="*/ 119074 h 491405"/>
                    <a:gd name="connsiteX6" fmla="*/ 482251 w 574447"/>
                    <a:gd name="connsiteY6" fmla="*/ 328814 h 491405"/>
                    <a:gd name="connsiteX7" fmla="*/ 176498 w 574447"/>
                    <a:gd name="connsiteY7" fmla="*/ 152888 h 49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4447" h="491405">
                      <a:moveTo>
                        <a:pt x="425196" y="30967"/>
                      </a:moveTo>
                      <a:cubicBezTo>
                        <a:pt x="199930" y="-87619"/>
                        <a:pt x="0" y="172604"/>
                        <a:pt x="0" y="172604"/>
                      </a:cubicBezTo>
                      <a:lnTo>
                        <a:pt x="553784" y="491406"/>
                      </a:lnTo>
                      <a:cubicBezTo>
                        <a:pt x="553879" y="491406"/>
                        <a:pt x="650462" y="149649"/>
                        <a:pt x="425196" y="30967"/>
                      </a:cubicBezTo>
                      <a:close/>
                      <a:moveTo>
                        <a:pt x="176498" y="152888"/>
                      </a:moveTo>
                      <a:cubicBezTo>
                        <a:pt x="176498" y="152888"/>
                        <a:pt x="274606" y="67448"/>
                        <a:pt x="381762" y="119074"/>
                      </a:cubicBezTo>
                      <a:cubicBezTo>
                        <a:pt x="488918" y="170699"/>
                        <a:pt x="482251" y="328814"/>
                        <a:pt x="482251" y="328814"/>
                      </a:cubicBezTo>
                      <a:lnTo>
                        <a:pt x="176498" y="152888"/>
                      </a:ln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326" name="Graphic 90">
                  <a:extLst>
                    <a:ext uri="{FF2B5EF4-FFF2-40B4-BE49-F238E27FC236}">
                      <a16:creationId xmlns:a16="http://schemas.microsoft.com/office/drawing/2014/main" id="{A567FC41-5952-43D7-AE4F-E90FC5789DC6}"/>
                    </a:ext>
                  </a:extLst>
                </p:cNvPr>
                <p:cNvGrpSpPr/>
                <p:nvPr/>
              </p:nvGrpSpPr>
              <p:grpSpPr>
                <a:xfrm>
                  <a:off x="5185600" y="2933536"/>
                  <a:ext cx="495571" cy="302391"/>
                  <a:chOff x="5185600" y="2933536"/>
                  <a:chExt cx="495571" cy="302391"/>
                </a:xfrm>
                <a:solidFill>
                  <a:srgbClr val="4D3365"/>
                </a:solidFill>
              </p:grpSpPr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260CFB66-B142-4852-8DC8-DA7358056779}"/>
                      </a:ext>
                    </a:extLst>
                  </p:cNvPr>
                  <p:cNvSpPr/>
                  <p:nvPr/>
                </p:nvSpPr>
                <p:spPr>
                  <a:xfrm>
                    <a:off x="5185600" y="2933536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:a16="http://schemas.microsoft.com/office/drawing/2014/main" id="{70A0904E-F09C-4E12-A587-6C4FD3F74177}"/>
                      </a:ext>
                    </a:extLst>
                  </p:cNvPr>
                  <p:cNvSpPr/>
                  <p:nvPr/>
                </p:nvSpPr>
                <p:spPr>
                  <a:xfrm>
                    <a:off x="5222271" y="2954681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5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2" name="Freeform: Shape 331">
                    <a:extLst>
                      <a:ext uri="{FF2B5EF4-FFF2-40B4-BE49-F238E27FC236}">
                        <a16:creationId xmlns:a16="http://schemas.microsoft.com/office/drawing/2014/main" id="{0C1E784C-BDE9-4DA5-B40E-D2D1CA800130}"/>
                      </a:ext>
                    </a:extLst>
                  </p:cNvPr>
                  <p:cNvSpPr/>
                  <p:nvPr/>
                </p:nvSpPr>
                <p:spPr>
                  <a:xfrm>
                    <a:off x="5259038" y="2975827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763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763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3" name="Freeform: Shape 332">
                    <a:extLst>
                      <a:ext uri="{FF2B5EF4-FFF2-40B4-BE49-F238E27FC236}">
                        <a16:creationId xmlns:a16="http://schemas.microsoft.com/office/drawing/2014/main" id="{EB988839-D64B-4BF2-8730-3AAC477BB082}"/>
                      </a:ext>
                    </a:extLst>
                  </p:cNvPr>
                  <p:cNvSpPr/>
                  <p:nvPr/>
                </p:nvSpPr>
                <p:spPr>
                  <a:xfrm>
                    <a:off x="5295804" y="2996972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4" name="Freeform: Shape 333">
                    <a:extLst>
                      <a:ext uri="{FF2B5EF4-FFF2-40B4-BE49-F238E27FC236}">
                        <a16:creationId xmlns:a16="http://schemas.microsoft.com/office/drawing/2014/main" id="{46966CCE-E62F-4F5B-A7BD-0C794D455B48}"/>
                      </a:ext>
                    </a:extLst>
                  </p:cNvPr>
                  <p:cNvSpPr/>
                  <p:nvPr/>
                </p:nvSpPr>
                <p:spPr>
                  <a:xfrm>
                    <a:off x="5332476" y="3018118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id="{14576E41-4E80-48EF-862F-F200CD841058}"/>
                      </a:ext>
                    </a:extLst>
                  </p:cNvPr>
                  <p:cNvSpPr/>
                  <p:nvPr/>
                </p:nvSpPr>
                <p:spPr>
                  <a:xfrm>
                    <a:off x="5369242" y="3039263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:a16="http://schemas.microsoft.com/office/drawing/2014/main" id="{85E07B70-3E68-4645-B4EC-BF6605782927}"/>
                      </a:ext>
                    </a:extLst>
                  </p:cNvPr>
                  <p:cNvSpPr/>
                  <p:nvPr/>
                </p:nvSpPr>
                <p:spPr>
                  <a:xfrm>
                    <a:off x="5406009" y="3060409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7" name="Freeform: Shape 336">
                    <a:extLst>
                      <a:ext uri="{FF2B5EF4-FFF2-40B4-BE49-F238E27FC236}">
                        <a16:creationId xmlns:a16="http://schemas.microsoft.com/office/drawing/2014/main" id="{B461F5AE-9891-43E2-B755-D280E6C59359}"/>
                      </a:ext>
                    </a:extLst>
                  </p:cNvPr>
                  <p:cNvSpPr/>
                  <p:nvPr/>
                </p:nvSpPr>
                <p:spPr>
                  <a:xfrm>
                    <a:off x="5442680" y="3081554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id="{16F9AFFC-EC2D-4F9F-A0B0-7174B9B5E81C}"/>
                      </a:ext>
                    </a:extLst>
                  </p:cNvPr>
                  <p:cNvSpPr/>
                  <p:nvPr/>
                </p:nvSpPr>
                <p:spPr>
                  <a:xfrm>
                    <a:off x="5479446" y="3102700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id="{D7331653-DB05-4D9A-AFA8-470D10855526}"/>
                      </a:ext>
                    </a:extLst>
                  </p:cNvPr>
                  <p:cNvSpPr/>
                  <p:nvPr/>
                </p:nvSpPr>
                <p:spPr>
                  <a:xfrm>
                    <a:off x="5516213" y="3123845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id="{F605CCE7-0C7E-4E46-9646-B69F8B4D07AC}"/>
                      </a:ext>
                    </a:extLst>
                  </p:cNvPr>
                  <p:cNvSpPr/>
                  <p:nvPr/>
                </p:nvSpPr>
                <p:spPr>
                  <a:xfrm>
                    <a:off x="5552884" y="3144991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:a16="http://schemas.microsoft.com/office/drawing/2014/main" id="{64B85F39-BE45-4DA1-8C61-3D2E4438A7AE}"/>
                      </a:ext>
                    </a:extLst>
                  </p:cNvPr>
                  <p:cNvSpPr/>
                  <p:nvPr/>
                </p:nvSpPr>
                <p:spPr>
                  <a:xfrm>
                    <a:off x="5589651" y="3166136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:a16="http://schemas.microsoft.com/office/drawing/2014/main" id="{9C59B32F-D08A-410A-90D6-8BDDD837C5EF}"/>
                      </a:ext>
                    </a:extLst>
                  </p:cNvPr>
                  <p:cNvSpPr/>
                  <p:nvPr/>
                </p:nvSpPr>
                <p:spPr>
                  <a:xfrm>
                    <a:off x="5626417" y="3187282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43" name="Freeform: Shape 342">
                    <a:extLst>
                      <a:ext uri="{FF2B5EF4-FFF2-40B4-BE49-F238E27FC236}">
                        <a16:creationId xmlns:a16="http://schemas.microsoft.com/office/drawing/2014/main" id="{0918F7BD-7B36-4183-8A78-5B5C28FBB9EB}"/>
                      </a:ext>
                    </a:extLst>
                  </p:cNvPr>
                  <p:cNvSpPr/>
                  <p:nvPr/>
                </p:nvSpPr>
                <p:spPr>
                  <a:xfrm>
                    <a:off x="5663088" y="3208427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7" name="Graphic 90">
                  <a:extLst>
                    <a:ext uri="{FF2B5EF4-FFF2-40B4-BE49-F238E27FC236}">
                      <a16:creationId xmlns:a16="http://schemas.microsoft.com/office/drawing/2014/main" id="{E7E54022-037B-4C4D-89CE-5C54355B6B32}"/>
                    </a:ext>
                  </a:extLst>
                </p:cNvPr>
                <p:cNvGrpSpPr/>
                <p:nvPr/>
              </p:nvGrpSpPr>
              <p:grpSpPr>
                <a:xfrm>
                  <a:off x="5492591" y="2865329"/>
                  <a:ext cx="142589" cy="351833"/>
                  <a:chOff x="5492591" y="2865329"/>
                  <a:chExt cx="142589" cy="351833"/>
                </a:xfrm>
                <a:solidFill>
                  <a:srgbClr val="C9CDD2"/>
                </a:solidFill>
              </p:grpSpPr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id="{8CF6296C-1B7F-4AF5-91ED-31282721AACE}"/>
                      </a:ext>
                    </a:extLst>
                  </p:cNvPr>
                  <p:cNvSpPr/>
                  <p:nvPr/>
                </p:nvSpPr>
                <p:spPr>
                  <a:xfrm>
                    <a:off x="5497067" y="3016186"/>
                    <a:ext cx="138112" cy="200977"/>
                  </a:xfrm>
                  <a:custGeom>
                    <a:avLst/>
                    <a:gdLst>
                      <a:gd name="connsiteX0" fmla="*/ 97250 w 138112"/>
                      <a:gd name="connsiteY0" fmla="*/ 56007 h 200977"/>
                      <a:gd name="connsiteX1" fmla="*/ 0 w 138112"/>
                      <a:gd name="connsiteY1" fmla="*/ 0 h 200977"/>
                      <a:gd name="connsiteX2" fmla="*/ 10954 w 138112"/>
                      <a:gd name="connsiteY2" fmla="*/ 127730 h 200977"/>
                      <a:gd name="connsiteX3" fmla="*/ 19145 w 138112"/>
                      <a:gd name="connsiteY3" fmla="*/ 132397 h 200977"/>
                      <a:gd name="connsiteX4" fmla="*/ 19145 w 138112"/>
                      <a:gd name="connsiteY4" fmla="*/ 132397 h 200977"/>
                      <a:gd name="connsiteX5" fmla="*/ 23813 w 138112"/>
                      <a:gd name="connsiteY5" fmla="*/ 135064 h 200977"/>
                      <a:gd name="connsiteX6" fmla="*/ 58198 w 138112"/>
                      <a:gd name="connsiteY6" fmla="*/ 154876 h 200977"/>
                      <a:gd name="connsiteX7" fmla="*/ 60484 w 138112"/>
                      <a:gd name="connsiteY7" fmla="*/ 156210 h 200977"/>
                      <a:gd name="connsiteX8" fmla="*/ 92488 w 138112"/>
                      <a:gd name="connsiteY8" fmla="*/ 174688 h 200977"/>
                      <a:gd name="connsiteX9" fmla="*/ 97155 w 138112"/>
                      <a:gd name="connsiteY9" fmla="*/ 177355 h 200977"/>
                      <a:gd name="connsiteX10" fmla="*/ 97155 w 138112"/>
                      <a:gd name="connsiteY10" fmla="*/ 177355 h 200977"/>
                      <a:gd name="connsiteX11" fmla="*/ 129159 w 138112"/>
                      <a:gd name="connsiteY11" fmla="*/ 195834 h 200977"/>
                      <a:gd name="connsiteX12" fmla="*/ 133826 w 138112"/>
                      <a:gd name="connsiteY12" fmla="*/ 198501 h 200977"/>
                      <a:gd name="connsiteX13" fmla="*/ 138113 w 138112"/>
                      <a:gd name="connsiteY13" fmla="*/ 200977 h 200977"/>
                      <a:gd name="connsiteX14" fmla="*/ 97250 w 138112"/>
                      <a:gd name="connsiteY14" fmla="*/ 56007 h 2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8112" h="200977">
                        <a:moveTo>
                          <a:pt x="97250" y="56007"/>
                        </a:moveTo>
                        <a:lnTo>
                          <a:pt x="0" y="0"/>
                        </a:lnTo>
                        <a:cubicBezTo>
                          <a:pt x="3048" y="42577"/>
                          <a:pt x="6763" y="85153"/>
                          <a:pt x="10954" y="127730"/>
                        </a:cubicBezTo>
                        <a:lnTo>
                          <a:pt x="19145" y="132397"/>
                        </a:lnTo>
                        <a:lnTo>
                          <a:pt x="19145" y="132397"/>
                        </a:lnTo>
                        <a:lnTo>
                          <a:pt x="23813" y="135064"/>
                        </a:lnTo>
                        <a:lnTo>
                          <a:pt x="58198" y="154876"/>
                        </a:lnTo>
                        <a:lnTo>
                          <a:pt x="60484" y="156210"/>
                        </a:lnTo>
                        <a:lnTo>
                          <a:pt x="92488" y="174688"/>
                        </a:lnTo>
                        <a:lnTo>
                          <a:pt x="97155" y="177355"/>
                        </a:lnTo>
                        <a:lnTo>
                          <a:pt x="97155" y="177355"/>
                        </a:lnTo>
                        <a:lnTo>
                          <a:pt x="129159" y="195834"/>
                        </a:lnTo>
                        <a:lnTo>
                          <a:pt x="133826" y="198501"/>
                        </a:lnTo>
                        <a:lnTo>
                          <a:pt x="138113" y="200977"/>
                        </a:lnTo>
                        <a:cubicBezTo>
                          <a:pt x="123158" y="153067"/>
                          <a:pt x="109442" y="104680"/>
                          <a:pt x="97250" y="56007"/>
                        </a:cubicBezTo>
                        <a:close/>
                      </a:path>
                    </a:pathLst>
                  </a:custGeom>
                  <a:solidFill>
                    <a:srgbClr val="C9CDD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419BD7B-1F62-4C6D-B1D0-376FCB656DA6}"/>
                      </a:ext>
                    </a:extLst>
                  </p:cNvPr>
                  <p:cNvSpPr/>
                  <p:nvPr/>
                </p:nvSpPr>
                <p:spPr>
                  <a:xfrm>
                    <a:off x="5492591" y="2865329"/>
                    <a:ext cx="50958" cy="25411"/>
                  </a:xfrm>
                  <a:custGeom>
                    <a:avLst/>
                    <a:gdLst>
                      <a:gd name="connsiteX0" fmla="*/ 50959 w 50958"/>
                      <a:gd name="connsiteY0" fmla="*/ 25412 h 25411"/>
                      <a:gd name="connsiteX1" fmla="*/ 5905 w 50958"/>
                      <a:gd name="connsiteY1" fmla="*/ 1790 h 25411"/>
                      <a:gd name="connsiteX2" fmla="*/ 0 w 50958"/>
                      <a:gd name="connsiteY2" fmla="*/ 8076 h 25411"/>
                      <a:gd name="connsiteX3" fmla="*/ 45339 w 50958"/>
                      <a:gd name="connsiteY3" fmla="*/ 22459 h 25411"/>
                      <a:gd name="connsiteX4" fmla="*/ 50959 w 50958"/>
                      <a:gd name="connsiteY4" fmla="*/ 25412 h 25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958" h="25411">
                        <a:moveTo>
                          <a:pt x="50959" y="25412"/>
                        </a:moveTo>
                        <a:cubicBezTo>
                          <a:pt x="38290" y="10648"/>
                          <a:pt x="18859" y="-5449"/>
                          <a:pt x="5905" y="1790"/>
                        </a:cubicBezTo>
                        <a:cubicBezTo>
                          <a:pt x="3429" y="3219"/>
                          <a:pt x="1524" y="5314"/>
                          <a:pt x="0" y="8076"/>
                        </a:cubicBezTo>
                        <a:cubicBezTo>
                          <a:pt x="14764" y="10458"/>
                          <a:pt x="30004" y="15030"/>
                          <a:pt x="45339" y="22459"/>
                        </a:cubicBezTo>
                        <a:cubicBezTo>
                          <a:pt x="47339" y="23412"/>
                          <a:pt x="49149" y="24459"/>
                          <a:pt x="50959" y="25412"/>
                        </a:cubicBezTo>
                        <a:close/>
                      </a:path>
                    </a:pathLst>
                  </a:custGeom>
                  <a:solidFill>
                    <a:srgbClr val="C9CDD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18" name="Graphic 90">
                <a:extLst>
                  <a:ext uri="{FF2B5EF4-FFF2-40B4-BE49-F238E27FC236}">
                    <a16:creationId xmlns:a16="http://schemas.microsoft.com/office/drawing/2014/main" id="{2530B878-9400-4EAA-BF77-227FF55D18ED}"/>
                  </a:ext>
                </a:extLst>
              </p:cNvPr>
              <p:cNvGrpSpPr/>
              <p:nvPr/>
            </p:nvGrpSpPr>
            <p:grpSpPr>
              <a:xfrm>
                <a:off x="5658561" y="2240487"/>
                <a:ext cx="791202" cy="916858"/>
                <a:chOff x="5658561" y="2240487"/>
                <a:chExt cx="791202" cy="916858"/>
              </a:xfrm>
            </p:grpSpPr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5FCBD61A-0434-42DF-8683-B19797B2B791}"/>
                    </a:ext>
                  </a:extLst>
                </p:cNvPr>
                <p:cNvSpPr/>
                <p:nvPr/>
              </p:nvSpPr>
              <p:spPr>
                <a:xfrm>
                  <a:off x="5703950" y="2240487"/>
                  <a:ext cx="745814" cy="911429"/>
                </a:xfrm>
                <a:custGeom>
                  <a:avLst/>
                  <a:gdLst>
                    <a:gd name="connsiteX0" fmla="*/ 687230 w 745814"/>
                    <a:gd name="connsiteY0" fmla="*/ 441276 h 911429"/>
                    <a:gd name="connsiteX1" fmla="*/ 677609 w 745814"/>
                    <a:gd name="connsiteY1" fmla="*/ 392222 h 911429"/>
                    <a:gd name="connsiteX2" fmla="*/ 672371 w 745814"/>
                    <a:gd name="connsiteY2" fmla="*/ 364218 h 911429"/>
                    <a:gd name="connsiteX3" fmla="*/ 669132 w 745814"/>
                    <a:gd name="connsiteY3" fmla="*/ 348883 h 911429"/>
                    <a:gd name="connsiteX4" fmla="*/ 661131 w 745814"/>
                    <a:gd name="connsiteY4" fmla="*/ 308307 h 911429"/>
                    <a:gd name="connsiteX5" fmla="*/ 608744 w 745814"/>
                    <a:gd name="connsiteY5" fmla="*/ 45512 h 911429"/>
                    <a:gd name="connsiteX6" fmla="*/ 553213 w 745814"/>
                    <a:gd name="connsiteY6" fmla="*/ 1411 h 911429"/>
                    <a:gd name="connsiteX7" fmla="*/ 552260 w 745814"/>
                    <a:gd name="connsiteY7" fmla="*/ 1792 h 911429"/>
                    <a:gd name="connsiteX8" fmla="*/ 550832 w 745814"/>
                    <a:gd name="connsiteY8" fmla="*/ 1316 h 911429"/>
                    <a:gd name="connsiteX9" fmla="*/ 419482 w 745814"/>
                    <a:gd name="connsiteY9" fmla="*/ 24843 h 911429"/>
                    <a:gd name="connsiteX10" fmla="*/ 280988 w 745814"/>
                    <a:gd name="connsiteY10" fmla="*/ 51512 h 911429"/>
                    <a:gd name="connsiteX11" fmla="*/ 1 w 745814"/>
                    <a:gd name="connsiteY11" fmla="*/ 108567 h 911429"/>
                    <a:gd name="connsiteX12" fmla="*/ 154211 w 745814"/>
                    <a:gd name="connsiteY12" fmla="*/ 908858 h 911429"/>
                    <a:gd name="connsiteX13" fmla="*/ 155258 w 745814"/>
                    <a:gd name="connsiteY13" fmla="*/ 911430 h 911429"/>
                    <a:gd name="connsiteX14" fmla="*/ 436151 w 745814"/>
                    <a:gd name="connsiteY14" fmla="*/ 860376 h 911429"/>
                    <a:gd name="connsiteX15" fmla="*/ 574644 w 745814"/>
                    <a:gd name="connsiteY15" fmla="*/ 833896 h 911429"/>
                    <a:gd name="connsiteX16" fmla="*/ 705327 w 745814"/>
                    <a:gd name="connsiteY16" fmla="*/ 807131 h 911429"/>
                    <a:gd name="connsiteX17" fmla="*/ 706470 w 745814"/>
                    <a:gd name="connsiteY17" fmla="*/ 806178 h 911429"/>
                    <a:gd name="connsiteX18" fmla="*/ 707518 w 745814"/>
                    <a:gd name="connsiteY18" fmla="*/ 806178 h 911429"/>
                    <a:gd name="connsiteX19" fmla="*/ 744570 w 745814"/>
                    <a:gd name="connsiteY19" fmla="*/ 755601 h 911429"/>
                    <a:gd name="connsiteX20" fmla="*/ 725234 w 745814"/>
                    <a:gd name="connsiteY20" fmla="*/ 648540 h 911429"/>
                    <a:gd name="connsiteX21" fmla="*/ 689897 w 745814"/>
                    <a:gd name="connsiteY21" fmla="*/ 458992 h 911429"/>
                    <a:gd name="connsiteX22" fmla="*/ 687230 w 745814"/>
                    <a:gd name="connsiteY22" fmla="*/ 441276 h 91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45814" h="911429">
                      <a:moveTo>
                        <a:pt x="687230" y="441276"/>
                      </a:moveTo>
                      <a:cubicBezTo>
                        <a:pt x="683991" y="424893"/>
                        <a:pt x="680848" y="408605"/>
                        <a:pt x="677609" y="392222"/>
                      </a:cubicBezTo>
                      <a:cubicBezTo>
                        <a:pt x="675895" y="382887"/>
                        <a:pt x="674085" y="373553"/>
                        <a:pt x="672371" y="364218"/>
                      </a:cubicBezTo>
                      <a:cubicBezTo>
                        <a:pt x="671418" y="359170"/>
                        <a:pt x="670275" y="354027"/>
                        <a:pt x="669132" y="348883"/>
                      </a:cubicBezTo>
                      <a:cubicBezTo>
                        <a:pt x="666465" y="335358"/>
                        <a:pt x="663798" y="321832"/>
                        <a:pt x="661131" y="308307"/>
                      </a:cubicBezTo>
                      <a:cubicBezTo>
                        <a:pt x="643796" y="220677"/>
                        <a:pt x="627127" y="132951"/>
                        <a:pt x="608744" y="45512"/>
                      </a:cubicBezTo>
                      <a:cubicBezTo>
                        <a:pt x="601695" y="12079"/>
                        <a:pt x="594932" y="-5256"/>
                        <a:pt x="553213" y="1411"/>
                      </a:cubicBezTo>
                      <a:cubicBezTo>
                        <a:pt x="552832" y="1506"/>
                        <a:pt x="552546" y="1601"/>
                        <a:pt x="552260" y="1792"/>
                      </a:cubicBezTo>
                      <a:cubicBezTo>
                        <a:pt x="551879" y="1506"/>
                        <a:pt x="551403" y="1316"/>
                        <a:pt x="550832" y="1316"/>
                      </a:cubicBezTo>
                      <a:cubicBezTo>
                        <a:pt x="507683" y="2459"/>
                        <a:pt x="461868" y="16746"/>
                        <a:pt x="419482" y="24843"/>
                      </a:cubicBezTo>
                      <a:cubicBezTo>
                        <a:pt x="373286" y="33701"/>
                        <a:pt x="327185" y="42654"/>
                        <a:pt x="280988" y="51512"/>
                      </a:cubicBezTo>
                      <a:cubicBezTo>
                        <a:pt x="189929" y="69038"/>
                        <a:pt x="-475" y="105329"/>
                        <a:pt x="1" y="108567"/>
                      </a:cubicBezTo>
                      <a:cubicBezTo>
                        <a:pt x="18860" y="242965"/>
                        <a:pt x="134018" y="844755"/>
                        <a:pt x="154211" y="908858"/>
                      </a:cubicBezTo>
                      <a:cubicBezTo>
                        <a:pt x="154020" y="909810"/>
                        <a:pt x="154401" y="910858"/>
                        <a:pt x="155258" y="911430"/>
                      </a:cubicBezTo>
                      <a:cubicBezTo>
                        <a:pt x="212789" y="905715"/>
                        <a:pt x="344520" y="877902"/>
                        <a:pt x="436151" y="860376"/>
                      </a:cubicBezTo>
                      <a:cubicBezTo>
                        <a:pt x="482347" y="851517"/>
                        <a:pt x="528543" y="842659"/>
                        <a:pt x="574644" y="833896"/>
                      </a:cubicBezTo>
                      <a:cubicBezTo>
                        <a:pt x="617030" y="825800"/>
                        <a:pt x="664846" y="822085"/>
                        <a:pt x="705327" y="807131"/>
                      </a:cubicBezTo>
                      <a:cubicBezTo>
                        <a:pt x="705899" y="806940"/>
                        <a:pt x="706184" y="806559"/>
                        <a:pt x="706470" y="806178"/>
                      </a:cubicBezTo>
                      <a:cubicBezTo>
                        <a:pt x="706756" y="806274"/>
                        <a:pt x="707137" y="806274"/>
                        <a:pt x="707518" y="806178"/>
                      </a:cubicBezTo>
                      <a:cubicBezTo>
                        <a:pt x="740189" y="798844"/>
                        <a:pt x="749523" y="785223"/>
                        <a:pt x="744570" y="755601"/>
                      </a:cubicBezTo>
                      <a:cubicBezTo>
                        <a:pt x="738665" y="719882"/>
                        <a:pt x="731807" y="684258"/>
                        <a:pt x="725234" y="648540"/>
                      </a:cubicBezTo>
                      <a:cubicBezTo>
                        <a:pt x="713519" y="585294"/>
                        <a:pt x="701708" y="522143"/>
                        <a:pt x="689897" y="458992"/>
                      </a:cubicBezTo>
                      <a:cubicBezTo>
                        <a:pt x="689230" y="452896"/>
                        <a:pt x="688277" y="446991"/>
                        <a:pt x="687230" y="4412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5650E1-34A1-4189-AB5A-7EAD2E9D9654}"/>
                    </a:ext>
                  </a:extLst>
                </p:cNvPr>
                <p:cNvSpPr/>
                <p:nvPr/>
              </p:nvSpPr>
              <p:spPr>
                <a:xfrm>
                  <a:off x="5675565" y="2245916"/>
                  <a:ext cx="745814" cy="911429"/>
                </a:xfrm>
                <a:custGeom>
                  <a:avLst/>
                  <a:gdLst>
                    <a:gd name="connsiteX0" fmla="*/ 687230 w 745814"/>
                    <a:gd name="connsiteY0" fmla="*/ 441276 h 911429"/>
                    <a:gd name="connsiteX1" fmla="*/ 677609 w 745814"/>
                    <a:gd name="connsiteY1" fmla="*/ 392222 h 911429"/>
                    <a:gd name="connsiteX2" fmla="*/ 672371 w 745814"/>
                    <a:gd name="connsiteY2" fmla="*/ 364218 h 911429"/>
                    <a:gd name="connsiteX3" fmla="*/ 669132 w 745814"/>
                    <a:gd name="connsiteY3" fmla="*/ 348883 h 911429"/>
                    <a:gd name="connsiteX4" fmla="*/ 661131 w 745814"/>
                    <a:gd name="connsiteY4" fmla="*/ 308307 h 911429"/>
                    <a:gd name="connsiteX5" fmla="*/ 608744 w 745814"/>
                    <a:gd name="connsiteY5" fmla="*/ 45512 h 911429"/>
                    <a:gd name="connsiteX6" fmla="*/ 553213 w 745814"/>
                    <a:gd name="connsiteY6" fmla="*/ 1411 h 911429"/>
                    <a:gd name="connsiteX7" fmla="*/ 552260 w 745814"/>
                    <a:gd name="connsiteY7" fmla="*/ 1792 h 911429"/>
                    <a:gd name="connsiteX8" fmla="*/ 550832 w 745814"/>
                    <a:gd name="connsiteY8" fmla="*/ 1316 h 911429"/>
                    <a:gd name="connsiteX9" fmla="*/ 419482 w 745814"/>
                    <a:gd name="connsiteY9" fmla="*/ 24843 h 911429"/>
                    <a:gd name="connsiteX10" fmla="*/ 280988 w 745814"/>
                    <a:gd name="connsiteY10" fmla="*/ 51513 h 911429"/>
                    <a:gd name="connsiteX11" fmla="*/ 1 w 745814"/>
                    <a:gd name="connsiteY11" fmla="*/ 108567 h 911429"/>
                    <a:gd name="connsiteX12" fmla="*/ 154211 w 745814"/>
                    <a:gd name="connsiteY12" fmla="*/ 908858 h 911429"/>
                    <a:gd name="connsiteX13" fmla="*/ 155258 w 745814"/>
                    <a:gd name="connsiteY13" fmla="*/ 911430 h 911429"/>
                    <a:gd name="connsiteX14" fmla="*/ 436151 w 745814"/>
                    <a:gd name="connsiteY14" fmla="*/ 860376 h 911429"/>
                    <a:gd name="connsiteX15" fmla="*/ 574644 w 745814"/>
                    <a:gd name="connsiteY15" fmla="*/ 833896 h 911429"/>
                    <a:gd name="connsiteX16" fmla="*/ 705327 w 745814"/>
                    <a:gd name="connsiteY16" fmla="*/ 807131 h 911429"/>
                    <a:gd name="connsiteX17" fmla="*/ 706470 w 745814"/>
                    <a:gd name="connsiteY17" fmla="*/ 806178 h 911429"/>
                    <a:gd name="connsiteX18" fmla="*/ 707518 w 745814"/>
                    <a:gd name="connsiteY18" fmla="*/ 806178 h 911429"/>
                    <a:gd name="connsiteX19" fmla="*/ 744570 w 745814"/>
                    <a:gd name="connsiteY19" fmla="*/ 755601 h 911429"/>
                    <a:gd name="connsiteX20" fmla="*/ 725234 w 745814"/>
                    <a:gd name="connsiteY20" fmla="*/ 648540 h 911429"/>
                    <a:gd name="connsiteX21" fmla="*/ 689897 w 745814"/>
                    <a:gd name="connsiteY21" fmla="*/ 458992 h 911429"/>
                    <a:gd name="connsiteX22" fmla="*/ 687230 w 745814"/>
                    <a:gd name="connsiteY22" fmla="*/ 441276 h 91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45814" h="911429">
                      <a:moveTo>
                        <a:pt x="687230" y="441276"/>
                      </a:moveTo>
                      <a:cubicBezTo>
                        <a:pt x="683991" y="424893"/>
                        <a:pt x="680848" y="408605"/>
                        <a:pt x="677609" y="392222"/>
                      </a:cubicBezTo>
                      <a:cubicBezTo>
                        <a:pt x="675895" y="382887"/>
                        <a:pt x="674085" y="373553"/>
                        <a:pt x="672371" y="364218"/>
                      </a:cubicBezTo>
                      <a:cubicBezTo>
                        <a:pt x="671418" y="359170"/>
                        <a:pt x="670275" y="354027"/>
                        <a:pt x="669132" y="348883"/>
                      </a:cubicBezTo>
                      <a:cubicBezTo>
                        <a:pt x="666465" y="335358"/>
                        <a:pt x="663798" y="321832"/>
                        <a:pt x="661131" y="308307"/>
                      </a:cubicBezTo>
                      <a:cubicBezTo>
                        <a:pt x="643796" y="220677"/>
                        <a:pt x="627127" y="132951"/>
                        <a:pt x="608744" y="45512"/>
                      </a:cubicBezTo>
                      <a:cubicBezTo>
                        <a:pt x="601695" y="12079"/>
                        <a:pt x="594932" y="-5256"/>
                        <a:pt x="553213" y="1411"/>
                      </a:cubicBezTo>
                      <a:cubicBezTo>
                        <a:pt x="552832" y="1506"/>
                        <a:pt x="552546" y="1601"/>
                        <a:pt x="552260" y="1792"/>
                      </a:cubicBezTo>
                      <a:cubicBezTo>
                        <a:pt x="551879" y="1506"/>
                        <a:pt x="551403" y="1316"/>
                        <a:pt x="550832" y="1316"/>
                      </a:cubicBezTo>
                      <a:cubicBezTo>
                        <a:pt x="507683" y="2459"/>
                        <a:pt x="461868" y="16746"/>
                        <a:pt x="419482" y="24843"/>
                      </a:cubicBezTo>
                      <a:cubicBezTo>
                        <a:pt x="373286" y="33701"/>
                        <a:pt x="327185" y="42654"/>
                        <a:pt x="280988" y="51513"/>
                      </a:cubicBezTo>
                      <a:cubicBezTo>
                        <a:pt x="189929" y="69039"/>
                        <a:pt x="-475" y="105329"/>
                        <a:pt x="1" y="108567"/>
                      </a:cubicBezTo>
                      <a:cubicBezTo>
                        <a:pt x="18860" y="242965"/>
                        <a:pt x="134018" y="844755"/>
                        <a:pt x="154211" y="908858"/>
                      </a:cubicBezTo>
                      <a:cubicBezTo>
                        <a:pt x="154020" y="909810"/>
                        <a:pt x="154401" y="910858"/>
                        <a:pt x="155258" y="911430"/>
                      </a:cubicBezTo>
                      <a:cubicBezTo>
                        <a:pt x="212789" y="905715"/>
                        <a:pt x="344520" y="877902"/>
                        <a:pt x="436151" y="860376"/>
                      </a:cubicBezTo>
                      <a:cubicBezTo>
                        <a:pt x="482347" y="851517"/>
                        <a:pt x="528543" y="842659"/>
                        <a:pt x="574644" y="833896"/>
                      </a:cubicBezTo>
                      <a:cubicBezTo>
                        <a:pt x="617030" y="825800"/>
                        <a:pt x="664846" y="822085"/>
                        <a:pt x="705327" y="807131"/>
                      </a:cubicBezTo>
                      <a:cubicBezTo>
                        <a:pt x="705899" y="806940"/>
                        <a:pt x="706184" y="806559"/>
                        <a:pt x="706470" y="806178"/>
                      </a:cubicBezTo>
                      <a:cubicBezTo>
                        <a:pt x="706756" y="806274"/>
                        <a:pt x="707137" y="806274"/>
                        <a:pt x="707518" y="806178"/>
                      </a:cubicBezTo>
                      <a:cubicBezTo>
                        <a:pt x="740189" y="798844"/>
                        <a:pt x="749523" y="785223"/>
                        <a:pt x="744570" y="755601"/>
                      </a:cubicBezTo>
                      <a:cubicBezTo>
                        <a:pt x="738665" y="719882"/>
                        <a:pt x="731807" y="684258"/>
                        <a:pt x="725234" y="648540"/>
                      </a:cubicBezTo>
                      <a:cubicBezTo>
                        <a:pt x="713519" y="585294"/>
                        <a:pt x="701708" y="522143"/>
                        <a:pt x="689897" y="458992"/>
                      </a:cubicBezTo>
                      <a:cubicBezTo>
                        <a:pt x="689230" y="452896"/>
                        <a:pt x="688373" y="446991"/>
                        <a:pt x="687230" y="441276"/>
                      </a:cubicBezTo>
                      <a:close/>
                    </a:path>
                  </a:pathLst>
                </a:custGeom>
                <a:solidFill>
                  <a:srgbClr val="0F5B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 dirty="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92" name="Graphic 90">
                  <a:extLst>
                    <a:ext uri="{FF2B5EF4-FFF2-40B4-BE49-F238E27FC236}">
                      <a16:creationId xmlns:a16="http://schemas.microsoft.com/office/drawing/2014/main" id="{F6E53214-8C93-4C72-9A01-F8A42CDC1446}"/>
                    </a:ext>
                  </a:extLst>
                </p:cNvPr>
                <p:cNvGrpSpPr/>
                <p:nvPr/>
              </p:nvGrpSpPr>
              <p:grpSpPr>
                <a:xfrm>
                  <a:off x="5658561" y="2386792"/>
                  <a:ext cx="84579" cy="81324"/>
                  <a:chOff x="5658561" y="2386792"/>
                  <a:chExt cx="84579" cy="81324"/>
                </a:xfrm>
              </p:grpSpPr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id="{86E5DD16-B672-4C2C-9A43-94237585939D}"/>
                      </a:ext>
                    </a:extLst>
                  </p:cNvPr>
                  <p:cNvSpPr/>
                  <p:nvPr/>
                </p:nvSpPr>
                <p:spPr>
                  <a:xfrm>
                    <a:off x="5722028" y="2399775"/>
                    <a:ext cx="21112" cy="20596"/>
                  </a:xfrm>
                  <a:custGeom>
                    <a:avLst/>
                    <a:gdLst>
                      <a:gd name="connsiteX0" fmla="*/ 972 w 21112"/>
                      <a:gd name="connsiteY0" fmla="*/ 5668 h 20596"/>
                      <a:gd name="connsiteX1" fmla="*/ 2877 w 21112"/>
                      <a:gd name="connsiteY1" fmla="*/ 17383 h 20596"/>
                      <a:gd name="connsiteX2" fmla="*/ 6402 w 21112"/>
                      <a:gd name="connsiteY2" fmla="*/ 19765 h 20596"/>
                      <a:gd name="connsiteX3" fmla="*/ 20403 w 21112"/>
                      <a:gd name="connsiteY3" fmla="*/ 6049 h 20596"/>
                      <a:gd name="connsiteX4" fmla="*/ 972 w 21112"/>
                      <a:gd name="connsiteY4" fmla="*/ 5668 h 20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96">
                        <a:moveTo>
                          <a:pt x="972" y="5668"/>
                        </a:moveTo>
                        <a:cubicBezTo>
                          <a:pt x="-837" y="9478"/>
                          <a:pt x="-75" y="14335"/>
                          <a:pt x="2877" y="17383"/>
                        </a:cubicBezTo>
                        <a:cubicBezTo>
                          <a:pt x="3925" y="18431"/>
                          <a:pt x="5068" y="19193"/>
                          <a:pt x="6402" y="19765"/>
                        </a:cubicBezTo>
                        <a:cubicBezTo>
                          <a:pt x="14688" y="23384"/>
                          <a:pt x="23737" y="14526"/>
                          <a:pt x="20403" y="6049"/>
                        </a:cubicBezTo>
                        <a:cubicBezTo>
                          <a:pt x="17260" y="-2048"/>
                          <a:pt x="4592" y="-1857"/>
                          <a:pt x="972" y="5668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id="{2418D6E4-D4DF-40C4-AAF2-B2F5C3210948}"/>
                      </a:ext>
                    </a:extLst>
                  </p:cNvPr>
                  <p:cNvSpPr/>
                  <p:nvPr/>
                </p:nvSpPr>
                <p:spPr>
                  <a:xfrm>
                    <a:off x="5658561" y="2386792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769 w 77362"/>
                      <a:gd name="connsiteY3" fmla="*/ 81325 h 81324"/>
                      <a:gd name="connsiteX4" fmla="*/ 32912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530" y="80182"/>
                          <a:pt x="35769" y="81325"/>
                        </a:cubicBezTo>
                        <a:cubicBezTo>
                          <a:pt x="34817" y="75705"/>
                          <a:pt x="33864" y="70276"/>
                          <a:pt x="32912" y="64942"/>
                        </a:cubicBezTo>
                        <a:cubicBezTo>
                          <a:pt x="31197" y="64370"/>
                          <a:pt x="29102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69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201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3" name="Graphic 90">
                  <a:extLst>
                    <a:ext uri="{FF2B5EF4-FFF2-40B4-BE49-F238E27FC236}">
                      <a16:creationId xmlns:a16="http://schemas.microsoft.com/office/drawing/2014/main" id="{42CCC0AA-7BCE-4F8D-8C60-4C252FC283C1}"/>
                    </a:ext>
                  </a:extLst>
                </p:cNvPr>
                <p:cNvGrpSpPr/>
                <p:nvPr/>
              </p:nvGrpSpPr>
              <p:grpSpPr>
                <a:xfrm>
                  <a:off x="5670467" y="2452634"/>
                  <a:ext cx="84579" cy="81301"/>
                  <a:chOff x="5670467" y="2452634"/>
                  <a:chExt cx="84579" cy="81301"/>
                </a:xfrm>
              </p:grpSpPr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569EC151-B789-471A-8D84-6611224AC6D3}"/>
                      </a:ext>
                    </a:extLst>
                  </p:cNvPr>
                  <p:cNvSpPr/>
                  <p:nvPr/>
                </p:nvSpPr>
                <p:spPr>
                  <a:xfrm>
                    <a:off x="5733934" y="2465629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6FC12AFA-5257-4163-98DE-9475F09387C6}"/>
                      </a:ext>
                    </a:extLst>
                  </p:cNvPr>
                  <p:cNvSpPr/>
                  <p:nvPr/>
                </p:nvSpPr>
                <p:spPr>
                  <a:xfrm>
                    <a:off x="5670467" y="2452634"/>
                    <a:ext cx="77362" cy="81301"/>
                  </a:xfrm>
                  <a:custGeom>
                    <a:avLst/>
                    <a:gdLst>
                      <a:gd name="connsiteX0" fmla="*/ 22339 w 77362"/>
                      <a:gd name="connsiteY0" fmla="*/ 4720 h 81301"/>
                      <a:gd name="connsiteX1" fmla="*/ 1670 w 77362"/>
                      <a:gd name="connsiteY1" fmla="*/ 30342 h 81301"/>
                      <a:gd name="connsiteX2" fmla="*/ 15862 w 77362"/>
                      <a:gd name="connsiteY2" fmla="*/ 73110 h 81301"/>
                      <a:gd name="connsiteX3" fmla="*/ 35579 w 77362"/>
                      <a:gd name="connsiteY3" fmla="*/ 81301 h 81301"/>
                      <a:gd name="connsiteX4" fmla="*/ 32626 w 77362"/>
                      <a:gd name="connsiteY4" fmla="*/ 64918 h 81301"/>
                      <a:gd name="connsiteX5" fmla="*/ 27482 w 77362"/>
                      <a:gd name="connsiteY5" fmla="*/ 62537 h 81301"/>
                      <a:gd name="connsiteX6" fmla="*/ 17862 w 77362"/>
                      <a:gd name="connsiteY6" fmla="*/ 33962 h 81301"/>
                      <a:gd name="connsiteX7" fmla="*/ 25292 w 77362"/>
                      <a:gd name="connsiteY7" fmla="*/ 22341 h 81301"/>
                      <a:gd name="connsiteX8" fmla="*/ 73203 w 77362"/>
                      <a:gd name="connsiteY8" fmla="*/ 24723 h 81301"/>
                      <a:gd name="connsiteX9" fmla="*/ 77108 w 77362"/>
                      <a:gd name="connsiteY9" fmla="*/ 21389 h 81301"/>
                      <a:gd name="connsiteX10" fmla="*/ 22339 w 77362"/>
                      <a:gd name="connsiteY10" fmla="*/ 4720 h 81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01">
                        <a:moveTo>
                          <a:pt x="22339" y="4720"/>
                        </a:moveTo>
                        <a:cubicBezTo>
                          <a:pt x="13004" y="9578"/>
                          <a:pt x="5289" y="18246"/>
                          <a:pt x="1670" y="30342"/>
                        </a:cubicBezTo>
                        <a:cubicBezTo>
                          <a:pt x="-2998" y="46249"/>
                          <a:pt x="2241" y="63394"/>
                          <a:pt x="15862" y="73110"/>
                        </a:cubicBezTo>
                        <a:cubicBezTo>
                          <a:pt x="20720" y="76634"/>
                          <a:pt x="28340" y="80158"/>
                          <a:pt x="35579" y="81301"/>
                        </a:cubicBezTo>
                        <a:cubicBezTo>
                          <a:pt x="34626" y="75681"/>
                          <a:pt x="33578" y="70252"/>
                          <a:pt x="32626" y="64918"/>
                        </a:cubicBezTo>
                        <a:cubicBezTo>
                          <a:pt x="30911" y="64347"/>
                          <a:pt x="29102" y="63585"/>
                          <a:pt x="27482" y="62537"/>
                        </a:cubicBezTo>
                        <a:cubicBezTo>
                          <a:pt x="18053" y="56155"/>
                          <a:pt x="14243" y="44820"/>
                          <a:pt x="17862" y="33962"/>
                        </a:cubicBezTo>
                        <a:cubicBezTo>
                          <a:pt x="19481" y="29104"/>
                          <a:pt x="22053" y="25294"/>
                          <a:pt x="25292" y="22341"/>
                        </a:cubicBezTo>
                        <a:cubicBezTo>
                          <a:pt x="37769" y="10911"/>
                          <a:pt x="59772" y="13674"/>
                          <a:pt x="73203" y="24723"/>
                        </a:cubicBezTo>
                        <a:cubicBezTo>
                          <a:pt x="75298" y="26437"/>
                          <a:pt x="78251" y="23580"/>
                          <a:pt x="77108" y="21389"/>
                        </a:cubicBezTo>
                        <a:cubicBezTo>
                          <a:pt x="65106" y="-42"/>
                          <a:pt x="40627" y="-4900"/>
                          <a:pt x="22339" y="472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4" name="Graphic 90">
                  <a:extLst>
                    <a:ext uri="{FF2B5EF4-FFF2-40B4-BE49-F238E27FC236}">
                      <a16:creationId xmlns:a16="http://schemas.microsoft.com/office/drawing/2014/main" id="{9D39FF00-6B2B-4091-98C6-79145226C774}"/>
                    </a:ext>
                  </a:extLst>
                </p:cNvPr>
                <p:cNvGrpSpPr/>
                <p:nvPr/>
              </p:nvGrpSpPr>
              <p:grpSpPr>
                <a:xfrm>
                  <a:off x="5682755" y="2518428"/>
                  <a:ext cx="84579" cy="81324"/>
                  <a:chOff x="5682755" y="2518428"/>
                  <a:chExt cx="84579" cy="81324"/>
                </a:xfrm>
              </p:grpSpPr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B7D42F29-9BF9-45EF-9AAE-0F6F59069047}"/>
                      </a:ext>
                    </a:extLst>
                  </p:cNvPr>
                  <p:cNvSpPr/>
                  <p:nvPr/>
                </p:nvSpPr>
                <p:spPr>
                  <a:xfrm>
                    <a:off x="5746222" y="2531351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73EAE491-B76F-45C9-8AD5-46057EB5F9AE}"/>
                      </a:ext>
                    </a:extLst>
                  </p:cNvPr>
                  <p:cNvSpPr/>
                  <p:nvPr/>
                </p:nvSpPr>
                <p:spPr>
                  <a:xfrm>
                    <a:off x="5682755" y="2518428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579 w 77362"/>
                      <a:gd name="connsiteY3" fmla="*/ 81325 h 81324"/>
                      <a:gd name="connsiteX4" fmla="*/ 32435 w 77362"/>
                      <a:gd name="connsiteY4" fmla="*/ 64847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340" y="80182"/>
                          <a:pt x="35579" y="81325"/>
                        </a:cubicBezTo>
                        <a:cubicBezTo>
                          <a:pt x="34626" y="75705"/>
                          <a:pt x="33293" y="70181"/>
                          <a:pt x="32435" y="64847"/>
                        </a:cubicBezTo>
                        <a:cubicBezTo>
                          <a:pt x="30721" y="64275"/>
                          <a:pt x="29197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70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5" name="Graphic 90">
                  <a:extLst>
                    <a:ext uri="{FF2B5EF4-FFF2-40B4-BE49-F238E27FC236}">
                      <a16:creationId xmlns:a16="http://schemas.microsoft.com/office/drawing/2014/main" id="{B45152B2-42ED-4363-804D-38F289160A89}"/>
                    </a:ext>
                  </a:extLst>
                </p:cNvPr>
                <p:cNvGrpSpPr/>
                <p:nvPr/>
              </p:nvGrpSpPr>
              <p:grpSpPr>
                <a:xfrm>
                  <a:off x="5695042" y="2584213"/>
                  <a:ext cx="84484" cy="81262"/>
                  <a:chOff x="5695042" y="2584213"/>
                  <a:chExt cx="84484" cy="81262"/>
                </a:xfrm>
              </p:grpSpPr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CB07277B-47F2-45A2-BB00-F03F2B7709DA}"/>
                      </a:ext>
                    </a:extLst>
                  </p:cNvPr>
                  <p:cNvSpPr/>
                  <p:nvPr/>
                </p:nvSpPr>
                <p:spPr>
                  <a:xfrm>
                    <a:off x="5758414" y="2597169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A37A6F74-47FF-4C6C-852F-E92690EED9B8}"/>
                      </a:ext>
                    </a:extLst>
                  </p:cNvPr>
                  <p:cNvSpPr/>
                  <p:nvPr/>
                </p:nvSpPr>
                <p:spPr>
                  <a:xfrm>
                    <a:off x="5695042" y="2584213"/>
                    <a:ext cx="77362" cy="81262"/>
                  </a:xfrm>
                  <a:custGeom>
                    <a:avLst/>
                    <a:gdLst>
                      <a:gd name="connsiteX0" fmla="*/ 22339 w 77362"/>
                      <a:gd name="connsiteY0" fmla="*/ 4681 h 81262"/>
                      <a:gd name="connsiteX1" fmla="*/ 1670 w 77362"/>
                      <a:gd name="connsiteY1" fmla="*/ 30303 h 81262"/>
                      <a:gd name="connsiteX2" fmla="*/ 15862 w 77362"/>
                      <a:gd name="connsiteY2" fmla="*/ 73071 h 81262"/>
                      <a:gd name="connsiteX3" fmla="*/ 35579 w 77362"/>
                      <a:gd name="connsiteY3" fmla="*/ 81262 h 81262"/>
                      <a:gd name="connsiteX4" fmla="*/ 32245 w 77362"/>
                      <a:gd name="connsiteY4" fmla="*/ 64879 h 81262"/>
                      <a:gd name="connsiteX5" fmla="*/ 27482 w 77362"/>
                      <a:gd name="connsiteY5" fmla="*/ 62403 h 81262"/>
                      <a:gd name="connsiteX6" fmla="*/ 17862 w 77362"/>
                      <a:gd name="connsiteY6" fmla="*/ 33828 h 81262"/>
                      <a:gd name="connsiteX7" fmla="*/ 25292 w 77362"/>
                      <a:gd name="connsiteY7" fmla="*/ 22207 h 81262"/>
                      <a:gd name="connsiteX8" fmla="*/ 73202 w 77362"/>
                      <a:gd name="connsiteY8" fmla="*/ 24588 h 81262"/>
                      <a:gd name="connsiteX9" fmla="*/ 77108 w 77362"/>
                      <a:gd name="connsiteY9" fmla="*/ 21255 h 81262"/>
                      <a:gd name="connsiteX10" fmla="*/ 22339 w 77362"/>
                      <a:gd name="connsiteY10" fmla="*/ 4681 h 81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262">
                        <a:moveTo>
                          <a:pt x="22339" y="4681"/>
                        </a:moveTo>
                        <a:cubicBezTo>
                          <a:pt x="13004" y="9539"/>
                          <a:pt x="5289" y="18207"/>
                          <a:pt x="1670" y="30303"/>
                        </a:cubicBezTo>
                        <a:cubicBezTo>
                          <a:pt x="-2998" y="46210"/>
                          <a:pt x="2241" y="63355"/>
                          <a:pt x="15862" y="73071"/>
                        </a:cubicBezTo>
                        <a:cubicBezTo>
                          <a:pt x="20720" y="76595"/>
                          <a:pt x="28340" y="80119"/>
                          <a:pt x="35579" y="81262"/>
                        </a:cubicBezTo>
                        <a:cubicBezTo>
                          <a:pt x="34626" y="75642"/>
                          <a:pt x="33197" y="70308"/>
                          <a:pt x="32245" y="64879"/>
                        </a:cubicBezTo>
                        <a:cubicBezTo>
                          <a:pt x="30530" y="64308"/>
                          <a:pt x="29102" y="63546"/>
                          <a:pt x="27482" y="62403"/>
                        </a:cubicBezTo>
                        <a:cubicBezTo>
                          <a:pt x="18053" y="56021"/>
                          <a:pt x="14243" y="44686"/>
                          <a:pt x="17862" y="33828"/>
                        </a:cubicBezTo>
                        <a:cubicBezTo>
                          <a:pt x="19481" y="28970"/>
                          <a:pt x="22053" y="25160"/>
                          <a:pt x="25292" y="22207"/>
                        </a:cubicBezTo>
                        <a:cubicBezTo>
                          <a:pt x="37770" y="10777"/>
                          <a:pt x="59772" y="13539"/>
                          <a:pt x="73202" y="24588"/>
                        </a:cubicBezTo>
                        <a:cubicBezTo>
                          <a:pt x="75298" y="26303"/>
                          <a:pt x="78251" y="23445"/>
                          <a:pt x="77108" y="21255"/>
                        </a:cubicBezTo>
                        <a:cubicBezTo>
                          <a:pt x="65106" y="-81"/>
                          <a:pt x="40627" y="-4844"/>
                          <a:pt x="22339" y="4681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6" name="Graphic 90">
                  <a:extLst>
                    <a:ext uri="{FF2B5EF4-FFF2-40B4-BE49-F238E27FC236}">
                      <a16:creationId xmlns:a16="http://schemas.microsoft.com/office/drawing/2014/main" id="{D9E6476C-5B10-4C95-AFD2-3E3E30D1D300}"/>
                    </a:ext>
                  </a:extLst>
                </p:cNvPr>
                <p:cNvGrpSpPr/>
                <p:nvPr/>
              </p:nvGrpSpPr>
              <p:grpSpPr>
                <a:xfrm>
                  <a:off x="5706853" y="2649968"/>
                  <a:ext cx="84579" cy="81324"/>
                  <a:chOff x="5706853" y="2649968"/>
                  <a:chExt cx="84579" cy="81324"/>
                </a:xfrm>
              </p:grpSpPr>
              <p:sp>
                <p:nvSpPr>
                  <p:cNvPr id="315" name="Freeform: Shape 314">
                    <a:extLst>
                      <a:ext uri="{FF2B5EF4-FFF2-40B4-BE49-F238E27FC236}">
                        <a16:creationId xmlns:a16="http://schemas.microsoft.com/office/drawing/2014/main" id="{CDB97CF3-41D2-480A-B429-DF091AB21E3D}"/>
                      </a:ext>
                    </a:extLst>
                  </p:cNvPr>
                  <p:cNvSpPr/>
                  <p:nvPr/>
                </p:nvSpPr>
                <p:spPr>
                  <a:xfrm>
                    <a:off x="5770320" y="2662891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EDBCAA39-52E4-49DE-A49B-D2AEA9239CC7}"/>
                      </a:ext>
                    </a:extLst>
                  </p:cNvPr>
                  <p:cNvSpPr/>
                  <p:nvPr/>
                </p:nvSpPr>
                <p:spPr>
                  <a:xfrm>
                    <a:off x="5706853" y="2649968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865 w 77362"/>
                      <a:gd name="connsiteY3" fmla="*/ 81325 h 81324"/>
                      <a:gd name="connsiteX4" fmla="*/ 32721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625" y="80182"/>
                          <a:pt x="35865" y="81325"/>
                        </a:cubicBezTo>
                        <a:cubicBezTo>
                          <a:pt x="34912" y="75705"/>
                          <a:pt x="33674" y="70276"/>
                          <a:pt x="32721" y="64942"/>
                        </a:cubicBezTo>
                        <a:cubicBezTo>
                          <a:pt x="31007" y="64370"/>
                          <a:pt x="29102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2" y="29033"/>
                          <a:pt x="22053" y="25223"/>
                          <a:pt x="25292" y="22270"/>
                        </a:cubicBezTo>
                        <a:cubicBezTo>
                          <a:pt x="37769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7" name="Graphic 90">
                  <a:extLst>
                    <a:ext uri="{FF2B5EF4-FFF2-40B4-BE49-F238E27FC236}">
                      <a16:creationId xmlns:a16="http://schemas.microsoft.com/office/drawing/2014/main" id="{12BBED84-BED3-4922-8A30-ED9303BF3385}"/>
                    </a:ext>
                  </a:extLst>
                </p:cNvPr>
                <p:cNvGrpSpPr/>
                <p:nvPr/>
              </p:nvGrpSpPr>
              <p:grpSpPr>
                <a:xfrm>
                  <a:off x="5718854" y="2715881"/>
                  <a:ext cx="84484" cy="81324"/>
                  <a:chOff x="5718854" y="2715881"/>
                  <a:chExt cx="84484" cy="81324"/>
                </a:xfrm>
              </p:grpSpPr>
              <p:sp>
                <p:nvSpPr>
                  <p:cNvPr id="313" name="Freeform: Shape 312">
                    <a:extLst>
                      <a:ext uri="{FF2B5EF4-FFF2-40B4-BE49-F238E27FC236}">
                        <a16:creationId xmlns:a16="http://schemas.microsoft.com/office/drawing/2014/main" id="{9A2AA665-D7E0-46EA-A2A7-49C3AD3E7510}"/>
                      </a:ext>
                    </a:extLst>
                  </p:cNvPr>
                  <p:cNvSpPr/>
                  <p:nvPr/>
                </p:nvSpPr>
                <p:spPr>
                  <a:xfrm>
                    <a:off x="5782226" y="2728840"/>
                    <a:ext cx="21112" cy="20525"/>
                  </a:xfrm>
                  <a:custGeom>
                    <a:avLst/>
                    <a:gdLst>
                      <a:gd name="connsiteX0" fmla="*/ 972 w 21112"/>
                      <a:gd name="connsiteY0" fmla="*/ 5596 h 20525"/>
                      <a:gd name="connsiteX1" fmla="*/ 2877 w 21112"/>
                      <a:gd name="connsiteY1" fmla="*/ 17312 h 20525"/>
                      <a:gd name="connsiteX2" fmla="*/ 6402 w 21112"/>
                      <a:gd name="connsiteY2" fmla="*/ 19693 h 20525"/>
                      <a:gd name="connsiteX3" fmla="*/ 20403 w 21112"/>
                      <a:gd name="connsiteY3" fmla="*/ 5977 h 20525"/>
                      <a:gd name="connsiteX4" fmla="*/ 972 w 21112"/>
                      <a:gd name="connsiteY4" fmla="*/ 5596 h 2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25">
                        <a:moveTo>
                          <a:pt x="972" y="5596"/>
                        </a:moveTo>
                        <a:cubicBezTo>
                          <a:pt x="-837" y="9406"/>
                          <a:pt x="-75" y="14264"/>
                          <a:pt x="2877" y="17312"/>
                        </a:cubicBezTo>
                        <a:cubicBezTo>
                          <a:pt x="3925" y="18360"/>
                          <a:pt x="5068" y="19122"/>
                          <a:pt x="6402" y="19693"/>
                        </a:cubicBezTo>
                        <a:cubicBezTo>
                          <a:pt x="14688" y="23313"/>
                          <a:pt x="23737" y="14454"/>
                          <a:pt x="20403" y="5977"/>
                        </a:cubicBezTo>
                        <a:cubicBezTo>
                          <a:pt x="17260" y="-2024"/>
                          <a:pt x="4592" y="-1833"/>
                          <a:pt x="972" y="5596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4" name="Freeform: Shape 313">
                    <a:extLst>
                      <a:ext uri="{FF2B5EF4-FFF2-40B4-BE49-F238E27FC236}">
                        <a16:creationId xmlns:a16="http://schemas.microsoft.com/office/drawing/2014/main" id="{3C7BC7AA-7EA8-452D-BD2F-2D876EBF5EAF}"/>
                      </a:ext>
                    </a:extLst>
                  </p:cNvPr>
                  <p:cNvSpPr/>
                  <p:nvPr/>
                </p:nvSpPr>
                <p:spPr>
                  <a:xfrm>
                    <a:off x="5718854" y="2715881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579 w 77362"/>
                      <a:gd name="connsiteY3" fmla="*/ 81325 h 81324"/>
                      <a:gd name="connsiteX4" fmla="*/ 32721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2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368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340" y="80182"/>
                          <a:pt x="35579" y="81325"/>
                        </a:cubicBezTo>
                        <a:cubicBezTo>
                          <a:pt x="34626" y="75705"/>
                          <a:pt x="33674" y="70276"/>
                          <a:pt x="32721" y="64942"/>
                        </a:cubicBezTo>
                        <a:cubicBezTo>
                          <a:pt x="31007" y="64370"/>
                          <a:pt x="29102" y="63608"/>
                          <a:pt x="27482" y="62465"/>
                        </a:cubicBezTo>
                        <a:cubicBezTo>
                          <a:pt x="18053" y="56083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70" y="10840"/>
                          <a:pt x="59772" y="13602"/>
                          <a:pt x="73202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8" name="Graphic 90">
                  <a:extLst>
                    <a:ext uri="{FF2B5EF4-FFF2-40B4-BE49-F238E27FC236}">
                      <a16:creationId xmlns:a16="http://schemas.microsoft.com/office/drawing/2014/main" id="{97C7C15A-1C26-489A-90BF-0D44D403D06F}"/>
                    </a:ext>
                  </a:extLst>
                </p:cNvPr>
                <p:cNvGrpSpPr/>
                <p:nvPr/>
              </p:nvGrpSpPr>
              <p:grpSpPr>
                <a:xfrm>
                  <a:off x="5732094" y="2781433"/>
                  <a:ext cx="84579" cy="81304"/>
                  <a:chOff x="5732094" y="2781433"/>
                  <a:chExt cx="84579" cy="81304"/>
                </a:xfrm>
              </p:grpSpPr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0018DE44-C419-4CB3-BC57-83BE8D377486}"/>
                      </a:ext>
                    </a:extLst>
                  </p:cNvPr>
                  <p:cNvSpPr/>
                  <p:nvPr/>
                </p:nvSpPr>
                <p:spPr>
                  <a:xfrm>
                    <a:off x="5795561" y="2794432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id="{35558CF3-9B70-4FFD-927E-DBB927FAD27B}"/>
                      </a:ext>
                    </a:extLst>
                  </p:cNvPr>
                  <p:cNvSpPr/>
                  <p:nvPr/>
                </p:nvSpPr>
                <p:spPr>
                  <a:xfrm>
                    <a:off x="5732094" y="2781433"/>
                    <a:ext cx="77362" cy="81304"/>
                  </a:xfrm>
                  <a:custGeom>
                    <a:avLst/>
                    <a:gdLst>
                      <a:gd name="connsiteX0" fmla="*/ 22339 w 77362"/>
                      <a:gd name="connsiteY0" fmla="*/ 4723 h 81304"/>
                      <a:gd name="connsiteX1" fmla="*/ 1670 w 77362"/>
                      <a:gd name="connsiteY1" fmla="*/ 30346 h 81304"/>
                      <a:gd name="connsiteX2" fmla="*/ 15862 w 77362"/>
                      <a:gd name="connsiteY2" fmla="*/ 73113 h 81304"/>
                      <a:gd name="connsiteX3" fmla="*/ 35579 w 77362"/>
                      <a:gd name="connsiteY3" fmla="*/ 81304 h 81304"/>
                      <a:gd name="connsiteX4" fmla="*/ 32721 w 77362"/>
                      <a:gd name="connsiteY4" fmla="*/ 64921 h 81304"/>
                      <a:gd name="connsiteX5" fmla="*/ 27482 w 77362"/>
                      <a:gd name="connsiteY5" fmla="*/ 62445 h 81304"/>
                      <a:gd name="connsiteX6" fmla="*/ 17862 w 77362"/>
                      <a:gd name="connsiteY6" fmla="*/ 33870 h 81304"/>
                      <a:gd name="connsiteX7" fmla="*/ 25292 w 77362"/>
                      <a:gd name="connsiteY7" fmla="*/ 22249 h 81304"/>
                      <a:gd name="connsiteX8" fmla="*/ 73203 w 77362"/>
                      <a:gd name="connsiteY8" fmla="*/ 24631 h 81304"/>
                      <a:gd name="connsiteX9" fmla="*/ 77108 w 77362"/>
                      <a:gd name="connsiteY9" fmla="*/ 21297 h 81304"/>
                      <a:gd name="connsiteX10" fmla="*/ 22339 w 77362"/>
                      <a:gd name="connsiteY10" fmla="*/ 4723 h 81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04">
                        <a:moveTo>
                          <a:pt x="22339" y="4723"/>
                        </a:moveTo>
                        <a:cubicBezTo>
                          <a:pt x="13004" y="9676"/>
                          <a:pt x="5289" y="18249"/>
                          <a:pt x="1670" y="30346"/>
                        </a:cubicBezTo>
                        <a:cubicBezTo>
                          <a:pt x="-2998" y="46252"/>
                          <a:pt x="2241" y="63397"/>
                          <a:pt x="15862" y="73113"/>
                        </a:cubicBezTo>
                        <a:cubicBezTo>
                          <a:pt x="20720" y="76637"/>
                          <a:pt x="28340" y="80161"/>
                          <a:pt x="35579" y="81304"/>
                        </a:cubicBezTo>
                        <a:cubicBezTo>
                          <a:pt x="34626" y="75685"/>
                          <a:pt x="33674" y="70255"/>
                          <a:pt x="32721" y="64921"/>
                        </a:cubicBezTo>
                        <a:cubicBezTo>
                          <a:pt x="31007" y="64350"/>
                          <a:pt x="29102" y="63588"/>
                          <a:pt x="27482" y="62445"/>
                        </a:cubicBezTo>
                        <a:cubicBezTo>
                          <a:pt x="18053" y="56063"/>
                          <a:pt x="14243" y="44728"/>
                          <a:pt x="17862" y="33870"/>
                        </a:cubicBezTo>
                        <a:cubicBezTo>
                          <a:pt x="19481" y="29012"/>
                          <a:pt x="22053" y="25202"/>
                          <a:pt x="25292" y="22249"/>
                        </a:cubicBezTo>
                        <a:cubicBezTo>
                          <a:pt x="37769" y="10819"/>
                          <a:pt x="59772" y="13582"/>
                          <a:pt x="73203" y="24631"/>
                        </a:cubicBezTo>
                        <a:cubicBezTo>
                          <a:pt x="75298" y="26345"/>
                          <a:pt x="78251" y="23488"/>
                          <a:pt x="77108" y="21297"/>
                        </a:cubicBezTo>
                        <a:cubicBezTo>
                          <a:pt x="65201" y="-39"/>
                          <a:pt x="40627" y="-4897"/>
                          <a:pt x="22339" y="47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99" name="Graphic 90">
                  <a:extLst>
                    <a:ext uri="{FF2B5EF4-FFF2-40B4-BE49-F238E27FC236}">
                      <a16:creationId xmlns:a16="http://schemas.microsoft.com/office/drawing/2014/main" id="{46CC10A3-EEC9-415C-A3F9-94874FF73F88}"/>
                    </a:ext>
                  </a:extLst>
                </p:cNvPr>
                <p:cNvGrpSpPr/>
                <p:nvPr/>
              </p:nvGrpSpPr>
              <p:grpSpPr>
                <a:xfrm>
                  <a:off x="5744381" y="2847234"/>
                  <a:ext cx="84579" cy="81226"/>
                  <a:chOff x="5744381" y="2847234"/>
                  <a:chExt cx="84579" cy="81226"/>
                </a:xfrm>
              </p:grpSpPr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D119B9A-EF6F-41E3-B22E-6829EE6ADE5B}"/>
                      </a:ext>
                    </a:extLst>
                  </p:cNvPr>
                  <p:cNvSpPr/>
                  <p:nvPr/>
                </p:nvSpPr>
                <p:spPr>
                  <a:xfrm>
                    <a:off x="5807848" y="2860154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DB3A9CB4-B395-45C8-A854-9BA78D164329}"/>
                      </a:ext>
                    </a:extLst>
                  </p:cNvPr>
                  <p:cNvSpPr/>
                  <p:nvPr/>
                </p:nvSpPr>
                <p:spPr>
                  <a:xfrm>
                    <a:off x="5744381" y="2847234"/>
                    <a:ext cx="77362" cy="81226"/>
                  </a:xfrm>
                  <a:custGeom>
                    <a:avLst/>
                    <a:gdLst>
                      <a:gd name="connsiteX0" fmla="*/ 22339 w 77362"/>
                      <a:gd name="connsiteY0" fmla="*/ 4740 h 81226"/>
                      <a:gd name="connsiteX1" fmla="*/ 1670 w 77362"/>
                      <a:gd name="connsiteY1" fmla="*/ 30363 h 81226"/>
                      <a:gd name="connsiteX2" fmla="*/ 15862 w 77362"/>
                      <a:gd name="connsiteY2" fmla="*/ 73130 h 81226"/>
                      <a:gd name="connsiteX3" fmla="*/ 36531 w 77362"/>
                      <a:gd name="connsiteY3" fmla="*/ 81226 h 81226"/>
                      <a:gd name="connsiteX4" fmla="*/ 33483 w 77362"/>
                      <a:gd name="connsiteY4" fmla="*/ 64843 h 81226"/>
                      <a:gd name="connsiteX5" fmla="*/ 27482 w 77362"/>
                      <a:gd name="connsiteY5" fmla="*/ 62557 h 81226"/>
                      <a:gd name="connsiteX6" fmla="*/ 17862 w 77362"/>
                      <a:gd name="connsiteY6" fmla="*/ 33982 h 81226"/>
                      <a:gd name="connsiteX7" fmla="*/ 25292 w 77362"/>
                      <a:gd name="connsiteY7" fmla="*/ 22362 h 81226"/>
                      <a:gd name="connsiteX8" fmla="*/ 73202 w 77362"/>
                      <a:gd name="connsiteY8" fmla="*/ 24743 h 81226"/>
                      <a:gd name="connsiteX9" fmla="*/ 77108 w 77362"/>
                      <a:gd name="connsiteY9" fmla="*/ 21409 h 81226"/>
                      <a:gd name="connsiteX10" fmla="*/ 22339 w 77362"/>
                      <a:gd name="connsiteY10" fmla="*/ 4740 h 81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226">
                        <a:moveTo>
                          <a:pt x="22339" y="4740"/>
                        </a:moveTo>
                        <a:cubicBezTo>
                          <a:pt x="13004" y="9598"/>
                          <a:pt x="5289" y="18266"/>
                          <a:pt x="1670" y="30363"/>
                        </a:cubicBezTo>
                        <a:cubicBezTo>
                          <a:pt x="-2998" y="46365"/>
                          <a:pt x="2241" y="63414"/>
                          <a:pt x="15862" y="73130"/>
                        </a:cubicBezTo>
                        <a:cubicBezTo>
                          <a:pt x="20720" y="76654"/>
                          <a:pt x="29292" y="80083"/>
                          <a:pt x="36531" y="81226"/>
                        </a:cubicBezTo>
                        <a:cubicBezTo>
                          <a:pt x="35579" y="75606"/>
                          <a:pt x="34436" y="70177"/>
                          <a:pt x="33483" y="64843"/>
                        </a:cubicBezTo>
                        <a:cubicBezTo>
                          <a:pt x="31959" y="64653"/>
                          <a:pt x="30530" y="64367"/>
                          <a:pt x="27482" y="62557"/>
                        </a:cubicBezTo>
                        <a:cubicBezTo>
                          <a:pt x="17767" y="56747"/>
                          <a:pt x="14243" y="44841"/>
                          <a:pt x="17862" y="33982"/>
                        </a:cubicBezTo>
                        <a:cubicBezTo>
                          <a:pt x="19481" y="29125"/>
                          <a:pt x="22053" y="25314"/>
                          <a:pt x="25292" y="22362"/>
                        </a:cubicBezTo>
                        <a:cubicBezTo>
                          <a:pt x="37770" y="10932"/>
                          <a:pt x="59772" y="13694"/>
                          <a:pt x="73202" y="24743"/>
                        </a:cubicBezTo>
                        <a:cubicBezTo>
                          <a:pt x="75298" y="26457"/>
                          <a:pt x="78251" y="23600"/>
                          <a:pt x="77108" y="21409"/>
                        </a:cubicBezTo>
                        <a:cubicBezTo>
                          <a:pt x="65106" y="-117"/>
                          <a:pt x="40627" y="-4880"/>
                          <a:pt x="22339" y="474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00" name="Graphic 90">
                  <a:extLst>
                    <a:ext uri="{FF2B5EF4-FFF2-40B4-BE49-F238E27FC236}">
                      <a16:creationId xmlns:a16="http://schemas.microsoft.com/office/drawing/2014/main" id="{50608B1F-7517-4D8A-9A27-984CCA691D2F}"/>
                    </a:ext>
                  </a:extLst>
                </p:cNvPr>
                <p:cNvGrpSpPr/>
                <p:nvPr/>
              </p:nvGrpSpPr>
              <p:grpSpPr>
                <a:xfrm>
                  <a:off x="5759145" y="2912543"/>
                  <a:ext cx="84579" cy="81449"/>
                  <a:chOff x="5759145" y="2912543"/>
                  <a:chExt cx="84579" cy="81449"/>
                </a:xfrm>
              </p:grpSpPr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A0D73BDE-582E-4A93-AB93-F8CE64205BE0}"/>
                      </a:ext>
                    </a:extLst>
                  </p:cNvPr>
                  <p:cNvSpPr/>
                  <p:nvPr/>
                </p:nvSpPr>
                <p:spPr>
                  <a:xfrm>
                    <a:off x="5822612" y="2925496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2DB85689-9878-4928-B305-EF1CFE78DCE6}"/>
                      </a:ext>
                    </a:extLst>
                  </p:cNvPr>
                  <p:cNvSpPr/>
                  <p:nvPr/>
                </p:nvSpPr>
                <p:spPr>
                  <a:xfrm>
                    <a:off x="5759145" y="2912543"/>
                    <a:ext cx="77267" cy="81449"/>
                  </a:xfrm>
                  <a:custGeom>
                    <a:avLst/>
                    <a:gdLst>
                      <a:gd name="connsiteX0" fmla="*/ 22339 w 77267"/>
                      <a:gd name="connsiteY0" fmla="*/ 4678 h 81449"/>
                      <a:gd name="connsiteX1" fmla="*/ 1670 w 77267"/>
                      <a:gd name="connsiteY1" fmla="*/ 30300 h 81449"/>
                      <a:gd name="connsiteX2" fmla="*/ 15862 w 77267"/>
                      <a:gd name="connsiteY2" fmla="*/ 73067 h 81449"/>
                      <a:gd name="connsiteX3" fmla="*/ 35388 w 77267"/>
                      <a:gd name="connsiteY3" fmla="*/ 81449 h 81449"/>
                      <a:gd name="connsiteX4" fmla="*/ 31578 w 77267"/>
                      <a:gd name="connsiteY4" fmla="*/ 64495 h 81449"/>
                      <a:gd name="connsiteX5" fmla="*/ 27387 w 77267"/>
                      <a:gd name="connsiteY5" fmla="*/ 62495 h 81449"/>
                      <a:gd name="connsiteX6" fmla="*/ 17767 w 77267"/>
                      <a:gd name="connsiteY6" fmla="*/ 33920 h 81449"/>
                      <a:gd name="connsiteX7" fmla="*/ 25196 w 77267"/>
                      <a:gd name="connsiteY7" fmla="*/ 22299 h 81449"/>
                      <a:gd name="connsiteX8" fmla="*/ 73107 w 77267"/>
                      <a:gd name="connsiteY8" fmla="*/ 24680 h 81449"/>
                      <a:gd name="connsiteX9" fmla="*/ 77013 w 77267"/>
                      <a:gd name="connsiteY9" fmla="*/ 21347 h 81449"/>
                      <a:gd name="connsiteX10" fmla="*/ 22339 w 77267"/>
                      <a:gd name="connsiteY10" fmla="*/ 4678 h 8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267" h="81449">
                        <a:moveTo>
                          <a:pt x="22339" y="4678"/>
                        </a:moveTo>
                        <a:cubicBezTo>
                          <a:pt x="13004" y="9536"/>
                          <a:pt x="5289" y="18203"/>
                          <a:pt x="1670" y="30300"/>
                        </a:cubicBezTo>
                        <a:cubicBezTo>
                          <a:pt x="-2998" y="46302"/>
                          <a:pt x="2241" y="63352"/>
                          <a:pt x="15862" y="73067"/>
                        </a:cubicBezTo>
                        <a:cubicBezTo>
                          <a:pt x="20720" y="76592"/>
                          <a:pt x="28244" y="80306"/>
                          <a:pt x="35388" y="81449"/>
                        </a:cubicBezTo>
                        <a:cubicBezTo>
                          <a:pt x="34150" y="76306"/>
                          <a:pt x="32721" y="69829"/>
                          <a:pt x="31578" y="64495"/>
                        </a:cubicBezTo>
                        <a:cubicBezTo>
                          <a:pt x="29959" y="63923"/>
                          <a:pt x="29102" y="63542"/>
                          <a:pt x="27387" y="62495"/>
                        </a:cubicBezTo>
                        <a:cubicBezTo>
                          <a:pt x="17957" y="56113"/>
                          <a:pt x="14148" y="44778"/>
                          <a:pt x="17767" y="33920"/>
                        </a:cubicBezTo>
                        <a:cubicBezTo>
                          <a:pt x="19386" y="29062"/>
                          <a:pt x="21958" y="25252"/>
                          <a:pt x="25196" y="22299"/>
                        </a:cubicBezTo>
                        <a:cubicBezTo>
                          <a:pt x="37674" y="10869"/>
                          <a:pt x="59677" y="13631"/>
                          <a:pt x="73107" y="24680"/>
                        </a:cubicBezTo>
                        <a:cubicBezTo>
                          <a:pt x="75203" y="26395"/>
                          <a:pt x="78155" y="23537"/>
                          <a:pt x="77013" y="21347"/>
                        </a:cubicBezTo>
                        <a:cubicBezTo>
                          <a:pt x="65106" y="-85"/>
                          <a:pt x="40627" y="-4847"/>
                          <a:pt x="22339" y="4678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01" name="Graphic 90">
                  <a:extLst>
                    <a:ext uri="{FF2B5EF4-FFF2-40B4-BE49-F238E27FC236}">
                      <a16:creationId xmlns:a16="http://schemas.microsoft.com/office/drawing/2014/main" id="{6792DA5F-DAA8-4772-BD1E-9A03D50D0903}"/>
                    </a:ext>
                  </a:extLst>
                </p:cNvPr>
                <p:cNvGrpSpPr/>
                <p:nvPr/>
              </p:nvGrpSpPr>
              <p:grpSpPr>
                <a:xfrm>
                  <a:off x="5772480" y="2978108"/>
                  <a:ext cx="84579" cy="81321"/>
                  <a:chOff x="5772480" y="2978108"/>
                  <a:chExt cx="84579" cy="81321"/>
                </a:xfrm>
              </p:grpSpPr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id="{D7C6EF56-D2A9-496C-A791-74EF7507E897}"/>
                      </a:ext>
                    </a:extLst>
                  </p:cNvPr>
                  <p:cNvSpPr/>
                  <p:nvPr/>
                </p:nvSpPr>
                <p:spPr>
                  <a:xfrm>
                    <a:off x="5835947" y="2991028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A0A10723-00AC-4698-B0CE-861DB6E37867}"/>
                      </a:ext>
                    </a:extLst>
                  </p:cNvPr>
                  <p:cNvSpPr/>
                  <p:nvPr/>
                </p:nvSpPr>
                <p:spPr>
                  <a:xfrm>
                    <a:off x="5772480" y="2978108"/>
                    <a:ext cx="77362" cy="81321"/>
                  </a:xfrm>
                  <a:custGeom>
                    <a:avLst/>
                    <a:gdLst>
                      <a:gd name="connsiteX0" fmla="*/ 22339 w 77362"/>
                      <a:gd name="connsiteY0" fmla="*/ 4740 h 81321"/>
                      <a:gd name="connsiteX1" fmla="*/ 1670 w 77362"/>
                      <a:gd name="connsiteY1" fmla="*/ 30363 h 81321"/>
                      <a:gd name="connsiteX2" fmla="*/ 15862 w 77362"/>
                      <a:gd name="connsiteY2" fmla="*/ 73130 h 81321"/>
                      <a:gd name="connsiteX3" fmla="*/ 35579 w 77362"/>
                      <a:gd name="connsiteY3" fmla="*/ 81321 h 81321"/>
                      <a:gd name="connsiteX4" fmla="*/ 31959 w 77362"/>
                      <a:gd name="connsiteY4" fmla="*/ 64748 h 81321"/>
                      <a:gd name="connsiteX5" fmla="*/ 27482 w 77362"/>
                      <a:gd name="connsiteY5" fmla="*/ 62557 h 81321"/>
                      <a:gd name="connsiteX6" fmla="*/ 17862 w 77362"/>
                      <a:gd name="connsiteY6" fmla="*/ 33982 h 81321"/>
                      <a:gd name="connsiteX7" fmla="*/ 25292 w 77362"/>
                      <a:gd name="connsiteY7" fmla="*/ 22362 h 81321"/>
                      <a:gd name="connsiteX8" fmla="*/ 73203 w 77362"/>
                      <a:gd name="connsiteY8" fmla="*/ 24743 h 81321"/>
                      <a:gd name="connsiteX9" fmla="*/ 77108 w 77362"/>
                      <a:gd name="connsiteY9" fmla="*/ 21409 h 81321"/>
                      <a:gd name="connsiteX10" fmla="*/ 22339 w 77362"/>
                      <a:gd name="connsiteY10" fmla="*/ 4740 h 81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1">
                        <a:moveTo>
                          <a:pt x="22339" y="4740"/>
                        </a:moveTo>
                        <a:cubicBezTo>
                          <a:pt x="13004" y="9598"/>
                          <a:pt x="5289" y="18266"/>
                          <a:pt x="1670" y="30363"/>
                        </a:cubicBezTo>
                        <a:cubicBezTo>
                          <a:pt x="-2998" y="46269"/>
                          <a:pt x="2241" y="63414"/>
                          <a:pt x="15862" y="73130"/>
                        </a:cubicBezTo>
                        <a:cubicBezTo>
                          <a:pt x="20720" y="76654"/>
                          <a:pt x="28340" y="80178"/>
                          <a:pt x="35579" y="81321"/>
                        </a:cubicBezTo>
                        <a:cubicBezTo>
                          <a:pt x="34531" y="75987"/>
                          <a:pt x="32912" y="70082"/>
                          <a:pt x="31959" y="64748"/>
                        </a:cubicBezTo>
                        <a:cubicBezTo>
                          <a:pt x="30245" y="64176"/>
                          <a:pt x="29197" y="63605"/>
                          <a:pt x="27482" y="62557"/>
                        </a:cubicBezTo>
                        <a:cubicBezTo>
                          <a:pt x="18053" y="56175"/>
                          <a:pt x="14243" y="44841"/>
                          <a:pt x="17862" y="33982"/>
                        </a:cubicBezTo>
                        <a:cubicBezTo>
                          <a:pt x="19482" y="29124"/>
                          <a:pt x="22053" y="25314"/>
                          <a:pt x="25292" y="22362"/>
                        </a:cubicBezTo>
                        <a:cubicBezTo>
                          <a:pt x="37769" y="10932"/>
                          <a:pt x="59772" y="13694"/>
                          <a:pt x="73203" y="24743"/>
                        </a:cubicBezTo>
                        <a:cubicBezTo>
                          <a:pt x="75298" y="26457"/>
                          <a:pt x="78251" y="23600"/>
                          <a:pt x="77108" y="21409"/>
                        </a:cubicBezTo>
                        <a:cubicBezTo>
                          <a:pt x="65106" y="-117"/>
                          <a:pt x="40627" y="-4880"/>
                          <a:pt x="22339" y="474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02" name="Graphic 90">
                  <a:extLst>
                    <a:ext uri="{FF2B5EF4-FFF2-40B4-BE49-F238E27FC236}">
                      <a16:creationId xmlns:a16="http://schemas.microsoft.com/office/drawing/2014/main" id="{1E35F20B-1049-4D07-828A-A0E3C8FD3618}"/>
                    </a:ext>
                  </a:extLst>
                </p:cNvPr>
                <p:cNvGrpSpPr/>
                <p:nvPr/>
              </p:nvGrpSpPr>
              <p:grpSpPr>
                <a:xfrm>
                  <a:off x="5785434" y="3043731"/>
                  <a:ext cx="84579" cy="81420"/>
                  <a:chOff x="5785434" y="3043731"/>
                  <a:chExt cx="84579" cy="81420"/>
                </a:xfrm>
              </p:grpSpPr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7ED71440-25E1-48AF-B891-E261AEE19105}"/>
                      </a:ext>
                    </a:extLst>
                  </p:cNvPr>
                  <p:cNvSpPr/>
                  <p:nvPr/>
                </p:nvSpPr>
                <p:spPr>
                  <a:xfrm>
                    <a:off x="5848901" y="3056655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A050D66D-15D8-4B9D-B395-678C8FBB1A49}"/>
                      </a:ext>
                    </a:extLst>
                  </p:cNvPr>
                  <p:cNvSpPr/>
                  <p:nvPr/>
                </p:nvSpPr>
                <p:spPr>
                  <a:xfrm>
                    <a:off x="5785434" y="3043731"/>
                    <a:ext cx="77267" cy="81420"/>
                  </a:xfrm>
                  <a:custGeom>
                    <a:avLst/>
                    <a:gdLst>
                      <a:gd name="connsiteX0" fmla="*/ 22339 w 77267"/>
                      <a:gd name="connsiteY0" fmla="*/ 4744 h 81420"/>
                      <a:gd name="connsiteX1" fmla="*/ 1670 w 77267"/>
                      <a:gd name="connsiteY1" fmla="*/ 30366 h 81420"/>
                      <a:gd name="connsiteX2" fmla="*/ 15862 w 77267"/>
                      <a:gd name="connsiteY2" fmla="*/ 73133 h 81420"/>
                      <a:gd name="connsiteX3" fmla="*/ 36722 w 77267"/>
                      <a:gd name="connsiteY3" fmla="*/ 81420 h 81420"/>
                      <a:gd name="connsiteX4" fmla="*/ 33007 w 77267"/>
                      <a:gd name="connsiteY4" fmla="*/ 65037 h 81420"/>
                      <a:gd name="connsiteX5" fmla="*/ 27387 w 77267"/>
                      <a:gd name="connsiteY5" fmla="*/ 62465 h 81420"/>
                      <a:gd name="connsiteX6" fmla="*/ 17767 w 77267"/>
                      <a:gd name="connsiteY6" fmla="*/ 33890 h 81420"/>
                      <a:gd name="connsiteX7" fmla="*/ 25196 w 77267"/>
                      <a:gd name="connsiteY7" fmla="*/ 22270 h 81420"/>
                      <a:gd name="connsiteX8" fmla="*/ 73107 w 77267"/>
                      <a:gd name="connsiteY8" fmla="*/ 24651 h 81420"/>
                      <a:gd name="connsiteX9" fmla="*/ 77013 w 77267"/>
                      <a:gd name="connsiteY9" fmla="*/ 21317 h 81420"/>
                      <a:gd name="connsiteX10" fmla="*/ 22339 w 77267"/>
                      <a:gd name="connsiteY10" fmla="*/ 4744 h 81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267" h="81420">
                        <a:moveTo>
                          <a:pt x="22339" y="4744"/>
                        </a:moveTo>
                        <a:cubicBezTo>
                          <a:pt x="13004" y="9697"/>
                          <a:pt x="5289" y="18269"/>
                          <a:pt x="1670" y="30366"/>
                        </a:cubicBezTo>
                        <a:cubicBezTo>
                          <a:pt x="-2998" y="46368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9578" y="80372"/>
                          <a:pt x="36722" y="81420"/>
                        </a:cubicBezTo>
                        <a:cubicBezTo>
                          <a:pt x="35769" y="75800"/>
                          <a:pt x="34150" y="70466"/>
                          <a:pt x="33007" y="65037"/>
                        </a:cubicBezTo>
                        <a:cubicBezTo>
                          <a:pt x="31292" y="64466"/>
                          <a:pt x="29102" y="63608"/>
                          <a:pt x="27387" y="62465"/>
                        </a:cubicBezTo>
                        <a:cubicBezTo>
                          <a:pt x="17957" y="56084"/>
                          <a:pt x="14147" y="44749"/>
                          <a:pt x="17767" y="33890"/>
                        </a:cubicBezTo>
                        <a:cubicBezTo>
                          <a:pt x="19386" y="29033"/>
                          <a:pt x="21958" y="25222"/>
                          <a:pt x="25196" y="22270"/>
                        </a:cubicBezTo>
                        <a:cubicBezTo>
                          <a:pt x="37674" y="10840"/>
                          <a:pt x="59677" y="13602"/>
                          <a:pt x="73107" y="24651"/>
                        </a:cubicBezTo>
                        <a:cubicBezTo>
                          <a:pt x="75203" y="26366"/>
                          <a:pt x="78155" y="23508"/>
                          <a:pt x="77013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19" name="Graphic 90">
                <a:extLst>
                  <a:ext uri="{FF2B5EF4-FFF2-40B4-BE49-F238E27FC236}">
                    <a16:creationId xmlns:a16="http://schemas.microsoft.com/office/drawing/2014/main" id="{697BEE5B-91A7-47B8-B7E1-A3326C3F1300}"/>
                  </a:ext>
                </a:extLst>
              </p:cNvPr>
              <p:cNvGrpSpPr/>
              <p:nvPr/>
            </p:nvGrpSpPr>
            <p:grpSpPr>
              <a:xfrm>
                <a:off x="6045980" y="2510523"/>
                <a:ext cx="728076" cy="1034268"/>
                <a:chOff x="6045980" y="2510523"/>
                <a:chExt cx="728076" cy="1034268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DF84206A-A2DC-473B-A88C-794E5136F8AE}"/>
                    </a:ext>
                  </a:extLst>
                </p:cNvPr>
                <p:cNvSpPr/>
                <p:nvPr/>
              </p:nvSpPr>
              <p:spPr>
                <a:xfrm>
                  <a:off x="6078486" y="2544260"/>
                  <a:ext cx="666533" cy="968844"/>
                </a:xfrm>
                <a:custGeom>
                  <a:avLst/>
                  <a:gdLst>
                    <a:gd name="connsiteX0" fmla="*/ 656450 w 666533"/>
                    <a:gd name="connsiteY0" fmla="*/ 176651 h 968844"/>
                    <a:gd name="connsiteX1" fmla="*/ 559676 w 666533"/>
                    <a:gd name="connsiteY1" fmla="*/ 433635 h 968844"/>
                    <a:gd name="connsiteX2" fmla="*/ 461379 w 666533"/>
                    <a:gd name="connsiteY2" fmla="*/ 679571 h 968844"/>
                    <a:gd name="connsiteX3" fmla="*/ 357556 w 666533"/>
                    <a:gd name="connsiteY3" fmla="*/ 932555 h 968844"/>
                    <a:gd name="connsiteX4" fmla="*/ 297644 w 666533"/>
                    <a:gd name="connsiteY4" fmla="*/ 964368 h 968844"/>
                    <a:gd name="connsiteX5" fmla="*/ 239637 w 666533"/>
                    <a:gd name="connsiteY5" fmla="*/ 939222 h 968844"/>
                    <a:gd name="connsiteX6" fmla="*/ 140767 w 666533"/>
                    <a:gd name="connsiteY6" fmla="*/ 894074 h 968844"/>
                    <a:gd name="connsiteX7" fmla="*/ 76378 w 666533"/>
                    <a:gd name="connsiteY7" fmla="*/ 864451 h 968844"/>
                    <a:gd name="connsiteX8" fmla="*/ 12275 w 666533"/>
                    <a:gd name="connsiteY8" fmla="*/ 834447 h 968844"/>
                    <a:gd name="connsiteX9" fmla="*/ 21228 w 666533"/>
                    <a:gd name="connsiteY9" fmla="*/ 741674 h 968844"/>
                    <a:gd name="connsiteX10" fmla="*/ 152387 w 666533"/>
                    <a:gd name="connsiteY10" fmla="*/ 425825 h 968844"/>
                    <a:gd name="connsiteX11" fmla="*/ 286880 w 666533"/>
                    <a:gd name="connsiteY11" fmla="*/ 97022 h 968844"/>
                    <a:gd name="connsiteX12" fmla="*/ 324504 w 666533"/>
                    <a:gd name="connsiteY12" fmla="*/ 18821 h 968844"/>
                    <a:gd name="connsiteX13" fmla="*/ 406705 w 666533"/>
                    <a:gd name="connsiteY13" fmla="*/ 15488 h 968844"/>
                    <a:gd name="connsiteX14" fmla="*/ 581870 w 666533"/>
                    <a:gd name="connsiteY14" fmla="*/ 87306 h 968844"/>
                    <a:gd name="connsiteX15" fmla="*/ 638258 w 666533"/>
                    <a:gd name="connsiteY15" fmla="*/ 112547 h 968844"/>
                    <a:gd name="connsiteX16" fmla="*/ 665690 w 666533"/>
                    <a:gd name="connsiteY16" fmla="*/ 134550 h 968844"/>
                    <a:gd name="connsiteX17" fmla="*/ 656450 w 666533"/>
                    <a:gd name="connsiteY17" fmla="*/ 176651 h 96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66533" h="968844">
                      <a:moveTo>
                        <a:pt x="656450" y="176651"/>
                      </a:moveTo>
                      <a:cubicBezTo>
                        <a:pt x="625780" y="264281"/>
                        <a:pt x="590633" y="346100"/>
                        <a:pt x="559676" y="433635"/>
                      </a:cubicBezTo>
                      <a:cubicBezTo>
                        <a:pt x="529577" y="518693"/>
                        <a:pt x="496430" y="596513"/>
                        <a:pt x="461379" y="679571"/>
                      </a:cubicBezTo>
                      <a:cubicBezTo>
                        <a:pt x="427088" y="760819"/>
                        <a:pt x="397847" y="853974"/>
                        <a:pt x="357556" y="932555"/>
                      </a:cubicBezTo>
                      <a:cubicBezTo>
                        <a:pt x="343268" y="960463"/>
                        <a:pt x="329743" y="977417"/>
                        <a:pt x="297644" y="964368"/>
                      </a:cubicBezTo>
                      <a:cubicBezTo>
                        <a:pt x="278117" y="956462"/>
                        <a:pt x="258782" y="948176"/>
                        <a:pt x="239637" y="939222"/>
                      </a:cubicBezTo>
                      <a:cubicBezTo>
                        <a:pt x="208109" y="924363"/>
                        <a:pt x="175057" y="905028"/>
                        <a:pt x="140767" y="894074"/>
                      </a:cubicBezTo>
                      <a:cubicBezTo>
                        <a:pt x="119336" y="884168"/>
                        <a:pt x="97904" y="874262"/>
                        <a:pt x="76378" y="864451"/>
                      </a:cubicBezTo>
                      <a:cubicBezTo>
                        <a:pt x="56566" y="855402"/>
                        <a:pt x="29324" y="848068"/>
                        <a:pt x="12275" y="834447"/>
                      </a:cubicBezTo>
                      <a:cubicBezTo>
                        <a:pt x="-15634" y="812159"/>
                        <a:pt x="11417" y="767391"/>
                        <a:pt x="21228" y="741674"/>
                      </a:cubicBezTo>
                      <a:cubicBezTo>
                        <a:pt x="61805" y="635089"/>
                        <a:pt x="110192" y="531743"/>
                        <a:pt x="152387" y="425825"/>
                      </a:cubicBezTo>
                      <a:cubicBezTo>
                        <a:pt x="196393" y="315525"/>
                        <a:pt x="236874" y="204940"/>
                        <a:pt x="286880" y="97022"/>
                      </a:cubicBezTo>
                      <a:cubicBezTo>
                        <a:pt x="298787" y="71304"/>
                        <a:pt x="309264" y="42729"/>
                        <a:pt x="324504" y="18821"/>
                      </a:cubicBezTo>
                      <a:cubicBezTo>
                        <a:pt x="345650" y="-14516"/>
                        <a:pt x="378130" y="4343"/>
                        <a:pt x="406705" y="15488"/>
                      </a:cubicBezTo>
                      <a:cubicBezTo>
                        <a:pt x="441090" y="28823"/>
                        <a:pt x="558914" y="77114"/>
                        <a:pt x="581870" y="87306"/>
                      </a:cubicBezTo>
                      <a:cubicBezTo>
                        <a:pt x="600634" y="95688"/>
                        <a:pt x="619684" y="103689"/>
                        <a:pt x="638258" y="112547"/>
                      </a:cubicBezTo>
                      <a:cubicBezTo>
                        <a:pt x="647783" y="117024"/>
                        <a:pt x="662165" y="123692"/>
                        <a:pt x="665690" y="134550"/>
                      </a:cubicBezTo>
                      <a:cubicBezTo>
                        <a:pt x="669309" y="146171"/>
                        <a:pt x="660356" y="165411"/>
                        <a:pt x="656450" y="1766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89F465E5-01D5-4F7C-9A91-0E8259F56521}"/>
                    </a:ext>
                  </a:extLst>
                </p:cNvPr>
                <p:cNvSpPr/>
                <p:nvPr/>
              </p:nvSpPr>
              <p:spPr>
                <a:xfrm>
                  <a:off x="6045980" y="2510523"/>
                  <a:ext cx="728076" cy="1034268"/>
                </a:xfrm>
                <a:custGeom>
                  <a:avLst/>
                  <a:gdLst>
                    <a:gd name="connsiteX0" fmla="*/ 719056 w 728076"/>
                    <a:gd name="connsiteY0" fmla="*/ 145617 h 1034268"/>
                    <a:gd name="connsiteX1" fmla="*/ 666859 w 728076"/>
                    <a:gd name="connsiteY1" fmla="*/ 112851 h 1034268"/>
                    <a:gd name="connsiteX2" fmla="*/ 461690 w 728076"/>
                    <a:gd name="connsiteY2" fmla="*/ 20744 h 1034268"/>
                    <a:gd name="connsiteX3" fmla="*/ 358630 w 728076"/>
                    <a:gd name="connsiteY3" fmla="*/ 11315 h 1034268"/>
                    <a:gd name="connsiteX4" fmla="*/ 288716 w 728076"/>
                    <a:gd name="connsiteY4" fmla="*/ 132092 h 1034268"/>
                    <a:gd name="connsiteX5" fmla="*/ 225089 w 728076"/>
                    <a:gd name="connsiteY5" fmla="*/ 271823 h 1034268"/>
                    <a:gd name="connsiteX6" fmla="*/ 103931 w 728076"/>
                    <a:gd name="connsiteY6" fmla="*/ 572623 h 1034268"/>
                    <a:gd name="connsiteX7" fmla="*/ 45352 w 728076"/>
                    <a:gd name="connsiteY7" fmla="*/ 711307 h 1034268"/>
                    <a:gd name="connsiteX8" fmla="*/ 17635 w 728076"/>
                    <a:gd name="connsiteY8" fmla="*/ 782363 h 1034268"/>
                    <a:gd name="connsiteX9" fmla="*/ 109 w 728076"/>
                    <a:gd name="connsiteY9" fmla="*/ 848372 h 1034268"/>
                    <a:gd name="connsiteX10" fmla="*/ 85262 w 728076"/>
                    <a:gd name="connsiteY10" fmla="*/ 919238 h 1034268"/>
                    <a:gd name="connsiteX11" fmla="*/ 170606 w 728076"/>
                    <a:gd name="connsiteY11" fmla="*/ 959624 h 1034268"/>
                    <a:gd name="connsiteX12" fmla="*/ 254331 w 728076"/>
                    <a:gd name="connsiteY12" fmla="*/ 1002962 h 1034268"/>
                    <a:gd name="connsiteX13" fmla="*/ 365392 w 728076"/>
                    <a:gd name="connsiteY13" fmla="*/ 1030299 h 1034268"/>
                    <a:gd name="connsiteX14" fmla="*/ 435496 w 728076"/>
                    <a:gd name="connsiteY14" fmla="*/ 933430 h 1034268"/>
                    <a:gd name="connsiteX15" fmla="*/ 496266 w 728076"/>
                    <a:gd name="connsiteY15" fmla="*/ 781697 h 1034268"/>
                    <a:gd name="connsiteX16" fmla="*/ 610947 w 728076"/>
                    <a:gd name="connsiteY16" fmla="*/ 506138 h 1034268"/>
                    <a:gd name="connsiteX17" fmla="*/ 670954 w 728076"/>
                    <a:gd name="connsiteY17" fmla="*/ 359168 h 1034268"/>
                    <a:gd name="connsiteX18" fmla="*/ 723723 w 728076"/>
                    <a:gd name="connsiteY18" fmla="*/ 204386 h 1034268"/>
                    <a:gd name="connsiteX19" fmla="*/ 719056 w 728076"/>
                    <a:gd name="connsiteY19" fmla="*/ 145617 h 1034268"/>
                    <a:gd name="connsiteX20" fmla="*/ 688957 w 728076"/>
                    <a:gd name="connsiteY20" fmla="*/ 210387 h 1034268"/>
                    <a:gd name="connsiteX21" fmla="*/ 592183 w 728076"/>
                    <a:gd name="connsiteY21" fmla="*/ 467372 h 1034268"/>
                    <a:gd name="connsiteX22" fmla="*/ 493885 w 728076"/>
                    <a:gd name="connsiteY22" fmla="*/ 713307 h 1034268"/>
                    <a:gd name="connsiteX23" fmla="*/ 390062 w 728076"/>
                    <a:gd name="connsiteY23" fmla="*/ 966291 h 1034268"/>
                    <a:gd name="connsiteX24" fmla="*/ 330150 w 728076"/>
                    <a:gd name="connsiteY24" fmla="*/ 998105 h 1034268"/>
                    <a:gd name="connsiteX25" fmla="*/ 272143 w 728076"/>
                    <a:gd name="connsiteY25" fmla="*/ 972959 h 1034268"/>
                    <a:gd name="connsiteX26" fmla="*/ 173273 w 728076"/>
                    <a:gd name="connsiteY26" fmla="*/ 927810 h 1034268"/>
                    <a:gd name="connsiteX27" fmla="*/ 108884 w 728076"/>
                    <a:gd name="connsiteY27" fmla="*/ 898187 h 1034268"/>
                    <a:gd name="connsiteX28" fmla="*/ 44781 w 728076"/>
                    <a:gd name="connsiteY28" fmla="*/ 868184 h 1034268"/>
                    <a:gd name="connsiteX29" fmla="*/ 53734 w 728076"/>
                    <a:gd name="connsiteY29" fmla="*/ 775410 h 1034268"/>
                    <a:gd name="connsiteX30" fmla="*/ 184894 w 728076"/>
                    <a:gd name="connsiteY30" fmla="*/ 459561 h 1034268"/>
                    <a:gd name="connsiteX31" fmla="*/ 319387 w 728076"/>
                    <a:gd name="connsiteY31" fmla="*/ 130758 h 1034268"/>
                    <a:gd name="connsiteX32" fmla="*/ 357010 w 728076"/>
                    <a:gd name="connsiteY32" fmla="*/ 52558 h 1034268"/>
                    <a:gd name="connsiteX33" fmla="*/ 439211 w 728076"/>
                    <a:gd name="connsiteY33" fmla="*/ 49224 h 1034268"/>
                    <a:gd name="connsiteX34" fmla="*/ 614376 w 728076"/>
                    <a:gd name="connsiteY34" fmla="*/ 121043 h 1034268"/>
                    <a:gd name="connsiteX35" fmla="*/ 670764 w 728076"/>
                    <a:gd name="connsiteY35" fmla="*/ 146284 h 1034268"/>
                    <a:gd name="connsiteX36" fmla="*/ 698196 w 728076"/>
                    <a:gd name="connsiteY36" fmla="*/ 168287 h 1034268"/>
                    <a:gd name="connsiteX37" fmla="*/ 688957 w 728076"/>
                    <a:gd name="connsiteY37" fmla="*/ 210387 h 103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28076" h="1034268">
                      <a:moveTo>
                        <a:pt x="719056" y="145617"/>
                      </a:moveTo>
                      <a:cubicBezTo>
                        <a:pt x="707149" y="128186"/>
                        <a:pt x="685242" y="121233"/>
                        <a:pt x="666859" y="112851"/>
                      </a:cubicBezTo>
                      <a:cubicBezTo>
                        <a:pt x="632664" y="97325"/>
                        <a:pt x="495218" y="34079"/>
                        <a:pt x="461690" y="20744"/>
                      </a:cubicBezTo>
                      <a:cubicBezTo>
                        <a:pt x="428734" y="7600"/>
                        <a:pt x="391205" y="-13069"/>
                        <a:pt x="358630" y="11315"/>
                      </a:cubicBezTo>
                      <a:cubicBezTo>
                        <a:pt x="322435" y="38366"/>
                        <a:pt x="307576" y="92944"/>
                        <a:pt x="288716" y="132092"/>
                      </a:cubicBezTo>
                      <a:cubicBezTo>
                        <a:pt x="266523" y="178193"/>
                        <a:pt x="244996" y="224579"/>
                        <a:pt x="225089" y="271823"/>
                      </a:cubicBezTo>
                      <a:cubicBezTo>
                        <a:pt x="182989" y="371455"/>
                        <a:pt x="146794" y="473277"/>
                        <a:pt x="103931" y="572623"/>
                      </a:cubicBezTo>
                      <a:cubicBezTo>
                        <a:pt x="84024" y="618724"/>
                        <a:pt x="64212" y="664825"/>
                        <a:pt x="45352" y="711307"/>
                      </a:cubicBezTo>
                      <a:cubicBezTo>
                        <a:pt x="35827" y="734834"/>
                        <a:pt x="26493" y="758551"/>
                        <a:pt x="17635" y="782363"/>
                      </a:cubicBezTo>
                      <a:cubicBezTo>
                        <a:pt x="10015" y="802842"/>
                        <a:pt x="-1225" y="825893"/>
                        <a:pt x="109" y="848372"/>
                      </a:cubicBezTo>
                      <a:cubicBezTo>
                        <a:pt x="2776" y="891615"/>
                        <a:pt x="52972" y="904093"/>
                        <a:pt x="85262" y="919238"/>
                      </a:cubicBezTo>
                      <a:cubicBezTo>
                        <a:pt x="113742" y="932668"/>
                        <a:pt x="142126" y="946193"/>
                        <a:pt x="170606" y="959624"/>
                      </a:cubicBezTo>
                      <a:cubicBezTo>
                        <a:pt x="197562" y="975911"/>
                        <a:pt x="226708" y="989627"/>
                        <a:pt x="254331" y="1002962"/>
                      </a:cubicBezTo>
                      <a:cubicBezTo>
                        <a:pt x="286621" y="1018679"/>
                        <a:pt x="328912" y="1044110"/>
                        <a:pt x="365392" y="1030299"/>
                      </a:cubicBezTo>
                      <a:cubicBezTo>
                        <a:pt x="404350" y="1015535"/>
                        <a:pt x="419113" y="967720"/>
                        <a:pt x="435496" y="933430"/>
                      </a:cubicBezTo>
                      <a:cubicBezTo>
                        <a:pt x="457880" y="886853"/>
                        <a:pt x="475787" y="829131"/>
                        <a:pt x="496266" y="781697"/>
                      </a:cubicBezTo>
                      <a:cubicBezTo>
                        <a:pt x="536271" y="688828"/>
                        <a:pt x="575704" y="601007"/>
                        <a:pt x="610947" y="506138"/>
                      </a:cubicBezTo>
                      <a:cubicBezTo>
                        <a:pt x="629806" y="455370"/>
                        <a:pt x="653809" y="410603"/>
                        <a:pt x="670954" y="359168"/>
                      </a:cubicBezTo>
                      <a:cubicBezTo>
                        <a:pt x="688099" y="307828"/>
                        <a:pt x="709340" y="256583"/>
                        <a:pt x="723723" y="204386"/>
                      </a:cubicBezTo>
                      <a:cubicBezTo>
                        <a:pt x="729343" y="184765"/>
                        <a:pt x="731152" y="163429"/>
                        <a:pt x="719056" y="145617"/>
                      </a:cubicBezTo>
                      <a:close/>
                      <a:moveTo>
                        <a:pt x="688957" y="210387"/>
                      </a:moveTo>
                      <a:cubicBezTo>
                        <a:pt x="658286" y="298017"/>
                        <a:pt x="623139" y="379837"/>
                        <a:pt x="592183" y="467372"/>
                      </a:cubicBezTo>
                      <a:cubicBezTo>
                        <a:pt x="562084" y="552430"/>
                        <a:pt x="528937" y="630249"/>
                        <a:pt x="493885" y="713307"/>
                      </a:cubicBezTo>
                      <a:cubicBezTo>
                        <a:pt x="459595" y="794555"/>
                        <a:pt x="430353" y="887710"/>
                        <a:pt x="390062" y="966291"/>
                      </a:cubicBezTo>
                      <a:cubicBezTo>
                        <a:pt x="375775" y="994199"/>
                        <a:pt x="362249" y="1011154"/>
                        <a:pt x="330150" y="998105"/>
                      </a:cubicBezTo>
                      <a:cubicBezTo>
                        <a:pt x="310624" y="990199"/>
                        <a:pt x="291288" y="981912"/>
                        <a:pt x="272143" y="972959"/>
                      </a:cubicBezTo>
                      <a:cubicBezTo>
                        <a:pt x="240615" y="958100"/>
                        <a:pt x="207563" y="938764"/>
                        <a:pt x="173273" y="927810"/>
                      </a:cubicBezTo>
                      <a:cubicBezTo>
                        <a:pt x="151842" y="917904"/>
                        <a:pt x="130411" y="907998"/>
                        <a:pt x="108884" y="898187"/>
                      </a:cubicBezTo>
                      <a:cubicBezTo>
                        <a:pt x="89072" y="889139"/>
                        <a:pt x="61831" y="881804"/>
                        <a:pt x="44781" y="868184"/>
                      </a:cubicBezTo>
                      <a:cubicBezTo>
                        <a:pt x="16873" y="845895"/>
                        <a:pt x="43924" y="801128"/>
                        <a:pt x="53734" y="775410"/>
                      </a:cubicBezTo>
                      <a:cubicBezTo>
                        <a:pt x="94311" y="668825"/>
                        <a:pt x="142698" y="565479"/>
                        <a:pt x="184894" y="459561"/>
                      </a:cubicBezTo>
                      <a:cubicBezTo>
                        <a:pt x="228899" y="349262"/>
                        <a:pt x="269380" y="238676"/>
                        <a:pt x="319387" y="130758"/>
                      </a:cubicBezTo>
                      <a:cubicBezTo>
                        <a:pt x="331293" y="105041"/>
                        <a:pt x="341770" y="76466"/>
                        <a:pt x="357010" y="52558"/>
                      </a:cubicBezTo>
                      <a:cubicBezTo>
                        <a:pt x="378156" y="19220"/>
                        <a:pt x="410636" y="38080"/>
                        <a:pt x="439211" y="49224"/>
                      </a:cubicBezTo>
                      <a:cubicBezTo>
                        <a:pt x="473596" y="62559"/>
                        <a:pt x="591421" y="110851"/>
                        <a:pt x="614376" y="121043"/>
                      </a:cubicBezTo>
                      <a:cubicBezTo>
                        <a:pt x="633140" y="129425"/>
                        <a:pt x="652190" y="137426"/>
                        <a:pt x="670764" y="146284"/>
                      </a:cubicBezTo>
                      <a:cubicBezTo>
                        <a:pt x="680289" y="150761"/>
                        <a:pt x="694672" y="157428"/>
                        <a:pt x="698196" y="168287"/>
                      </a:cubicBezTo>
                      <a:cubicBezTo>
                        <a:pt x="701815" y="179907"/>
                        <a:pt x="692862" y="199148"/>
                        <a:pt x="688957" y="210387"/>
                      </a:cubicBez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DD8CE096-FE0A-4233-A0DF-D5E56000D33B}"/>
                    </a:ext>
                  </a:extLst>
                </p:cNvPr>
                <p:cNvSpPr/>
                <p:nvPr/>
              </p:nvSpPr>
              <p:spPr>
                <a:xfrm>
                  <a:off x="6249838" y="2647365"/>
                  <a:ext cx="327508" cy="765411"/>
                </a:xfrm>
                <a:custGeom>
                  <a:avLst/>
                  <a:gdLst>
                    <a:gd name="connsiteX0" fmla="*/ 318982 w 327508"/>
                    <a:gd name="connsiteY0" fmla="*/ 2203 h 765411"/>
                    <a:gd name="connsiteX1" fmla="*/ 251831 w 327508"/>
                    <a:gd name="connsiteY1" fmla="*/ 144983 h 765411"/>
                    <a:gd name="connsiteX2" fmla="*/ 189442 w 327508"/>
                    <a:gd name="connsiteY2" fmla="*/ 290430 h 765411"/>
                    <a:gd name="connsiteX3" fmla="*/ 67808 w 327508"/>
                    <a:gd name="connsiteY3" fmla="*/ 581895 h 765411"/>
                    <a:gd name="connsiteX4" fmla="*/ 657 w 327508"/>
                    <a:gd name="connsiteY4" fmla="*/ 748583 h 765411"/>
                    <a:gd name="connsiteX5" fmla="*/ 25041 w 327508"/>
                    <a:gd name="connsiteY5" fmla="*/ 758870 h 765411"/>
                    <a:gd name="connsiteX6" fmla="*/ 85239 w 327508"/>
                    <a:gd name="connsiteY6" fmla="*/ 613518 h 765411"/>
                    <a:gd name="connsiteX7" fmla="*/ 145341 w 327508"/>
                    <a:gd name="connsiteY7" fmla="*/ 466833 h 765411"/>
                    <a:gd name="connsiteX8" fmla="*/ 264594 w 327508"/>
                    <a:gd name="connsiteY8" fmla="*/ 173368 h 765411"/>
                    <a:gd name="connsiteX9" fmla="*/ 297551 w 327508"/>
                    <a:gd name="connsiteY9" fmla="*/ 89929 h 765411"/>
                    <a:gd name="connsiteX10" fmla="*/ 327364 w 327508"/>
                    <a:gd name="connsiteY10" fmla="*/ 5632 h 765411"/>
                    <a:gd name="connsiteX11" fmla="*/ 318982 w 327508"/>
                    <a:gd name="connsiteY11" fmla="*/ 2203 h 765411"/>
                    <a:gd name="connsiteX12" fmla="*/ 318982 w 327508"/>
                    <a:gd name="connsiteY12" fmla="*/ 2203 h 765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7508" h="765411">
                      <a:moveTo>
                        <a:pt x="318982" y="2203"/>
                      </a:moveTo>
                      <a:cubicBezTo>
                        <a:pt x="292122" y="47257"/>
                        <a:pt x="273167" y="97072"/>
                        <a:pt x="251831" y="144983"/>
                      </a:cubicBezTo>
                      <a:cubicBezTo>
                        <a:pt x="230304" y="193180"/>
                        <a:pt x="210016" y="241853"/>
                        <a:pt x="189442" y="290430"/>
                      </a:cubicBezTo>
                      <a:cubicBezTo>
                        <a:pt x="148389" y="387395"/>
                        <a:pt x="107718" y="484454"/>
                        <a:pt x="67808" y="581895"/>
                      </a:cubicBezTo>
                      <a:cubicBezTo>
                        <a:pt x="45234" y="637045"/>
                        <a:pt x="19516" y="692004"/>
                        <a:pt x="657" y="748583"/>
                      </a:cubicBezTo>
                      <a:cubicBezTo>
                        <a:pt x="-4106" y="762775"/>
                        <a:pt x="18373" y="772490"/>
                        <a:pt x="25041" y="758870"/>
                      </a:cubicBezTo>
                      <a:cubicBezTo>
                        <a:pt x="47805" y="711816"/>
                        <a:pt x="65427" y="661810"/>
                        <a:pt x="85239" y="613518"/>
                      </a:cubicBezTo>
                      <a:cubicBezTo>
                        <a:pt x="105241" y="564655"/>
                        <a:pt x="125529" y="515887"/>
                        <a:pt x="145341" y="466833"/>
                      </a:cubicBezTo>
                      <a:cubicBezTo>
                        <a:pt x="184965" y="368916"/>
                        <a:pt x="225066" y="271285"/>
                        <a:pt x="264594" y="173368"/>
                      </a:cubicBezTo>
                      <a:cubicBezTo>
                        <a:pt x="275739" y="145650"/>
                        <a:pt x="286502" y="117742"/>
                        <a:pt x="297551" y="89929"/>
                      </a:cubicBezTo>
                      <a:cubicBezTo>
                        <a:pt x="308600" y="61925"/>
                        <a:pt x="319649" y="34684"/>
                        <a:pt x="327364" y="5632"/>
                      </a:cubicBezTo>
                      <a:cubicBezTo>
                        <a:pt x="328602" y="679"/>
                        <a:pt x="321554" y="-2273"/>
                        <a:pt x="318982" y="2203"/>
                      </a:cubicBezTo>
                      <a:lnTo>
                        <a:pt x="318982" y="2203"/>
                      </a:ln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86C61698-36A3-4D51-B3AD-2E5A9DDE3D4C}"/>
                    </a:ext>
                  </a:extLst>
                </p:cNvPr>
                <p:cNvSpPr/>
                <p:nvPr/>
              </p:nvSpPr>
              <p:spPr>
                <a:xfrm>
                  <a:off x="6402105" y="2598087"/>
                  <a:ext cx="125683" cy="135311"/>
                </a:xfrm>
                <a:custGeom>
                  <a:avLst/>
                  <a:gdLst>
                    <a:gd name="connsiteX0" fmla="*/ 4029 w 125683"/>
                    <a:gd name="connsiteY0" fmla="*/ 88247 h 135311"/>
                    <a:gd name="connsiteX1" fmla="*/ 77371 w 125683"/>
                    <a:gd name="connsiteY1" fmla="*/ 133682 h 135311"/>
                    <a:gd name="connsiteX2" fmla="*/ 125663 w 125683"/>
                    <a:gd name="connsiteY2" fmla="*/ 68912 h 135311"/>
                    <a:gd name="connsiteX3" fmla="*/ 76038 w 125683"/>
                    <a:gd name="connsiteY3" fmla="*/ 3570 h 135311"/>
                    <a:gd name="connsiteX4" fmla="*/ 38509 w 125683"/>
                    <a:gd name="connsiteY4" fmla="*/ 2332 h 135311"/>
                    <a:gd name="connsiteX5" fmla="*/ 4029 w 125683"/>
                    <a:gd name="connsiteY5" fmla="*/ 88247 h 13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83" h="135311">
                      <a:moveTo>
                        <a:pt x="4029" y="88247"/>
                      </a:moveTo>
                      <a:cubicBezTo>
                        <a:pt x="14411" y="118632"/>
                        <a:pt x="44129" y="141778"/>
                        <a:pt x="77371" y="133682"/>
                      </a:cubicBezTo>
                      <a:cubicBezTo>
                        <a:pt x="105661" y="126824"/>
                        <a:pt x="126425" y="98058"/>
                        <a:pt x="125663" y="68912"/>
                      </a:cubicBezTo>
                      <a:cubicBezTo>
                        <a:pt x="124901" y="39765"/>
                        <a:pt x="103660" y="12809"/>
                        <a:pt x="76038" y="3570"/>
                      </a:cubicBezTo>
                      <a:cubicBezTo>
                        <a:pt x="63941" y="-430"/>
                        <a:pt x="50606" y="-1383"/>
                        <a:pt x="38509" y="2332"/>
                      </a:cubicBezTo>
                      <a:cubicBezTo>
                        <a:pt x="3552" y="12905"/>
                        <a:pt x="-6639" y="57101"/>
                        <a:pt x="4029" y="88247"/>
                      </a:cubicBezTo>
                      <a:close/>
                    </a:path>
                  </a:pathLst>
                </a:custGeom>
                <a:solidFill>
                  <a:srgbClr val="EA54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FB9ABE03-4903-4FC1-8AB6-6F5F27CAC1B1}"/>
                    </a:ext>
                  </a:extLst>
                </p:cNvPr>
                <p:cNvSpPr/>
                <p:nvPr/>
              </p:nvSpPr>
              <p:spPr>
                <a:xfrm>
                  <a:off x="6566148" y="2675264"/>
                  <a:ext cx="125648" cy="135403"/>
                </a:xfrm>
                <a:custGeom>
                  <a:avLst/>
                  <a:gdLst>
                    <a:gd name="connsiteX0" fmla="*/ 121925 w 125648"/>
                    <a:gd name="connsiteY0" fmla="*/ 47837 h 135403"/>
                    <a:gd name="connsiteX1" fmla="*/ 49154 w 125648"/>
                    <a:gd name="connsiteY1" fmla="*/ 1450 h 135403"/>
                    <a:gd name="connsiteX2" fmla="*/ 5 w 125648"/>
                    <a:gd name="connsiteY2" fmla="*/ 65553 h 135403"/>
                    <a:gd name="connsiteX3" fmla="*/ 48773 w 125648"/>
                    <a:gd name="connsiteY3" fmla="*/ 131562 h 135403"/>
                    <a:gd name="connsiteX4" fmla="*/ 86302 w 125648"/>
                    <a:gd name="connsiteY4" fmla="*/ 133276 h 135403"/>
                    <a:gd name="connsiteX5" fmla="*/ 121925 w 125648"/>
                    <a:gd name="connsiteY5" fmla="*/ 47837 h 13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48" h="135403">
                      <a:moveTo>
                        <a:pt x="121925" y="47837"/>
                      </a:moveTo>
                      <a:cubicBezTo>
                        <a:pt x="111924" y="17262"/>
                        <a:pt x="82492" y="-6170"/>
                        <a:pt x="49154" y="1450"/>
                      </a:cubicBezTo>
                      <a:cubicBezTo>
                        <a:pt x="20769" y="7927"/>
                        <a:pt x="-376" y="36502"/>
                        <a:pt x="5" y="65553"/>
                      </a:cubicBezTo>
                      <a:cubicBezTo>
                        <a:pt x="386" y="94700"/>
                        <a:pt x="21341" y="121941"/>
                        <a:pt x="48773" y="131562"/>
                      </a:cubicBezTo>
                      <a:cubicBezTo>
                        <a:pt x="60775" y="135753"/>
                        <a:pt x="74110" y="136800"/>
                        <a:pt x="86302" y="133276"/>
                      </a:cubicBezTo>
                      <a:cubicBezTo>
                        <a:pt x="121449" y="123084"/>
                        <a:pt x="132212" y="79079"/>
                        <a:pt x="121925" y="47837"/>
                      </a:cubicBez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7BDDEE51-EDB0-41D5-AB84-522D9C87FE50}"/>
                    </a:ext>
                  </a:extLst>
                </p:cNvPr>
                <p:cNvSpPr/>
                <p:nvPr/>
              </p:nvSpPr>
              <p:spPr>
                <a:xfrm>
                  <a:off x="6329882" y="2757594"/>
                  <a:ext cx="132422" cy="128126"/>
                </a:xfrm>
                <a:custGeom>
                  <a:avLst/>
                  <a:gdLst>
                    <a:gd name="connsiteX0" fmla="*/ 32246 w 132422"/>
                    <a:gd name="connsiteY0" fmla="*/ 12847 h 128126"/>
                    <a:gd name="connsiteX1" fmla="*/ 6719 w 132422"/>
                    <a:gd name="connsiteY1" fmla="*/ 95238 h 128126"/>
                    <a:gd name="connsiteX2" fmla="*/ 81490 w 132422"/>
                    <a:gd name="connsiteY2" fmla="*/ 125718 h 128126"/>
                    <a:gd name="connsiteX3" fmla="*/ 132259 w 132422"/>
                    <a:gd name="connsiteY3" fmla="*/ 61329 h 128126"/>
                    <a:gd name="connsiteX4" fmla="*/ 124067 w 132422"/>
                    <a:gd name="connsiteY4" fmla="*/ 24658 h 128126"/>
                    <a:gd name="connsiteX5" fmla="*/ 32246 w 132422"/>
                    <a:gd name="connsiteY5" fmla="*/ 12847 h 128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422" h="128126">
                      <a:moveTo>
                        <a:pt x="32246" y="12847"/>
                      </a:moveTo>
                      <a:cubicBezTo>
                        <a:pt x="5386" y="30563"/>
                        <a:pt x="-9473" y="65044"/>
                        <a:pt x="6719" y="95238"/>
                      </a:cubicBezTo>
                      <a:cubicBezTo>
                        <a:pt x="20435" y="120956"/>
                        <a:pt x="53582" y="133814"/>
                        <a:pt x="81490" y="125718"/>
                      </a:cubicBezTo>
                      <a:cubicBezTo>
                        <a:pt x="109494" y="117622"/>
                        <a:pt x="130258" y="90380"/>
                        <a:pt x="132259" y="61329"/>
                      </a:cubicBezTo>
                      <a:cubicBezTo>
                        <a:pt x="133116" y="48661"/>
                        <a:pt x="130639" y="35516"/>
                        <a:pt x="124067" y="24658"/>
                      </a:cubicBezTo>
                      <a:cubicBezTo>
                        <a:pt x="105017" y="-6584"/>
                        <a:pt x="59773" y="-5346"/>
                        <a:pt x="32246" y="12847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DEA8C39F-F948-4488-B2C3-A300654C9ADE}"/>
                    </a:ext>
                  </a:extLst>
                </p:cNvPr>
                <p:cNvSpPr/>
                <p:nvPr/>
              </p:nvSpPr>
              <p:spPr>
                <a:xfrm>
                  <a:off x="6505885" y="2834257"/>
                  <a:ext cx="124523" cy="136946"/>
                </a:xfrm>
                <a:custGeom>
                  <a:avLst/>
                  <a:gdLst>
                    <a:gd name="connsiteX0" fmla="*/ 124277 w 124523"/>
                    <a:gd name="connsiteY0" fmla="*/ 61818 h 136946"/>
                    <a:gd name="connsiteX1" fmla="*/ 64078 w 124523"/>
                    <a:gd name="connsiteY1" fmla="*/ 1 h 136946"/>
                    <a:gd name="connsiteX2" fmla="*/ 1499 w 124523"/>
                    <a:gd name="connsiteY2" fmla="*/ 51150 h 136946"/>
                    <a:gd name="connsiteX3" fmla="*/ 33789 w 124523"/>
                    <a:gd name="connsiteY3" fmla="*/ 126588 h 136946"/>
                    <a:gd name="connsiteX4" fmla="*/ 69889 w 124523"/>
                    <a:gd name="connsiteY4" fmla="*/ 136875 h 136946"/>
                    <a:gd name="connsiteX5" fmla="*/ 124277 w 124523"/>
                    <a:gd name="connsiteY5" fmla="*/ 61818 h 136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23" h="136946">
                      <a:moveTo>
                        <a:pt x="124277" y="61818"/>
                      </a:moveTo>
                      <a:cubicBezTo>
                        <a:pt x="121514" y="29814"/>
                        <a:pt x="98369" y="192"/>
                        <a:pt x="64078" y="1"/>
                      </a:cubicBezTo>
                      <a:cubicBezTo>
                        <a:pt x="34932" y="-189"/>
                        <a:pt x="7786" y="22671"/>
                        <a:pt x="1499" y="51150"/>
                      </a:cubicBezTo>
                      <a:cubicBezTo>
                        <a:pt x="-4787" y="79630"/>
                        <a:pt x="9214" y="110872"/>
                        <a:pt x="33789" y="126588"/>
                      </a:cubicBezTo>
                      <a:cubicBezTo>
                        <a:pt x="44552" y="133446"/>
                        <a:pt x="57220" y="137542"/>
                        <a:pt x="69889" y="136875"/>
                      </a:cubicBezTo>
                      <a:cubicBezTo>
                        <a:pt x="106465" y="134970"/>
                        <a:pt x="127039" y="94680"/>
                        <a:pt x="124277" y="61818"/>
                      </a:cubicBezTo>
                      <a:close/>
                    </a:path>
                  </a:pathLst>
                </a:custGeom>
                <a:solidFill>
                  <a:srgbClr val="EB619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EF13626A-C4E4-46D6-A809-3633B7C6B7D2}"/>
                    </a:ext>
                  </a:extLst>
                </p:cNvPr>
                <p:cNvSpPr/>
                <p:nvPr/>
              </p:nvSpPr>
              <p:spPr>
                <a:xfrm>
                  <a:off x="6263580" y="2918111"/>
                  <a:ext cx="136383" cy="124663"/>
                </a:xfrm>
                <a:custGeom>
                  <a:avLst/>
                  <a:gdLst>
                    <a:gd name="connsiteX0" fmla="*/ 53400 w 136383"/>
                    <a:gd name="connsiteY0" fmla="*/ 121791 h 124663"/>
                    <a:gd name="connsiteX1" fmla="*/ 132552 w 136383"/>
                    <a:gd name="connsiteY1" fmla="*/ 87406 h 124663"/>
                    <a:gd name="connsiteX2" fmla="*/ 106835 w 136383"/>
                    <a:gd name="connsiteY2" fmla="*/ 10825 h 124663"/>
                    <a:gd name="connsiteX3" fmla="*/ 24825 w 136383"/>
                    <a:gd name="connsiteY3" fmla="*/ 14349 h 124663"/>
                    <a:gd name="connsiteX4" fmla="*/ 2346 w 136383"/>
                    <a:gd name="connsiteY4" fmla="*/ 44544 h 124663"/>
                    <a:gd name="connsiteX5" fmla="*/ 53400 w 136383"/>
                    <a:gd name="connsiteY5" fmla="*/ 121791 h 124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383" h="124663">
                      <a:moveTo>
                        <a:pt x="53400" y="121791"/>
                      </a:moveTo>
                      <a:cubicBezTo>
                        <a:pt x="84356" y="130554"/>
                        <a:pt x="120170" y="119315"/>
                        <a:pt x="132552" y="87406"/>
                      </a:cubicBezTo>
                      <a:cubicBezTo>
                        <a:pt x="143030" y="60260"/>
                        <a:pt x="131219" y="26732"/>
                        <a:pt x="106835" y="10825"/>
                      </a:cubicBezTo>
                      <a:cubicBezTo>
                        <a:pt x="82451" y="-5082"/>
                        <a:pt x="48161" y="-3081"/>
                        <a:pt x="24825" y="14349"/>
                      </a:cubicBezTo>
                      <a:cubicBezTo>
                        <a:pt x="14633" y="21969"/>
                        <a:pt x="6251" y="32352"/>
                        <a:pt x="2346" y="44544"/>
                      </a:cubicBezTo>
                      <a:cubicBezTo>
                        <a:pt x="-8799" y="79310"/>
                        <a:pt x="21681" y="112838"/>
                        <a:pt x="53400" y="121791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3A9C3165-F6E9-48E3-AB75-F012014BDE06}"/>
                    </a:ext>
                  </a:extLst>
                </p:cNvPr>
                <p:cNvSpPr/>
                <p:nvPr/>
              </p:nvSpPr>
              <p:spPr>
                <a:xfrm>
                  <a:off x="6439000" y="2993493"/>
                  <a:ext cx="127261" cy="133311"/>
                </a:xfrm>
                <a:custGeom>
                  <a:avLst/>
                  <a:gdLst>
                    <a:gd name="connsiteX0" fmla="*/ 11996 w 127261"/>
                    <a:gd name="connsiteY0" fmla="*/ 34885 h 133311"/>
                    <a:gd name="connsiteX1" fmla="*/ 21711 w 127261"/>
                    <a:gd name="connsiteY1" fmla="*/ 120610 h 133311"/>
                    <a:gd name="connsiteX2" fmla="*/ 102484 w 127261"/>
                    <a:gd name="connsiteY2" fmla="*/ 118514 h 133311"/>
                    <a:gd name="connsiteX3" fmla="*/ 123153 w 127261"/>
                    <a:gd name="connsiteY3" fmla="*/ 39076 h 133311"/>
                    <a:gd name="connsiteX4" fmla="*/ 100864 w 127261"/>
                    <a:gd name="connsiteY4" fmla="*/ 8786 h 133311"/>
                    <a:gd name="connsiteX5" fmla="*/ 11996 w 127261"/>
                    <a:gd name="connsiteY5" fmla="*/ 34885 h 133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61" h="133311">
                      <a:moveTo>
                        <a:pt x="11996" y="34885"/>
                      </a:moveTo>
                      <a:cubicBezTo>
                        <a:pt x="-5435" y="61840"/>
                        <a:pt x="-5244" y="99464"/>
                        <a:pt x="21711" y="120610"/>
                      </a:cubicBezTo>
                      <a:cubicBezTo>
                        <a:pt x="44572" y="138612"/>
                        <a:pt x="80100" y="137088"/>
                        <a:pt x="102484" y="118514"/>
                      </a:cubicBezTo>
                      <a:cubicBezTo>
                        <a:pt x="124867" y="99845"/>
                        <a:pt x="132964" y="66508"/>
                        <a:pt x="123153" y="39076"/>
                      </a:cubicBezTo>
                      <a:cubicBezTo>
                        <a:pt x="118867" y="27074"/>
                        <a:pt x="111342" y="16025"/>
                        <a:pt x="100864" y="8786"/>
                      </a:cubicBezTo>
                      <a:cubicBezTo>
                        <a:pt x="70861" y="-12074"/>
                        <a:pt x="29903" y="7262"/>
                        <a:pt x="11996" y="34885"/>
                      </a:cubicBezTo>
                      <a:close/>
                    </a:path>
                  </a:pathLst>
                </a:custGeom>
                <a:solidFill>
                  <a:srgbClr val="1995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8333DFE9-5BE2-4C03-A4E3-E1B34C2E7671}"/>
                    </a:ext>
                  </a:extLst>
                </p:cNvPr>
                <p:cNvSpPr/>
                <p:nvPr/>
              </p:nvSpPr>
              <p:spPr>
                <a:xfrm>
                  <a:off x="6200913" y="3070560"/>
                  <a:ext cx="132422" cy="128055"/>
                </a:xfrm>
                <a:custGeom>
                  <a:avLst/>
                  <a:gdLst>
                    <a:gd name="connsiteX0" fmla="*/ 32246 w 132422"/>
                    <a:gd name="connsiteY0" fmla="*/ 12776 h 128055"/>
                    <a:gd name="connsiteX1" fmla="*/ 6719 w 132422"/>
                    <a:gd name="connsiteY1" fmla="*/ 95168 h 128055"/>
                    <a:gd name="connsiteX2" fmla="*/ 81490 w 132422"/>
                    <a:gd name="connsiteY2" fmla="*/ 125648 h 128055"/>
                    <a:gd name="connsiteX3" fmla="*/ 132259 w 132422"/>
                    <a:gd name="connsiteY3" fmla="*/ 61259 h 128055"/>
                    <a:gd name="connsiteX4" fmla="*/ 124067 w 132422"/>
                    <a:gd name="connsiteY4" fmla="*/ 24587 h 128055"/>
                    <a:gd name="connsiteX5" fmla="*/ 32246 w 132422"/>
                    <a:gd name="connsiteY5" fmla="*/ 12776 h 128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422" h="128055">
                      <a:moveTo>
                        <a:pt x="32246" y="12776"/>
                      </a:moveTo>
                      <a:cubicBezTo>
                        <a:pt x="5386" y="30493"/>
                        <a:pt x="-9473" y="64973"/>
                        <a:pt x="6719" y="95168"/>
                      </a:cubicBezTo>
                      <a:cubicBezTo>
                        <a:pt x="20435" y="120885"/>
                        <a:pt x="53582" y="133744"/>
                        <a:pt x="81490" y="125648"/>
                      </a:cubicBezTo>
                      <a:cubicBezTo>
                        <a:pt x="109494" y="117551"/>
                        <a:pt x="130258" y="90310"/>
                        <a:pt x="132259" y="61259"/>
                      </a:cubicBezTo>
                      <a:cubicBezTo>
                        <a:pt x="133116" y="48590"/>
                        <a:pt x="130639" y="35446"/>
                        <a:pt x="124067" y="24587"/>
                      </a:cubicBezTo>
                      <a:cubicBezTo>
                        <a:pt x="105017" y="-6559"/>
                        <a:pt x="59773" y="-5321"/>
                        <a:pt x="32246" y="12776"/>
                      </a:cubicBez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495B6F65-D7FB-4729-A4F4-4DF580FD0736}"/>
                    </a:ext>
                  </a:extLst>
                </p:cNvPr>
                <p:cNvSpPr/>
                <p:nvPr/>
              </p:nvSpPr>
              <p:spPr>
                <a:xfrm>
                  <a:off x="6376916" y="3147248"/>
                  <a:ext cx="124523" cy="136946"/>
                </a:xfrm>
                <a:custGeom>
                  <a:avLst/>
                  <a:gdLst>
                    <a:gd name="connsiteX0" fmla="*/ 124276 w 124523"/>
                    <a:gd name="connsiteY0" fmla="*/ 61818 h 136946"/>
                    <a:gd name="connsiteX1" fmla="*/ 64079 w 124523"/>
                    <a:gd name="connsiteY1" fmla="*/ 1 h 136946"/>
                    <a:gd name="connsiteX2" fmla="*/ 1499 w 124523"/>
                    <a:gd name="connsiteY2" fmla="*/ 51150 h 136946"/>
                    <a:gd name="connsiteX3" fmla="*/ 33789 w 124523"/>
                    <a:gd name="connsiteY3" fmla="*/ 126588 h 136946"/>
                    <a:gd name="connsiteX4" fmla="*/ 69889 w 124523"/>
                    <a:gd name="connsiteY4" fmla="*/ 136875 h 136946"/>
                    <a:gd name="connsiteX5" fmla="*/ 124276 w 124523"/>
                    <a:gd name="connsiteY5" fmla="*/ 61818 h 136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23" h="136946">
                      <a:moveTo>
                        <a:pt x="124276" y="61818"/>
                      </a:moveTo>
                      <a:cubicBezTo>
                        <a:pt x="121514" y="29814"/>
                        <a:pt x="98369" y="192"/>
                        <a:pt x="64079" y="1"/>
                      </a:cubicBezTo>
                      <a:cubicBezTo>
                        <a:pt x="34932" y="-189"/>
                        <a:pt x="7786" y="22671"/>
                        <a:pt x="1499" y="51150"/>
                      </a:cubicBezTo>
                      <a:cubicBezTo>
                        <a:pt x="-4787" y="79630"/>
                        <a:pt x="9215" y="110872"/>
                        <a:pt x="33789" y="126588"/>
                      </a:cubicBezTo>
                      <a:cubicBezTo>
                        <a:pt x="44552" y="133446"/>
                        <a:pt x="57221" y="137542"/>
                        <a:pt x="69889" y="136875"/>
                      </a:cubicBezTo>
                      <a:cubicBezTo>
                        <a:pt x="106465" y="134970"/>
                        <a:pt x="127039" y="94584"/>
                        <a:pt x="124276" y="61818"/>
                      </a:cubicBezTo>
                      <a:close/>
                    </a:path>
                  </a:pathLst>
                </a:custGeom>
                <a:solidFill>
                  <a:srgbClr val="EA54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11EAD289-E5D4-415B-9421-A6C0F00DE4A1}"/>
                    </a:ext>
                  </a:extLst>
                </p:cNvPr>
                <p:cNvSpPr/>
                <p:nvPr/>
              </p:nvSpPr>
              <p:spPr>
                <a:xfrm>
                  <a:off x="6132170" y="3237104"/>
                  <a:ext cx="136348" cy="124663"/>
                </a:xfrm>
                <a:custGeom>
                  <a:avLst/>
                  <a:gdLst>
                    <a:gd name="connsiteX0" fmla="*/ 53364 w 136348"/>
                    <a:gd name="connsiteY0" fmla="*/ 121791 h 124663"/>
                    <a:gd name="connsiteX1" fmla="*/ 132517 w 136348"/>
                    <a:gd name="connsiteY1" fmla="*/ 87406 h 124663"/>
                    <a:gd name="connsiteX2" fmla="*/ 106800 w 136348"/>
                    <a:gd name="connsiteY2" fmla="*/ 10825 h 124663"/>
                    <a:gd name="connsiteX3" fmla="*/ 24789 w 136348"/>
                    <a:gd name="connsiteY3" fmla="*/ 14349 h 124663"/>
                    <a:gd name="connsiteX4" fmla="*/ 2310 w 136348"/>
                    <a:gd name="connsiteY4" fmla="*/ 44544 h 124663"/>
                    <a:gd name="connsiteX5" fmla="*/ 53364 w 136348"/>
                    <a:gd name="connsiteY5" fmla="*/ 121791 h 124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348" h="124663">
                      <a:moveTo>
                        <a:pt x="53364" y="121791"/>
                      </a:moveTo>
                      <a:cubicBezTo>
                        <a:pt x="84321" y="130554"/>
                        <a:pt x="120135" y="119315"/>
                        <a:pt x="132517" y="87406"/>
                      </a:cubicBezTo>
                      <a:cubicBezTo>
                        <a:pt x="142995" y="60260"/>
                        <a:pt x="131184" y="26732"/>
                        <a:pt x="106800" y="10825"/>
                      </a:cubicBezTo>
                      <a:cubicBezTo>
                        <a:pt x="82416" y="-5082"/>
                        <a:pt x="48126" y="-3081"/>
                        <a:pt x="24789" y="14349"/>
                      </a:cubicBezTo>
                      <a:cubicBezTo>
                        <a:pt x="14598" y="21969"/>
                        <a:pt x="6216" y="32352"/>
                        <a:pt x="2310" y="44544"/>
                      </a:cubicBezTo>
                      <a:cubicBezTo>
                        <a:pt x="-8739" y="79215"/>
                        <a:pt x="21741" y="112743"/>
                        <a:pt x="53364" y="121791"/>
                      </a:cubicBezTo>
                      <a:close/>
                    </a:path>
                  </a:pathLst>
                </a:custGeom>
                <a:solidFill>
                  <a:srgbClr val="EB619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AC16E083-801B-40CD-A567-8C5C0F9EEDF2}"/>
                    </a:ext>
                  </a:extLst>
                </p:cNvPr>
                <p:cNvSpPr/>
                <p:nvPr/>
              </p:nvSpPr>
              <p:spPr>
                <a:xfrm>
                  <a:off x="6307555" y="3312390"/>
                  <a:ext cx="127261" cy="133311"/>
                </a:xfrm>
                <a:custGeom>
                  <a:avLst/>
                  <a:gdLst>
                    <a:gd name="connsiteX0" fmla="*/ 11996 w 127261"/>
                    <a:gd name="connsiteY0" fmla="*/ 34885 h 133311"/>
                    <a:gd name="connsiteX1" fmla="*/ 21712 w 127261"/>
                    <a:gd name="connsiteY1" fmla="*/ 120610 h 133311"/>
                    <a:gd name="connsiteX2" fmla="*/ 102484 w 127261"/>
                    <a:gd name="connsiteY2" fmla="*/ 118514 h 133311"/>
                    <a:gd name="connsiteX3" fmla="*/ 123153 w 127261"/>
                    <a:gd name="connsiteY3" fmla="*/ 39076 h 133311"/>
                    <a:gd name="connsiteX4" fmla="*/ 100864 w 127261"/>
                    <a:gd name="connsiteY4" fmla="*/ 8786 h 133311"/>
                    <a:gd name="connsiteX5" fmla="*/ 11996 w 127261"/>
                    <a:gd name="connsiteY5" fmla="*/ 34885 h 133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61" h="133311">
                      <a:moveTo>
                        <a:pt x="11996" y="34885"/>
                      </a:moveTo>
                      <a:cubicBezTo>
                        <a:pt x="-5435" y="61840"/>
                        <a:pt x="-5244" y="99464"/>
                        <a:pt x="21712" y="120610"/>
                      </a:cubicBezTo>
                      <a:cubicBezTo>
                        <a:pt x="44572" y="138612"/>
                        <a:pt x="80100" y="137088"/>
                        <a:pt x="102484" y="118514"/>
                      </a:cubicBezTo>
                      <a:cubicBezTo>
                        <a:pt x="124867" y="99845"/>
                        <a:pt x="132964" y="66508"/>
                        <a:pt x="123153" y="39076"/>
                      </a:cubicBezTo>
                      <a:cubicBezTo>
                        <a:pt x="118867" y="27074"/>
                        <a:pt x="111342" y="16025"/>
                        <a:pt x="100864" y="8786"/>
                      </a:cubicBezTo>
                      <a:cubicBezTo>
                        <a:pt x="70860" y="-12074"/>
                        <a:pt x="29903" y="7262"/>
                        <a:pt x="11996" y="34885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A7B72C91-EFD2-4868-B84E-A452CEE42093}"/>
                  </a:ext>
                </a:extLst>
              </p:cNvPr>
              <p:cNvSpPr/>
              <p:nvPr/>
            </p:nvSpPr>
            <p:spPr>
              <a:xfrm>
                <a:off x="5713997" y="2551910"/>
                <a:ext cx="646988" cy="804032"/>
              </a:xfrm>
              <a:custGeom>
                <a:avLst/>
                <a:gdLst>
                  <a:gd name="connsiteX0" fmla="*/ 442963 w 646988"/>
                  <a:gd name="connsiteY0" fmla="*/ 160428 h 804032"/>
                  <a:gd name="connsiteX1" fmla="*/ 406768 w 646988"/>
                  <a:gd name="connsiteY1" fmla="*/ 62416 h 804032"/>
                  <a:gd name="connsiteX2" fmla="*/ 341712 w 646988"/>
                  <a:gd name="connsiteY2" fmla="*/ 27 h 804032"/>
                  <a:gd name="connsiteX3" fmla="*/ 263226 w 646988"/>
                  <a:gd name="connsiteY3" fmla="*/ 27935 h 804032"/>
                  <a:gd name="connsiteX4" fmla="*/ 182549 w 646988"/>
                  <a:gd name="connsiteY4" fmla="*/ 65750 h 804032"/>
                  <a:gd name="connsiteX5" fmla="*/ 3479 w 646988"/>
                  <a:gd name="connsiteY5" fmla="*/ 146903 h 804032"/>
                  <a:gd name="connsiteX6" fmla="*/ 1670 w 646988"/>
                  <a:gd name="connsiteY6" fmla="*/ 151856 h 804032"/>
                  <a:gd name="connsiteX7" fmla="*/ 15862 w 646988"/>
                  <a:gd name="connsiteY7" fmla="*/ 194623 h 804032"/>
                  <a:gd name="connsiteX8" fmla="*/ 24244 w 646988"/>
                  <a:gd name="connsiteY8" fmla="*/ 199290 h 804032"/>
                  <a:gd name="connsiteX9" fmla="*/ 13576 w 646988"/>
                  <a:gd name="connsiteY9" fmla="*/ 217578 h 804032"/>
                  <a:gd name="connsiteX10" fmla="*/ 11957 w 646988"/>
                  <a:gd name="connsiteY10" fmla="*/ 229866 h 804032"/>
                  <a:gd name="connsiteX11" fmla="*/ 19577 w 646988"/>
                  <a:gd name="connsiteY11" fmla="*/ 252345 h 804032"/>
                  <a:gd name="connsiteX12" fmla="*/ 27768 w 646988"/>
                  <a:gd name="connsiteY12" fmla="*/ 260441 h 804032"/>
                  <a:gd name="connsiteX13" fmla="*/ 36341 w 646988"/>
                  <a:gd name="connsiteY13" fmla="*/ 265108 h 804032"/>
                  <a:gd name="connsiteX14" fmla="*/ 28054 w 646988"/>
                  <a:gd name="connsiteY14" fmla="*/ 277110 h 804032"/>
                  <a:gd name="connsiteX15" fmla="*/ 46056 w 646988"/>
                  <a:gd name="connsiteY15" fmla="*/ 329973 h 804032"/>
                  <a:gd name="connsiteX16" fmla="*/ 49009 w 646988"/>
                  <a:gd name="connsiteY16" fmla="*/ 331402 h 804032"/>
                  <a:gd name="connsiteX17" fmla="*/ 47294 w 646988"/>
                  <a:gd name="connsiteY17" fmla="*/ 333498 h 804032"/>
                  <a:gd name="connsiteX18" fmla="*/ 54629 w 646988"/>
                  <a:gd name="connsiteY18" fmla="*/ 354643 h 804032"/>
                  <a:gd name="connsiteX19" fmla="*/ 55105 w 646988"/>
                  <a:gd name="connsiteY19" fmla="*/ 352738 h 804032"/>
                  <a:gd name="connsiteX20" fmla="*/ 61868 w 646988"/>
                  <a:gd name="connsiteY20" fmla="*/ 341784 h 804032"/>
                  <a:gd name="connsiteX21" fmla="*/ 71107 w 646988"/>
                  <a:gd name="connsiteY21" fmla="*/ 389600 h 804032"/>
                  <a:gd name="connsiteX22" fmla="*/ 70916 w 646988"/>
                  <a:gd name="connsiteY22" fmla="*/ 389695 h 804032"/>
                  <a:gd name="connsiteX23" fmla="*/ 69869 w 646988"/>
                  <a:gd name="connsiteY23" fmla="*/ 383694 h 804032"/>
                  <a:gd name="connsiteX24" fmla="*/ 64630 w 646988"/>
                  <a:gd name="connsiteY24" fmla="*/ 381218 h 804032"/>
                  <a:gd name="connsiteX25" fmla="*/ 63582 w 646988"/>
                  <a:gd name="connsiteY25" fmla="*/ 380361 h 804032"/>
                  <a:gd name="connsiteX26" fmla="*/ 73488 w 646988"/>
                  <a:gd name="connsiteY26" fmla="*/ 408173 h 804032"/>
                  <a:gd name="connsiteX27" fmla="*/ 74536 w 646988"/>
                  <a:gd name="connsiteY27" fmla="*/ 407031 h 804032"/>
                  <a:gd name="connsiteX28" fmla="*/ 76250 w 646988"/>
                  <a:gd name="connsiteY28" fmla="*/ 415794 h 804032"/>
                  <a:gd name="connsiteX29" fmla="*/ 194361 w 646988"/>
                  <a:gd name="connsiteY29" fmla="*/ 685923 h 804032"/>
                  <a:gd name="connsiteX30" fmla="*/ 284657 w 646988"/>
                  <a:gd name="connsiteY30" fmla="*/ 669254 h 804032"/>
                  <a:gd name="connsiteX31" fmla="*/ 387337 w 646988"/>
                  <a:gd name="connsiteY31" fmla="*/ 649251 h 804032"/>
                  <a:gd name="connsiteX32" fmla="*/ 370954 w 646988"/>
                  <a:gd name="connsiteY32" fmla="*/ 688875 h 804032"/>
                  <a:gd name="connsiteX33" fmla="*/ 343236 w 646988"/>
                  <a:gd name="connsiteY33" fmla="*/ 759932 h 804032"/>
                  <a:gd name="connsiteX34" fmla="*/ 327901 w 646988"/>
                  <a:gd name="connsiteY34" fmla="*/ 804033 h 804032"/>
                  <a:gd name="connsiteX35" fmla="*/ 355714 w 646988"/>
                  <a:gd name="connsiteY35" fmla="*/ 794793 h 804032"/>
                  <a:gd name="connsiteX36" fmla="*/ 646989 w 646988"/>
                  <a:gd name="connsiteY36" fmla="*/ 725737 h 804032"/>
                  <a:gd name="connsiteX37" fmla="*/ 442963 w 646988"/>
                  <a:gd name="connsiteY37" fmla="*/ 160428 h 804032"/>
                  <a:gd name="connsiteX38" fmla="*/ 27578 w 646988"/>
                  <a:gd name="connsiteY38" fmla="*/ 184050 h 804032"/>
                  <a:gd name="connsiteX39" fmla="*/ 17957 w 646988"/>
                  <a:gd name="connsiteY39" fmla="*/ 155475 h 804032"/>
                  <a:gd name="connsiteX40" fmla="*/ 24625 w 646988"/>
                  <a:gd name="connsiteY40" fmla="*/ 144712 h 804032"/>
                  <a:gd name="connsiteX41" fmla="*/ 32531 w 646988"/>
                  <a:gd name="connsiteY41" fmla="*/ 187384 h 804032"/>
                  <a:gd name="connsiteX42" fmla="*/ 32340 w 646988"/>
                  <a:gd name="connsiteY42" fmla="*/ 186527 h 804032"/>
                  <a:gd name="connsiteX43" fmla="*/ 27578 w 646988"/>
                  <a:gd name="connsiteY43" fmla="*/ 184050 h 804032"/>
                  <a:gd name="connsiteX44" fmla="*/ 29864 w 646988"/>
                  <a:gd name="connsiteY44" fmla="*/ 221198 h 804032"/>
                  <a:gd name="connsiteX45" fmla="*/ 36817 w 646988"/>
                  <a:gd name="connsiteY45" fmla="*/ 210149 h 804032"/>
                  <a:gd name="connsiteX46" fmla="*/ 45866 w 646988"/>
                  <a:gd name="connsiteY46" fmla="*/ 258155 h 804032"/>
                  <a:gd name="connsiteX47" fmla="*/ 45866 w 646988"/>
                  <a:gd name="connsiteY47" fmla="*/ 258155 h 804032"/>
                  <a:gd name="connsiteX48" fmla="*/ 44723 w 646988"/>
                  <a:gd name="connsiteY48" fmla="*/ 252249 h 804032"/>
                  <a:gd name="connsiteX49" fmla="*/ 39484 w 646988"/>
                  <a:gd name="connsiteY49" fmla="*/ 249773 h 804032"/>
                  <a:gd name="connsiteX50" fmla="*/ 29864 w 646988"/>
                  <a:gd name="connsiteY50" fmla="*/ 221198 h 804032"/>
                  <a:gd name="connsiteX51" fmla="*/ 57772 w 646988"/>
                  <a:gd name="connsiteY51" fmla="*/ 324544 h 804032"/>
                  <a:gd name="connsiteX52" fmla="*/ 56629 w 646988"/>
                  <a:gd name="connsiteY52" fmla="*/ 318162 h 804032"/>
                  <a:gd name="connsiteX53" fmla="*/ 51390 w 646988"/>
                  <a:gd name="connsiteY53" fmla="*/ 315686 h 804032"/>
                  <a:gd name="connsiteX54" fmla="*/ 41770 w 646988"/>
                  <a:gd name="connsiteY54" fmla="*/ 287111 h 804032"/>
                  <a:gd name="connsiteX55" fmla="*/ 49199 w 646988"/>
                  <a:gd name="connsiteY55" fmla="*/ 275586 h 804032"/>
                  <a:gd name="connsiteX56" fmla="*/ 58534 w 646988"/>
                  <a:gd name="connsiteY56" fmla="*/ 324068 h 804032"/>
                  <a:gd name="connsiteX57" fmla="*/ 57772 w 646988"/>
                  <a:gd name="connsiteY57" fmla="*/ 324544 h 80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46988" h="804032">
                    <a:moveTo>
                      <a:pt x="442963" y="160428"/>
                    </a:moveTo>
                    <a:cubicBezTo>
                      <a:pt x="431533" y="127567"/>
                      <a:pt x="421341" y="94134"/>
                      <a:pt x="406768" y="62416"/>
                    </a:cubicBezTo>
                    <a:cubicBezTo>
                      <a:pt x="393719" y="33936"/>
                      <a:pt x="378003" y="-1116"/>
                      <a:pt x="341712" y="27"/>
                    </a:cubicBezTo>
                    <a:cubicBezTo>
                      <a:pt x="313899" y="884"/>
                      <a:pt x="287324" y="15362"/>
                      <a:pt x="263226" y="27935"/>
                    </a:cubicBezTo>
                    <a:cubicBezTo>
                      <a:pt x="236842" y="41652"/>
                      <a:pt x="209982" y="54225"/>
                      <a:pt x="182549" y="65750"/>
                    </a:cubicBezTo>
                    <a:cubicBezTo>
                      <a:pt x="122066" y="91182"/>
                      <a:pt x="60344" y="114042"/>
                      <a:pt x="3479" y="146903"/>
                    </a:cubicBezTo>
                    <a:cubicBezTo>
                      <a:pt x="2813" y="148522"/>
                      <a:pt x="2241" y="150141"/>
                      <a:pt x="1670" y="151856"/>
                    </a:cubicBezTo>
                    <a:cubicBezTo>
                      <a:pt x="-2998" y="167763"/>
                      <a:pt x="2241" y="184908"/>
                      <a:pt x="15862" y="194623"/>
                    </a:cubicBezTo>
                    <a:cubicBezTo>
                      <a:pt x="18148" y="196242"/>
                      <a:pt x="21101" y="197862"/>
                      <a:pt x="24244" y="199290"/>
                    </a:cubicBezTo>
                    <a:cubicBezTo>
                      <a:pt x="19577" y="204053"/>
                      <a:pt x="15767" y="210149"/>
                      <a:pt x="13576" y="217578"/>
                    </a:cubicBezTo>
                    <a:cubicBezTo>
                      <a:pt x="12433" y="221674"/>
                      <a:pt x="11861" y="225770"/>
                      <a:pt x="11957" y="229866"/>
                    </a:cubicBezTo>
                    <a:cubicBezTo>
                      <a:pt x="14528" y="237390"/>
                      <a:pt x="17005" y="244820"/>
                      <a:pt x="19577" y="252345"/>
                    </a:cubicBezTo>
                    <a:cubicBezTo>
                      <a:pt x="21863" y="255393"/>
                      <a:pt x="24530" y="258060"/>
                      <a:pt x="27768" y="260441"/>
                    </a:cubicBezTo>
                    <a:cubicBezTo>
                      <a:pt x="30054" y="262060"/>
                      <a:pt x="33102" y="263775"/>
                      <a:pt x="36341" y="265108"/>
                    </a:cubicBezTo>
                    <a:cubicBezTo>
                      <a:pt x="33007" y="268442"/>
                      <a:pt x="30149" y="272442"/>
                      <a:pt x="28054" y="277110"/>
                    </a:cubicBezTo>
                    <a:cubicBezTo>
                      <a:pt x="34055" y="294731"/>
                      <a:pt x="40055" y="312352"/>
                      <a:pt x="46056" y="329973"/>
                    </a:cubicBezTo>
                    <a:cubicBezTo>
                      <a:pt x="47009" y="330450"/>
                      <a:pt x="47961" y="330926"/>
                      <a:pt x="49009" y="331402"/>
                    </a:cubicBezTo>
                    <a:cubicBezTo>
                      <a:pt x="48438" y="332069"/>
                      <a:pt x="47866" y="332736"/>
                      <a:pt x="47294" y="333498"/>
                    </a:cubicBezTo>
                    <a:cubicBezTo>
                      <a:pt x="49676" y="340546"/>
                      <a:pt x="52152" y="347595"/>
                      <a:pt x="54629" y="354643"/>
                    </a:cubicBezTo>
                    <a:cubicBezTo>
                      <a:pt x="54819" y="353976"/>
                      <a:pt x="54915" y="353310"/>
                      <a:pt x="55105" y="352738"/>
                    </a:cubicBezTo>
                    <a:cubicBezTo>
                      <a:pt x="56629" y="348261"/>
                      <a:pt x="59010" y="344642"/>
                      <a:pt x="61868" y="341784"/>
                    </a:cubicBezTo>
                    <a:cubicBezTo>
                      <a:pt x="65011" y="357882"/>
                      <a:pt x="68059" y="373884"/>
                      <a:pt x="71107" y="389600"/>
                    </a:cubicBezTo>
                    <a:cubicBezTo>
                      <a:pt x="71012" y="389600"/>
                      <a:pt x="71012" y="389695"/>
                      <a:pt x="70916" y="389695"/>
                    </a:cubicBezTo>
                    <a:cubicBezTo>
                      <a:pt x="70536" y="387695"/>
                      <a:pt x="70250" y="385599"/>
                      <a:pt x="69869" y="383694"/>
                    </a:cubicBezTo>
                    <a:cubicBezTo>
                      <a:pt x="68154" y="383123"/>
                      <a:pt x="66249" y="382361"/>
                      <a:pt x="64630" y="381218"/>
                    </a:cubicBezTo>
                    <a:cubicBezTo>
                      <a:pt x="64249" y="380932"/>
                      <a:pt x="63963" y="380646"/>
                      <a:pt x="63582" y="380361"/>
                    </a:cubicBezTo>
                    <a:cubicBezTo>
                      <a:pt x="66821" y="389600"/>
                      <a:pt x="70155" y="398934"/>
                      <a:pt x="73488" y="408173"/>
                    </a:cubicBezTo>
                    <a:cubicBezTo>
                      <a:pt x="73869" y="407793"/>
                      <a:pt x="74155" y="407412"/>
                      <a:pt x="74536" y="407031"/>
                    </a:cubicBezTo>
                    <a:cubicBezTo>
                      <a:pt x="75107" y="409983"/>
                      <a:pt x="75679" y="412936"/>
                      <a:pt x="76250" y="415794"/>
                    </a:cubicBezTo>
                    <a:cubicBezTo>
                      <a:pt x="109874" y="508567"/>
                      <a:pt x="147116" y="599912"/>
                      <a:pt x="194361" y="685923"/>
                    </a:cubicBezTo>
                    <a:cubicBezTo>
                      <a:pt x="221411" y="681351"/>
                      <a:pt x="252558" y="675445"/>
                      <a:pt x="284657" y="669254"/>
                    </a:cubicBezTo>
                    <a:cubicBezTo>
                      <a:pt x="318090" y="662872"/>
                      <a:pt x="353618" y="655824"/>
                      <a:pt x="387337" y="649251"/>
                    </a:cubicBezTo>
                    <a:cubicBezTo>
                      <a:pt x="381813" y="662491"/>
                      <a:pt x="376383" y="675636"/>
                      <a:pt x="370954" y="688875"/>
                    </a:cubicBezTo>
                    <a:cubicBezTo>
                      <a:pt x="361429" y="712402"/>
                      <a:pt x="352095" y="736119"/>
                      <a:pt x="343236" y="759932"/>
                    </a:cubicBezTo>
                    <a:cubicBezTo>
                      <a:pt x="338093" y="773743"/>
                      <a:pt x="331330" y="788792"/>
                      <a:pt x="327901" y="804033"/>
                    </a:cubicBezTo>
                    <a:cubicBezTo>
                      <a:pt x="337331" y="801651"/>
                      <a:pt x="346665" y="798222"/>
                      <a:pt x="355714" y="794793"/>
                    </a:cubicBezTo>
                    <a:cubicBezTo>
                      <a:pt x="449535" y="760027"/>
                      <a:pt x="547547" y="736786"/>
                      <a:pt x="646989" y="725737"/>
                    </a:cubicBezTo>
                    <a:cubicBezTo>
                      <a:pt x="610412" y="616485"/>
                      <a:pt x="468395" y="233771"/>
                      <a:pt x="442963" y="160428"/>
                    </a:cubicBezTo>
                    <a:close/>
                    <a:moveTo>
                      <a:pt x="27578" y="184050"/>
                    </a:moveTo>
                    <a:cubicBezTo>
                      <a:pt x="18148" y="177669"/>
                      <a:pt x="14338" y="166334"/>
                      <a:pt x="17957" y="155475"/>
                    </a:cubicBezTo>
                    <a:cubicBezTo>
                      <a:pt x="19482" y="150998"/>
                      <a:pt x="21767" y="147570"/>
                      <a:pt x="24625" y="144712"/>
                    </a:cubicBezTo>
                    <a:cubicBezTo>
                      <a:pt x="27197" y="158714"/>
                      <a:pt x="29864" y="173001"/>
                      <a:pt x="32531" y="187384"/>
                    </a:cubicBezTo>
                    <a:cubicBezTo>
                      <a:pt x="32436" y="187098"/>
                      <a:pt x="32436" y="186813"/>
                      <a:pt x="32340" y="186527"/>
                    </a:cubicBezTo>
                    <a:cubicBezTo>
                      <a:pt x="30626" y="185955"/>
                      <a:pt x="29197" y="185193"/>
                      <a:pt x="27578" y="184050"/>
                    </a:cubicBezTo>
                    <a:close/>
                    <a:moveTo>
                      <a:pt x="29864" y="221198"/>
                    </a:moveTo>
                    <a:cubicBezTo>
                      <a:pt x="31388" y="216626"/>
                      <a:pt x="33864" y="213006"/>
                      <a:pt x="36817" y="210149"/>
                    </a:cubicBezTo>
                    <a:cubicBezTo>
                      <a:pt x="39770" y="226056"/>
                      <a:pt x="42818" y="242058"/>
                      <a:pt x="45866" y="258155"/>
                    </a:cubicBezTo>
                    <a:cubicBezTo>
                      <a:pt x="45866" y="258155"/>
                      <a:pt x="45866" y="258155"/>
                      <a:pt x="45866" y="258155"/>
                    </a:cubicBezTo>
                    <a:cubicBezTo>
                      <a:pt x="45485" y="256154"/>
                      <a:pt x="45104" y="254154"/>
                      <a:pt x="44723" y="252249"/>
                    </a:cubicBezTo>
                    <a:cubicBezTo>
                      <a:pt x="43008" y="251678"/>
                      <a:pt x="41103" y="250916"/>
                      <a:pt x="39484" y="249773"/>
                    </a:cubicBezTo>
                    <a:cubicBezTo>
                      <a:pt x="30054" y="243391"/>
                      <a:pt x="26244" y="232056"/>
                      <a:pt x="29864" y="221198"/>
                    </a:cubicBezTo>
                    <a:close/>
                    <a:moveTo>
                      <a:pt x="57772" y="324544"/>
                    </a:moveTo>
                    <a:cubicBezTo>
                      <a:pt x="57391" y="322448"/>
                      <a:pt x="57010" y="320258"/>
                      <a:pt x="56629" y="318162"/>
                    </a:cubicBezTo>
                    <a:cubicBezTo>
                      <a:pt x="54915" y="317591"/>
                      <a:pt x="53009" y="316829"/>
                      <a:pt x="51390" y="315686"/>
                    </a:cubicBezTo>
                    <a:cubicBezTo>
                      <a:pt x="41961" y="309304"/>
                      <a:pt x="38150" y="297969"/>
                      <a:pt x="41770" y="287111"/>
                    </a:cubicBezTo>
                    <a:cubicBezTo>
                      <a:pt x="43389" y="282253"/>
                      <a:pt x="45961" y="278443"/>
                      <a:pt x="49199" y="275586"/>
                    </a:cubicBezTo>
                    <a:cubicBezTo>
                      <a:pt x="52247" y="291778"/>
                      <a:pt x="55391" y="307971"/>
                      <a:pt x="58534" y="324068"/>
                    </a:cubicBezTo>
                    <a:cubicBezTo>
                      <a:pt x="58248" y="324258"/>
                      <a:pt x="57963" y="324449"/>
                      <a:pt x="57772" y="324544"/>
                    </a:cubicBezTo>
                    <a:close/>
                  </a:path>
                </a:pathLst>
              </a:custGeom>
              <a:solidFill>
                <a:srgbClr val="C9CD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21" name="Graphic 90">
                <a:extLst>
                  <a:ext uri="{FF2B5EF4-FFF2-40B4-BE49-F238E27FC236}">
                    <a16:creationId xmlns:a16="http://schemas.microsoft.com/office/drawing/2014/main" id="{07840635-D6DA-4FF9-99EE-C9751CC371C3}"/>
                  </a:ext>
                </a:extLst>
              </p:cNvPr>
              <p:cNvGrpSpPr/>
              <p:nvPr/>
            </p:nvGrpSpPr>
            <p:grpSpPr>
              <a:xfrm>
                <a:off x="5447410" y="2588892"/>
                <a:ext cx="885437" cy="983076"/>
                <a:chOff x="5447410" y="2588892"/>
                <a:chExt cx="885437" cy="983076"/>
              </a:xfrm>
            </p:grpSpPr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D344680F-7F0C-4F3D-B07F-57D7297060B4}"/>
                    </a:ext>
                  </a:extLst>
                </p:cNvPr>
                <p:cNvSpPr/>
                <p:nvPr/>
              </p:nvSpPr>
              <p:spPr>
                <a:xfrm>
                  <a:off x="5478203" y="2588892"/>
                  <a:ext cx="854644" cy="972504"/>
                </a:xfrm>
                <a:custGeom>
                  <a:avLst/>
                  <a:gdLst>
                    <a:gd name="connsiteX0" fmla="*/ 736287 w 854644"/>
                    <a:gd name="connsiteY0" fmla="*/ 413387 h 972504"/>
                    <a:gd name="connsiteX1" fmla="*/ 717904 w 854644"/>
                    <a:gd name="connsiteY1" fmla="*/ 366905 h 972504"/>
                    <a:gd name="connsiteX2" fmla="*/ 707617 w 854644"/>
                    <a:gd name="connsiteY2" fmla="*/ 340330 h 972504"/>
                    <a:gd name="connsiteX3" fmla="*/ 701616 w 854644"/>
                    <a:gd name="connsiteY3" fmla="*/ 325852 h 972504"/>
                    <a:gd name="connsiteX4" fmla="*/ 686376 w 854644"/>
                    <a:gd name="connsiteY4" fmla="*/ 287371 h 972504"/>
                    <a:gd name="connsiteX5" fmla="*/ 586935 w 854644"/>
                    <a:gd name="connsiteY5" fmla="*/ 38483 h 972504"/>
                    <a:gd name="connsiteX6" fmla="*/ 524356 w 854644"/>
                    <a:gd name="connsiteY6" fmla="*/ 5240 h 972504"/>
                    <a:gd name="connsiteX7" fmla="*/ 523499 w 854644"/>
                    <a:gd name="connsiteY7" fmla="*/ 5812 h 972504"/>
                    <a:gd name="connsiteX8" fmla="*/ 521975 w 854644"/>
                    <a:gd name="connsiteY8" fmla="*/ 5621 h 972504"/>
                    <a:gd name="connsiteX9" fmla="*/ 397197 w 854644"/>
                    <a:gd name="connsiteY9" fmla="*/ 52675 h 972504"/>
                    <a:gd name="connsiteX10" fmla="*/ 265847 w 854644"/>
                    <a:gd name="connsiteY10" fmla="*/ 104110 h 972504"/>
                    <a:gd name="connsiteX11" fmla="*/ 5 w 854644"/>
                    <a:gd name="connsiteY11" fmla="*/ 211361 h 972504"/>
                    <a:gd name="connsiteX12" fmla="*/ 297566 w 854644"/>
                    <a:gd name="connsiteY12" fmla="*/ 970123 h 972504"/>
                    <a:gd name="connsiteX13" fmla="*/ 299090 w 854644"/>
                    <a:gd name="connsiteY13" fmla="*/ 972504 h 972504"/>
                    <a:gd name="connsiteX14" fmla="*/ 565980 w 854644"/>
                    <a:gd name="connsiteY14" fmla="*/ 871063 h 972504"/>
                    <a:gd name="connsiteX15" fmla="*/ 697330 w 854644"/>
                    <a:gd name="connsiteY15" fmla="*/ 819723 h 972504"/>
                    <a:gd name="connsiteX16" fmla="*/ 820964 w 854644"/>
                    <a:gd name="connsiteY16" fmla="*/ 769622 h 972504"/>
                    <a:gd name="connsiteX17" fmla="*/ 821917 w 854644"/>
                    <a:gd name="connsiteY17" fmla="*/ 768479 h 972504"/>
                    <a:gd name="connsiteX18" fmla="*/ 822965 w 854644"/>
                    <a:gd name="connsiteY18" fmla="*/ 768288 h 972504"/>
                    <a:gd name="connsiteX19" fmla="*/ 850206 w 854644"/>
                    <a:gd name="connsiteY19" fmla="*/ 711805 h 972504"/>
                    <a:gd name="connsiteX20" fmla="*/ 811630 w 854644"/>
                    <a:gd name="connsiteY20" fmla="*/ 610078 h 972504"/>
                    <a:gd name="connsiteX21" fmla="*/ 742288 w 854644"/>
                    <a:gd name="connsiteY21" fmla="*/ 430151 h 972504"/>
                    <a:gd name="connsiteX22" fmla="*/ 736287 w 854644"/>
                    <a:gd name="connsiteY22" fmla="*/ 413387 h 97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54644" h="972504">
                      <a:moveTo>
                        <a:pt x="736287" y="413387"/>
                      </a:moveTo>
                      <a:cubicBezTo>
                        <a:pt x="730096" y="397861"/>
                        <a:pt x="724000" y="382430"/>
                        <a:pt x="717904" y="366905"/>
                      </a:cubicBezTo>
                      <a:cubicBezTo>
                        <a:pt x="714475" y="358046"/>
                        <a:pt x="711046" y="349188"/>
                        <a:pt x="707617" y="340330"/>
                      </a:cubicBezTo>
                      <a:cubicBezTo>
                        <a:pt x="705807" y="335567"/>
                        <a:pt x="703712" y="330710"/>
                        <a:pt x="701616" y="325852"/>
                      </a:cubicBezTo>
                      <a:cubicBezTo>
                        <a:pt x="696568" y="312993"/>
                        <a:pt x="691520" y="300230"/>
                        <a:pt x="686376" y="287371"/>
                      </a:cubicBezTo>
                      <a:cubicBezTo>
                        <a:pt x="653420" y="204408"/>
                        <a:pt x="620939" y="121160"/>
                        <a:pt x="586935" y="38483"/>
                      </a:cubicBezTo>
                      <a:cubicBezTo>
                        <a:pt x="573886" y="6860"/>
                        <a:pt x="564075" y="-8952"/>
                        <a:pt x="524356" y="5240"/>
                      </a:cubicBezTo>
                      <a:cubicBezTo>
                        <a:pt x="523975" y="5336"/>
                        <a:pt x="523689" y="5526"/>
                        <a:pt x="523499" y="5812"/>
                      </a:cubicBezTo>
                      <a:cubicBezTo>
                        <a:pt x="523022" y="5621"/>
                        <a:pt x="522546" y="5526"/>
                        <a:pt x="521975" y="5621"/>
                      </a:cubicBezTo>
                      <a:cubicBezTo>
                        <a:pt x="479779" y="14575"/>
                        <a:pt x="437297" y="36959"/>
                        <a:pt x="397197" y="52675"/>
                      </a:cubicBezTo>
                      <a:cubicBezTo>
                        <a:pt x="353382" y="69820"/>
                        <a:pt x="309662" y="86965"/>
                        <a:pt x="265847" y="104110"/>
                      </a:cubicBezTo>
                      <a:cubicBezTo>
                        <a:pt x="179456" y="137924"/>
                        <a:pt x="-1043" y="208313"/>
                        <a:pt x="5" y="211361"/>
                      </a:cubicBezTo>
                      <a:cubicBezTo>
                        <a:pt x="43058" y="340139"/>
                        <a:pt x="266038" y="910782"/>
                        <a:pt x="297566" y="970123"/>
                      </a:cubicBezTo>
                      <a:cubicBezTo>
                        <a:pt x="297566" y="971075"/>
                        <a:pt x="298137" y="972028"/>
                        <a:pt x="299090" y="972504"/>
                      </a:cubicBezTo>
                      <a:cubicBezTo>
                        <a:pt x="354620" y="956312"/>
                        <a:pt x="479112" y="905067"/>
                        <a:pt x="565980" y="871063"/>
                      </a:cubicBezTo>
                      <a:cubicBezTo>
                        <a:pt x="609795" y="853918"/>
                        <a:pt x="653610" y="836868"/>
                        <a:pt x="697330" y="819723"/>
                      </a:cubicBezTo>
                      <a:cubicBezTo>
                        <a:pt x="737525" y="804007"/>
                        <a:pt x="783817" y="791624"/>
                        <a:pt x="820964" y="769622"/>
                      </a:cubicBezTo>
                      <a:cubicBezTo>
                        <a:pt x="821441" y="769336"/>
                        <a:pt x="821726" y="768860"/>
                        <a:pt x="821917" y="768479"/>
                      </a:cubicBezTo>
                      <a:cubicBezTo>
                        <a:pt x="822203" y="768479"/>
                        <a:pt x="822584" y="768479"/>
                        <a:pt x="822965" y="768288"/>
                      </a:cubicBezTo>
                      <a:cubicBezTo>
                        <a:pt x="853730" y="755144"/>
                        <a:pt x="860398" y="739999"/>
                        <a:pt x="850206" y="711805"/>
                      </a:cubicBezTo>
                      <a:cubicBezTo>
                        <a:pt x="837824" y="677705"/>
                        <a:pt x="824584" y="643987"/>
                        <a:pt x="811630" y="610078"/>
                      </a:cubicBezTo>
                      <a:cubicBezTo>
                        <a:pt x="788675" y="550070"/>
                        <a:pt x="765529" y="490063"/>
                        <a:pt x="742288" y="430151"/>
                      </a:cubicBezTo>
                      <a:cubicBezTo>
                        <a:pt x="740383" y="424436"/>
                        <a:pt x="738383" y="418721"/>
                        <a:pt x="736287" y="4133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24216C69-B5B1-4F94-BCDC-BA0945981117}"/>
                    </a:ext>
                  </a:extLst>
                </p:cNvPr>
                <p:cNvSpPr/>
                <p:nvPr/>
              </p:nvSpPr>
              <p:spPr>
                <a:xfrm>
                  <a:off x="5451248" y="2599370"/>
                  <a:ext cx="854644" cy="972599"/>
                </a:xfrm>
                <a:custGeom>
                  <a:avLst/>
                  <a:gdLst>
                    <a:gd name="connsiteX0" fmla="*/ 736382 w 854644"/>
                    <a:gd name="connsiteY0" fmla="*/ 413387 h 972599"/>
                    <a:gd name="connsiteX1" fmla="*/ 717999 w 854644"/>
                    <a:gd name="connsiteY1" fmla="*/ 366905 h 972599"/>
                    <a:gd name="connsiteX2" fmla="*/ 707712 w 854644"/>
                    <a:gd name="connsiteY2" fmla="*/ 340330 h 972599"/>
                    <a:gd name="connsiteX3" fmla="*/ 701711 w 854644"/>
                    <a:gd name="connsiteY3" fmla="*/ 325852 h 972599"/>
                    <a:gd name="connsiteX4" fmla="*/ 686471 w 854644"/>
                    <a:gd name="connsiteY4" fmla="*/ 287371 h 972599"/>
                    <a:gd name="connsiteX5" fmla="*/ 587030 w 854644"/>
                    <a:gd name="connsiteY5" fmla="*/ 38483 h 972599"/>
                    <a:gd name="connsiteX6" fmla="*/ 524451 w 854644"/>
                    <a:gd name="connsiteY6" fmla="*/ 5240 h 972599"/>
                    <a:gd name="connsiteX7" fmla="*/ 523594 w 854644"/>
                    <a:gd name="connsiteY7" fmla="*/ 5812 h 972599"/>
                    <a:gd name="connsiteX8" fmla="*/ 522070 w 854644"/>
                    <a:gd name="connsiteY8" fmla="*/ 5621 h 972599"/>
                    <a:gd name="connsiteX9" fmla="*/ 397292 w 854644"/>
                    <a:gd name="connsiteY9" fmla="*/ 52675 h 972599"/>
                    <a:gd name="connsiteX10" fmla="*/ 265943 w 854644"/>
                    <a:gd name="connsiteY10" fmla="*/ 104110 h 972599"/>
                    <a:gd name="connsiteX11" fmla="*/ 5 w 854644"/>
                    <a:gd name="connsiteY11" fmla="*/ 211457 h 972599"/>
                    <a:gd name="connsiteX12" fmla="*/ 297566 w 854644"/>
                    <a:gd name="connsiteY12" fmla="*/ 970218 h 972599"/>
                    <a:gd name="connsiteX13" fmla="*/ 299090 w 854644"/>
                    <a:gd name="connsiteY13" fmla="*/ 972599 h 972599"/>
                    <a:gd name="connsiteX14" fmla="*/ 565980 w 854644"/>
                    <a:gd name="connsiteY14" fmla="*/ 871158 h 972599"/>
                    <a:gd name="connsiteX15" fmla="*/ 697330 w 854644"/>
                    <a:gd name="connsiteY15" fmla="*/ 819818 h 972599"/>
                    <a:gd name="connsiteX16" fmla="*/ 820964 w 854644"/>
                    <a:gd name="connsiteY16" fmla="*/ 769717 h 972599"/>
                    <a:gd name="connsiteX17" fmla="*/ 821917 w 854644"/>
                    <a:gd name="connsiteY17" fmla="*/ 768574 h 972599"/>
                    <a:gd name="connsiteX18" fmla="*/ 822965 w 854644"/>
                    <a:gd name="connsiteY18" fmla="*/ 768384 h 972599"/>
                    <a:gd name="connsiteX19" fmla="*/ 850206 w 854644"/>
                    <a:gd name="connsiteY19" fmla="*/ 711900 h 972599"/>
                    <a:gd name="connsiteX20" fmla="*/ 811630 w 854644"/>
                    <a:gd name="connsiteY20" fmla="*/ 610173 h 972599"/>
                    <a:gd name="connsiteX21" fmla="*/ 742288 w 854644"/>
                    <a:gd name="connsiteY21" fmla="*/ 430246 h 972599"/>
                    <a:gd name="connsiteX22" fmla="*/ 736382 w 854644"/>
                    <a:gd name="connsiteY22" fmla="*/ 413387 h 97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54644" h="972599">
                      <a:moveTo>
                        <a:pt x="736382" y="413387"/>
                      </a:moveTo>
                      <a:cubicBezTo>
                        <a:pt x="730191" y="397861"/>
                        <a:pt x="724095" y="382430"/>
                        <a:pt x="717999" y="366905"/>
                      </a:cubicBezTo>
                      <a:cubicBezTo>
                        <a:pt x="714570" y="358046"/>
                        <a:pt x="711141" y="349188"/>
                        <a:pt x="707712" y="340330"/>
                      </a:cubicBezTo>
                      <a:cubicBezTo>
                        <a:pt x="705902" y="335567"/>
                        <a:pt x="703807" y="330710"/>
                        <a:pt x="701711" y="325852"/>
                      </a:cubicBezTo>
                      <a:cubicBezTo>
                        <a:pt x="696663" y="312993"/>
                        <a:pt x="691615" y="300230"/>
                        <a:pt x="686471" y="287371"/>
                      </a:cubicBezTo>
                      <a:cubicBezTo>
                        <a:pt x="653515" y="204408"/>
                        <a:pt x="621035" y="121160"/>
                        <a:pt x="587030" y="38483"/>
                      </a:cubicBezTo>
                      <a:cubicBezTo>
                        <a:pt x="573981" y="6860"/>
                        <a:pt x="564170" y="-8952"/>
                        <a:pt x="524451" y="5240"/>
                      </a:cubicBezTo>
                      <a:cubicBezTo>
                        <a:pt x="524070" y="5336"/>
                        <a:pt x="523784" y="5526"/>
                        <a:pt x="523594" y="5812"/>
                      </a:cubicBezTo>
                      <a:cubicBezTo>
                        <a:pt x="523118" y="5621"/>
                        <a:pt x="522641" y="5526"/>
                        <a:pt x="522070" y="5621"/>
                      </a:cubicBezTo>
                      <a:cubicBezTo>
                        <a:pt x="479874" y="14575"/>
                        <a:pt x="437393" y="36959"/>
                        <a:pt x="397292" y="52675"/>
                      </a:cubicBezTo>
                      <a:cubicBezTo>
                        <a:pt x="353477" y="69820"/>
                        <a:pt x="309758" y="86965"/>
                        <a:pt x="265943" y="104110"/>
                      </a:cubicBezTo>
                      <a:cubicBezTo>
                        <a:pt x="179456" y="138019"/>
                        <a:pt x="-1043" y="208409"/>
                        <a:pt x="5" y="211457"/>
                      </a:cubicBezTo>
                      <a:cubicBezTo>
                        <a:pt x="43058" y="340235"/>
                        <a:pt x="266038" y="910877"/>
                        <a:pt x="297566" y="970218"/>
                      </a:cubicBezTo>
                      <a:cubicBezTo>
                        <a:pt x="297566" y="971171"/>
                        <a:pt x="298137" y="972123"/>
                        <a:pt x="299090" y="972599"/>
                      </a:cubicBezTo>
                      <a:cubicBezTo>
                        <a:pt x="354620" y="956407"/>
                        <a:pt x="479112" y="905162"/>
                        <a:pt x="565980" y="871158"/>
                      </a:cubicBezTo>
                      <a:cubicBezTo>
                        <a:pt x="609795" y="854013"/>
                        <a:pt x="653610" y="836963"/>
                        <a:pt x="697330" y="819818"/>
                      </a:cubicBezTo>
                      <a:cubicBezTo>
                        <a:pt x="737525" y="804102"/>
                        <a:pt x="783817" y="791720"/>
                        <a:pt x="820964" y="769717"/>
                      </a:cubicBezTo>
                      <a:cubicBezTo>
                        <a:pt x="821441" y="769431"/>
                        <a:pt x="821726" y="769050"/>
                        <a:pt x="821917" y="768574"/>
                      </a:cubicBezTo>
                      <a:cubicBezTo>
                        <a:pt x="822203" y="768574"/>
                        <a:pt x="822584" y="768574"/>
                        <a:pt x="822965" y="768384"/>
                      </a:cubicBezTo>
                      <a:cubicBezTo>
                        <a:pt x="853730" y="755239"/>
                        <a:pt x="860398" y="740094"/>
                        <a:pt x="850206" y="711900"/>
                      </a:cubicBezTo>
                      <a:cubicBezTo>
                        <a:pt x="837824" y="677801"/>
                        <a:pt x="824679" y="644082"/>
                        <a:pt x="811630" y="610173"/>
                      </a:cubicBezTo>
                      <a:cubicBezTo>
                        <a:pt x="788675" y="550166"/>
                        <a:pt x="765529" y="490158"/>
                        <a:pt x="742288" y="430246"/>
                      </a:cubicBezTo>
                      <a:cubicBezTo>
                        <a:pt x="740478" y="424436"/>
                        <a:pt x="738478" y="418816"/>
                        <a:pt x="736382" y="413387"/>
                      </a:cubicBezTo>
                      <a:close/>
                    </a:path>
                  </a:pathLst>
                </a:custGeom>
                <a:solidFill>
                  <a:srgbClr val="FF7D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44" name="Graphic 90">
                  <a:extLst>
                    <a:ext uri="{FF2B5EF4-FFF2-40B4-BE49-F238E27FC236}">
                      <a16:creationId xmlns:a16="http://schemas.microsoft.com/office/drawing/2014/main" id="{D65B5BF7-A6E9-4D01-8682-B7E55B80A4D9}"/>
                    </a:ext>
                  </a:extLst>
                </p:cNvPr>
                <p:cNvGrpSpPr/>
                <p:nvPr/>
              </p:nvGrpSpPr>
              <p:grpSpPr>
                <a:xfrm>
                  <a:off x="5447410" y="2837531"/>
                  <a:ext cx="80460" cy="81796"/>
                  <a:chOff x="5447410" y="2837531"/>
                  <a:chExt cx="80460" cy="81796"/>
                </a:xfrm>
              </p:grpSpPr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99164933-D09C-4D10-A8F1-1757E6876484}"/>
                      </a:ext>
                    </a:extLst>
                  </p:cNvPr>
                  <p:cNvSpPr/>
                  <p:nvPr/>
                </p:nvSpPr>
                <p:spPr>
                  <a:xfrm>
                    <a:off x="5506811" y="2844728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05EBB9A7-FB84-4B1B-8C09-9F0E8E833178}"/>
                      </a:ext>
                    </a:extLst>
                  </p:cNvPr>
                  <p:cNvSpPr/>
                  <p:nvPr/>
                </p:nvSpPr>
                <p:spPr>
                  <a:xfrm>
                    <a:off x="5447410" y="2837531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990 w 73036"/>
                      <a:gd name="connsiteY3" fmla="*/ 81785 h 81796"/>
                      <a:gd name="connsiteX4" fmla="*/ 37179 w 73036"/>
                      <a:gd name="connsiteY4" fmla="*/ 6616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655" y="81975"/>
                          <a:pt x="42990" y="81785"/>
                        </a:cubicBezTo>
                        <a:cubicBezTo>
                          <a:pt x="40989" y="76451"/>
                          <a:pt x="39084" y="71307"/>
                          <a:pt x="37179" y="66164"/>
                        </a:cubicBezTo>
                        <a:cubicBezTo>
                          <a:pt x="35465" y="65973"/>
                          <a:pt x="33179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5" name="Graphic 90">
                  <a:extLst>
                    <a:ext uri="{FF2B5EF4-FFF2-40B4-BE49-F238E27FC236}">
                      <a16:creationId xmlns:a16="http://schemas.microsoft.com/office/drawing/2014/main" id="{1E995932-E22D-4581-8509-4F1B041CC2A9}"/>
                    </a:ext>
                  </a:extLst>
                </p:cNvPr>
                <p:cNvGrpSpPr/>
                <p:nvPr/>
              </p:nvGrpSpPr>
              <p:grpSpPr>
                <a:xfrm>
                  <a:off x="5471128" y="2900111"/>
                  <a:ext cx="80460" cy="81796"/>
                  <a:chOff x="5471128" y="2900111"/>
                  <a:chExt cx="80460" cy="81796"/>
                </a:xfrm>
              </p:grpSpPr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FB5AF469-9A02-45DE-A91A-0E4C4F494D32}"/>
                      </a:ext>
                    </a:extLst>
                  </p:cNvPr>
                  <p:cNvSpPr/>
                  <p:nvPr/>
                </p:nvSpPr>
                <p:spPr>
                  <a:xfrm>
                    <a:off x="5530529" y="2907308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664C7F45-FAD5-4172-BC98-CF3FB2800D00}"/>
                      </a:ext>
                    </a:extLst>
                  </p:cNvPr>
                  <p:cNvSpPr/>
                  <p:nvPr/>
                </p:nvSpPr>
                <p:spPr>
                  <a:xfrm>
                    <a:off x="5471128" y="2900111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799 w 73036"/>
                      <a:gd name="connsiteY3" fmla="*/ 81785 h 81796"/>
                      <a:gd name="connsiteX4" fmla="*/ 36894 w 73036"/>
                      <a:gd name="connsiteY4" fmla="*/ 6616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799" y="71307"/>
                          <a:pt x="36894" y="66164"/>
                        </a:cubicBezTo>
                        <a:cubicBezTo>
                          <a:pt x="35179" y="65973"/>
                          <a:pt x="33179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6" name="Graphic 90">
                  <a:extLst>
                    <a:ext uri="{FF2B5EF4-FFF2-40B4-BE49-F238E27FC236}">
                      <a16:creationId xmlns:a16="http://schemas.microsoft.com/office/drawing/2014/main" id="{E8782B4B-0895-49D2-B665-D42A46185431}"/>
                    </a:ext>
                  </a:extLst>
                </p:cNvPr>
                <p:cNvGrpSpPr/>
                <p:nvPr/>
              </p:nvGrpSpPr>
              <p:grpSpPr>
                <a:xfrm>
                  <a:off x="5495131" y="2962499"/>
                  <a:ext cx="80460" cy="81796"/>
                  <a:chOff x="5495131" y="2962499"/>
                  <a:chExt cx="80460" cy="81796"/>
                </a:xfrm>
              </p:grpSpPr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3145FF72-5ED6-4A7F-9E31-2B24B6DB90FF}"/>
                      </a:ext>
                    </a:extLst>
                  </p:cNvPr>
                  <p:cNvSpPr/>
                  <p:nvPr/>
                </p:nvSpPr>
                <p:spPr>
                  <a:xfrm>
                    <a:off x="5554532" y="2969751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5021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075BFACF-136D-4B68-B83A-BF99758689AF}"/>
                      </a:ext>
                    </a:extLst>
                  </p:cNvPr>
                  <p:cNvSpPr/>
                  <p:nvPr/>
                </p:nvSpPr>
                <p:spPr>
                  <a:xfrm>
                    <a:off x="5495131" y="2962499"/>
                    <a:ext cx="73132" cy="81796"/>
                  </a:xfrm>
                  <a:custGeom>
                    <a:avLst/>
                    <a:gdLst>
                      <a:gd name="connsiteX0" fmla="*/ 15843 w 73132"/>
                      <a:gd name="connsiteY0" fmla="*/ 8823 h 81796"/>
                      <a:gd name="connsiteX1" fmla="*/ 222 w 73132"/>
                      <a:gd name="connsiteY1" fmla="*/ 37779 h 81796"/>
                      <a:gd name="connsiteX2" fmla="*/ 21939 w 73132"/>
                      <a:gd name="connsiteY2" fmla="*/ 77308 h 81796"/>
                      <a:gd name="connsiteX3" fmla="*/ 42799 w 73132"/>
                      <a:gd name="connsiteY3" fmla="*/ 81785 h 81796"/>
                      <a:gd name="connsiteX4" fmla="*/ 36703 w 73132"/>
                      <a:gd name="connsiteY4" fmla="*/ 66164 h 81796"/>
                      <a:gd name="connsiteX5" fmla="*/ 31464 w 73132"/>
                      <a:gd name="connsiteY5" fmla="*/ 64735 h 81796"/>
                      <a:gd name="connsiteX6" fmla="*/ 16796 w 73132"/>
                      <a:gd name="connsiteY6" fmla="*/ 38446 h 81796"/>
                      <a:gd name="connsiteX7" fmla="*/ 21939 w 73132"/>
                      <a:gd name="connsiteY7" fmla="*/ 25683 h 81796"/>
                      <a:gd name="connsiteX8" fmla="*/ 69469 w 73132"/>
                      <a:gd name="connsiteY8" fmla="*/ 19301 h 81796"/>
                      <a:gd name="connsiteX9" fmla="*/ 72612 w 73132"/>
                      <a:gd name="connsiteY9" fmla="*/ 15300 h 81796"/>
                      <a:gd name="connsiteX10" fmla="*/ 15843 w 73132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132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608" y="71307"/>
                          <a:pt x="36703" y="66164"/>
                        </a:cubicBezTo>
                        <a:cubicBezTo>
                          <a:pt x="34989" y="65973"/>
                          <a:pt x="33274" y="65497"/>
                          <a:pt x="31464" y="64735"/>
                        </a:cubicBezTo>
                        <a:cubicBezTo>
                          <a:pt x="21082" y="60163"/>
                          <a:pt x="15177" y="49686"/>
                          <a:pt x="16796" y="38446"/>
                        </a:cubicBezTo>
                        <a:cubicBezTo>
                          <a:pt x="17558" y="33398"/>
                          <a:pt x="19368" y="29112"/>
                          <a:pt x="21939" y="25683"/>
                        </a:cubicBezTo>
                        <a:cubicBezTo>
                          <a:pt x="32131" y="12157"/>
                          <a:pt x="54229" y="10824"/>
                          <a:pt x="69469" y="19301"/>
                        </a:cubicBezTo>
                        <a:cubicBezTo>
                          <a:pt x="71755" y="20634"/>
                          <a:pt x="74232" y="17301"/>
                          <a:pt x="72612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7" name="Graphic 90">
                  <a:extLst>
                    <a:ext uri="{FF2B5EF4-FFF2-40B4-BE49-F238E27FC236}">
                      <a16:creationId xmlns:a16="http://schemas.microsoft.com/office/drawing/2014/main" id="{5ADAA913-8DAF-42F0-A6C9-1FC1F3303C50}"/>
                    </a:ext>
                  </a:extLst>
                </p:cNvPr>
                <p:cNvGrpSpPr/>
                <p:nvPr/>
              </p:nvGrpSpPr>
              <p:grpSpPr>
                <a:xfrm>
                  <a:off x="5519229" y="3024983"/>
                  <a:ext cx="80460" cy="81796"/>
                  <a:chOff x="5519229" y="3024983"/>
                  <a:chExt cx="80460" cy="81796"/>
                </a:xfrm>
              </p:grpSpPr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810AEBA8-F449-488E-9CF0-8F277571D476}"/>
                      </a:ext>
                    </a:extLst>
                  </p:cNvPr>
                  <p:cNvSpPr/>
                  <p:nvPr/>
                </p:nvSpPr>
                <p:spPr>
                  <a:xfrm>
                    <a:off x="5578630" y="3032180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5C5178F3-0430-46A0-9CAE-EE2AADD92BB0}"/>
                      </a:ext>
                    </a:extLst>
                  </p:cNvPr>
                  <p:cNvSpPr/>
                  <p:nvPr/>
                </p:nvSpPr>
                <p:spPr>
                  <a:xfrm>
                    <a:off x="5519229" y="3024983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799 w 73036"/>
                      <a:gd name="connsiteY3" fmla="*/ 81785 h 81796"/>
                      <a:gd name="connsiteX4" fmla="*/ 36513 w 73036"/>
                      <a:gd name="connsiteY4" fmla="*/ 6635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418" y="71403"/>
                          <a:pt x="36513" y="66354"/>
                        </a:cubicBezTo>
                        <a:cubicBezTo>
                          <a:pt x="34798" y="66164"/>
                          <a:pt x="33179" y="65592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8" name="Graphic 90">
                  <a:extLst>
                    <a:ext uri="{FF2B5EF4-FFF2-40B4-BE49-F238E27FC236}">
                      <a16:creationId xmlns:a16="http://schemas.microsoft.com/office/drawing/2014/main" id="{1CD03E4E-DDBB-4092-A8DC-7BCE9276F305}"/>
                    </a:ext>
                  </a:extLst>
                </p:cNvPr>
                <p:cNvGrpSpPr/>
                <p:nvPr/>
              </p:nvGrpSpPr>
              <p:grpSpPr>
                <a:xfrm>
                  <a:off x="5542851" y="3087467"/>
                  <a:ext cx="80460" cy="81702"/>
                  <a:chOff x="5542851" y="3087467"/>
                  <a:chExt cx="80460" cy="81702"/>
                </a:xfrm>
              </p:grpSpPr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BB4A4E97-6327-4FFB-BC50-BE276A5ADB5C}"/>
                      </a:ext>
                    </a:extLst>
                  </p:cNvPr>
                  <p:cNvSpPr/>
                  <p:nvPr/>
                </p:nvSpPr>
                <p:spPr>
                  <a:xfrm>
                    <a:off x="5602252" y="3094664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F3A02245-2088-4449-9524-B1753747BA55}"/>
                      </a:ext>
                    </a:extLst>
                  </p:cNvPr>
                  <p:cNvSpPr/>
                  <p:nvPr/>
                </p:nvSpPr>
                <p:spPr>
                  <a:xfrm>
                    <a:off x="5542851" y="3087467"/>
                    <a:ext cx="73036" cy="81702"/>
                  </a:xfrm>
                  <a:custGeom>
                    <a:avLst/>
                    <a:gdLst>
                      <a:gd name="connsiteX0" fmla="*/ 15843 w 73036"/>
                      <a:gd name="connsiteY0" fmla="*/ 8823 h 81702"/>
                      <a:gd name="connsiteX1" fmla="*/ 222 w 73036"/>
                      <a:gd name="connsiteY1" fmla="*/ 37779 h 81702"/>
                      <a:gd name="connsiteX2" fmla="*/ 21939 w 73036"/>
                      <a:gd name="connsiteY2" fmla="*/ 77308 h 81702"/>
                      <a:gd name="connsiteX3" fmla="*/ 43085 w 73036"/>
                      <a:gd name="connsiteY3" fmla="*/ 81690 h 81702"/>
                      <a:gd name="connsiteX4" fmla="*/ 36989 w 73036"/>
                      <a:gd name="connsiteY4" fmla="*/ 66164 h 81702"/>
                      <a:gd name="connsiteX5" fmla="*/ 31369 w 73036"/>
                      <a:gd name="connsiteY5" fmla="*/ 64735 h 81702"/>
                      <a:gd name="connsiteX6" fmla="*/ 16701 w 73036"/>
                      <a:gd name="connsiteY6" fmla="*/ 38446 h 81702"/>
                      <a:gd name="connsiteX7" fmla="*/ 21844 w 73036"/>
                      <a:gd name="connsiteY7" fmla="*/ 25683 h 81702"/>
                      <a:gd name="connsiteX8" fmla="*/ 69374 w 73036"/>
                      <a:gd name="connsiteY8" fmla="*/ 19301 h 81702"/>
                      <a:gd name="connsiteX9" fmla="*/ 72517 w 73036"/>
                      <a:gd name="connsiteY9" fmla="*/ 15300 h 81702"/>
                      <a:gd name="connsiteX10" fmla="*/ 15843 w 73036"/>
                      <a:gd name="connsiteY10" fmla="*/ 8823 h 81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02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846" y="81880"/>
                          <a:pt x="43085" y="81690"/>
                        </a:cubicBezTo>
                        <a:cubicBezTo>
                          <a:pt x="41085" y="76356"/>
                          <a:pt x="38894" y="71212"/>
                          <a:pt x="36989" y="66164"/>
                        </a:cubicBezTo>
                        <a:cubicBezTo>
                          <a:pt x="35274" y="65973"/>
                          <a:pt x="33274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49" name="Graphic 90">
                  <a:extLst>
                    <a:ext uri="{FF2B5EF4-FFF2-40B4-BE49-F238E27FC236}">
                      <a16:creationId xmlns:a16="http://schemas.microsoft.com/office/drawing/2014/main" id="{1D0D237E-ED4C-48FB-AC76-B9E6B9545038}"/>
                    </a:ext>
                  </a:extLst>
                </p:cNvPr>
                <p:cNvGrpSpPr/>
                <p:nvPr/>
              </p:nvGrpSpPr>
              <p:grpSpPr>
                <a:xfrm>
                  <a:off x="5566568" y="3150103"/>
                  <a:ext cx="80460" cy="81836"/>
                  <a:chOff x="5566568" y="3150103"/>
                  <a:chExt cx="80460" cy="81836"/>
                </a:xfrm>
              </p:grpSpPr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BB937407-191F-4BF5-A5B3-5FD96677A6FE}"/>
                      </a:ext>
                    </a:extLst>
                  </p:cNvPr>
                  <p:cNvSpPr/>
                  <p:nvPr/>
                </p:nvSpPr>
                <p:spPr>
                  <a:xfrm>
                    <a:off x="5625969" y="3157298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5021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12F3B868-ECB9-415E-844E-67010CF8E6A4}"/>
                      </a:ext>
                    </a:extLst>
                  </p:cNvPr>
                  <p:cNvSpPr/>
                  <p:nvPr/>
                </p:nvSpPr>
                <p:spPr>
                  <a:xfrm>
                    <a:off x="5566568" y="3150103"/>
                    <a:ext cx="73037" cy="81836"/>
                  </a:xfrm>
                  <a:custGeom>
                    <a:avLst/>
                    <a:gdLst>
                      <a:gd name="connsiteX0" fmla="*/ 15843 w 73037"/>
                      <a:gd name="connsiteY0" fmla="*/ 8862 h 81836"/>
                      <a:gd name="connsiteX1" fmla="*/ 222 w 73037"/>
                      <a:gd name="connsiteY1" fmla="*/ 37819 h 81836"/>
                      <a:gd name="connsiteX2" fmla="*/ 21939 w 73037"/>
                      <a:gd name="connsiteY2" fmla="*/ 77347 h 81836"/>
                      <a:gd name="connsiteX3" fmla="*/ 42799 w 73037"/>
                      <a:gd name="connsiteY3" fmla="*/ 81824 h 81836"/>
                      <a:gd name="connsiteX4" fmla="*/ 36989 w 73037"/>
                      <a:gd name="connsiteY4" fmla="*/ 66203 h 81836"/>
                      <a:gd name="connsiteX5" fmla="*/ 31369 w 73037"/>
                      <a:gd name="connsiteY5" fmla="*/ 64774 h 81836"/>
                      <a:gd name="connsiteX6" fmla="*/ 16701 w 73037"/>
                      <a:gd name="connsiteY6" fmla="*/ 38485 h 81836"/>
                      <a:gd name="connsiteX7" fmla="*/ 21844 w 73037"/>
                      <a:gd name="connsiteY7" fmla="*/ 25722 h 81836"/>
                      <a:gd name="connsiteX8" fmla="*/ 69374 w 73037"/>
                      <a:gd name="connsiteY8" fmla="*/ 19340 h 81836"/>
                      <a:gd name="connsiteX9" fmla="*/ 72517 w 73037"/>
                      <a:gd name="connsiteY9" fmla="*/ 15339 h 81836"/>
                      <a:gd name="connsiteX10" fmla="*/ 15843 w 73037"/>
                      <a:gd name="connsiteY10" fmla="*/ 8862 h 81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836">
                        <a:moveTo>
                          <a:pt x="15843" y="8862"/>
                        </a:moveTo>
                        <a:cubicBezTo>
                          <a:pt x="7557" y="15435"/>
                          <a:pt x="1461" y="25246"/>
                          <a:pt x="222" y="37819"/>
                        </a:cubicBezTo>
                        <a:cubicBezTo>
                          <a:pt x="-1492" y="54392"/>
                          <a:pt x="6795" y="70203"/>
                          <a:pt x="21939" y="77347"/>
                        </a:cubicBezTo>
                        <a:cubicBezTo>
                          <a:pt x="27369" y="79919"/>
                          <a:pt x="35465" y="82015"/>
                          <a:pt x="42799" y="81824"/>
                        </a:cubicBezTo>
                        <a:cubicBezTo>
                          <a:pt x="40799" y="76490"/>
                          <a:pt x="38894" y="71346"/>
                          <a:pt x="36989" y="66203"/>
                        </a:cubicBezTo>
                        <a:cubicBezTo>
                          <a:pt x="35274" y="66012"/>
                          <a:pt x="33274" y="65536"/>
                          <a:pt x="31369" y="64774"/>
                        </a:cubicBezTo>
                        <a:cubicBezTo>
                          <a:pt x="20987" y="60202"/>
                          <a:pt x="15081" y="49725"/>
                          <a:pt x="16701" y="38485"/>
                        </a:cubicBezTo>
                        <a:cubicBezTo>
                          <a:pt x="17463" y="33437"/>
                          <a:pt x="19272" y="29151"/>
                          <a:pt x="21844" y="25722"/>
                        </a:cubicBezTo>
                        <a:cubicBezTo>
                          <a:pt x="32036" y="12196"/>
                          <a:pt x="54134" y="10863"/>
                          <a:pt x="69374" y="19340"/>
                        </a:cubicBezTo>
                        <a:cubicBezTo>
                          <a:pt x="71660" y="20673"/>
                          <a:pt x="74136" y="17340"/>
                          <a:pt x="72517" y="15339"/>
                        </a:cubicBezTo>
                        <a:cubicBezTo>
                          <a:pt x="57087" y="-3711"/>
                          <a:pt x="32131" y="-3996"/>
                          <a:pt x="15843" y="886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0" name="Graphic 90">
                  <a:extLst>
                    <a:ext uri="{FF2B5EF4-FFF2-40B4-BE49-F238E27FC236}">
                      <a16:creationId xmlns:a16="http://schemas.microsoft.com/office/drawing/2014/main" id="{496C99DE-5C2E-41FD-BE91-FD3CD54473D6}"/>
                    </a:ext>
                  </a:extLst>
                </p:cNvPr>
                <p:cNvGrpSpPr/>
                <p:nvPr/>
              </p:nvGrpSpPr>
              <p:grpSpPr>
                <a:xfrm>
                  <a:off x="5591714" y="3212150"/>
                  <a:ext cx="80365" cy="81797"/>
                  <a:chOff x="5591714" y="3212150"/>
                  <a:chExt cx="80365" cy="81797"/>
                </a:xfrm>
              </p:grpSpPr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E7A21003-61B0-45A4-B194-A326497FDD66}"/>
                      </a:ext>
                    </a:extLst>
                  </p:cNvPr>
                  <p:cNvSpPr/>
                  <p:nvPr/>
                </p:nvSpPr>
                <p:spPr>
                  <a:xfrm>
                    <a:off x="5651020" y="3219375"/>
                    <a:ext cx="21059" cy="20615"/>
                  </a:xfrm>
                  <a:custGeom>
                    <a:avLst/>
                    <a:gdLst>
                      <a:gd name="connsiteX0" fmla="*/ 353 w 21059"/>
                      <a:gd name="connsiteY0" fmla="*/ 7504 h 20615"/>
                      <a:gd name="connsiteX1" fmla="*/ 4353 w 21059"/>
                      <a:gd name="connsiteY1" fmla="*/ 18648 h 20615"/>
                      <a:gd name="connsiteX2" fmla="*/ 8258 w 21059"/>
                      <a:gd name="connsiteY2" fmla="*/ 20362 h 20615"/>
                      <a:gd name="connsiteX3" fmla="*/ 19498 w 21059"/>
                      <a:gd name="connsiteY3" fmla="*/ 4265 h 20615"/>
                      <a:gd name="connsiteX4" fmla="*/ 353 w 21059"/>
                      <a:gd name="connsiteY4" fmla="*/ 7504 h 20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15">
                        <a:moveTo>
                          <a:pt x="353" y="7504"/>
                        </a:moveTo>
                        <a:cubicBezTo>
                          <a:pt x="-790" y="11599"/>
                          <a:pt x="924" y="16267"/>
                          <a:pt x="4353" y="18648"/>
                        </a:cubicBezTo>
                        <a:cubicBezTo>
                          <a:pt x="5496" y="19505"/>
                          <a:pt x="6830" y="20077"/>
                          <a:pt x="8258" y="20362"/>
                        </a:cubicBezTo>
                        <a:cubicBezTo>
                          <a:pt x="17117" y="22363"/>
                          <a:pt x="24356" y="12076"/>
                          <a:pt x="19498" y="4265"/>
                        </a:cubicBezTo>
                        <a:cubicBezTo>
                          <a:pt x="15021" y="-2974"/>
                          <a:pt x="2639" y="-402"/>
                          <a:pt x="353" y="7504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2B1A0D12-6767-47B8-AE54-C5D6346EA6B1}"/>
                      </a:ext>
                    </a:extLst>
                  </p:cNvPr>
                  <p:cNvSpPr/>
                  <p:nvPr/>
                </p:nvSpPr>
                <p:spPr>
                  <a:xfrm>
                    <a:off x="5591714" y="3212150"/>
                    <a:ext cx="73036" cy="81797"/>
                  </a:xfrm>
                  <a:custGeom>
                    <a:avLst/>
                    <a:gdLst>
                      <a:gd name="connsiteX0" fmla="*/ 15843 w 73036"/>
                      <a:gd name="connsiteY0" fmla="*/ 8823 h 81797"/>
                      <a:gd name="connsiteX1" fmla="*/ 222 w 73036"/>
                      <a:gd name="connsiteY1" fmla="*/ 37779 h 81797"/>
                      <a:gd name="connsiteX2" fmla="*/ 21939 w 73036"/>
                      <a:gd name="connsiteY2" fmla="*/ 77308 h 81797"/>
                      <a:gd name="connsiteX3" fmla="*/ 42799 w 73036"/>
                      <a:gd name="connsiteY3" fmla="*/ 81785 h 81797"/>
                      <a:gd name="connsiteX4" fmla="*/ 36989 w 73036"/>
                      <a:gd name="connsiteY4" fmla="*/ 66164 h 81797"/>
                      <a:gd name="connsiteX5" fmla="*/ 31369 w 73036"/>
                      <a:gd name="connsiteY5" fmla="*/ 64735 h 81797"/>
                      <a:gd name="connsiteX6" fmla="*/ 16701 w 73036"/>
                      <a:gd name="connsiteY6" fmla="*/ 38446 h 81797"/>
                      <a:gd name="connsiteX7" fmla="*/ 21844 w 73036"/>
                      <a:gd name="connsiteY7" fmla="*/ 25683 h 81797"/>
                      <a:gd name="connsiteX8" fmla="*/ 69374 w 73036"/>
                      <a:gd name="connsiteY8" fmla="*/ 19301 h 81797"/>
                      <a:gd name="connsiteX9" fmla="*/ 72517 w 73036"/>
                      <a:gd name="connsiteY9" fmla="*/ 15300 h 81797"/>
                      <a:gd name="connsiteX10" fmla="*/ 15843 w 73036"/>
                      <a:gd name="connsiteY10" fmla="*/ 8823 h 81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7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894" y="71307"/>
                          <a:pt x="36989" y="66164"/>
                        </a:cubicBezTo>
                        <a:cubicBezTo>
                          <a:pt x="35274" y="65973"/>
                          <a:pt x="33274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1" name="Graphic 90">
                  <a:extLst>
                    <a:ext uri="{FF2B5EF4-FFF2-40B4-BE49-F238E27FC236}">
                      <a16:creationId xmlns:a16="http://schemas.microsoft.com/office/drawing/2014/main" id="{DA5FC0E0-422A-4901-9233-527124BFA7F3}"/>
                    </a:ext>
                  </a:extLst>
                </p:cNvPr>
                <p:cNvGrpSpPr/>
                <p:nvPr/>
              </p:nvGrpSpPr>
              <p:grpSpPr>
                <a:xfrm>
                  <a:off x="5615717" y="3274570"/>
                  <a:ext cx="80460" cy="81481"/>
                  <a:chOff x="5615717" y="3274570"/>
                  <a:chExt cx="80460" cy="81481"/>
                </a:xfrm>
              </p:grpSpPr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id="{07ECB4BB-5D56-4329-A884-4B130B6AF824}"/>
                      </a:ext>
                    </a:extLst>
                  </p:cNvPr>
                  <p:cNvSpPr/>
                  <p:nvPr/>
                </p:nvSpPr>
                <p:spPr>
                  <a:xfrm>
                    <a:off x="5675118" y="3281790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FFC01E72-C2F6-4980-BF1C-D0AD27E40D6C}"/>
                      </a:ext>
                    </a:extLst>
                  </p:cNvPr>
                  <p:cNvSpPr/>
                  <p:nvPr/>
                </p:nvSpPr>
                <p:spPr>
                  <a:xfrm>
                    <a:off x="5615717" y="3274570"/>
                    <a:ext cx="73037" cy="81481"/>
                  </a:xfrm>
                  <a:custGeom>
                    <a:avLst/>
                    <a:gdLst>
                      <a:gd name="connsiteX0" fmla="*/ 15843 w 73037"/>
                      <a:gd name="connsiteY0" fmla="*/ 8792 h 81481"/>
                      <a:gd name="connsiteX1" fmla="*/ 222 w 73037"/>
                      <a:gd name="connsiteY1" fmla="*/ 37748 h 81481"/>
                      <a:gd name="connsiteX2" fmla="*/ 21939 w 73037"/>
                      <a:gd name="connsiteY2" fmla="*/ 77277 h 81481"/>
                      <a:gd name="connsiteX3" fmla="*/ 43752 w 73037"/>
                      <a:gd name="connsiteY3" fmla="*/ 81468 h 81481"/>
                      <a:gd name="connsiteX4" fmla="*/ 37751 w 73037"/>
                      <a:gd name="connsiteY4" fmla="*/ 65847 h 81481"/>
                      <a:gd name="connsiteX5" fmla="*/ 31369 w 73037"/>
                      <a:gd name="connsiteY5" fmla="*/ 64704 h 81481"/>
                      <a:gd name="connsiteX6" fmla="*/ 16701 w 73037"/>
                      <a:gd name="connsiteY6" fmla="*/ 38415 h 81481"/>
                      <a:gd name="connsiteX7" fmla="*/ 21844 w 73037"/>
                      <a:gd name="connsiteY7" fmla="*/ 25651 h 81481"/>
                      <a:gd name="connsiteX8" fmla="*/ 69374 w 73037"/>
                      <a:gd name="connsiteY8" fmla="*/ 19269 h 81481"/>
                      <a:gd name="connsiteX9" fmla="*/ 72517 w 73037"/>
                      <a:gd name="connsiteY9" fmla="*/ 15269 h 81481"/>
                      <a:gd name="connsiteX10" fmla="*/ 15843 w 73037"/>
                      <a:gd name="connsiteY10" fmla="*/ 8792 h 81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481">
                        <a:moveTo>
                          <a:pt x="15843" y="8792"/>
                        </a:moveTo>
                        <a:cubicBezTo>
                          <a:pt x="7557" y="15364"/>
                          <a:pt x="1461" y="25175"/>
                          <a:pt x="222" y="37748"/>
                        </a:cubicBezTo>
                        <a:cubicBezTo>
                          <a:pt x="-1492" y="54321"/>
                          <a:pt x="6795" y="70133"/>
                          <a:pt x="21939" y="77277"/>
                        </a:cubicBezTo>
                        <a:cubicBezTo>
                          <a:pt x="27369" y="79848"/>
                          <a:pt x="36417" y="81658"/>
                          <a:pt x="43752" y="81468"/>
                        </a:cubicBezTo>
                        <a:cubicBezTo>
                          <a:pt x="41751" y="76134"/>
                          <a:pt x="39656" y="70990"/>
                          <a:pt x="37751" y="65847"/>
                        </a:cubicBezTo>
                        <a:cubicBezTo>
                          <a:pt x="36227" y="65942"/>
                          <a:pt x="34703" y="65942"/>
                          <a:pt x="31369" y="64704"/>
                        </a:cubicBezTo>
                        <a:cubicBezTo>
                          <a:pt x="20701" y="60703"/>
                          <a:pt x="15081" y="49654"/>
                          <a:pt x="16701" y="38415"/>
                        </a:cubicBezTo>
                        <a:cubicBezTo>
                          <a:pt x="17463" y="33366"/>
                          <a:pt x="19272" y="29080"/>
                          <a:pt x="21844" y="25651"/>
                        </a:cubicBezTo>
                        <a:cubicBezTo>
                          <a:pt x="32036" y="12126"/>
                          <a:pt x="54134" y="10792"/>
                          <a:pt x="69374" y="19269"/>
                        </a:cubicBezTo>
                        <a:cubicBezTo>
                          <a:pt x="71660" y="20603"/>
                          <a:pt x="74136" y="17269"/>
                          <a:pt x="72517" y="15269"/>
                        </a:cubicBezTo>
                        <a:cubicBezTo>
                          <a:pt x="56991" y="-3686"/>
                          <a:pt x="32036" y="-3972"/>
                          <a:pt x="15843" y="879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2" name="Graphic 90">
                  <a:extLst>
                    <a:ext uri="{FF2B5EF4-FFF2-40B4-BE49-F238E27FC236}">
                      <a16:creationId xmlns:a16="http://schemas.microsoft.com/office/drawing/2014/main" id="{3274437D-9F12-42DF-9D0F-8224A63A4822}"/>
                    </a:ext>
                  </a:extLst>
                </p:cNvPr>
                <p:cNvGrpSpPr/>
                <p:nvPr/>
              </p:nvGrpSpPr>
              <p:grpSpPr>
                <a:xfrm>
                  <a:off x="5642101" y="3336070"/>
                  <a:ext cx="80460" cy="81986"/>
                  <a:chOff x="5642101" y="3336070"/>
                  <a:chExt cx="80460" cy="81986"/>
                </a:xfrm>
              </p:grpSpPr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F93402A2-779D-49E7-B7EF-682CB86F106A}"/>
                      </a:ext>
                    </a:extLst>
                  </p:cNvPr>
                  <p:cNvSpPr/>
                  <p:nvPr/>
                </p:nvSpPr>
                <p:spPr>
                  <a:xfrm>
                    <a:off x="5701502" y="3343321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1ECD138E-F487-4230-8004-76287EEB929A}"/>
                      </a:ext>
                    </a:extLst>
                  </p:cNvPr>
                  <p:cNvSpPr/>
                  <p:nvPr/>
                </p:nvSpPr>
                <p:spPr>
                  <a:xfrm>
                    <a:off x="5642101" y="3336070"/>
                    <a:ext cx="73132" cy="81986"/>
                  </a:xfrm>
                  <a:custGeom>
                    <a:avLst/>
                    <a:gdLst>
                      <a:gd name="connsiteX0" fmla="*/ 15843 w 73132"/>
                      <a:gd name="connsiteY0" fmla="*/ 8823 h 81986"/>
                      <a:gd name="connsiteX1" fmla="*/ 222 w 73132"/>
                      <a:gd name="connsiteY1" fmla="*/ 37779 h 81986"/>
                      <a:gd name="connsiteX2" fmla="*/ 21939 w 73132"/>
                      <a:gd name="connsiteY2" fmla="*/ 77308 h 81986"/>
                      <a:gd name="connsiteX3" fmla="*/ 42704 w 73132"/>
                      <a:gd name="connsiteY3" fmla="*/ 81975 h 81986"/>
                      <a:gd name="connsiteX4" fmla="*/ 35941 w 73132"/>
                      <a:gd name="connsiteY4" fmla="*/ 65973 h 81986"/>
                      <a:gd name="connsiteX5" fmla="*/ 31464 w 73132"/>
                      <a:gd name="connsiteY5" fmla="*/ 64735 h 81986"/>
                      <a:gd name="connsiteX6" fmla="*/ 16796 w 73132"/>
                      <a:gd name="connsiteY6" fmla="*/ 38446 h 81986"/>
                      <a:gd name="connsiteX7" fmla="*/ 21939 w 73132"/>
                      <a:gd name="connsiteY7" fmla="*/ 25683 h 81986"/>
                      <a:gd name="connsiteX8" fmla="*/ 69469 w 73132"/>
                      <a:gd name="connsiteY8" fmla="*/ 19301 h 81986"/>
                      <a:gd name="connsiteX9" fmla="*/ 72612 w 73132"/>
                      <a:gd name="connsiteY9" fmla="*/ 15300 h 81986"/>
                      <a:gd name="connsiteX10" fmla="*/ 15843 w 73132"/>
                      <a:gd name="connsiteY10" fmla="*/ 8823 h 81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132" h="8198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370" y="82166"/>
                          <a:pt x="42704" y="81975"/>
                        </a:cubicBezTo>
                        <a:cubicBezTo>
                          <a:pt x="40608" y="77118"/>
                          <a:pt x="37941" y="71022"/>
                          <a:pt x="35941" y="65973"/>
                        </a:cubicBezTo>
                        <a:cubicBezTo>
                          <a:pt x="34227" y="65688"/>
                          <a:pt x="33274" y="65497"/>
                          <a:pt x="31464" y="64735"/>
                        </a:cubicBezTo>
                        <a:cubicBezTo>
                          <a:pt x="21082" y="60163"/>
                          <a:pt x="15177" y="49686"/>
                          <a:pt x="16796" y="38446"/>
                        </a:cubicBezTo>
                        <a:cubicBezTo>
                          <a:pt x="17558" y="33398"/>
                          <a:pt x="19368" y="29112"/>
                          <a:pt x="21939" y="25683"/>
                        </a:cubicBezTo>
                        <a:cubicBezTo>
                          <a:pt x="32131" y="12157"/>
                          <a:pt x="54229" y="10824"/>
                          <a:pt x="69469" y="19301"/>
                        </a:cubicBezTo>
                        <a:cubicBezTo>
                          <a:pt x="71755" y="20634"/>
                          <a:pt x="74232" y="17301"/>
                          <a:pt x="72612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3" name="Graphic 90">
                  <a:extLst>
                    <a:ext uri="{FF2B5EF4-FFF2-40B4-BE49-F238E27FC236}">
                      <a16:creationId xmlns:a16="http://schemas.microsoft.com/office/drawing/2014/main" id="{6AA6D820-FF19-4418-AD8A-3CECEC7A1645}"/>
                    </a:ext>
                  </a:extLst>
                </p:cNvPr>
                <p:cNvGrpSpPr/>
                <p:nvPr/>
              </p:nvGrpSpPr>
              <p:grpSpPr>
                <a:xfrm>
                  <a:off x="5667152" y="3398142"/>
                  <a:ext cx="80460" cy="81827"/>
                  <a:chOff x="5667152" y="3398142"/>
                  <a:chExt cx="80460" cy="81827"/>
                </a:xfrm>
              </p:grpSpPr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8B2B33CF-5E89-4ABC-A4AA-BA05CB27D3F1}"/>
                      </a:ext>
                    </a:extLst>
                  </p:cNvPr>
                  <p:cNvSpPr/>
                  <p:nvPr/>
                </p:nvSpPr>
                <p:spPr>
                  <a:xfrm>
                    <a:off x="5726553" y="3405329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9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19E8D201-69A4-402E-A540-D63535C70FD3}"/>
                      </a:ext>
                    </a:extLst>
                  </p:cNvPr>
                  <p:cNvSpPr/>
                  <p:nvPr/>
                </p:nvSpPr>
                <p:spPr>
                  <a:xfrm>
                    <a:off x="5667152" y="3398142"/>
                    <a:ext cx="73036" cy="81827"/>
                  </a:xfrm>
                  <a:custGeom>
                    <a:avLst/>
                    <a:gdLst>
                      <a:gd name="connsiteX0" fmla="*/ 15843 w 73036"/>
                      <a:gd name="connsiteY0" fmla="*/ 8854 h 81827"/>
                      <a:gd name="connsiteX1" fmla="*/ 222 w 73036"/>
                      <a:gd name="connsiteY1" fmla="*/ 37810 h 81827"/>
                      <a:gd name="connsiteX2" fmla="*/ 21939 w 73036"/>
                      <a:gd name="connsiteY2" fmla="*/ 77339 h 81827"/>
                      <a:gd name="connsiteX3" fmla="*/ 42799 w 73036"/>
                      <a:gd name="connsiteY3" fmla="*/ 81816 h 81827"/>
                      <a:gd name="connsiteX4" fmla="*/ 36227 w 73036"/>
                      <a:gd name="connsiteY4" fmla="*/ 66195 h 81827"/>
                      <a:gd name="connsiteX5" fmla="*/ 31369 w 73036"/>
                      <a:gd name="connsiteY5" fmla="*/ 64861 h 81827"/>
                      <a:gd name="connsiteX6" fmla="*/ 16701 w 73036"/>
                      <a:gd name="connsiteY6" fmla="*/ 38572 h 81827"/>
                      <a:gd name="connsiteX7" fmla="*/ 21844 w 73036"/>
                      <a:gd name="connsiteY7" fmla="*/ 25809 h 81827"/>
                      <a:gd name="connsiteX8" fmla="*/ 69374 w 73036"/>
                      <a:gd name="connsiteY8" fmla="*/ 19427 h 81827"/>
                      <a:gd name="connsiteX9" fmla="*/ 72517 w 73036"/>
                      <a:gd name="connsiteY9" fmla="*/ 15426 h 81827"/>
                      <a:gd name="connsiteX10" fmla="*/ 15843 w 73036"/>
                      <a:gd name="connsiteY10" fmla="*/ 8854 h 81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827">
                        <a:moveTo>
                          <a:pt x="15843" y="8854"/>
                        </a:moveTo>
                        <a:cubicBezTo>
                          <a:pt x="7557" y="15426"/>
                          <a:pt x="1461" y="25237"/>
                          <a:pt x="222" y="37810"/>
                        </a:cubicBezTo>
                        <a:cubicBezTo>
                          <a:pt x="-1492" y="54384"/>
                          <a:pt x="6795" y="70195"/>
                          <a:pt x="21939" y="77339"/>
                        </a:cubicBezTo>
                        <a:cubicBezTo>
                          <a:pt x="27369" y="79911"/>
                          <a:pt x="35465" y="82006"/>
                          <a:pt x="42799" y="81816"/>
                        </a:cubicBezTo>
                        <a:cubicBezTo>
                          <a:pt x="40799" y="76767"/>
                          <a:pt x="38132" y="71243"/>
                          <a:pt x="36227" y="66195"/>
                        </a:cubicBezTo>
                        <a:cubicBezTo>
                          <a:pt x="34512" y="66004"/>
                          <a:pt x="33274" y="65623"/>
                          <a:pt x="31369" y="64861"/>
                        </a:cubicBezTo>
                        <a:cubicBezTo>
                          <a:pt x="20987" y="60289"/>
                          <a:pt x="15081" y="49812"/>
                          <a:pt x="16701" y="38572"/>
                        </a:cubicBezTo>
                        <a:cubicBezTo>
                          <a:pt x="17463" y="33524"/>
                          <a:pt x="19272" y="29238"/>
                          <a:pt x="21844" y="25809"/>
                        </a:cubicBezTo>
                        <a:cubicBezTo>
                          <a:pt x="32036" y="12283"/>
                          <a:pt x="54134" y="10950"/>
                          <a:pt x="69374" y="19427"/>
                        </a:cubicBezTo>
                        <a:cubicBezTo>
                          <a:pt x="71660" y="20760"/>
                          <a:pt x="74136" y="17427"/>
                          <a:pt x="72517" y="15426"/>
                        </a:cubicBezTo>
                        <a:cubicBezTo>
                          <a:pt x="57087" y="-3719"/>
                          <a:pt x="32131" y="-4005"/>
                          <a:pt x="15843" y="885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254" name="Graphic 90">
                  <a:extLst>
                    <a:ext uri="{FF2B5EF4-FFF2-40B4-BE49-F238E27FC236}">
                      <a16:creationId xmlns:a16="http://schemas.microsoft.com/office/drawing/2014/main" id="{0D9210F2-D68A-4514-BF34-672DE09D22CE}"/>
                    </a:ext>
                  </a:extLst>
                </p:cNvPr>
                <p:cNvGrpSpPr/>
                <p:nvPr/>
              </p:nvGrpSpPr>
              <p:grpSpPr>
                <a:xfrm>
                  <a:off x="5691917" y="3460307"/>
                  <a:ext cx="80460" cy="81670"/>
                  <a:chOff x="5691917" y="3460307"/>
                  <a:chExt cx="80460" cy="81670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C029A084-5DED-4335-ABA5-804A7EDB8C46}"/>
                      </a:ext>
                    </a:extLst>
                  </p:cNvPr>
                  <p:cNvSpPr/>
                  <p:nvPr/>
                </p:nvSpPr>
                <p:spPr>
                  <a:xfrm>
                    <a:off x="5751318" y="3467527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9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A0FE3924-BCB3-449B-B372-987500CA0D31}"/>
                      </a:ext>
                    </a:extLst>
                  </p:cNvPr>
                  <p:cNvSpPr/>
                  <p:nvPr/>
                </p:nvSpPr>
                <p:spPr>
                  <a:xfrm>
                    <a:off x="5691917" y="3460307"/>
                    <a:ext cx="73037" cy="81670"/>
                  </a:xfrm>
                  <a:custGeom>
                    <a:avLst/>
                    <a:gdLst>
                      <a:gd name="connsiteX0" fmla="*/ 15843 w 73037"/>
                      <a:gd name="connsiteY0" fmla="*/ 8792 h 81670"/>
                      <a:gd name="connsiteX1" fmla="*/ 222 w 73037"/>
                      <a:gd name="connsiteY1" fmla="*/ 37748 h 81670"/>
                      <a:gd name="connsiteX2" fmla="*/ 21939 w 73037"/>
                      <a:gd name="connsiteY2" fmla="*/ 77277 h 81670"/>
                      <a:gd name="connsiteX3" fmla="*/ 44037 w 73037"/>
                      <a:gd name="connsiteY3" fmla="*/ 81658 h 81670"/>
                      <a:gd name="connsiteX4" fmla="*/ 37370 w 73037"/>
                      <a:gd name="connsiteY4" fmla="*/ 66228 h 81670"/>
                      <a:gd name="connsiteX5" fmla="*/ 31369 w 73037"/>
                      <a:gd name="connsiteY5" fmla="*/ 64704 h 81670"/>
                      <a:gd name="connsiteX6" fmla="*/ 16701 w 73037"/>
                      <a:gd name="connsiteY6" fmla="*/ 38415 h 81670"/>
                      <a:gd name="connsiteX7" fmla="*/ 21844 w 73037"/>
                      <a:gd name="connsiteY7" fmla="*/ 25651 h 81670"/>
                      <a:gd name="connsiteX8" fmla="*/ 69374 w 73037"/>
                      <a:gd name="connsiteY8" fmla="*/ 19269 h 81670"/>
                      <a:gd name="connsiteX9" fmla="*/ 72517 w 73037"/>
                      <a:gd name="connsiteY9" fmla="*/ 15269 h 81670"/>
                      <a:gd name="connsiteX10" fmla="*/ 15843 w 73037"/>
                      <a:gd name="connsiteY10" fmla="*/ 8792 h 8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670">
                        <a:moveTo>
                          <a:pt x="15843" y="8792"/>
                        </a:moveTo>
                        <a:cubicBezTo>
                          <a:pt x="7557" y="15364"/>
                          <a:pt x="1461" y="25175"/>
                          <a:pt x="222" y="37748"/>
                        </a:cubicBezTo>
                        <a:cubicBezTo>
                          <a:pt x="-1492" y="54321"/>
                          <a:pt x="6795" y="70133"/>
                          <a:pt x="21939" y="77277"/>
                        </a:cubicBezTo>
                        <a:cubicBezTo>
                          <a:pt x="27369" y="79848"/>
                          <a:pt x="36703" y="81849"/>
                          <a:pt x="44037" y="81658"/>
                        </a:cubicBezTo>
                        <a:cubicBezTo>
                          <a:pt x="42037" y="76324"/>
                          <a:pt x="39465" y="71371"/>
                          <a:pt x="37370" y="66228"/>
                        </a:cubicBezTo>
                        <a:cubicBezTo>
                          <a:pt x="35655" y="66037"/>
                          <a:pt x="33274" y="65561"/>
                          <a:pt x="31369" y="64704"/>
                        </a:cubicBezTo>
                        <a:cubicBezTo>
                          <a:pt x="20987" y="60132"/>
                          <a:pt x="15082" y="49654"/>
                          <a:pt x="16701" y="38415"/>
                        </a:cubicBezTo>
                        <a:cubicBezTo>
                          <a:pt x="17463" y="33366"/>
                          <a:pt x="19272" y="29080"/>
                          <a:pt x="21844" y="25651"/>
                        </a:cubicBezTo>
                        <a:cubicBezTo>
                          <a:pt x="32036" y="12126"/>
                          <a:pt x="54134" y="10792"/>
                          <a:pt x="69374" y="19269"/>
                        </a:cubicBezTo>
                        <a:cubicBezTo>
                          <a:pt x="71660" y="20603"/>
                          <a:pt x="74136" y="17269"/>
                          <a:pt x="72517" y="15269"/>
                        </a:cubicBezTo>
                        <a:cubicBezTo>
                          <a:pt x="56991" y="-3686"/>
                          <a:pt x="32036" y="-3972"/>
                          <a:pt x="15843" y="879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222" name="Graphic 90">
                <a:extLst>
                  <a:ext uri="{FF2B5EF4-FFF2-40B4-BE49-F238E27FC236}">
                    <a16:creationId xmlns:a16="http://schemas.microsoft.com/office/drawing/2014/main" id="{7059D17E-8CAE-43E1-AA32-E6E6B02B41B3}"/>
                  </a:ext>
                </a:extLst>
              </p:cNvPr>
              <p:cNvGrpSpPr/>
              <p:nvPr/>
            </p:nvGrpSpPr>
            <p:grpSpPr>
              <a:xfrm>
                <a:off x="5639752" y="2856960"/>
                <a:ext cx="583787" cy="603290"/>
                <a:chOff x="5639752" y="2856960"/>
                <a:chExt cx="583787" cy="603290"/>
              </a:xfrm>
              <a:solidFill>
                <a:srgbClr val="D4D7DB"/>
              </a:solidFill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295DC6E8-6809-4EC5-B0D8-82E2B48F3C39}"/>
                    </a:ext>
                  </a:extLst>
                </p:cNvPr>
                <p:cNvSpPr/>
                <p:nvPr/>
              </p:nvSpPr>
              <p:spPr>
                <a:xfrm>
                  <a:off x="5799486" y="2856960"/>
                  <a:ext cx="281844" cy="483329"/>
                </a:xfrm>
                <a:custGeom>
                  <a:avLst/>
                  <a:gdLst>
                    <a:gd name="connsiteX0" fmla="*/ 32480 w 281844"/>
                    <a:gd name="connsiteY0" fmla="*/ 17684 h 483329"/>
                    <a:gd name="connsiteX1" fmla="*/ 31718 w 281844"/>
                    <a:gd name="connsiteY1" fmla="*/ 17112 h 483329"/>
                    <a:gd name="connsiteX2" fmla="*/ 26098 w 281844"/>
                    <a:gd name="connsiteY2" fmla="*/ 12826 h 483329"/>
                    <a:gd name="connsiteX3" fmla="*/ 25908 w 281844"/>
                    <a:gd name="connsiteY3" fmla="*/ 12731 h 483329"/>
                    <a:gd name="connsiteX4" fmla="*/ 21050 w 281844"/>
                    <a:gd name="connsiteY4" fmla="*/ 9207 h 483329"/>
                    <a:gd name="connsiteX5" fmla="*/ 20098 w 281844"/>
                    <a:gd name="connsiteY5" fmla="*/ 8540 h 483329"/>
                    <a:gd name="connsiteX6" fmla="*/ 15526 w 281844"/>
                    <a:gd name="connsiteY6" fmla="*/ 5397 h 483329"/>
                    <a:gd name="connsiteX7" fmla="*/ 15335 w 281844"/>
                    <a:gd name="connsiteY7" fmla="*/ 5301 h 483329"/>
                    <a:gd name="connsiteX8" fmla="*/ 11620 w 281844"/>
                    <a:gd name="connsiteY8" fmla="*/ 3015 h 483329"/>
                    <a:gd name="connsiteX9" fmla="*/ 10763 w 281844"/>
                    <a:gd name="connsiteY9" fmla="*/ 2539 h 483329"/>
                    <a:gd name="connsiteX10" fmla="*/ 7525 w 281844"/>
                    <a:gd name="connsiteY10" fmla="*/ 920 h 483329"/>
                    <a:gd name="connsiteX11" fmla="*/ 7429 w 281844"/>
                    <a:gd name="connsiteY11" fmla="*/ 920 h 483329"/>
                    <a:gd name="connsiteX12" fmla="*/ 5144 w 281844"/>
                    <a:gd name="connsiteY12" fmla="*/ 158 h 483329"/>
                    <a:gd name="connsiteX13" fmla="*/ 4667 w 281844"/>
                    <a:gd name="connsiteY13" fmla="*/ 63 h 483329"/>
                    <a:gd name="connsiteX14" fmla="*/ 3048 w 281844"/>
                    <a:gd name="connsiteY14" fmla="*/ 158 h 483329"/>
                    <a:gd name="connsiteX15" fmla="*/ 3048 w 281844"/>
                    <a:gd name="connsiteY15" fmla="*/ 158 h 483329"/>
                    <a:gd name="connsiteX16" fmla="*/ 2381 w 281844"/>
                    <a:gd name="connsiteY16" fmla="*/ 920 h 483329"/>
                    <a:gd name="connsiteX17" fmla="*/ 2191 w 281844"/>
                    <a:gd name="connsiteY17" fmla="*/ 1301 h 483329"/>
                    <a:gd name="connsiteX18" fmla="*/ 1715 w 281844"/>
                    <a:gd name="connsiteY18" fmla="*/ 2253 h 483329"/>
                    <a:gd name="connsiteX19" fmla="*/ 1524 w 281844"/>
                    <a:gd name="connsiteY19" fmla="*/ 2730 h 483329"/>
                    <a:gd name="connsiteX20" fmla="*/ 1048 w 281844"/>
                    <a:gd name="connsiteY20" fmla="*/ 4539 h 483329"/>
                    <a:gd name="connsiteX21" fmla="*/ 1048 w 281844"/>
                    <a:gd name="connsiteY21" fmla="*/ 4635 h 483329"/>
                    <a:gd name="connsiteX22" fmla="*/ 667 w 281844"/>
                    <a:gd name="connsiteY22" fmla="*/ 7016 h 483329"/>
                    <a:gd name="connsiteX23" fmla="*/ 571 w 281844"/>
                    <a:gd name="connsiteY23" fmla="*/ 7873 h 483329"/>
                    <a:gd name="connsiteX24" fmla="*/ 381 w 281844"/>
                    <a:gd name="connsiteY24" fmla="*/ 9969 h 483329"/>
                    <a:gd name="connsiteX25" fmla="*/ 286 w 281844"/>
                    <a:gd name="connsiteY25" fmla="*/ 10921 h 483329"/>
                    <a:gd name="connsiteX26" fmla="*/ 95 w 281844"/>
                    <a:gd name="connsiteY26" fmla="*/ 13779 h 483329"/>
                    <a:gd name="connsiteX27" fmla="*/ 95 w 281844"/>
                    <a:gd name="connsiteY27" fmla="*/ 14160 h 483329"/>
                    <a:gd name="connsiteX28" fmla="*/ 0 w 281844"/>
                    <a:gd name="connsiteY28" fmla="*/ 17779 h 483329"/>
                    <a:gd name="connsiteX29" fmla="*/ 0 w 281844"/>
                    <a:gd name="connsiteY29" fmla="*/ 19113 h 483329"/>
                    <a:gd name="connsiteX30" fmla="*/ 0 w 281844"/>
                    <a:gd name="connsiteY30" fmla="*/ 21875 h 483329"/>
                    <a:gd name="connsiteX31" fmla="*/ 0 w 281844"/>
                    <a:gd name="connsiteY31" fmla="*/ 23399 h 483329"/>
                    <a:gd name="connsiteX32" fmla="*/ 0 w 281844"/>
                    <a:gd name="connsiteY32" fmla="*/ 26828 h 483329"/>
                    <a:gd name="connsiteX33" fmla="*/ 0 w 281844"/>
                    <a:gd name="connsiteY33" fmla="*/ 27685 h 483329"/>
                    <a:gd name="connsiteX34" fmla="*/ 95 w 281844"/>
                    <a:gd name="connsiteY34" fmla="*/ 32067 h 483329"/>
                    <a:gd name="connsiteX35" fmla="*/ 95 w 281844"/>
                    <a:gd name="connsiteY35" fmla="*/ 33876 h 483329"/>
                    <a:gd name="connsiteX36" fmla="*/ 190 w 281844"/>
                    <a:gd name="connsiteY36" fmla="*/ 36924 h 483329"/>
                    <a:gd name="connsiteX37" fmla="*/ 286 w 281844"/>
                    <a:gd name="connsiteY37" fmla="*/ 38829 h 483329"/>
                    <a:gd name="connsiteX38" fmla="*/ 381 w 281844"/>
                    <a:gd name="connsiteY38" fmla="*/ 42449 h 483329"/>
                    <a:gd name="connsiteX39" fmla="*/ 476 w 281844"/>
                    <a:gd name="connsiteY39" fmla="*/ 43782 h 483329"/>
                    <a:gd name="connsiteX40" fmla="*/ 476 w 281844"/>
                    <a:gd name="connsiteY40" fmla="*/ 43782 h 483329"/>
                    <a:gd name="connsiteX41" fmla="*/ 476 w 281844"/>
                    <a:gd name="connsiteY41" fmla="*/ 43782 h 483329"/>
                    <a:gd name="connsiteX42" fmla="*/ 7144 w 281844"/>
                    <a:gd name="connsiteY42" fmla="*/ 129888 h 483329"/>
                    <a:gd name="connsiteX43" fmla="*/ 188309 w 281844"/>
                    <a:gd name="connsiteY43" fmla="*/ 481456 h 483329"/>
                    <a:gd name="connsiteX44" fmla="*/ 244316 w 281844"/>
                    <a:gd name="connsiteY44" fmla="*/ 472693 h 483329"/>
                    <a:gd name="connsiteX45" fmla="*/ 281845 w 281844"/>
                    <a:gd name="connsiteY45" fmla="*/ 441165 h 483329"/>
                    <a:gd name="connsiteX46" fmla="*/ 104203 w 281844"/>
                    <a:gd name="connsiteY46" fmla="*/ 79215 h 483329"/>
                    <a:gd name="connsiteX47" fmla="*/ 32480 w 281844"/>
                    <a:gd name="connsiteY47" fmla="*/ 17684 h 48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81844" h="483329">
                      <a:moveTo>
                        <a:pt x="32480" y="17684"/>
                      </a:moveTo>
                      <a:cubicBezTo>
                        <a:pt x="32194" y="17493"/>
                        <a:pt x="32004" y="17303"/>
                        <a:pt x="31718" y="17112"/>
                      </a:cubicBezTo>
                      <a:cubicBezTo>
                        <a:pt x="29813" y="15588"/>
                        <a:pt x="27908" y="14160"/>
                        <a:pt x="26098" y="12826"/>
                      </a:cubicBezTo>
                      <a:cubicBezTo>
                        <a:pt x="26003" y="12826"/>
                        <a:pt x="26003" y="12731"/>
                        <a:pt x="25908" y="12731"/>
                      </a:cubicBezTo>
                      <a:cubicBezTo>
                        <a:pt x="24194" y="11493"/>
                        <a:pt x="22574" y="10254"/>
                        <a:pt x="21050" y="9207"/>
                      </a:cubicBezTo>
                      <a:cubicBezTo>
                        <a:pt x="20765" y="9016"/>
                        <a:pt x="20383" y="8730"/>
                        <a:pt x="20098" y="8540"/>
                      </a:cubicBezTo>
                      <a:cubicBezTo>
                        <a:pt x="18478" y="7397"/>
                        <a:pt x="16954" y="6349"/>
                        <a:pt x="15526" y="5397"/>
                      </a:cubicBezTo>
                      <a:cubicBezTo>
                        <a:pt x="15430" y="5301"/>
                        <a:pt x="15430" y="5301"/>
                        <a:pt x="15335" y="5301"/>
                      </a:cubicBezTo>
                      <a:cubicBezTo>
                        <a:pt x="14002" y="4444"/>
                        <a:pt x="12763" y="3682"/>
                        <a:pt x="11620" y="3015"/>
                      </a:cubicBezTo>
                      <a:cubicBezTo>
                        <a:pt x="11335" y="2825"/>
                        <a:pt x="11049" y="2634"/>
                        <a:pt x="10763" y="2539"/>
                      </a:cubicBezTo>
                      <a:cubicBezTo>
                        <a:pt x="9620" y="1872"/>
                        <a:pt x="8477" y="1301"/>
                        <a:pt x="7525" y="920"/>
                      </a:cubicBezTo>
                      <a:cubicBezTo>
                        <a:pt x="7525" y="920"/>
                        <a:pt x="7429" y="920"/>
                        <a:pt x="7429" y="920"/>
                      </a:cubicBezTo>
                      <a:cubicBezTo>
                        <a:pt x="6572" y="539"/>
                        <a:pt x="5810" y="348"/>
                        <a:pt x="5144" y="158"/>
                      </a:cubicBezTo>
                      <a:cubicBezTo>
                        <a:pt x="4953" y="158"/>
                        <a:pt x="4763" y="63"/>
                        <a:pt x="4667" y="63"/>
                      </a:cubicBezTo>
                      <a:cubicBezTo>
                        <a:pt x="4000" y="-33"/>
                        <a:pt x="3429" y="-33"/>
                        <a:pt x="3048" y="158"/>
                      </a:cubicBezTo>
                      <a:cubicBezTo>
                        <a:pt x="3048" y="158"/>
                        <a:pt x="3048" y="158"/>
                        <a:pt x="3048" y="158"/>
                      </a:cubicBezTo>
                      <a:cubicBezTo>
                        <a:pt x="2762" y="348"/>
                        <a:pt x="2572" y="539"/>
                        <a:pt x="2381" y="920"/>
                      </a:cubicBezTo>
                      <a:cubicBezTo>
                        <a:pt x="2286" y="1015"/>
                        <a:pt x="2286" y="1110"/>
                        <a:pt x="2191" y="1301"/>
                      </a:cubicBezTo>
                      <a:cubicBezTo>
                        <a:pt x="2000" y="1587"/>
                        <a:pt x="1905" y="1872"/>
                        <a:pt x="1715" y="2253"/>
                      </a:cubicBezTo>
                      <a:cubicBezTo>
                        <a:pt x="1619" y="2444"/>
                        <a:pt x="1619" y="2539"/>
                        <a:pt x="1524" y="2730"/>
                      </a:cubicBezTo>
                      <a:cubicBezTo>
                        <a:pt x="1333" y="3301"/>
                        <a:pt x="1238" y="3873"/>
                        <a:pt x="1048" y="4539"/>
                      </a:cubicBezTo>
                      <a:cubicBezTo>
                        <a:pt x="1048" y="4539"/>
                        <a:pt x="1048" y="4635"/>
                        <a:pt x="1048" y="4635"/>
                      </a:cubicBezTo>
                      <a:cubicBezTo>
                        <a:pt x="857" y="5301"/>
                        <a:pt x="762" y="6159"/>
                        <a:pt x="667" y="7016"/>
                      </a:cubicBezTo>
                      <a:cubicBezTo>
                        <a:pt x="667" y="7302"/>
                        <a:pt x="571" y="7587"/>
                        <a:pt x="571" y="7873"/>
                      </a:cubicBezTo>
                      <a:cubicBezTo>
                        <a:pt x="476" y="8540"/>
                        <a:pt x="381" y="9207"/>
                        <a:pt x="381" y="9969"/>
                      </a:cubicBezTo>
                      <a:cubicBezTo>
                        <a:pt x="381" y="10254"/>
                        <a:pt x="286" y="10635"/>
                        <a:pt x="286" y="10921"/>
                      </a:cubicBezTo>
                      <a:cubicBezTo>
                        <a:pt x="190" y="11874"/>
                        <a:pt x="190" y="12826"/>
                        <a:pt x="95" y="13779"/>
                      </a:cubicBezTo>
                      <a:cubicBezTo>
                        <a:pt x="95" y="13874"/>
                        <a:pt x="95" y="14064"/>
                        <a:pt x="95" y="14160"/>
                      </a:cubicBezTo>
                      <a:cubicBezTo>
                        <a:pt x="0" y="15303"/>
                        <a:pt x="0" y="16541"/>
                        <a:pt x="0" y="17779"/>
                      </a:cubicBezTo>
                      <a:cubicBezTo>
                        <a:pt x="0" y="18160"/>
                        <a:pt x="0" y="18636"/>
                        <a:pt x="0" y="19113"/>
                      </a:cubicBezTo>
                      <a:cubicBezTo>
                        <a:pt x="0" y="19970"/>
                        <a:pt x="0" y="20922"/>
                        <a:pt x="0" y="21875"/>
                      </a:cubicBezTo>
                      <a:cubicBezTo>
                        <a:pt x="0" y="22351"/>
                        <a:pt x="0" y="22827"/>
                        <a:pt x="0" y="23399"/>
                      </a:cubicBezTo>
                      <a:cubicBezTo>
                        <a:pt x="0" y="24542"/>
                        <a:pt x="0" y="25685"/>
                        <a:pt x="0" y="26828"/>
                      </a:cubicBezTo>
                      <a:cubicBezTo>
                        <a:pt x="0" y="27114"/>
                        <a:pt x="0" y="27399"/>
                        <a:pt x="0" y="27685"/>
                      </a:cubicBezTo>
                      <a:cubicBezTo>
                        <a:pt x="0" y="29114"/>
                        <a:pt x="0" y="30543"/>
                        <a:pt x="95" y="32067"/>
                      </a:cubicBezTo>
                      <a:cubicBezTo>
                        <a:pt x="95" y="32638"/>
                        <a:pt x="95" y="33210"/>
                        <a:pt x="95" y="33876"/>
                      </a:cubicBezTo>
                      <a:cubicBezTo>
                        <a:pt x="95" y="34924"/>
                        <a:pt x="190" y="35877"/>
                        <a:pt x="190" y="36924"/>
                      </a:cubicBezTo>
                      <a:cubicBezTo>
                        <a:pt x="190" y="37591"/>
                        <a:pt x="190" y="38258"/>
                        <a:pt x="286" y="38829"/>
                      </a:cubicBezTo>
                      <a:cubicBezTo>
                        <a:pt x="286" y="40068"/>
                        <a:pt x="381" y="41211"/>
                        <a:pt x="381" y="42449"/>
                      </a:cubicBezTo>
                      <a:cubicBezTo>
                        <a:pt x="381" y="42925"/>
                        <a:pt x="381" y="43306"/>
                        <a:pt x="476" y="43782"/>
                      </a:cubicBezTo>
                      <a:cubicBezTo>
                        <a:pt x="476" y="43782"/>
                        <a:pt x="476" y="43782"/>
                        <a:pt x="476" y="43782"/>
                      </a:cubicBezTo>
                      <a:lnTo>
                        <a:pt x="476" y="43782"/>
                      </a:lnTo>
                      <a:cubicBezTo>
                        <a:pt x="2095" y="81406"/>
                        <a:pt x="7144" y="129888"/>
                        <a:pt x="7144" y="129888"/>
                      </a:cubicBezTo>
                      <a:lnTo>
                        <a:pt x="188309" y="481456"/>
                      </a:lnTo>
                      <a:cubicBezTo>
                        <a:pt x="188309" y="481456"/>
                        <a:pt x="205740" y="489362"/>
                        <a:pt x="244316" y="472693"/>
                      </a:cubicBezTo>
                      <a:cubicBezTo>
                        <a:pt x="276225" y="458882"/>
                        <a:pt x="281845" y="441165"/>
                        <a:pt x="281845" y="441165"/>
                      </a:cubicBezTo>
                      <a:lnTo>
                        <a:pt x="104203" y="79215"/>
                      </a:lnTo>
                      <a:cubicBezTo>
                        <a:pt x="104203" y="79215"/>
                        <a:pt x="62484" y="41115"/>
                        <a:pt x="32480" y="17684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3FBB0070-EE4F-4D75-8C12-1DED1AE9F566}"/>
                    </a:ext>
                  </a:extLst>
                </p:cNvPr>
                <p:cNvSpPr/>
                <p:nvPr/>
              </p:nvSpPr>
              <p:spPr>
                <a:xfrm>
                  <a:off x="6016656" y="2875049"/>
                  <a:ext cx="206883" cy="514560"/>
                </a:xfrm>
                <a:custGeom>
                  <a:avLst/>
                  <a:gdLst>
                    <a:gd name="connsiteX0" fmla="*/ 105442 w 206883"/>
                    <a:gd name="connsiteY0" fmla="*/ 97988 h 514560"/>
                    <a:gd name="connsiteX1" fmla="*/ 52197 w 206883"/>
                    <a:gd name="connsiteY1" fmla="*/ 29123 h 514560"/>
                    <a:gd name="connsiteX2" fmla="*/ 52197 w 206883"/>
                    <a:gd name="connsiteY2" fmla="*/ 29123 h 514560"/>
                    <a:gd name="connsiteX3" fmla="*/ 49530 w 206883"/>
                    <a:gd name="connsiteY3" fmla="*/ 25979 h 514560"/>
                    <a:gd name="connsiteX4" fmla="*/ 47911 w 206883"/>
                    <a:gd name="connsiteY4" fmla="*/ 24170 h 514560"/>
                    <a:gd name="connsiteX5" fmla="*/ 46387 w 206883"/>
                    <a:gd name="connsiteY5" fmla="*/ 22455 h 514560"/>
                    <a:gd name="connsiteX6" fmla="*/ 44863 w 206883"/>
                    <a:gd name="connsiteY6" fmla="*/ 20645 h 514560"/>
                    <a:gd name="connsiteX7" fmla="*/ 43244 w 206883"/>
                    <a:gd name="connsiteY7" fmla="*/ 18836 h 514560"/>
                    <a:gd name="connsiteX8" fmla="*/ 41910 w 206883"/>
                    <a:gd name="connsiteY8" fmla="*/ 17312 h 514560"/>
                    <a:gd name="connsiteX9" fmla="*/ 39338 w 206883"/>
                    <a:gd name="connsiteY9" fmla="*/ 14454 h 514560"/>
                    <a:gd name="connsiteX10" fmla="*/ 38291 w 206883"/>
                    <a:gd name="connsiteY10" fmla="*/ 13311 h 514560"/>
                    <a:gd name="connsiteX11" fmla="*/ 36671 w 206883"/>
                    <a:gd name="connsiteY11" fmla="*/ 11501 h 514560"/>
                    <a:gd name="connsiteX12" fmla="*/ 35624 w 206883"/>
                    <a:gd name="connsiteY12" fmla="*/ 10358 h 514560"/>
                    <a:gd name="connsiteX13" fmla="*/ 33909 w 206883"/>
                    <a:gd name="connsiteY13" fmla="*/ 8549 h 514560"/>
                    <a:gd name="connsiteX14" fmla="*/ 33147 w 206883"/>
                    <a:gd name="connsiteY14" fmla="*/ 7787 h 514560"/>
                    <a:gd name="connsiteX15" fmla="*/ 30956 w 206883"/>
                    <a:gd name="connsiteY15" fmla="*/ 5691 h 514560"/>
                    <a:gd name="connsiteX16" fmla="*/ 30290 w 206883"/>
                    <a:gd name="connsiteY16" fmla="*/ 5024 h 514560"/>
                    <a:gd name="connsiteX17" fmla="*/ 28766 w 206883"/>
                    <a:gd name="connsiteY17" fmla="*/ 3691 h 514560"/>
                    <a:gd name="connsiteX18" fmla="*/ 28099 w 206883"/>
                    <a:gd name="connsiteY18" fmla="*/ 3119 h 514560"/>
                    <a:gd name="connsiteX19" fmla="*/ 26479 w 206883"/>
                    <a:gd name="connsiteY19" fmla="*/ 1881 h 514560"/>
                    <a:gd name="connsiteX20" fmla="*/ 26194 w 206883"/>
                    <a:gd name="connsiteY20" fmla="*/ 1691 h 514560"/>
                    <a:gd name="connsiteX21" fmla="*/ 24670 w 206883"/>
                    <a:gd name="connsiteY21" fmla="*/ 738 h 514560"/>
                    <a:gd name="connsiteX22" fmla="*/ 24289 w 206883"/>
                    <a:gd name="connsiteY22" fmla="*/ 548 h 514560"/>
                    <a:gd name="connsiteX23" fmla="*/ 23336 w 206883"/>
                    <a:gd name="connsiteY23" fmla="*/ 167 h 514560"/>
                    <a:gd name="connsiteX24" fmla="*/ 22955 w 206883"/>
                    <a:gd name="connsiteY24" fmla="*/ 71 h 514560"/>
                    <a:gd name="connsiteX25" fmla="*/ 22003 w 206883"/>
                    <a:gd name="connsiteY25" fmla="*/ 71 h 514560"/>
                    <a:gd name="connsiteX26" fmla="*/ 22003 w 206883"/>
                    <a:gd name="connsiteY26" fmla="*/ 71 h 514560"/>
                    <a:gd name="connsiteX27" fmla="*/ 22003 w 206883"/>
                    <a:gd name="connsiteY27" fmla="*/ 71 h 514560"/>
                    <a:gd name="connsiteX28" fmla="*/ 21146 w 206883"/>
                    <a:gd name="connsiteY28" fmla="*/ 643 h 514560"/>
                    <a:gd name="connsiteX29" fmla="*/ 20860 w 206883"/>
                    <a:gd name="connsiteY29" fmla="*/ 929 h 514560"/>
                    <a:gd name="connsiteX30" fmla="*/ 20193 w 206883"/>
                    <a:gd name="connsiteY30" fmla="*/ 1786 h 514560"/>
                    <a:gd name="connsiteX31" fmla="*/ 19907 w 206883"/>
                    <a:gd name="connsiteY31" fmla="*/ 2167 h 514560"/>
                    <a:gd name="connsiteX32" fmla="*/ 19050 w 206883"/>
                    <a:gd name="connsiteY32" fmla="*/ 3786 h 514560"/>
                    <a:gd name="connsiteX33" fmla="*/ 19050 w 206883"/>
                    <a:gd name="connsiteY33" fmla="*/ 3881 h 514560"/>
                    <a:gd name="connsiteX34" fmla="*/ 18193 w 206883"/>
                    <a:gd name="connsiteY34" fmla="*/ 6167 h 514560"/>
                    <a:gd name="connsiteX35" fmla="*/ 17907 w 206883"/>
                    <a:gd name="connsiteY35" fmla="*/ 6929 h 514560"/>
                    <a:gd name="connsiteX36" fmla="*/ 17335 w 206883"/>
                    <a:gd name="connsiteY36" fmla="*/ 8930 h 514560"/>
                    <a:gd name="connsiteX37" fmla="*/ 17050 w 206883"/>
                    <a:gd name="connsiteY37" fmla="*/ 9882 h 514560"/>
                    <a:gd name="connsiteX38" fmla="*/ 16288 w 206883"/>
                    <a:gd name="connsiteY38" fmla="*/ 12740 h 514560"/>
                    <a:gd name="connsiteX39" fmla="*/ 16193 w 206883"/>
                    <a:gd name="connsiteY39" fmla="*/ 13121 h 514560"/>
                    <a:gd name="connsiteX40" fmla="*/ 15335 w 206883"/>
                    <a:gd name="connsiteY40" fmla="*/ 16645 h 514560"/>
                    <a:gd name="connsiteX41" fmla="*/ 15050 w 206883"/>
                    <a:gd name="connsiteY41" fmla="*/ 17883 h 514560"/>
                    <a:gd name="connsiteX42" fmla="*/ 14478 w 206883"/>
                    <a:gd name="connsiteY42" fmla="*/ 20645 h 514560"/>
                    <a:gd name="connsiteX43" fmla="*/ 14192 w 206883"/>
                    <a:gd name="connsiteY43" fmla="*/ 22074 h 514560"/>
                    <a:gd name="connsiteX44" fmla="*/ 13525 w 206883"/>
                    <a:gd name="connsiteY44" fmla="*/ 25408 h 514560"/>
                    <a:gd name="connsiteX45" fmla="*/ 13335 w 206883"/>
                    <a:gd name="connsiteY45" fmla="*/ 26360 h 514560"/>
                    <a:gd name="connsiteX46" fmla="*/ 12573 w 206883"/>
                    <a:gd name="connsiteY46" fmla="*/ 30647 h 514560"/>
                    <a:gd name="connsiteX47" fmla="*/ 12287 w 206883"/>
                    <a:gd name="connsiteY47" fmla="*/ 32361 h 514560"/>
                    <a:gd name="connsiteX48" fmla="*/ 11716 w 206883"/>
                    <a:gd name="connsiteY48" fmla="*/ 35504 h 514560"/>
                    <a:gd name="connsiteX49" fmla="*/ 11430 w 206883"/>
                    <a:gd name="connsiteY49" fmla="*/ 37314 h 514560"/>
                    <a:gd name="connsiteX50" fmla="*/ 10858 w 206883"/>
                    <a:gd name="connsiteY50" fmla="*/ 40934 h 514560"/>
                    <a:gd name="connsiteX51" fmla="*/ 0 w 206883"/>
                    <a:gd name="connsiteY51" fmla="*/ 127992 h 514560"/>
                    <a:gd name="connsiteX52" fmla="*/ 107252 w 206883"/>
                    <a:gd name="connsiteY52" fmla="*/ 508706 h 514560"/>
                    <a:gd name="connsiteX53" fmla="*/ 163830 w 206883"/>
                    <a:gd name="connsiteY53" fmla="*/ 511278 h 514560"/>
                    <a:gd name="connsiteX54" fmla="*/ 206883 w 206883"/>
                    <a:gd name="connsiteY54" fmla="*/ 487942 h 514560"/>
                    <a:gd name="connsiteX55" fmla="*/ 105442 w 206883"/>
                    <a:gd name="connsiteY55" fmla="*/ 97988 h 51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06883" h="514560">
                      <a:moveTo>
                        <a:pt x="105442" y="97988"/>
                      </a:moveTo>
                      <a:cubicBezTo>
                        <a:pt x="105442" y="97988"/>
                        <a:pt x="76295" y="57983"/>
                        <a:pt x="52197" y="29123"/>
                      </a:cubicBezTo>
                      <a:lnTo>
                        <a:pt x="52197" y="29123"/>
                      </a:lnTo>
                      <a:cubicBezTo>
                        <a:pt x="51340" y="28075"/>
                        <a:pt x="50387" y="27027"/>
                        <a:pt x="49530" y="25979"/>
                      </a:cubicBezTo>
                      <a:cubicBezTo>
                        <a:pt x="48958" y="25313"/>
                        <a:pt x="48482" y="24741"/>
                        <a:pt x="47911" y="24170"/>
                      </a:cubicBezTo>
                      <a:cubicBezTo>
                        <a:pt x="47435" y="23598"/>
                        <a:pt x="46958" y="23027"/>
                        <a:pt x="46387" y="22455"/>
                      </a:cubicBezTo>
                      <a:cubicBezTo>
                        <a:pt x="45910" y="21884"/>
                        <a:pt x="45339" y="21312"/>
                        <a:pt x="44863" y="20645"/>
                      </a:cubicBezTo>
                      <a:cubicBezTo>
                        <a:pt x="44291" y="20074"/>
                        <a:pt x="43815" y="19407"/>
                        <a:pt x="43244" y="18836"/>
                      </a:cubicBezTo>
                      <a:cubicBezTo>
                        <a:pt x="42767" y="18359"/>
                        <a:pt x="42386" y="17788"/>
                        <a:pt x="41910" y="17312"/>
                      </a:cubicBezTo>
                      <a:cubicBezTo>
                        <a:pt x="41053" y="16359"/>
                        <a:pt x="40196" y="15407"/>
                        <a:pt x="39338" y="14454"/>
                      </a:cubicBezTo>
                      <a:cubicBezTo>
                        <a:pt x="38957" y="14073"/>
                        <a:pt x="38576" y="13692"/>
                        <a:pt x="38291" y="13311"/>
                      </a:cubicBezTo>
                      <a:cubicBezTo>
                        <a:pt x="37719" y="12740"/>
                        <a:pt x="37148" y="12073"/>
                        <a:pt x="36671" y="11501"/>
                      </a:cubicBezTo>
                      <a:cubicBezTo>
                        <a:pt x="36290" y="11120"/>
                        <a:pt x="35909" y="10739"/>
                        <a:pt x="35624" y="10358"/>
                      </a:cubicBezTo>
                      <a:cubicBezTo>
                        <a:pt x="35052" y="9692"/>
                        <a:pt x="34481" y="9120"/>
                        <a:pt x="33909" y="8549"/>
                      </a:cubicBezTo>
                      <a:cubicBezTo>
                        <a:pt x="33623" y="8263"/>
                        <a:pt x="33433" y="8072"/>
                        <a:pt x="33147" y="7787"/>
                      </a:cubicBezTo>
                      <a:cubicBezTo>
                        <a:pt x="32385" y="7025"/>
                        <a:pt x="31623" y="6358"/>
                        <a:pt x="30956" y="5691"/>
                      </a:cubicBezTo>
                      <a:cubicBezTo>
                        <a:pt x="30766" y="5501"/>
                        <a:pt x="30480" y="5310"/>
                        <a:pt x="30290" y="5024"/>
                      </a:cubicBezTo>
                      <a:cubicBezTo>
                        <a:pt x="29813" y="4548"/>
                        <a:pt x="29242" y="4167"/>
                        <a:pt x="28766" y="3691"/>
                      </a:cubicBezTo>
                      <a:cubicBezTo>
                        <a:pt x="28575" y="3500"/>
                        <a:pt x="28289" y="3310"/>
                        <a:pt x="28099" y="3119"/>
                      </a:cubicBezTo>
                      <a:cubicBezTo>
                        <a:pt x="27527" y="2643"/>
                        <a:pt x="27051" y="2262"/>
                        <a:pt x="26479" y="1881"/>
                      </a:cubicBezTo>
                      <a:cubicBezTo>
                        <a:pt x="26384" y="1786"/>
                        <a:pt x="26289" y="1691"/>
                        <a:pt x="26194" y="1691"/>
                      </a:cubicBezTo>
                      <a:cubicBezTo>
                        <a:pt x="25622" y="1310"/>
                        <a:pt x="25146" y="1024"/>
                        <a:pt x="24670" y="738"/>
                      </a:cubicBezTo>
                      <a:cubicBezTo>
                        <a:pt x="24479" y="643"/>
                        <a:pt x="24384" y="643"/>
                        <a:pt x="24289" y="548"/>
                      </a:cubicBezTo>
                      <a:cubicBezTo>
                        <a:pt x="23908" y="357"/>
                        <a:pt x="23622" y="262"/>
                        <a:pt x="23336" y="167"/>
                      </a:cubicBezTo>
                      <a:cubicBezTo>
                        <a:pt x="23241" y="167"/>
                        <a:pt x="23050" y="71"/>
                        <a:pt x="22955" y="71"/>
                      </a:cubicBezTo>
                      <a:cubicBezTo>
                        <a:pt x="22574" y="-24"/>
                        <a:pt x="22289" y="-24"/>
                        <a:pt x="22003" y="71"/>
                      </a:cubicBezTo>
                      <a:cubicBezTo>
                        <a:pt x="22003" y="71"/>
                        <a:pt x="22003" y="71"/>
                        <a:pt x="22003" y="71"/>
                      </a:cubicBezTo>
                      <a:cubicBezTo>
                        <a:pt x="22003" y="71"/>
                        <a:pt x="22003" y="71"/>
                        <a:pt x="22003" y="71"/>
                      </a:cubicBezTo>
                      <a:cubicBezTo>
                        <a:pt x="21717" y="167"/>
                        <a:pt x="21431" y="357"/>
                        <a:pt x="21146" y="643"/>
                      </a:cubicBezTo>
                      <a:cubicBezTo>
                        <a:pt x="21050" y="738"/>
                        <a:pt x="20955" y="833"/>
                        <a:pt x="20860" y="929"/>
                      </a:cubicBezTo>
                      <a:cubicBezTo>
                        <a:pt x="20669" y="1214"/>
                        <a:pt x="20479" y="1500"/>
                        <a:pt x="20193" y="1786"/>
                      </a:cubicBezTo>
                      <a:cubicBezTo>
                        <a:pt x="20098" y="1881"/>
                        <a:pt x="20002" y="2072"/>
                        <a:pt x="19907" y="2167"/>
                      </a:cubicBezTo>
                      <a:cubicBezTo>
                        <a:pt x="19622" y="2643"/>
                        <a:pt x="19336" y="3215"/>
                        <a:pt x="19050" y="3786"/>
                      </a:cubicBezTo>
                      <a:cubicBezTo>
                        <a:pt x="19050" y="3786"/>
                        <a:pt x="19050" y="3881"/>
                        <a:pt x="19050" y="3881"/>
                      </a:cubicBezTo>
                      <a:cubicBezTo>
                        <a:pt x="18764" y="4548"/>
                        <a:pt x="18479" y="5310"/>
                        <a:pt x="18193" y="6167"/>
                      </a:cubicBezTo>
                      <a:cubicBezTo>
                        <a:pt x="18098" y="6453"/>
                        <a:pt x="18002" y="6739"/>
                        <a:pt x="17907" y="6929"/>
                      </a:cubicBezTo>
                      <a:cubicBezTo>
                        <a:pt x="17717" y="7596"/>
                        <a:pt x="17526" y="8168"/>
                        <a:pt x="17335" y="8930"/>
                      </a:cubicBezTo>
                      <a:cubicBezTo>
                        <a:pt x="17240" y="9215"/>
                        <a:pt x="17145" y="9501"/>
                        <a:pt x="17050" y="9882"/>
                      </a:cubicBezTo>
                      <a:cubicBezTo>
                        <a:pt x="16764" y="10739"/>
                        <a:pt x="16574" y="11692"/>
                        <a:pt x="16288" y="12740"/>
                      </a:cubicBezTo>
                      <a:cubicBezTo>
                        <a:pt x="16288" y="12835"/>
                        <a:pt x="16193" y="13025"/>
                        <a:pt x="16193" y="13121"/>
                      </a:cubicBezTo>
                      <a:cubicBezTo>
                        <a:pt x="15907" y="14264"/>
                        <a:pt x="15621" y="15407"/>
                        <a:pt x="15335" y="16645"/>
                      </a:cubicBezTo>
                      <a:cubicBezTo>
                        <a:pt x="15240" y="17026"/>
                        <a:pt x="15145" y="17502"/>
                        <a:pt x="15050" y="17883"/>
                      </a:cubicBezTo>
                      <a:cubicBezTo>
                        <a:pt x="14859" y="18740"/>
                        <a:pt x="14669" y="19693"/>
                        <a:pt x="14478" y="20645"/>
                      </a:cubicBezTo>
                      <a:cubicBezTo>
                        <a:pt x="14383" y="21122"/>
                        <a:pt x="14288" y="21598"/>
                        <a:pt x="14192" y="22074"/>
                      </a:cubicBezTo>
                      <a:cubicBezTo>
                        <a:pt x="14002" y="23122"/>
                        <a:pt x="13716" y="24265"/>
                        <a:pt x="13525" y="25408"/>
                      </a:cubicBezTo>
                      <a:cubicBezTo>
                        <a:pt x="13430" y="25694"/>
                        <a:pt x="13430" y="25979"/>
                        <a:pt x="13335" y="26360"/>
                      </a:cubicBezTo>
                      <a:cubicBezTo>
                        <a:pt x="13049" y="27789"/>
                        <a:pt x="12764" y="29218"/>
                        <a:pt x="12573" y="30647"/>
                      </a:cubicBezTo>
                      <a:cubicBezTo>
                        <a:pt x="12478" y="31218"/>
                        <a:pt x="12383" y="31790"/>
                        <a:pt x="12287" y="32361"/>
                      </a:cubicBezTo>
                      <a:cubicBezTo>
                        <a:pt x="12097" y="33409"/>
                        <a:pt x="11906" y="34457"/>
                        <a:pt x="11716" y="35504"/>
                      </a:cubicBezTo>
                      <a:cubicBezTo>
                        <a:pt x="11621" y="36076"/>
                        <a:pt x="11525" y="36743"/>
                        <a:pt x="11430" y="37314"/>
                      </a:cubicBezTo>
                      <a:cubicBezTo>
                        <a:pt x="11240" y="38457"/>
                        <a:pt x="11049" y="39695"/>
                        <a:pt x="10858" y="40934"/>
                      </a:cubicBezTo>
                      <a:cubicBezTo>
                        <a:pt x="4858" y="78367"/>
                        <a:pt x="0" y="127992"/>
                        <a:pt x="0" y="127992"/>
                      </a:cubicBezTo>
                      <a:lnTo>
                        <a:pt x="107252" y="508706"/>
                      </a:lnTo>
                      <a:cubicBezTo>
                        <a:pt x="107252" y="508706"/>
                        <a:pt x="122777" y="519946"/>
                        <a:pt x="163830" y="511278"/>
                      </a:cubicBezTo>
                      <a:cubicBezTo>
                        <a:pt x="197834" y="504135"/>
                        <a:pt x="206883" y="487942"/>
                        <a:pt x="206883" y="487942"/>
                      </a:cubicBezTo>
                      <a:lnTo>
                        <a:pt x="105442" y="97988"/>
                      </a:ln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7C1BBB47-04ED-4054-82C2-36BE50EE33A2}"/>
                    </a:ext>
                  </a:extLst>
                </p:cNvPr>
                <p:cNvSpPr/>
                <p:nvPr/>
              </p:nvSpPr>
              <p:spPr>
                <a:xfrm>
                  <a:off x="5639752" y="3025139"/>
                  <a:ext cx="361950" cy="435111"/>
                </a:xfrm>
                <a:custGeom>
                  <a:avLst/>
                  <a:gdLst>
                    <a:gd name="connsiteX0" fmla="*/ 40196 w 361950"/>
                    <a:gd name="connsiteY0" fmla="*/ 15335 h 435111"/>
                    <a:gd name="connsiteX1" fmla="*/ 40196 w 361950"/>
                    <a:gd name="connsiteY1" fmla="*/ 15335 h 435111"/>
                    <a:gd name="connsiteX2" fmla="*/ 40196 w 361950"/>
                    <a:gd name="connsiteY2" fmla="*/ 15335 h 435111"/>
                    <a:gd name="connsiteX3" fmla="*/ 33528 w 361950"/>
                    <a:gd name="connsiteY3" fmla="*/ 12002 h 435111"/>
                    <a:gd name="connsiteX4" fmla="*/ 32671 w 361950"/>
                    <a:gd name="connsiteY4" fmla="*/ 11525 h 435111"/>
                    <a:gd name="connsiteX5" fmla="*/ 26289 w 361950"/>
                    <a:gd name="connsiteY5" fmla="*/ 8382 h 435111"/>
                    <a:gd name="connsiteX6" fmla="*/ 26099 w 361950"/>
                    <a:gd name="connsiteY6" fmla="*/ 8287 h 435111"/>
                    <a:gd name="connsiteX7" fmla="*/ 20669 w 361950"/>
                    <a:gd name="connsiteY7" fmla="*/ 5810 h 435111"/>
                    <a:gd name="connsiteX8" fmla="*/ 19622 w 361950"/>
                    <a:gd name="connsiteY8" fmla="*/ 5334 h 435111"/>
                    <a:gd name="connsiteX9" fmla="*/ 14478 w 361950"/>
                    <a:gd name="connsiteY9" fmla="*/ 3143 h 435111"/>
                    <a:gd name="connsiteX10" fmla="*/ 14288 w 361950"/>
                    <a:gd name="connsiteY10" fmla="*/ 3048 h 435111"/>
                    <a:gd name="connsiteX11" fmla="*/ 10192 w 361950"/>
                    <a:gd name="connsiteY11" fmla="*/ 1524 h 435111"/>
                    <a:gd name="connsiteX12" fmla="*/ 9239 w 361950"/>
                    <a:gd name="connsiteY12" fmla="*/ 1238 h 435111"/>
                    <a:gd name="connsiteX13" fmla="*/ 5715 w 361950"/>
                    <a:gd name="connsiteY13" fmla="*/ 286 h 435111"/>
                    <a:gd name="connsiteX14" fmla="*/ 5620 w 361950"/>
                    <a:gd name="connsiteY14" fmla="*/ 286 h 435111"/>
                    <a:gd name="connsiteX15" fmla="*/ 3143 w 361950"/>
                    <a:gd name="connsiteY15" fmla="*/ 0 h 435111"/>
                    <a:gd name="connsiteX16" fmla="*/ 2572 w 361950"/>
                    <a:gd name="connsiteY16" fmla="*/ 0 h 435111"/>
                    <a:gd name="connsiteX17" fmla="*/ 1048 w 361950"/>
                    <a:gd name="connsiteY17" fmla="*/ 476 h 435111"/>
                    <a:gd name="connsiteX18" fmla="*/ 476 w 361950"/>
                    <a:gd name="connsiteY18" fmla="*/ 1333 h 435111"/>
                    <a:gd name="connsiteX19" fmla="*/ 381 w 361950"/>
                    <a:gd name="connsiteY19" fmla="*/ 1715 h 435111"/>
                    <a:gd name="connsiteX20" fmla="*/ 191 w 361950"/>
                    <a:gd name="connsiteY20" fmla="*/ 2762 h 435111"/>
                    <a:gd name="connsiteX21" fmla="*/ 95 w 361950"/>
                    <a:gd name="connsiteY21" fmla="*/ 3239 h 435111"/>
                    <a:gd name="connsiteX22" fmla="*/ 0 w 361950"/>
                    <a:gd name="connsiteY22" fmla="*/ 5048 h 435111"/>
                    <a:gd name="connsiteX23" fmla="*/ 0 w 361950"/>
                    <a:gd name="connsiteY23" fmla="*/ 5144 h 435111"/>
                    <a:gd name="connsiteX24" fmla="*/ 95 w 361950"/>
                    <a:gd name="connsiteY24" fmla="*/ 7525 h 435111"/>
                    <a:gd name="connsiteX25" fmla="*/ 191 w 361950"/>
                    <a:gd name="connsiteY25" fmla="*/ 8382 h 435111"/>
                    <a:gd name="connsiteX26" fmla="*/ 381 w 361950"/>
                    <a:gd name="connsiteY26" fmla="*/ 10477 h 435111"/>
                    <a:gd name="connsiteX27" fmla="*/ 476 w 361950"/>
                    <a:gd name="connsiteY27" fmla="*/ 11430 h 435111"/>
                    <a:gd name="connsiteX28" fmla="*/ 857 w 361950"/>
                    <a:gd name="connsiteY28" fmla="*/ 14288 h 435111"/>
                    <a:gd name="connsiteX29" fmla="*/ 953 w 361950"/>
                    <a:gd name="connsiteY29" fmla="*/ 14669 h 435111"/>
                    <a:gd name="connsiteX30" fmla="*/ 1524 w 361950"/>
                    <a:gd name="connsiteY30" fmla="*/ 18193 h 435111"/>
                    <a:gd name="connsiteX31" fmla="*/ 1715 w 361950"/>
                    <a:gd name="connsiteY31" fmla="*/ 19431 h 435111"/>
                    <a:gd name="connsiteX32" fmla="*/ 2191 w 361950"/>
                    <a:gd name="connsiteY32" fmla="*/ 22193 h 435111"/>
                    <a:gd name="connsiteX33" fmla="*/ 2477 w 361950"/>
                    <a:gd name="connsiteY33" fmla="*/ 23622 h 435111"/>
                    <a:gd name="connsiteX34" fmla="*/ 3143 w 361950"/>
                    <a:gd name="connsiteY34" fmla="*/ 27051 h 435111"/>
                    <a:gd name="connsiteX35" fmla="*/ 3334 w 361950"/>
                    <a:gd name="connsiteY35" fmla="*/ 27908 h 435111"/>
                    <a:gd name="connsiteX36" fmla="*/ 4286 w 361950"/>
                    <a:gd name="connsiteY36" fmla="*/ 32195 h 435111"/>
                    <a:gd name="connsiteX37" fmla="*/ 4667 w 361950"/>
                    <a:gd name="connsiteY37" fmla="*/ 33814 h 435111"/>
                    <a:gd name="connsiteX38" fmla="*/ 5334 w 361950"/>
                    <a:gd name="connsiteY38" fmla="*/ 36862 h 435111"/>
                    <a:gd name="connsiteX39" fmla="*/ 5810 w 361950"/>
                    <a:gd name="connsiteY39" fmla="*/ 38767 h 435111"/>
                    <a:gd name="connsiteX40" fmla="*/ 6668 w 361950"/>
                    <a:gd name="connsiteY40" fmla="*/ 42291 h 435111"/>
                    <a:gd name="connsiteX41" fmla="*/ 6953 w 361950"/>
                    <a:gd name="connsiteY41" fmla="*/ 43529 h 435111"/>
                    <a:gd name="connsiteX42" fmla="*/ 6953 w 361950"/>
                    <a:gd name="connsiteY42" fmla="*/ 43529 h 435111"/>
                    <a:gd name="connsiteX43" fmla="*/ 6953 w 361950"/>
                    <a:gd name="connsiteY43" fmla="*/ 43529 h 435111"/>
                    <a:gd name="connsiteX44" fmla="*/ 30671 w 361950"/>
                    <a:gd name="connsiteY44" fmla="*/ 126492 h 435111"/>
                    <a:gd name="connsiteX45" fmla="*/ 278416 w 361950"/>
                    <a:gd name="connsiteY45" fmla="*/ 434816 h 435111"/>
                    <a:gd name="connsiteX46" fmla="*/ 331470 w 361950"/>
                    <a:gd name="connsiteY46" fmla="*/ 415004 h 435111"/>
                    <a:gd name="connsiteX47" fmla="*/ 361950 w 361950"/>
                    <a:gd name="connsiteY47" fmla="*/ 376619 h 435111"/>
                    <a:gd name="connsiteX48" fmla="*/ 116015 w 361950"/>
                    <a:gd name="connsiteY48" fmla="*/ 57722 h 435111"/>
                    <a:gd name="connsiteX49" fmla="*/ 40196 w 361950"/>
                    <a:gd name="connsiteY49" fmla="*/ 15335 h 435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61950" h="435111">
                      <a:moveTo>
                        <a:pt x="40196" y="15335"/>
                      </a:moveTo>
                      <a:lnTo>
                        <a:pt x="40196" y="15335"/>
                      </a:lnTo>
                      <a:cubicBezTo>
                        <a:pt x="40196" y="15335"/>
                        <a:pt x="40196" y="15335"/>
                        <a:pt x="40196" y="15335"/>
                      </a:cubicBezTo>
                      <a:cubicBezTo>
                        <a:pt x="37910" y="14192"/>
                        <a:pt x="35719" y="13049"/>
                        <a:pt x="33528" y="12002"/>
                      </a:cubicBezTo>
                      <a:cubicBezTo>
                        <a:pt x="33242" y="11811"/>
                        <a:pt x="32957" y="11716"/>
                        <a:pt x="32671" y="11525"/>
                      </a:cubicBezTo>
                      <a:cubicBezTo>
                        <a:pt x="30480" y="10477"/>
                        <a:pt x="28289" y="9430"/>
                        <a:pt x="26289" y="8382"/>
                      </a:cubicBezTo>
                      <a:cubicBezTo>
                        <a:pt x="26194" y="8382"/>
                        <a:pt x="26194" y="8287"/>
                        <a:pt x="26099" y="8287"/>
                      </a:cubicBezTo>
                      <a:cubicBezTo>
                        <a:pt x="24194" y="7429"/>
                        <a:pt x="22384" y="6572"/>
                        <a:pt x="20669" y="5810"/>
                      </a:cubicBezTo>
                      <a:cubicBezTo>
                        <a:pt x="20288" y="5620"/>
                        <a:pt x="20003" y="5525"/>
                        <a:pt x="19622" y="5334"/>
                      </a:cubicBezTo>
                      <a:cubicBezTo>
                        <a:pt x="17812" y="4572"/>
                        <a:pt x="16097" y="3810"/>
                        <a:pt x="14478" y="3143"/>
                      </a:cubicBezTo>
                      <a:cubicBezTo>
                        <a:pt x="14383" y="3143"/>
                        <a:pt x="14288" y="3048"/>
                        <a:pt x="14288" y="3048"/>
                      </a:cubicBezTo>
                      <a:cubicBezTo>
                        <a:pt x="12859" y="2477"/>
                        <a:pt x="11430" y="2000"/>
                        <a:pt x="10192" y="1524"/>
                      </a:cubicBezTo>
                      <a:cubicBezTo>
                        <a:pt x="9906" y="1429"/>
                        <a:pt x="9525" y="1333"/>
                        <a:pt x="9239" y="1238"/>
                      </a:cubicBezTo>
                      <a:cubicBezTo>
                        <a:pt x="8001" y="857"/>
                        <a:pt x="6763" y="476"/>
                        <a:pt x="5715" y="286"/>
                      </a:cubicBezTo>
                      <a:cubicBezTo>
                        <a:pt x="5715" y="286"/>
                        <a:pt x="5620" y="286"/>
                        <a:pt x="5620" y="286"/>
                      </a:cubicBezTo>
                      <a:cubicBezTo>
                        <a:pt x="4667" y="95"/>
                        <a:pt x="3905" y="0"/>
                        <a:pt x="3143" y="0"/>
                      </a:cubicBezTo>
                      <a:cubicBezTo>
                        <a:pt x="2953" y="0"/>
                        <a:pt x="2762" y="0"/>
                        <a:pt x="2572" y="0"/>
                      </a:cubicBezTo>
                      <a:cubicBezTo>
                        <a:pt x="1905" y="95"/>
                        <a:pt x="1334" y="191"/>
                        <a:pt x="1048" y="476"/>
                      </a:cubicBezTo>
                      <a:cubicBezTo>
                        <a:pt x="857" y="667"/>
                        <a:pt x="667" y="952"/>
                        <a:pt x="476" y="1333"/>
                      </a:cubicBezTo>
                      <a:cubicBezTo>
                        <a:pt x="476" y="1429"/>
                        <a:pt x="381" y="1619"/>
                        <a:pt x="381" y="1715"/>
                      </a:cubicBezTo>
                      <a:cubicBezTo>
                        <a:pt x="286" y="2000"/>
                        <a:pt x="191" y="2381"/>
                        <a:pt x="191" y="2762"/>
                      </a:cubicBezTo>
                      <a:cubicBezTo>
                        <a:pt x="191" y="2953"/>
                        <a:pt x="95" y="3048"/>
                        <a:pt x="95" y="3239"/>
                      </a:cubicBezTo>
                      <a:cubicBezTo>
                        <a:pt x="0" y="3810"/>
                        <a:pt x="0" y="4381"/>
                        <a:pt x="0" y="5048"/>
                      </a:cubicBezTo>
                      <a:cubicBezTo>
                        <a:pt x="0" y="5048"/>
                        <a:pt x="0" y="5144"/>
                        <a:pt x="0" y="5144"/>
                      </a:cubicBezTo>
                      <a:cubicBezTo>
                        <a:pt x="0" y="5906"/>
                        <a:pt x="0" y="6668"/>
                        <a:pt x="95" y="7525"/>
                      </a:cubicBezTo>
                      <a:cubicBezTo>
                        <a:pt x="95" y="7810"/>
                        <a:pt x="95" y="8096"/>
                        <a:pt x="191" y="8382"/>
                      </a:cubicBezTo>
                      <a:cubicBezTo>
                        <a:pt x="286" y="9049"/>
                        <a:pt x="286" y="9716"/>
                        <a:pt x="381" y="10477"/>
                      </a:cubicBezTo>
                      <a:cubicBezTo>
                        <a:pt x="381" y="10763"/>
                        <a:pt x="476" y="11144"/>
                        <a:pt x="476" y="11430"/>
                      </a:cubicBezTo>
                      <a:cubicBezTo>
                        <a:pt x="572" y="12383"/>
                        <a:pt x="762" y="13335"/>
                        <a:pt x="857" y="14288"/>
                      </a:cubicBezTo>
                      <a:cubicBezTo>
                        <a:pt x="857" y="14383"/>
                        <a:pt x="857" y="14478"/>
                        <a:pt x="953" y="14669"/>
                      </a:cubicBezTo>
                      <a:cubicBezTo>
                        <a:pt x="1143" y="15812"/>
                        <a:pt x="1334" y="16954"/>
                        <a:pt x="1524" y="18193"/>
                      </a:cubicBezTo>
                      <a:cubicBezTo>
                        <a:pt x="1619" y="18574"/>
                        <a:pt x="1715" y="19050"/>
                        <a:pt x="1715" y="19431"/>
                      </a:cubicBezTo>
                      <a:cubicBezTo>
                        <a:pt x="1905" y="20288"/>
                        <a:pt x="2096" y="21241"/>
                        <a:pt x="2191" y="22193"/>
                      </a:cubicBezTo>
                      <a:cubicBezTo>
                        <a:pt x="2286" y="22670"/>
                        <a:pt x="2381" y="23146"/>
                        <a:pt x="2477" y="23622"/>
                      </a:cubicBezTo>
                      <a:cubicBezTo>
                        <a:pt x="2667" y="24765"/>
                        <a:pt x="2953" y="25908"/>
                        <a:pt x="3143" y="27051"/>
                      </a:cubicBezTo>
                      <a:cubicBezTo>
                        <a:pt x="3239" y="27337"/>
                        <a:pt x="3239" y="27623"/>
                        <a:pt x="3334" y="27908"/>
                      </a:cubicBezTo>
                      <a:cubicBezTo>
                        <a:pt x="3620" y="29337"/>
                        <a:pt x="4001" y="30766"/>
                        <a:pt x="4286" y="32195"/>
                      </a:cubicBezTo>
                      <a:cubicBezTo>
                        <a:pt x="4382" y="32766"/>
                        <a:pt x="4572" y="33338"/>
                        <a:pt x="4667" y="33814"/>
                      </a:cubicBezTo>
                      <a:cubicBezTo>
                        <a:pt x="4858" y="34766"/>
                        <a:pt x="5144" y="35814"/>
                        <a:pt x="5334" y="36862"/>
                      </a:cubicBezTo>
                      <a:cubicBezTo>
                        <a:pt x="5525" y="37529"/>
                        <a:pt x="5620" y="38100"/>
                        <a:pt x="5810" y="38767"/>
                      </a:cubicBezTo>
                      <a:cubicBezTo>
                        <a:pt x="6096" y="39910"/>
                        <a:pt x="6382" y="41148"/>
                        <a:pt x="6668" y="42291"/>
                      </a:cubicBezTo>
                      <a:cubicBezTo>
                        <a:pt x="6763" y="42767"/>
                        <a:pt x="6858" y="43148"/>
                        <a:pt x="6953" y="43529"/>
                      </a:cubicBezTo>
                      <a:cubicBezTo>
                        <a:pt x="6953" y="43529"/>
                        <a:pt x="6953" y="43529"/>
                        <a:pt x="6953" y="43529"/>
                      </a:cubicBezTo>
                      <a:lnTo>
                        <a:pt x="6953" y="43529"/>
                      </a:lnTo>
                      <a:cubicBezTo>
                        <a:pt x="16097" y="80105"/>
                        <a:pt x="30671" y="126492"/>
                        <a:pt x="30671" y="126492"/>
                      </a:cubicBezTo>
                      <a:lnTo>
                        <a:pt x="278416" y="434816"/>
                      </a:lnTo>
                      <a:cubicBezTo>
                        <a:pt x="278416" y="434816"/>
                        <a:pt x="297085" y="439103"/>
                        <a:pt x="331470" y="415004"/>
                      </a:cubicBezTo>
                      <a:cubicBezTo>
                        <a:pt x="359950" y="395097"/>
                        <a:pt x="361950" y="376619"/>
                        <a:pt x="361950" y="376619"/>
                      </a:cubicBezTo>
                      <a:lnTo>
                        <a:pt x="116015" y="57722"/>
                      </a:lnTo>
                      <a:cubicBezTo>
                        <a:pt x="116110" y="57912"/>
                        <a:pt x="73628" y="32480"/>
                        <a:pt x="40196" y="15335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3" name="Graphic 90">
                <a:extLst>
                  <a:ext uri="{FF2B5EF4-FFF2-40B4-BE49-F238E27FC236}">
                    <a16:creationId xmlns:a16="http://schemas.microsoft.com/office/drawing/2014/main" id="{10123C8A-AC0D-452C-B4DB-05EF3F1FCF55}"/>
                  </a:ext>
                </a:extLst>
              </p:cNvPr>
              <p:cNvGrpSpPr/>
              <p:nvPr/>
            </p:nvGrpSpPr>
            <p:grpSpPr>
              <a:xfrm>
                <a:off x="5865590" y="2809579"/>
                <a:ext cx="226980" cy="507214"/>
                <a:chOff x="5865590" y="2809579"/>
                <a:chExt cx="226980" cy="507214"/>
              </a:xfrm>
            </p:grpSpPr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FE43B732-9A87-4FDD-A4F9-9A055DCF37F9}"/>
                    </a:ext>
                  </a:extLst>
                </p:cNvPr>
                <p:cNvSpPr/>
                <p:nvPr/>
              </p:nvSpPr>
              <p:spPr>
                <a:xfrm>
                  <a:off x="5865590" y="2809579"/>
                  <a:ext cx="103536" cy="151551"/>
                </a:xfrm>
                <a:custGeom>
                  <a:avLst/>
                  <a:gdLst>
                    <a:gd name="connsiteX0" fmla="*/ 0 w 103536"/>
                    <a:gd name="connsiteY0" fmla="*/ 128882 h 151551"/>
                    <a:gd name="connsiteX1" fmla="*/ 14669 w 103536"/>
                    <a:gd name="connsiteY1" fmla="*/ 104 h 151551"/>
                    <a:gd name="connsiteX2" fmla="*/ 103537 w 103536"/>
                    <a:gd name="connsiteY2" fmla="*/ 93068 h 151551"/>
                    <a:gd name="connsiteX3" fmla="*/ 74962 w 103536"/>
                    <a:gd name="connsiteY3" fmla="*/ 131740 h 151551"/>
                    <a:gd name="connsiteX4" fmla="*/ 34671 w 103536"/>
                    <a:gd name="connsiteY4" fmla="*/ 151552 h 151551"/>
                    <a:gd name="connsiteX5" fmla="*/ 0 w 103536"/>
                    <a:gd name="connsiteY5" fmla="*/ 128882 h 15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536" h="151551">
                      <a:moveTo>
                        <a:pt x="0" y="128882"/>
                      </a:moveTo>
                      <a:cubicBezTo>
                        <a:pt x="0" y="128882"/>
                        <a:pt x="5048" y="3914"/>
                        <a:pt x="14669" y="104"/>
                      </a:cubicBezTo>
                      <a:cubicBezTo>
                        <a:pt x="24289" y="-3610"/>
                        <a:pt x="103537" y="93068"/>
                        <a:pt x="103537" y="93068"/>
                      </a:cubicBezTo>
                      <a:cubicBezTo>
                        <a:pt x="103537" y="93068"/>
                        <a:pt x="96203" y="117643"/>
                        <a:pt x="74962" y="131740"/>
                      </a:cubicBezTo>
                      <a:cubicBezTo>
                        <a:pt x="53721" y="145837"/>
                        <a:pt x="34671" y="151552"/>
                        <a:pt x="34671" y="151552"/>
                      </a:cubicBezTo>
                      <a:lnTo>
                        <a:pt x="0" y="128882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055B472D-2B37-43AF-989C-236AC6011517}"/>
                    </a:ext>
                  </a:extLst>
                </p:cNvPr>
                <p:cNvSpPr/>
                <p:nvPr/>
              </p:nvSpPr>
              <p:spPr>
                <a:xfrm>
                  <a:off x="5865590" y="2902647"/>
                  <a:ext cx="226980" cy="414146"/>
                </a:xfrm>
                <a:custGeom>
                  <a:avLst/>
                  <a:gdLst>
                    <a:gd name="connsiteX0" fmla="*/ 0 w 226980"/>
                    <a:gd name="connsiteY0" fmla="*/ 35814 h 414146"/>
                    <a:gd name="connsiteX1" fmla="*/ 128683 w 226980"/>
                    <a:gd name="connsiteY1" fmla="*/ 409765 h 414146"/>
                    <a:gd name="connsiteX2" fmla="*/ 185356 w 226980"/>
                    <a:gd name="connsiteY2" fmla="*/ 409099 h 414146"/>
                    <a:gd name="connsiteX3" fmla="*/ 226981 w 226980"/>
                    <a:gd name="connsiteY3" fmla="*/ 383286 h 414146"/>
                    <a:gd name="connsiteX4" fmla="*/ 103537 w 226980"/>
                    <a:gd name="connsiteY4" fmla="*/ 0 h 414146"/>
                    <a:gd name="connsiteX5" fmla="*/ 57245 w 226980"/>
                    <a:gd name="connsiteY5" fmla="*/ 31337 h 414146"/>
                    <a:gd name="connsiteX6" fmla="*/ 0 w 226980"/>
                    <a:gd name="connsiteY6" fmla="*/ 35814 h 414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980" h="414146">
                      <a:moveTo>
                        <a:pt x="0" y="35814"/>
                      </a:moveTo>
                      <a:lnTo>
                        <a:pt x="128683" y="409765"/>
                      </a:lnTo>
                      <a:cubicBezTo>
                        <a:pt x="128683" y="409765"/>
                        <a:pt x="144875" y="420053"/>
                        <a:pt x="185356" y="409099"/>
                      </a:cubicBezTo>
                      <a:cubicBezTo>
                        <a:pt x="218885" y="400050"/>
                        <a:pt x="226981" y="383286"/>
                        <a:pt x="226981" y="383286"/>
                      </a:cubicBezTo>
                      <a:lnTo>
                        <a:pt x="103537" y="0"/>
                      </a:lnTo>
                      <a:cubicBezTo>
                        <a:pt x="103537" y="0"/>
                        <a:pt x="93345" y="18860"/>
                        <a:pt x="57245" y="31337"/>
                      </a:cubicBezTo>
                      <a:cubicBezTo>
                        <a:pt x="28861" y="41148"/>
                        <a:pt x="0" y="35814"/>
                        <a:pt x="0" y="35814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CD9DA195-13A2-47D0-B0C3-488FC7F225D6}"/>
                    </a:ext>
                  </a:extLst>
                </p:cNvPr>
                <p:cNvSpPr/>
                <p:nvPr/>
              </p:nvSpPr>
              <p:spPr>
                <a:xfrm>
                  <a:off x="5871305" y="2809585"/>
                  <a:ext cx="40766" cy="43352"/>
                </a:xfrm>
                <a:custGeom>
                  <a:avLst/>
                  <a:gdLst>
                    <a:gd name="connsiteX0" fmla="*/ 28099 w 40766"/>
                    <a:gd name="connsiteY0" fmla="*/ 38008 h 43352"/>
                    <a:gd name="connsiteX1" fmla="*/ 40767 w 40766"/>
                    <a:gd name="connsiteY1" fmla="*/ 27340 h 43352"/>
                    <a:gd name="connsiteX2" fmla="*/ 8953 w 40766"/>
                    <a:gd name="connsiteY2" fmla="*/ 98 h 43352"/>
                    <a:gd name="connsiteX3" fmla="*/ 0 w 40766"/>
                    <a:gd name="connsiteY3" fmla="*/ 42770 h 43352"/>
                    <a:gd name="connsiteX4" fmla="*/ 28099 w 40766"/>
                    <a:gd name="connsiteY4" fmla="*/ 38008 h 43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6" h="43352">
                      <a:moveTo>
                        <a:pt x="28099" y="38008"/>
                      </a:moveTo>
                      <a:cubicBezTo>
                        <a:pt x="33242" y="35150"/>
                        <a:pt x="37338" y="31531"/>
                        <a:pt x="40767" y="27340"/>
                      </a:cubicBezTo>
                      <a:cubicBezTo>
                        <a:pt x="25622" y="11147"/>
                        <a:pt x="12478" y="-1235"/>
                        <a:pt x="8953" y="98"/>
                      </a:cubicBezTo>
                      <a:cubicBezTo>
                        <a:pt x="5334" y="1527"/>
                        <a:pt x="2381" y="20101"/>
                        <a:pt x="0" y="42770"/>
                      </a:cubicBezTo>
                      <a:cubicBezTo>
                        <a:pt x="9525" y="44390"/>
                        <a:pt x="20002" y="42580"/>
                        <a:pt x="28099" y="38008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4" name="Graphic 90">
                <a:extLst>
                  <a:ext uri="{FF2B5EF4-FFF2-40B4-BE49-F238E27FC236}">
                    <a16:creationId xmlns:a16="http://schemas.microsoft.com/office/drawing/2014/main" id="{2E8E46B3-E479-428E-8C9C-9A5F37F970E3}"/>
                  </a:ext>
                </a:extLst>
              </p:cNvPr>
              <p:cNvGrpSpPr/>
              <p:nvPr/>
            </p:nvGrpSpPr>
            <p:grpSpPr>
              <a:xfrm>
                <a:off x="6071235" y="2861670"/>
                <a:ext cx="152876" cy="526438"/>
                <a:chOff x="6071235" y="2861670"/>
                <a:chExt cx="152876" cy="526438"/>
              </a:xfrm>
            </p:grpSpPr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8B31BD6E-B4DD-4799-A793-31B4CCF40EAB}"/>
                    </a:ext>
                  </a:extLst>
                </p:cNvPr>
                <p:cNvSpPr/>
                <p:nvPr/>
              </p:nvSpPr>
              <p:spPr>
                <a:xfrm>
                  <a:off x="6071235" y="2861670"/>
                  <a:ext cx="108585" cy="152419"/>
                </a:xfrm>
                <a:custGeom>
                  <a:avLst/>
                  <a:gdLst>
                    <a:gd name="connsiteX0" fmla="*/ 0 w 108585"/>
                    <a:gd name="connsiteY0" fmla="*/ 123273 h 152419"/>
                    <a:gd name="connsiteX1" fmla="*/ 40100 w 108585"/>
                    <a:gd name="connsiteY1" fmla="*/ 20 h 152419"/>
                    <a:gd name="connsiteX2" fmla="*/ 108585 w 108585"/>
                    <a:gd name="connsiteY2" fmla="*/ 108890 h 152419"/>
                    <a:gd name="connsiteX3" fmla="*/ 72866 w 108585"/>
                    <a:gd name="connsiteY3" fmla="*/ 141085 h 152419"/>
                    <a:gd name="connsiteX4" fmla="*/ 29432 w 108585"/>
                    <a:gd name="connsiteY4" fmla="*/ 152420 h 152419"/>
                    <a:gd name="connsiteX5" fmla="*/ 0 w 108585"/>
                    <a:gd name="connsiteY5" fmla="*/ 123273 h 15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85" h="152419">
                      <a:moveTo>
                        <a:pt x="0" y="123273"/>
                      </a:moveTo>
                      <a:cubicBezTo>
                        <a:pt x="0" y="123273"/>
                        <a:pt x="29908" y="1829"/>
                        <a:pt x="40100" y="20"/>
                      </a:cubicBezTo>
                      <a:cubicBezTo>
                        <a:pt x="50292" y="-1695"/>
                        <a:pt x="108585" y="108890"/>
                        <a:pt x="108585" y="108890"/>
                      </a:cubicBezTo>
                      <a:cubicBezTo>
                        <a:pt x="108585" y="108890"/>
                        <a:pt x="96488" y="131560"/>
                        <a:pt x="72866" y="141085"/>
                      </a:cubicBezTo>
                      <a:cubicBezTo>
                        <a:pt x="49244" y="150610"/>
                        <a:pt x="29432" y="152420"/>
                        <a:pt x="29432" y="152420"/>
                      </a:cubicBezTo>
                      <a:lnTo>
                        <a:pt x="0" y="123273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29C0F8DA-9287-48E6-8682-F3EF363EB91D}"/>
                    </a:ext>
                  </a:extLst>
                </p:cNvPr>
                <p:cNvSpPr/>
                <p:nvPr/>
              </p:nvSpPr>
              <p:spPr>
                <a:xfrm>
                  <a:off x="6071235" y="2970466"/>
                  <a:ext cx="152876" cy="417642"/>
                </a:xfrm>
                <a:custGeom>
                  <a:avLst/>
                  <a:gdLst>
                    <a:gd name="connsiteX0" fmla="*/ 0 w 152876"/>
                    <a:gd name="connsiteY0" fmla="*/ 14478 h 417642"/>
                    <a:gd name="connsiteX1" fmla="*/ 51340 w 152876"/>
                    <a:gd name="connsiteY1" fmla="*/ 406622 h 417642"/>
                    <a:gd name="connsiteX2" fmla="*/ 106966 w 152876"/>
                    <a:gd name="connsiteY2" fmla="*/ 417290 h 417642"/>
                    <a:gd name="connsiteX3" fmla="*/ 152876 w 152876"/>
                    <a:gd name="connsiteY3" fmla="*/ 400336 h 417642"/>
                    <a:gd name="connsiteX4" fmla="*/ 108585 w 152876"/>
                    <a:gd name="connsiteY4" fmla="*/ 0 h 417642"/>
                    <a:gd name="connsiteX5" fmla="*/ 56959 w 152876"/>
                    <a:gd name="connsiteY5" fmla="*/ 21431 h 417642"/>
                    <a:gd name="connsiteX6" fmla="*/ 0 w 152876"/>
                    <a:gd name="connsiteY6" fmla="*/ 14478 h 417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876" h="417642">
                      <a:moveTo>
                        <a:pt x="0" y="14478"/>
                      </a:moveTo>
                      <a:lnTo>
                        <a:pt x="51340" y="406622"/>
                      </a:lnTo>
                      <a:cubicBezTo>
                        <a:pt x="51340" y="406622"/>
                        <a:pt x="65056" y="419957"/>
                        <a:pt x="106966" y="417290"/>
                      </a:cubicBezTo>
                      <a:cubicBezTo>
                        <a:pt x="141637" y="415100"/>
                        <a:pt x="152876" y="400336"/>
                        <a:pt x="152876" y="400336"/>
                      </a:cubicBezTo>
                      <a:lnTo>
                        <a:pt x="108585" y="0"/>
                      </a:lnTo>
                      <a:cubicBezTo>
                        <a:pt x="108585" y="0"/>
                        <a:pt x="94869" y="16478"/>
                        <a:pt x="56959" y="21431"/>
                      </a:cubicBezTo>
                      <a:cubicBezTo>
                        <a:pt x="27337" y="25432"/>
                        <a:pt x="0" y="14478"/>
                        <a:pt x="0" y="14478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AB24932C-78E8-455D-ADFC-2393ADBB4E68}"/>
                    </a:ext>
                  </a:extLst>
                </p:cNvPr>
                <p:cNvSpPr/>
                <p:nvPr/>
              </p:nvSpPr>
              <p:spPr>
                <a:xfrm>
                  <a:off x="6094190" y="2861674"/>
                  <a:ext cx="42957" cy="42881"/>
                </a:xfrm>
                <a:custGeom>
                  <a:avLst/>
                  <a:gdLst>
                    <a:gd name="connsiteX0" fmla="*/ 28480 w 42957"/>
                    <a:gd name="connsiteY0" fmla="*/ 40974 h 42881"/>
                    <a:gd name="connsiteX1" fmla="*/ 42958 w 42957"/>
                    <a:gd name="connsiteY1" fmla="*/ 33068 h 42881"/>
                    <a:gd name="connsiteX2" fmla="*/ 17240 w 42957"/>
                    <a:gd name="connsiteY2" fmla="*/ 16 h 42881"/>
                    <a:gd name="connsiteX3" fmla="*/ 0 w 42957"/>
                    <a:gd name="connsiteY3" fmla="*/ 40021 h 42881"/>
                    <a:gd name="connsiteX4" fmla="*/ 28480 w 42957"/>
                    <a:gd name="connsiteY4" fmla="*/ 40974 h 42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57" h="42881">
                      <a:moveTo>
                        <a:pt x="28480" y="40974"/>
                      </a:moveTo>
                      <a:cubicBezTo>
                        <a:pt x="34004" y="39164"/>
                        <a:pt x="38767" y="36402"/>
                        <a:pt x="42958" y="33068"/>
                      </a:cubicBezTo>
                      <a:cubicBezTo>
                        <a:pt x="31337" y="14208"/>
                        <a:pt x="20955" y="-555"/>
                        <a:pt x="17240" y="16"/>
                      </a:cubicBezTo>
                      <a:cubicBezTo>
                        <a:pt x="13430" y="683"/>
                        <a:pt x="6763" y="18304"/>
                        <a:pt x="0" y="40021"/>
                      </a:cubicBezTo>
                      <a:cubicBezTo>
                        <a:pt x="8954" y="43450"/>
                        <a:pt x="19526" y="43831"/>
                        <a:pt x="28480" y="40974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5" name="Graphic 90">
                <a:extLst>
                  <a:ext uri="{FF2B5EF4-FFF2-40B4-BE49-F238E27FC236}">
                    <a16:creationId xmlns:a16="http://schemas.microsoft.com/office/drawing/2014/main" id="{07654802-842B-4E27-8BA4-DA3205CCF336}"/>
                  </a:ext>
                </a:extLst>
              </p:cNvPr>
              <p:cNvGrpSpPr/>
              <p:nvPr/>
            </p:nvGrpSpPr>
            <p:grpSpPr>
              <a:xfrm>
                <a:off x="5693867" y="2953034"/>
                <a:ext cx="305263" cy="471377"/>
                <a:chOff x="5693867" y="2953034"/>
                <a:chExt cx="305263" cy="471377"/>
              </a:xfrm>
            </p:grpSpPr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9A5D8FF5-2685-4DD9-B87C-2918643D6398}"/>
                    </a:ext>
                  </a:extLst>
                </p:cNvPr>
                <p:cNvSpPr/>
                <p:nvPr/>
              </p:nvSpPr>
              <p:spPr>
                <a:xfrm>
                  <a:off x="5693867" y="2953034"/>
                  <a:ext cx="107810" cy="144780"/>
                </a:xfrm>
                <a:custGeom>
                  <a:avLst/>
                  <a:gdLst>
                    <a:gd name="connsiteX0" fmla="*/ 13513 w 107810"/>
                    <a:gd name="connsiteY0" fmla="*/ 129445 h 144780"/>
                    <a:gd name="connsiteX1" fmla="*/ 2178 w 107810"/>
                    <a:gd name="connsiteY1" fmla="*/ 286 h 144780"/>
                    <a:gd name="connsiteX2" fmla="*/ 107810 w 107810"/>
                    <a:gd name="connsiteY2" fmla="*/ 73629 h 144780"/>
                    <a:gd name="connsiteX3" fmla="*/ 87522 w 107810"/>
                    <a:gd name="connsiteY3" fmla="*/ 117253 h 144780"/>
                    <a:gd name="connsiteX4" fmla="*/ 51994 w 107810"/>
                    <a:gd name="connsiteY4" fmla="*/ 144781 h 144780"/>
                    <a:gd name="connsiteX5" fmla="*/ 13513 w 107810"/>
                    <a:gd name="connsiteY5" fmla="*/ 129445 h 14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810" h="144780">
                      <a:moveTo>
                        <a:pt x="13513" y="129445"/>
                      </a:moveTo>
                      <a:cubicBezTo>
                        <a:pt x="13513" y="129445"/>
                        <a:pt x="-6490" y="5906"/>
                        <a:pt x="2178" y="286"/>
                      </a:cubicBezTo>
                      <a:cubicBezTo>
                        <a:pt x="10846" y="-5333"/>
                        <a:pt x="107810" y="73629"/>
                        <a:pt x="107810" y="73629"/>
                      </a:cubicBezTo>
                      <a:cubicBezTo>
                        <a:pt x="107810" y="73629"/>
                        <a:pt x="105524" y="99251"/>
                        <a:pt x="87522" y="117253"/>
                      </a:cubicBezTo>
                      <a:cubicBezTo>
                        <a:pt x="69520" y="135256"/>
                        <a:pt x="51994" y="144781"/>
                        <a:pt x="51994" y="144781"/>
                      </a:cubicBezTo>
                      <a:lnTo>
                        <a:pt x="13513" y="129445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B590348B-5474-4D22-9246-4A61E39DCC5B}"/>
                    </a:ext>
                  </a:extLst>
                </p:cNvPr>
                <p:cNvSpPr/>
                <p:nvPr/>
              </p:nvSpPr>
              <p:spPr>
                <a:xfrm>
                  <a:off x="5707379" y="3026758"/>
                  <a:ext cx="291750" cy="397653"/>
                </a:xfrm>
                <a:custGeom>
                  <a:avLst/>
                  <a:gdLst>
                    <a:gd name="connsiteX0" fmla="*/ 0 w 291750"/>
                    <a:gd name="connsiteY0" fmla="*/ 55721 h 397653"/>
                    <a:gd name="connsiteX1" fmla="*/ 200787 w 291750"/>
                    <a:gd name="connsiteY1" fmla="*/ 396431 h 397653"/>
                    <a:gd name="connsiteX2" fmla="*/ 256127 w 291750"/>
                    <a:gd name="connsiteY2" fmla="*/ 384524 h 397653"/>
                    <a:gd name="connsiteX3" fmla="*/ 291751 w 291750"/>
                    <a:gd name="connsiteY3" fmla="*/ 350996 h 397653"/>
                    <a:gd name="connsiteX4" fmla="*/ 94298 w 291750"/>
                    <a:gd name="connsiteY4" fmla="*/ 0 h 397653"/>
                    <a:gd name="connsiteX5" fmla="*/ 55150 w 291750"/>
                    <a:gd name="connsiteY5" fmla="*/ 39910 h 397653"/>
                    <a:gd name="connsiteX6" fmla="*/ 0 w 291750"/>
                    <a:gd name="connsiteY6" fmla="*/ 55721 h 397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1750" h="397653">
                      <a:moveTo>
                        <a:pt x="0" y="55721"/>
                      </a:moveTo>
                      <a:lnTo>
                        <a:pt x="200787" y="396431"/>
                      </a:lnTo>
                      <a:cubicBezTo>
                        <a:pt x="200787" y="396431"/>
                        <a:pt x="218694" y="403289"/>
                        <a:pt x="256127" y="384524"/>
                      </a:cubicBezTo>
                      <a:cubicBezTo>
                        <a:pt x="287179" y="368998"/>
                        <a:pt x="291751" y="350996"/>
                        <a:pt x="291751" y="350996"/>
                      </a:cubicBezTo>
                      <a:lnTo>
                        <a:pt x="94298" y="0"/>
                      </a:lnTo>
                      <a:cubicBezTo>
                        <a:pt x="94298" y="0"/>
                        <a:pt x="88106" y="20479"/>
                        <a:pt x="55150" y="39910"/>
                      </a:cubicBezTo>
                      <a:cubicBezTo>
                        <a:pt x="29432" y="55150"/>
                        <a:pt x="0" y="55721"/>
                        <a:pt x="0" y="55721"/>
                      </a:cubicBezTo>
                      <a:close/>
                    </a:path>
                  </a:pathLst>
                </a:custGeom>
                <a:solidFill>
                  <a:srgbClr val="4D33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0C55E2E9-ECAB-4EB9-A423-6D7BDAA84853}"/>
                    </a:ext>
                  </a:extLst>
                </p:cNvPr>
                <p:cNvSpPr/>
                <p:nvPr/>
              </p:nvSpPr>
              <p:spPr>
                <a:xfrm>
                  <a:off x="5693968" y="2953126"/>
                  <a:ext cx="38748" cy="43819"/>
                </a:xfrm>
                <a:custGeom>
                  <a:avLst/>
                  <a:gdLst>
                    <a:gd name="connsiteX0" fmla="*/ 28461 w 38748"/>
                    <a:gd name="connsiteY0" fmla="*/ 33532 h 43819"/>
                    <a:gd name="connsiteX1" fmla="*/ 38748 w 38748"/>
                    <a:gd name="connsiteY1" fmla="*/ 20578 h 43819"/>
                    <a:gd name="connsiteX2" fmla="*/ 2172 w 38748"/>
                    <a:gd name="connsiteY2" fmla="*/ 290 h 43819"/>
                    <a:gd name="connsiteX3" fmla="*/ 1982 w 38748"/>
                    <a:gd name="connsiteY3" fmla="*/ 43819 h 43819"/>
                    <a:gd name="connsiteX4" fmla="*/ 28461 w 38748"/>
                    <a:gd name="connsiteY4" fmla="*/ 33532 h 4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748" h="43819">
                      <a:moveTo>
                        <a:pt x="28461" y="33532"/>
                      </a:moveTo>
                      <a:cubicBezTo>
                        <a:pt x="32843" y="29722"/>
                        <a:pt x="36177" y="25341"/>
                        <a:pt x="38748" y="20578"/>
                      </a:cubicBezTo>
                      <a:cubicBezTo>
                        <a:pt x="20746" y="7719"/>
                        <a:pt x="5316" y="-1806"/>
                        <a:pt x="2172" y="290"/>
                      </a:cubicBezTo>
                      <a:cubicBezTo>
                        <a:pt x="-1066" y="2385"/>
                        <a:pt x="-304" y="21245"/>
                        <a:pt x="1982" y="43819"/>
                      </a:cubicBezTo>
                      <a:cubicBezTo>
                        <a:pt x="11507" y="43438"/>
                        <a:pt x="21413" y="39723"/>
                        <a:pt x="28461" y="33532"/>
                      </a:cubicBezTo>
                      <a:close/>
                    </a:path>
                  </a:pathLst>
                </a:custGeom>
                <a:solidFill>
                  <a:srgbClr val="4D33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8817A789-99D8-40CC-BB13-6E0D223240CA}"/>
                  </a:ext>
                </a:extLst>
              </p:cNvPr>
              <p:cNvSpPr/>
              <p:nvPr/>
            </p:nvSpPr>
            <p:spPr>
              <a:xfrm>
                <a:off x="5517546" y="3181495"/>
                <a:ext cx="1144333" cy="489627"/>
              </a:xfrm>
              <a:custGeom>
                <a:avLst/>
                <a:gdLst>
                  <a:gd name="connsiteX0" fmla="*/ 0 w 1144333"/>
                  <a:gd name="connsiteY0" fmla="*/ 83198 h 489627"/>
                  <a:gd name="connsiteX1" fmla="*/ 582930 w 1144333"/>
                  <a:gd name="connsiteY1" fmla="*/ 1664 h 489627"/>
                  <a:gd name="connsiteX2" fmla="*/ 1144334 w 1144333"/>
                  <a:gd name="connsiteY2" fmla="*/ 67767 h 489627"/>
                  <a:gd name="connsiteX3" fmla="*/ 606838 w 1144333"/>
                  <a:gd name="connsiteY3" fmla="*/ 488773 h 489627"/>
                  <a:gd name="connsiteX4" fmla="*/ 0 w 1144333"/>
                  <a:gd name="connsiteY4" fmla="*/ 83198 h 48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333" h="489627">
                    <a:moveTo>
                      <a:pt x="0" y="83198"/>
                    </a:moveTo>
                    <a:cubicBezTo>
                      <a:pt x="0" y="83198"/>
                      <a:pt x="219742" y="-13767"/>
                      <a:pt x="582930" y="1664"/>
                    </a:cubicBezTo>
                    <a:cubicBezTo>
                      <a:pt x="946023" y="17094"/>
                      <a:pt x="1144334" y="67767"/>
                      <a:pt x="1144334" y="67767"/>
                    </a:cubicBezTo>
                    <a:cubicBezTo>
                      <a:pt x="1144334" y="67767"/>
                      <a:pt x="1063085" y="468961"/>
                      <a:pt x="606838" y="488773"/>
                    </a:cubicBezTo>
                    <a:cubicBezTo>
                      <a:pt x="90488" y="511252"/>
                      <a:pt x="0" y="83198"/>
                      <a:pt x="0" y="83198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70759683-F09A-49ED-9FBA-DD4C40F6BFC7}"/>
                  </a:ext>
                </a:extLst>
              </p:cNvPr>
              <p:cNvSpPr/>
              <p:nvPr/>
            </p:nvSpPr>
            <p:spPr>
              <a:xfrm>
                <a:off x="5517546" y="3181495"/>
                <a:ext cx="1144333" cy="489627"/>
              </a:xfrm>
              <a:custGeom>
                <a:avLst/>
                <a:gdLst>
                  <a:gd name="connsiteX0" fmla="*/ 0 w 1144333"/>
                  <a:gd name="connsiteY0" fmla="*/ 83198 h 489627"/>
                  <a:gd name="connsiteX1" fmla="*/ 582930 w 1144333"/>
                  <a:gd name="connsiteY1" fmla="*/ 1664 h 489627"/>
                  <a:gd name="connsiteX2" fmla="*/ 1144334 w 1144333"/>
                  <a:gd name="connsiteY2" fmla="*/ 67767 h 489627"/>
                  <a:gd name="connsiteX3" fmla="*/ 606838 w 1144333"/>
                  <a:gd name="connsiteY3" fmla="*/ 488773 h 489627"/>
                  <a:gd name="connsiteX4" fmla="*/ 0 w 1144333"/>
                  <a:gd name="connsiteY4" fmla="*/ 83198 h 48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333" h="489627">
                    <a:moveTo>
                      <a:pt x="0" y="83198"/>
                    </a:moveTo>
                    <a:cubicBezTo>
                      <a:pt x="0" y="83198"/>
                      <a:pt x="219742" y="-13767"/>
                      <a:pt x="582930" y="1664"/>
                    </a:cubicBezTo>
                    <a:cubicBezTo>
                      <a:pt x="946023" y="17094"/>
                      <a:pt x="1144334" y="67767"/>
                      <a:pt x="1144334" y="67767"/>
                    </a:cubicBezTo>
                    <a:cubicBezTo>
                      <a:pt x="1144334" y="67767"/>
                      <a:pt x="1063085" y="468961"/>
                      <a:pt x="606838" y="488773"/>
                    </a:cubicBezTo>
                    <a:cubicBezTo>
                      <a:pt x="90488" y="511252"/>
                      <a:pt x="0" y="83198"/>
                      <a:pt x="0" y="83198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4454435E-3184-4EC9-AA92-292D868552F9}"/>
                  </a:ext>
                </a:extLst>
              </p:cNvPr>
              <p:cNvSpPr/>
              <p:nvPr/>
            </p:nvSpPr>
            <p:spPr>
              <a:xfrm>
                <a:off x="5516278" y="3241344"/>
                <a:ext cx="1159961" cy="446573"/>
              </a:xfrm>
              <a:custGeom>
                <a:avLst/>
                <a:gdLst>
                  <a:gd name="connsiteX0" fmla="*/ 30 w 1159961"/>
                  <a:gd name="connsiteY0" fmla="*/ 16872 h 446573"/>
                  <a:gd name="connsiteX1" fmla="*/ 42416 w 1159961"/>
                  <a:gd name="connsiteY1" fmla="*/ 146126 h 446573"/>
                  <a:gd name="connsiteX2" fmla="*/ 121664 w 1159961"/>
                  <a:gd name="connsiteY2" fmla="*/ 258807 h 446573"/>
                  <a:gd name="connsiteX3" fmla="*/ 362075 w 1159961"/>
                  <a:gd name="connsiteY3" fmla="*/ 413779 h 446573"/>
                  <a:gd name="connsiteX4" fmla="*/ 963198 w 1159961"/>
                  <a:gd name="connsiteY4" fmla="*/ 317100 h 446573"/>
                  <a:gd name="connsiteX5" fmla="*/ 1159794 w 1159961"/>
                  <a:gd name="connsiteY5" fmla="*/ 13538 h 446573"/>
                  <a:gd name="connsiteX6" fmla="*/ 1139030 w 1159961"/>
                  <a:gd name="connsiteY6" fmla="*/ 7823 h 446573"/>
                  <a:gd name="connsiteX7" fmla="*/ 983010 w 1159961"/>
                  <a:gd name="connsiteY7" fmla="*/ 273952 h 446573"/>
                  <a:gd name="connsiteX8" fmla="*/ 708690 w 1159961"/>
                  <a:gd name="connsiteY8" fmla="*/ 409588 h 446573"/>
                  <a:gd name="connsiteX9" fmla="*/ 405986 w 1159961"/>
                  <a:gd name="connsiteY9" fmla="*/ 407302 h 446573"/>
                  <a:gd name="connsiteX10" fmla="*/ 161288 w 1159961"/>
                  <a:gd name="connsiteY10" fmla="*/ 272904 h 446573"/>
                  <a:gd name="connsiteX11" fmla="*/ 66038 w 1159961"/>
                  <a:gd name="connsiteY11" fmla="*/ 155746 h 446573"/>
                  <a:gd name="connsiteX12" fmla="*/ 8603 w 1159961"/>
                  <a:gd name="connsiteY12" fmla="*/ 15729 h 446573"/>
                  <a:gd name="connsiteX13" fmla="*/ 30 w 1159961"/>
                  <a:gd name="connsiteY13" fmla="*/ 16872 h 446573"/>
                  <a:gd name="connsiteX14" fmla="*/ 30 w 1159961"/>
                  <a:gd name="connsiteY14" fmla="*/ 16872 h 4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59961" h="446573">
                    <a:moveTo>
                      <a:pt x="30" y="16872"/>
                    </a:moveTo>
                    <a:cubicBezTo>
                      <a:pt x="5174" y="62211"/>
                      <a:pt x="21938" y="105454"/>
                      <a:pt x="42416" y="146126"/>
                    </a:cubicBezTo>
                    <a:cubicBezTo>
                      <a:pt x="63181" y="187274"/>
                      <a:pt x="90327" y="225088"/>
                      <a:pt x="121664" y="258807"/>
                    </a:cubicBezTo>
                    <a:cubicBezTo>
                      <a:pt x="187196" y="329387"/>
                      <a:pt x="270921" y="382918"/>
                      <a:pt x="362075" y="413779"/>
                    </a:cubicBezTo>
                    <a:cubicBezTo>
                      <a:pt x="561338" y="481311"/>
                      <a:pt x="794606" y="442354"/>
                      <a:pt x="963198" y="317100"/>
                    </a:cubicBezTo>
                    <a:cubicBezTo>
                      <a:pt x="1061687" y="243948"/>
                      <a:pt x="1139601" y="136506"/>
                      <a:pt x="1159794" y="13538"/>
                    </a:cubicBezTo>
                    <a:cubicBezTo>
                      <a:pt x="1161985" y="108"/>
                      <a:pt x="1141982" y="-5988"/>
                      <a:pt x="1139030" y="7823"/>
                    </a:cubicBezTo>
                    <a:cubicBezTo>
                      <a:pt x="1116646" y="112217"/>
                      <a:pt x="1064068" y="203943"/>
                      <a:pt x="983010" y="273952"/>
                    </a:cubicBezTo>
                    <a:cubicBezTo>
                      <a:pt x="905000" y="341389"/>
                      <a:pt x="808989" y="386823"/>
                      <a:pt x="708690" y="409588"/>
                    </a:cubicBezTo>
                    <a:cubicBezTo>
                      <a:pt x="609440" y="432067"/>
                      <a:pt x="504855" y="431971"/>
                      <a:pt x="405986" y="407302"/>
                    </a:cubicBezTo>
                    <a:cubicBezTo>
                      <a:pt x="315022" y="384537"/>
                      <a:pt x="229773" y="336817"/>
                      <a:pt x="161288" y="272904"/>
                    </a:cubicBezTo>
                    <a:cubicBezTo>
                      <a:pt x="124331" y="238328"/>
                      <a:pt x="92423" y="198895"/>
                      <a:pt x="66038" y="155746"/>
                    </a:cubicBezTo>
                    <a:cubicBezTo>
                      <a:pt x="39273" y="112027"/>
                      <a:pt x="22604" y="64878"/>
                      <a:pt x="8603" y="15729"/>
                    </a:cubicBezTo>
                    <a:cubicBezTo>
                      <a:pt x="7174" y="11252"/>
                      <a:pt x="-541" y="11919"/>
                      <a:pt x="30" y="16872"/>
                    </a:cubicBezTo>
                    <a:lnTo>
                      <a:pt x="30" y="16872"/>
                    </a:lnTo>
                    <a:close/>
                  </a:path>
                </a:pathLst>
              </a:custGeom>
              <a:solidFill>
                <a:srgbClr val="5670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F6023146-9489-4768-B03D-C08F4EBF5C38}"/>
                  </a:ext>
                </a:extLst>
              </p:cNvPr>
              <p:cNvSpPr/>
              <p:nvPr/>
            </p:nvSpPr>
            <p:spPr>
              <a:xfrm>
                <a:off x="5517451" y="3181399"/>
                <a:ext cx="1144333" cy="405714"/>
              </a:xfrm>
              <a:custGeom>
                <a:avLst/>
                <a:gdLst>
                  <a:gd name="connsiteX0" fmla="*/ 222409 w 1144333"/>
                  <a:gd name="connsiteY0" fmla="*/ 367138 h 405714"/>
                  <a:gd name="connsiteX1" fmla="*/ 190881 w 1144333"/>
                  <a:gd name="connsiteY1" fmla="*/ 232455 h 405714"/>
                  <a:gd name="connsiteX2" fmla="*/ 356997 w 1144333"/>
                  <a:gd name="connsiteY2" fmla="*/ 90818 h 405714"/>
                  <a:gd name="connsiteX3" fmla="*/ 704850 w 1144333"/>
                  <a:gd name="connsiteY3" fmla="*/ 50146 h 405714"/>
                  <a:gd name="connsiteX4" fmla="*/ 889921 w 1144333"/>
                  <a:gd name="connsiteY4" fmla="*/ 51385 h 405714"/>
                  <a:gd name="connsiteX5" fmla="*/ 1041559 w 1144333"/>
                  <a:gd name="connsiteY5" fmla="*/ 69958 h 405714"/>
                  <a:gd name="connsiteX6" fmla="*/ 1140143 w 1144333"/>
                  <a:gd name="connsiteY6" fmla="*/ 84436 h 405714"/>
                  <a:gd name="connsiteX7" fmla="*/ 1144334 w 1144333"/>
                  <a:gd name="connsiteY7" fmla="*/ 67768 h 405714"/>
                  <a:gd name="connsiteX8" fmla="*/ 582930 w 1144333"/>
                  <a:gd name="connsiteY8" fmla="*/ 1664 h 405714"/>
                  <a:gd name="connsiteX9" fmla="*/ 0 w 1144333"/>
                  <a:gd name="connsiteY9" fmla="*/ 83198 h 405714"/>
                  <a:gd name="connsiteX10" fmla="*/ 239078 w 1144333"/>
                  <a:gd name="connsiteY10" fmla="*/ 405715 h 405714"/>
                  <a:gd name="connsiteX11" fmla="*/ 222409 w 1144333"/>
                  <a:gd name="connsiteY11" fmla="*/ 367138 h 40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4333" h="405714">
                    <a:moveTo>
                      <a:pt x="222409" y="367138"/>
                    </a:moveTo>
                    <a:cubicBezTo>
                      <a:pt x="205930" y="326086"/>
                      <a:pt x="186881" y="277508"/>
                      <a:pt x="190881" y="232455"/>
                    </a:cubicBezTo>
                    <a:cubicBezTo>
                      <a:pt x="198596" y="146444"/>
                      <a:pt x="284702" y="110725"/>
                      <a:pt x="356997" y="90818"/>
                    </a:cubicBezTo>
                    <a:cubicBezTo>
                      <a:pt x="470440" y="59576"/>
                      <a:pt x="588264" y="57290"/>
                      <a:pt x="704850" y="50146"/>
                    </a:cubicBezTo>
                    <a:cubicBezTo>
                      <a:pt x="766477" y="46431"/>
                      <a:pt x="828389" y="46622"/>
                      <a:pt x="889921" y="51385"/>
                    </a:cubicBezTo>
                    <a:cubicBezTo>
                      <a:pt x="940784" y="55290"/>
                      <a:pt x="990886" y="64243"/>
                      <a:pt x="1041559" y="69958"/>
                    </a:cubicBezTo>
                    <a:cubicBezTo>
                      <a:pt x="1074515" y="73673"/>
                      <a:pt x="1107758" y="77293"/>
                      <a:pt x="1140143" y="84436"/>
                    </a:cubicBezTo>
                    <a:cubicBezTo>
                      <a:pt x="1143095" y="73864"/>
                      <a:pt x="1144334" y="67768"/>
                      <a:pt x="1144334" y="67768"/>
                    </a:cubicBezTo>
                    <a:cubicBezTo>
                      <a:pt x="1144334" y="67768"/>
                      <a:pt x="946023" y="17095"/>
                      <a:pt x="582930" y="1664"/>
                    </a:cubicBezTo>
                    <a:cubicBezTo>
                      <a:pt x="219837" y="-13767"/>
                      <a:pt x="0" y="83198"/>
                      <a:pt x="0" y="83198"/>
                    </a:cubicBezTo>
                    <a:cubicBezTo>
                      <a:pt x="0" y="83198"/>
                      <a:pt x="43053" y="286747"/>
                      <a:pt x="239078" y="405715"/>
                    </a:cubicBezTo>
                    <a:cubicBezTo>
                      <a:pt x="232982" y="392856"/>
                      <a:pt x="227457" y="379711"/>
                      <a:pt x="222409" y="36713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383" name="Graphic 495">
            <a:extLst>
              <a:ext uri="{FF2B5EF4-FFF2-40B4-BE49-F238E27FC236}">
                <a16:creationId xmlns:a16="http://schemas.microsoft.com/office/drawing/2014/main" id="{63234A3E-21EF-42B7-8393-C8978E92ACD0}"/>
              </a:ext>
            </a:extLst>
          </p:cNvPr>
          <p:cNvGrpSpPr/>
          <p:nvPr/>
        </p:nvGrpSpPr>
        <p:grpSpPr>
          <a:xfrm rot="860097" flipH="1">
            <a:off x="1904761" y="4162641"/>
            <a:ext cx="1291064" cy="2031029"/>
            <a:chOff x="5562690" y="2528940"/>
            <a:chExt cx="1066328" cy="1800206"/>
          </a:xfrm>
        </p:grpSpPr>
        <p:grpSp>
          <p:nvGrpSpPr>
            <p:cNvPr id="384" name="Graphic 495">
              <a:extLst>
                <a:ext uri="{FF2B5EF4-FFF2-40B4-BE49-F238E27FC236}">
                  <a16:creationId xmlns:a16="http://schemas.microsoft.com/office/drawing/2014/main" id="{3C7F49C0-9382-4CBE-B7CD-217E1A86B0AF}"/>
                </a:ext>
              </a:extLst>
            </p:cNvPr>
            <p:cNvGrpSpPr/>
            <p:nvPr/>
          </p:nvGrpSpPr>
          <p:grpSpPr>
            <a:xfrm>
              <a:off x="5629365" y="2547990"/>
              <a:ext cx="999653" cy="1781156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415C18D4-DAF7-4FB3-84F9-46CBE0E04A87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638D0BD8-797C-4DDB-B757-3EFF715DA008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511A2585-869A-4D83-B154-1AE33839C76A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857B166B-7025-4F4A-8754-970CB0410CAB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2E1CAA79-BD05-4BC9-8C8F-CB64CE6C72F9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076050FB-F66D-4368-B8CB-9D478FB43C0E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62DD755E-68AB-4504-AC8E-A82589DC274E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BDAEFDB8-0E66-4AC2-A00A-0C228380D263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24D5C4C9-C712-497D-B094-86CCB8C3477A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A7A4384F-AD3F-4F7D-928C-9DA4C9334E4D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B160DCA4-544A-4CAC-B161-D60E30A82988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AE3236E6-9FD9-4A8B-84EB-CD10F307DFF9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F090B330-8718-4A15-BC2F-40DDCC2CBB22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431AF194-8FBB-4A5C-972C-352DF7BF9EFA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E33B79C1-19AD-415B-9675-1724F599A6CD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EF52FC42-809D-4B25-8857-9D08BF9F04F2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1C6C3C41-CDDF-49B9-9A62-FD9E5553EA79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B6EDA490-C995-4A0F-A538-0C2138A5409F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7F6BBF89-952A-4EA5-83BB-DDB68CA49BA0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E41578FD-9361-4BB1-8904-625CD29BE9EE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CC794A4D-144B-40DF-81DF-517F5086E8C2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9711C031-FF0A-4C4D-8300-6E4F7F607682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48874859-9646-4B0A-BC2B-BD191ECFF8F8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3700EC02-38EB-4406-ACD6-0E1A2D505607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3370B753-97CF-4CC8-A68C-DD4EC460F33A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17B5F730-A658-4DA0-A9ED-33F647B6022A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33A75368-D098-4AEB-B13A-A9C5CFB1EF22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B3240DF5-4836-48C8-AAB1-F37EA29EF3F9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8336E0C2-4A10-4DD8-A6A8-1573B2A9FFB7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F7D6C4F8-1EA1-4EFB-9F2A-E39920B4C2C1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94C1072-EB9B-4AEE-8DEE-2BC8EFBD3B2A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CAE38E85-E270-468F-8A69-78A62AF612A9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5F51392E-41C9-4765-840B-93E8A56A40B2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AACC8F41-0F18-4FA7-BF1A-5DF9A3AB5E20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2D233B6C-543B-4674-89D7-E20B85FA38D5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36EB5F0D-8AEC-408A-91A3-0C19AD1A61FF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44F36AB5-79B9-494B-8B27-1636F3C3D90A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169CB755-AFFD-4B09-A9FE-776E8D1C732A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FC366F1F-9B5C-446A-AF7E-E1ADEDBBA5FA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EE81AB6A-143F-4A76-BECF-1E7137DB9CB3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07301BC1-A1EC-4479-8F12-2F382E8343D7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202875E1-160F-4B97-A0F0-3983F691EAD3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E0656791-1613-4F82-BE19-BD9A5C640A41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EE9A49CC-A27E-4CBE-BBF2-2E805C6941C3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C2E576CD-92A2-4D62-B716-5C100153993A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08E73495-BF89-4025-95DF-E0DAFE69CBEB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85E41632-CF66-4033-90DA-184DBAF856EA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2B38A374-3E72-4D85-A6B2-4532A0944CDD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ECC5C7AD-1CFA-40B1-AEBE-66BC17A14F1B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937763B0-4B45-4F3D-9966-21CF148A0DA7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1EB4F75E-FF7C-4F6C-8DAA-2D304320971E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C91F02F2-986A-4D4D-8D76-076BE24A545C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72305470-9762-4E0A-8303-9A1560A545BF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B9E3FE70-B230-40A2-B0A1-96B0691F5684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F20E8084-0335-41E3-B522-7D6CD083DA71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4DDE8F3C-5F4A-4B5F-BA34-E3CD4AE5B272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A14E6176-A7E9-46EB-B626-24650686E15D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385" name="Graphic 495">
              <a:extLst>
                <a:ext uri="{FF2B5EF4-FFF2-40B4-BE49-F238E27FC236}">
                  <a16:creationId xmlns:a16="http://schemas.microsoft.com/office/drawing/2014/main" id="{277BB4EF-E426-4A93-9B85-48C9D565A823}"/>
                </a:ext>
              </a:extLst>
            </p:cNvPr>
            <p:cNvGrpSpPr/>
            <p:nvPr/>
          </p:nvGrpSpPr>
          <p:grpSpPr>
            <a:xfrm>
              <a:off x="5562690" y="2528940"/>
              <a:ext cx="999653" cy="1781156"/>
              <a:chOff x="5562690" y="2528940"/>
              <a:chExt cx="999653" cy="1781156"/>
            </a:xfrm>
          </p:grpSpPr>
          <p:grpSp>
            <p:nvGrpSpPr>
              <p:cNvPr id="386" name="Graphic 495">
                <a:extLst>
                  <a:ext uri="{FF2B5EF4-FFF2-40B4-BE49-F238E27FC236}">
                    <a16:creationId xmlns:a16="http://schemas.microsoft.com/office/drawing/2014/main" id="{2A81D223-A257-496F-BF73-E10A2540636B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619" name="Freeform: Shape 618">
                  <a:extLst>
                    <a:ext uri="{FF2B5EF4-FFF2-40B4-BE49-F238E27FC236}">
                      <a16:creationId xmlns:a16="http://schemas.microsoft.com/office/drawing/2014/main" id="{69954804-B80E-459A-9D5F-59239A220F6B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0" name="Freeform: Shape 619">
                  <a:extLst>
                    <a:ext uri="{FF2B5EF4-FFF2-40B4-BE49-F238E27FC236}">
                      <a16:creationId xmlns:a16="http://schemas.microsoft.com/office/drawing/2014/main" id="{BA193663-8261-440E-A221-E42EDBBBD73E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1" name="Freeform: Shape 620">
                  <a:extLst>
                    <a:ext uri="{FF2B5EF4-FFF2-40B4-BE49-F238E27FC236}">
                      <a16:creationId xmlns:a16="http://schemas.microsoft.com/office/drawing/2014/main" id="{12459560-16E7-4D7D-83EB-52E6F2EC8E8F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2" name="Freeform: Shape 621">
                  <a:extLst>
                    <a:ext uri="{FF2B5EF4-FFF2-40B4-BE49-F238E27FC236}">
                      <a16:creationId xmlns:a16="http://schemas.microsoft.com/office/drawing/2014/main" id="{FB6BBCE8-58F6-45E3-9898-FD2F01A8E42E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id="{7FC7CBD9-5B4C-4EC8-9806-85836162795F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4" name="Freeform: Shape 623">
                  <a:extLst>
                    <a:ext uri="{FF2B5EF4-FFF2-40B4-BE49-F238E27FC236}">
                      <a16:creationId xmlns:a16="http://schemas.microsoft.com/office/drawing/2014/main" id="{7325010F-40E9-4755-8B9E-DBEBF35EFC1B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624">
                  <a:extLst>
                    <a:ext uri="{FF2B5EF4-FFF2-40B4-BE49-F238E27FC236}">
                      <a16:creationId xmlns:a16="http://schemas.microsoft.com/office/drawing/2014/main" id="{7705FA29-3701-4055-B193-034B39411583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6" name="Freeform: Shape 625">
                  <a:extLst>
                    <a:ext uri="{FF2B5EF4-FFF2-40B4-BE49-F238E27FC236}">
                      <a16:creationId xmlns:a16="http://schemas.microsoft.com/office/drawing/2014/main" id="{5CEB1BC7-5DD2-4294-8FA3-A95B3889BF36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87" name="Graphic 495">
                <a:extLst>
                  <a:ext uri="{FF2B5EF4-FFF2-40B4-BE49-F238E27FC236}">
                    <a16:creationId xmlns:a16="http://schemas.microsoft.com/office/drawing/2014/main" id="{CFFB0664-DCFF-47B5-9338-15A18CA5A51C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id="{E6D8309E-5623-47F7-9172-0943470E7666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id="{92B5BED9-E3F3-4180-B2FE-8F2818570346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id="{7FA2E805-634D-47A6-A580-0281C1412758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6562A590-A4B2-4981-946D-9FDEB3C91BFD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id="{AB88C7E8-0F71-44D0-83DF-2D4722E7671A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id="{9637C4B2-A933-4D53-B7E0-91432A72EF36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id="{96EA304C-6EC3-4440-95C2-3405D226A898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id="{6D1EE19A-F671-4D60-A135-26E16356F84F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88" name="Graphic 495">
                <a:extLst>
                  <a:ext uri="{FF2B5EF4-FFF2-40B4-BE49-F238E27FC236}">
                    <a16:creationId xmlns:a16="http://schemas.microsoft.com/office/drawing/2014/main" id="{654DA2D1-6593-495D-B2CE-5BCB54E613DE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id="{F770635D-C168-4D41-BED1-F1F4E4BFB150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94FB2114-6118-48CF-B7DF-5B251B2F8EFD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37B05F99-E542-4B46-8FA6-793CA56917C1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55E1B3C3-D7CC-4706-B1AA-678814645C5F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56EF5AA4-CECE-4B39-9D08-53D627853034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E9F9A77B-1CAA-4F39-A72A-B333D163B46D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7F86C052-C204-436F-A659-466C06E0509C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A65E4559-E9C8-4F9B-904B-D99ECB5A2E2D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A9EEB767-9CC7-49D9-9955-173B80258A51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0C92B4C6-FC66-401E-9F0D-93E3ECC79E3E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1CE35F4B-8AC6-4BD9-9ED3-90DCB08C8840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25784D9F-4E91-48DA-AFB2-E5B5B7C30A5C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BF1302BF-A2CA-40C6-B74B-DC939344294D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B3884914-3524-4AC3-B2A1-334C61359049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50E32CAF-BC96-4325-AA7E-C210CEC779E7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B3EC56C2-6E25-40FB-895A-8A92A2CB14D6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082BACE6-93FD-476C-BA9A-1CAF1C1E0E01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112091A-3E9A-4AEB-AE6C-24136F5100D4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C176BE08-30C5-41AC-B119-FF87C5666843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E0FAD654-6000-4AB5-BF5C-57D6DD415054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8AEB3C11-243C-41BB-A8A9-E22875EB9894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740FB5E3-6BA3-4309-B8CE-ACB97319F032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9A244502-4EFE-44CD-8AF6-9A6D1F0D9CAF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651E018C-7265-4363-9B73-F1C9DAB30CFF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AD295C1D-D6C2-419F-9B92-F6BCA38DE216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6EA42686-845D-4F99-BEE4-5F81A4893F65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591" name="Graphic 495">
                <a:extLst>
                  <a:ext uri="{FF2B5EF4-FFF2-40B4-BE49-F238E27FC236}">
                    <a16:creationId xmlns:a16="http://schemas.microsoft.com/office/drawing/2014/main" id="{0B909744-316C-496C-BB31-F777512BF080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id="{F5D9B6A7-5F8B-40D5-B5C2-7B1CB54CA1BC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id="{F138B450-BA83-42ED-A911-F77FE0F50BDE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id="{908273AE-2E51-48F6-8388-350BB725C83D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id="{4FC8E11E-D05F-4420-BE56-9DD4BC1F30BF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id="{A87F3C2C-748D-4E33-A352-14A6C6993670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id="{C9326FDC-3127-4C81-B2C6-605454526277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98" name="Graphic 495">
                  <a:extLst>
                    <a:ext uri="{FF2B5EF4-FFF2-40B4-BE49-F238E27FC236}">
                      <a16:creationId xmlns:a16="http://schemas.microsoft.com/office/drawing/2014/main" id="{9140AA7B-4522-478F-A00F-27EF03BC79FA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605" name="Graphic 495">
                    <a:extLst>
                      <a:ext uri="{FF2B5EF4-FFF2-40B4-BE49-F238E27FC236}">
                        <a16:creationId xmlns:a16="http://schemas.microsoft.com/office/drawing/2014/main" id="{19B969AF-B4AC-4F74-A0C9-FB667234667A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607" name="Freeform: Shape 606">
                      <a:extLst>
                        <a:ext uri="{FF2B5EF4-FFF2-40B4-BE49-F238E27FC236}">
                          <a16:creationId xmlns:a16="http://schemas.microsoft.com/office/drawing/2014/main" id="{53CE095E-127E-4793-8826-E01D92F81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608" name="Freeform: Shape 607">
                      <a:extLst>
                        <a:ext uri="{FF2B5EF4-FFF2-40B4-BE49-F238E27FC236}">
                          <a16:creationId xmlns:a16="http://schemas.microsoft.com/office/drawing/2014/main" id="{AEBEAC04-C41E-459A-84AF-2EA17180C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606" name="Freeform: Shape 605">
                    <a:extLst>
                      <a:ext uri="{FF2B5EF4-FFF2-40B4-BE49-F238E27FC236}">
                        <a16:creationId xmlns:a16="http://schemas.microsoft.com/office/drawing/2014/main" id="{E2E46C0C-94F9-49EA-9F4A-E1CCED2CB48F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id="{5B87039E-583B-46BD-AE96-85C8B7F44745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id="{2C831D1E-6558-4471-85A0-01B7727335A1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id="{87100373-5AFB-48B4-848A-580239D74893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id="{894613D1-0E42-4F14-9322-415A5AD285DF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3CC270E6-318E-400E-A3D2-4DFAD6A0D68E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BEC02199-E4B5-4FD6-84EE-878661825194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619">
            <a:extLst>
              <a:ext uri="{FF2B5EF4-FFF2-40B4-BE49-F238E27FC236}">
                <a16:creationId xmlns:a16="http://schemas.microsoft.com/office/drawing/2014/main" id="{30B2D19A-79D9-4A71-86F9-E44FFECC8F81}"/>
              </a:ext>
            </a:extLst>
          </p:cNvPr>
          <p:cNvGrpSpPr/>
          <p:nvPr/>
        </p:nvGrpSpPr>
        <p:grpSpPr>
          <a:xfrm>
            <a:off x="932087" y="2337878"/>
            <a:ext cx="1301301" cy="3779574"/>
            <a:chOff x="5572157" y="1905289"/>
            <a:chExt cx="1735068" cy="5039432"/>
          </a:xfrm>
        </p:grpSpPr>
        <p:grpSp>
          <p:nvGrpSpPr>
            <p:cNvPr id="685" name="Graphic 619">
              <a:extLst>
                <a:ext uri="{FF2B5EF4-FFF2-40B4-BE49-F238E27FC236}">
                  <a16:creationId xmlns:a16="http://schemas.microsoft.com/office/drawing/2014/main" id="{BF6824FC-B8FA-4B7B-8B2D-7AD0FD389119}"/>
                </a:ext>
              </a:extLst>
            </p:cNvPr>
            <p:cNvGrpSpPr/>
            <p:nvPr/>
          </p:nvGrpSpPr>
          <p:grpSpPr>
            <a:xfrm>
              <a:off x="5682278" y="1936752"/>
              <a:ext cx="1624947" cy="5007969"/>
              <a:chOff x="5682278" y="1936752"/>
              <a:chExt cx="1624947" cy="5007969"/>
            </a:xfrm>
            <a:solidFill>
              <a:srgbClr val="353131"/>
            </a:solidFill>
          </p:grpSpPr>
          <p:sp>
            <p:nvSpPr>
              <p:cNvPr id="772" name="Freeform: Shape 771">
                <a:extLst>
                  <a:ext uri="{FF2B5EF4-FFF2-40B4-BE49-F238E27FC236}">
                    <a16:creationId xmlns:a16="http://schemas.microsoft.com/office/drawing/2014/main" id="{027993B9-1C0E-4AD2-BA09-16E17EDEF0A2}"/>
                  </a:ext>
                </a:extLst>
              </p:cNvPr>
              <p:cNvSpPr/>
              <p:nvPr/>
            </p:nvSpPr>
            <p:spPr>
              <a:xfrm>
                <a:off x="5794313" y="4918940"/>
                <a:ext cx="1106563" cy="94116"/>
              </a:xfrm>
              <a:custGeom>
                <a:avLst/>
                <a:gdLst>
                  <a:gd name="connsiteX0" fmla="*/ 18348 w 1106563"/>
                  <a:gd name="connsiteY0" fmla="*/ 38308 h 94116"/>
                  <a:gd name="connsiteX1" fmla="*/ 1081963 w 1106563"/>
                  <a:gd name="connsiteY1" fmla="*/ 90695 h 94116"/>
                  <a:gd name="connsiteX2" fmla="*/ 1081963 w 1106563"/>
                  <a:gd name="connsiteY2" fmla="*/ 39724 h 94116"/>
                  <a:gd name="connsiteX3" fmla="*/ 18348 w 1106563"/>
                  <a:gd name="connsiteY3" fmla="*/ 80 h 94116"/>
                  <a:gd name="connsiteX4" fmla="*/ 18348 w 1106563"/>
                  <a:gd name="connsiteY4" fmla="*/ 38308 h 94116"/>
                  <a:gd name="connsiteX5" fmla="*/ 18348 w 1106563"/>
                  <a:gd name="connsiteY5" fmla="*/ 38308 h 9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563" h="94116">
                    <a:moveTo>
                      <a:pt x="18348" y="38308"/>
                    </a:moveTo>
                    <a:cubicBezTo>
                      <a:pt x="369478" y="75749"/>
                      <a:pt x="728631" y="104224"/>
                      <a:pt x="1081963" y="90695"/>
                    </a:cubicBezTo>
                    <a:cubicBezTo>
                      <a:pt x="1114685" y="89436"/>
                      <a:pt x="1114842" y="40668"/>
                      <a:pt x="1081963" y="39724"/>
                    </a:cubicBezTo>
                    <a:cubicBezTo>
                      <a:pt x="726743" y="28869"/>
                      <a:pt x="373096" y="26510"/>
                      <a:pt x="18348" y="80"/>
                    </a:cubicBezTo>
                    <a:cubicBezTo>
                      <a:pt x="-6508" y="-1965"/>
                      <a:pt x="-5721" y="35634"/>
                      <a:pt x="18348" y="38308"/>
                    </a:cubicBezTo>
                    <a:lnTo>
                      <a:pt x="18348" y="3830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3" name="Freeform: Shape 772">
                <a:extLst>
                  <a:ext uri="{FF2B5EF4-FFF2-40B4-BE49-F238E27FC236}">
                    <a16:creationId xmlns:a16="http://schemas.microsoft.com/office/drawing/2014/main" id="{81205633-2AD4-448C-B038-322E2DE02026}"/>
                  </a:ext>
                </a:extLst>
              </p:cNvPr>
              <p:cNvSpPr/>
              <p:nvPr/>
            </p:nvSpPr>
            <p:spPr>
              <a:xfrm>
                <a:off x="5781315" y="4289858"/>
                <a:ext cx="1178948" cy="113704"/>
              </a:xfrm>
              <a:custGeom>
                <a:avLst/>
                <a:gdLst>
                  <a:gd name="connsiteX0" fmla="*/ 15928 w 1178948"/>
                  <a:gd name="connsiteY0" fmla="*/ 33248 h 113704"/>
                  <a:gd name="connsiteX1" fmla="*/ 1149864 w 1178948"/>
                  <a:gd name="connsiteY1" fmla="*/ 113165 h 113704"/>
                  <a:gd name="connsiteX2" fmla="*/ 1149864 w 1178948"/>
                  <a:gd name="connsiteY2" fmla="*/ 52913 h 113704"/>
                  <a:gd name="connsiteX3" fmla="*/ 15928 w 1178948"/>
                  <a:gd name="connsiteY3" fmla="*/ 55 h 113704"/>
                  <a:gd name="connsiteX4" fmla="*/ 15928 w 1178948"/>
                  <a:gd name="connsiteY4" fmla="*/ 33248 h 113704"/>
                  <a:gd name="connsiteX5" fmla="*/ 15928 w 1178948"/>
                  <a:gd name="connsiteY5" fmla="*/ 33248 h 11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948" h="113704">
                    <a:moveTo>
                      <a:pt x="15928" y="33248"/>
                    </a:moveTo>
                    <a:cubicBezTo>
                      <a:pt x="390656" y="66757"/>
                      <a:pt x="772934" y="119615"/>
                      <a:pt x="1149864" y="113165"/>
                    </a:cubicBezTo>
                    <a:cubicBezTo>
                      <a:pt x="1189193" y="112536"/>
                      <a:pt x="1188091" y="56216"/>
                      <a:pt x="1149864" y="52913"/>
                    </a:cubicBezTo>
                    <a:cubicBezTo>
                      <a:pt x="773563" y="20506"/>
                      <a:pt x="393015" y="28686"/>
                      <a:pt x="15928" y="55"/>
                    </a:cubicBezTo>
                    <a:cubicBezTo>
                      <a:pt x="-5467" y="-1519"/>
                      <a:pt x="-5152" y="31360"/>
                      <a:pt x="15928" y="33248"/>
                    </a:cubicBezTo>
                    <a:lnTo>
                      <a:pt x="15928" y="332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4" name="Freeform: Shape 773">
                <a:extLst>
                  <a:ext uri="{FF2B5EF4-FFF2-40B4-BE49-F238E27FC236}">
                    <a16:creationId xmlns:a16="http://schemas.microsoft.com/office/drawing/2014/main" id="{B5E8F9D6-7C59-49B6-A82A-087936465398}"/>
                  </a:ext>
                </a:extLst>
              </p:cNvPr>
              <p:cNvSpPr/>
              <p:nvPr/>
            </p:nvSpPr>
            <p:spPr>
              <a:xfrm>
                <a:off x="6865856" y="3852672"/>
                <a:ext cx="185044" cy="3074032"/>
              </a:xfrm>
              <a:custGeom>
                <a:avLst/>
                <a:gdLst>
                  <a:gd name="connsiteX0" fmla="*/ 46445 w 185044"/>
                  <a:gd name="connsiteY0" fmla="*/ 20982 h 3074032"/>
                  <a:gd name="connsiteX1" fmla="*/ 3655 w 185044"/>
                  <a:gd name="connsiteY1" fmla="*/ 1548051 h 3074032"/>
                  <a:gd name="connsiteX2" fmla="*/ 35275 w 185044"/>
                  <a:gd name="connsiteY2" fmla="*/ 2291527 h 3074032"/>
                  <a:gd name="connsiteX3" fmla="*/ 103236 w 185044"/>
                  <a:gd name="connsiteY3" fmla="*/ 3044285 h 3074032"/>
                  <a:gd name="connsiteX4" fmla="*/ 185040 w 185044"/>
                  <a:gd name="connsiteY4" fmla="*/ 3033273 h 3074032"/>
                  <a:gd name="connsiteX5" fmla="*/ 128721 w 185044"/>
                  <a:gd name="connsiteY5" fmla="*/ 2291685 h 3074032"/>
                  <a:gd name="connsiteX6" fmla="*/ 93168 w 185044"/>
                  <a:gd name="connsiteY6" fmla="*/ 1528701 h 3074032"/>
                  <a:gd name="connsiteX7" fmla="*/ 90021 w 185044"/>
                  <a:gd name="connsiteY7" fmla="*/ 21140 h 3074032"/>
                  <a:gd name="connsiteX8" fmla="*/ 46445 w 185044"/>
                  <a:gd name="connsiteY8" fmla="*/ 20982 h 3074032"/>
                  <a:gd name="connsiteX9" fmla="*/ 46445 w 185044"/>
                  <a:gd name="connsiteY9" fmla="*/ 20982 h 307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5044" h="3074032">
                    <a:moveTo>
                      <a:pt x="46445" y="20982"/>
                    </a:moveTo>
                    <a:cubicBezTo>
                      <a:pt x="8689" y="530687"/>
                      <a:pt x="-7986" y="1036930"/>
                      <a:pt x="3655" y="1548051"/>
                    </a:cubicBezTo>
                    <a:cubicBezTo>
                      <a:pt x="9318" y="1796138"/>
                      <a:pt x="20802" y="2043911"/>
                      <a:pt x="35275" y="2291527"/>
                    </a:cubicBezTo>
                    <a:cubicBezTo>
                      <a:pt x="49749" y="2539772"/>
                      <a:pt x="53052" y="2800130"/>
                      <a:pt x="103236" y="3044285"/>
                    </a:cubicBezTo>
                    <a:cubicBezTo>
                      <a:pt x="112832" y="3090851"/>
                      <a:pt x="184883" y="3079366"/>
                      <a:pt x="185040" y="3033273"/>
                    </a:cubicBezTo>
                    <a:cubicBezTo>
                      <a:pt x="185512" y="2787073"/>
                      <a:pt x="145711" y="2537255"/>
                      <a:pt x="128721" y="2291685"/>
                    </a:cubicBezTo>
                    <a:cubicBezTo>
                      <a:pt x="111259" y="2037619"/>
                      <a:pt x="100247" y="1783239"/>
                      <a:pt x="93168" y="1528701"/>
                    </a:cubicBezTo>
                    <a:cubicBezTo>
                      <a:pt x="79167" y="1027334"/>
                      <a:pt x="76335" y="522507"/>
                      <a:pt x="90021" y="21140"/>
                    </a:cubicBezTo>
                    <a:cubicBezTo>
                      <a:pt x="90808" y="-7335"/>
                      <a:pt x="48490" y="-6705"/>
                      <a:pt x="46445" y="20982"/>
                    </a:cubicBezTo>
                    <a:lnTo>
                      <a:pt x="46445" y="2098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77C5AF9D-D65D-453A-940F-74F934917A7B}"/>
                  </a:ext>
                </a:extLst>
              </p:cNvPr>
              <p:cNvSpPr/>
              <p:nvPr/>
            </p:nvSpPr>
            <p:spPr>
              <a:xfrm>
                <a:off x="5766397" y="3896229"/>
                <a:ext cx="84528" cy="3048492"/>
              </a:xfrm>
              <a:custGeom>
                <a:avLst/>
                <a:gdLst>
                  <a:gd name="connsiteX0" fmla="*/ 21565 w 84528"/>
                  <a:gd name="connsiteY0" fmla="*/ 20058 h 3048492"/>
                  <a:gd name="connsiteX1" fmla="*/ 2687 w 84528"/>
                  <a:gd name="connsiteY1" fmla="*/ 769040 h 3048492"/>
                  <a:gd name="connsiteX2" fmla="*/ 2844 w 84528"/>
                  <a:gd name="connsiteY2" fmla="*/ 1518023 h 3048492"/>
                  <a:gd name="connsiteX3" fmla="*/ 3474 w 84528"/>
                  <a:gd name="connsiteY3" fmla="*/ 2247340 h 3048492"/>
                  <a:gd name="connsiteX4" fmla="*/ 8665 w 84528"/>
                  <a:gd name="connsiteY4" fmla="*/ 3015988 h 3048492"/>
                  <a:gd name="connsiteX5" fmla="*/ 75996 w 84528"/>
                  <a:gd name="connsiteY5" fmla="*/ 3015988 h 3048492"/>
                  <a:gd name="connsiteX6" fmla="*/ 81188 w 84528"/>
                  <a:gd name="connsiteY6" fmla="*/ 2267005 h 3048492"/>
                  <a:gd name="connsiteX7" fmla="*/ 81817 w 84528"/>
                  <a:gd name="connsiteY7" fmla="*/ 1518023 h 3048492"/>
                  <a:gd name="connsiteX8" fmla="*/ 81974 w 84528"/>
                  <a:gd name="connsiteY8" fmla="*/ 788705 h 3048492"/>
                  <a:gd name="connsiteX9" fmla="*/ 63096 w 84528"/>
                  <a:gd name="connsiteY9" fmla="*/ 20058 h 3048492"/>
                  <a:gd name="connsiteX10" fmla="*/ 21565 w 84528"/>
                  <a:gd name="connsiteY10" fmla="*/ 20058 h 3048492"/>
                  <a:gd name="connsiteX11" fmla="*/ 21565 w 84528"/>
                  <a:gd name="connsiteY11" fmla="*/ 20058 h 304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528" h="3048492">
                    <a:moveTo>
                      <a:pt x="21565" y="20058"/>
                    </a:moveTo>
                    <a:cubicBezTo>
                      <a:pt x="-4235" y="268460"/>
                      <a:pt x="2844" y="519537"/>
                      <a:pt x="2687" y="769040"/>
                    </a:cubicBezTo>
                    <a:cubicBezTo>
                      <a:pt x="2687" y="1018701"/>
                      <a:pt x="2530" y="1268362"/>
                      <a:pt x="2844" y="1518023"/>
                    </a:cubicBezTo>
                    <a:cubicBezTo>
                      <a:pt x="3002" y="1761076"/>
                      <a:pt x="3316" y="2004130"/>
                      <a:pt x="3474" y="2247340"/>
                    </a:cubicBezTo>
                    <a:cubicBezTo>
                      <a:pt x="3631" y="2502665"/>
                      <a:pt x="-7224" y="2761135"/>
                      <a:pt x="8665" y="3015988"/>
                    </a:cubicBezTo>
                    <a:cubicBezTo>
                      <a:pt x="11339" y="3059249"/>
                      <a:pt x="73322" y="3059406"/>
                      <a:pt x="75996" y="3015988"/>
                    </a:cubicBezTo>
                    <a:cubicBezTo>
                      <a:pt x="91571" y="2767585"/>
                      <a:pt x="81030" y="2515879"/>
                      <a:pt x="81188" y="2267005"/>
                    </a:cubicBezTo>
                    <a:cubicBezTo>
                      <a:pt x="81345" y="2017344"/>
                      <a:pt x="81660" y="1767683"/>
                      <a:pt x="81817" y="1518023"/>
                    </a:cubicBezTo>
                    <a:cubicBezTo>
                      <a:pt x="81974" y="1274969"/>
                      <a:pt x="81974" y="1031916"/>
                      <a:pt x="81974" y="788705"/>
                    </a:cubicBezTo>
                    <a:cubicBezTo>
                      <a:pt x="81974" y="532751"/>
                      <a:pt x="89683" y="274910"/>
                      <a:pt x="63096" y="20058"/>
                    </a:cubicBezTo>
                    <a:cubicBezTo>
                      <a:pt x="60422" y="-6686"/>
                      <a:pt x="24239" y="-6686"/>
                      <a:pt x="21565" y="20058"/>
                    </a:cubicBezTo>
                    <a:lnTo>
                      <a:pt x="21565" y="2005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4489816D-E56B-4A7D-9378-B26AAE88539E}"/>
                  </a:ext>
                </a:extLst>
              </p:cNvPr>
              <p:cNvSpPr/>
              <p:nvPr/>
            </p:nvSpPr>
            <p:spPr>
              <a:xfrm>
                <a:off x="5791069" y="5534911"/>
                <a:ext cx="1142942" cy="65162"/>
              </a:xfrm>
              <a:custGeom>
                <a:avLst/>
                <a:gdLst>
                  <a:gd name="connsiteX0" fmla="*/ 16400 w 1142942"/>
                  <a:gd name="connsiteY0" fmla="*/ 34140 h 65162"/>
                  <a:gd name="connsiteX1" fmla="*/ 589818 w 1142942"/>
                  <a:gd name="connsiteY1" fmla="*/ 49557 h 65162"/>
                  <a:gd name="connsiteX2" fmla="*/ 1132559 w 1142942"/>
                  <a:gd name="connsiteY2" fmla="*/ 53018 h 65162"/>
                  <a:gd name="connsiteX3" fmla="*/ 1132559 w 1142942"/>
                  <a:gd name="connsiteY3" fmla="*/ 25015 h 65162"/>
                  <a:gd name="connsiteX4" fmla="*/ 589818 w 1142942"/>
                  <a:gd name="connsiteY4" fmla="*/ 7239 h 65162"/>
                  <a:gd name="connsiteX5" fmla="*/ 16400 w 1142942"/>
                  <a:gd name="connsiteY5" fmla="*/ 2 h 65162"/>
                  <a:gd name="connsiteX6" fmla="*/ 16400 w 1142942"/>
                  <a:gd name="connsiteY6" fmla="*/ 34140 h 65162"/>
                  <a:gd name="connsiteX7" fmla="*/ 16400 w 1142942"/>
                  <a:gd name="connsiteY7" fmla="*/ 34140 h 6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2942" h="65162">
                    <a:moveTo>
                      <a:pt x="16400" y="34140"/>
                    </a:moveTo>
                    <a:cubicBezTo>
                      <a:pt x="207539" y="37915"/>
                      <a:pt x="398679" y="45624"/>
                      <a:pt x="589818" y="49557"/>
                    </a:cubicBezTo>
                    <a:cubicBezTo>
                      <a:pt x="765383" y="53175"/>
                      <a:pt x="959196" y="80548"/>
                      <a:pt x="1132559" y="53018"/>
                    </a:cubicBezTo>
                    <a:cubicBezTo>
                      <a:pt x="1146717" y="50815"/>
                      <a:pt x="1146088" y="27847"/>
                      <a:pt x="1132559" y="25015"/>
                    </a:cubicBezTo>
                    <a:cubicBezTo>
                      <a:pt x="960455" y="-9280"/>
                      <a:pt x="765383" y="10542"/>
                      <a:pt x="589818" y="7239"/>
                    </a:cubicBezTo>
                    <a:cubicBezTo>
                      <a:pt x="398679" y="3620"/>
                      <a:pt x="207539" y="3778"/>
                      <a:pt x="16400" y="2"/>
                    </a:cubicBezTo>
                    <a:cubicBezTo>
                      <a:pt x="-5467" y="-313"/>
                      <a:pt x="-5467" y="33668"/>
                      <a:pt x="16400" y="34140"/>
                    </a:cubicBezTo>
                    <a:lnTo>
                      <a:pt x="16400" y="3414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B1166BE8-3F38-42A1-90E2-BEDD0E19D815}"/>
                  </a:ext>
                </a:extLst>
              </p:cNvPr>
              <p:cNvSpPr/>
              <p:nvPr/>
            </p:nvSpPr>
            <p:spPr>
              <a:xfrm>
                <a:off x="5766135" y="6066640"/>
                <a:ext cx="1191712" cy="90002"/>
              </a:xfrm>
              <a:custGeom>
                <a:avLst/>
                <a:gdLst>
                  <a:gd name="connsiteX0" fmla="*/ 22772 w 1191712"/>
                  <a:gd name="connsiteY0" fmla="*/ 47039 h 90002"/>
                  <a:gd name="connsiteX1" fmla="*/ 613494 w 1191712"/>
                  <a:gd name="connsiteY1" fmla="*/ 71580 h 90002"/>
                  <a:gd name="connsiteX2" fmla="*/ 1172124 w 1191712"/>
                  <a:gd name="connsiteY2" fmla="*/ 77558 h 90002"/>
                  <a:gd name="connsiteX3" fmla="*/ 1172124 w 1191712"/>
                  <a:gd name="connsiteY3" fmla="*/ 24857 h 90002"/>
                  <a:gd name="connsiteX4" fmla="*/ 613494 w 1191712"/>
                  <a:gd name="connsiteY4" fmla="*/ 4092 h 90002"/>
                  <a:gd name="connsiteX5" fmla="*/ 22772 w 1191712"/>
                  <a:gd name="connsiteY5" fmla="*/ 2 h 90002"/>
                  <a:gd name="connsiteX6" fmla="*/ 22772 w 1191712"/>
                  <a:gd name="connsiteY6" fmla="*/ 47039 h 90002"/>
                  <a:gd name="connsiteX7" fmla="*/ 22772 w 1191712"/>
                  <a:gd name="connsiteY7" fmla="*/ 47039 h 9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1712" h="90002">
                    <a:moveTo>
                      <a:pt x="22772" y="47039"/>
                    </a:moveTo>
                    <a:cubicBezTo>
                      <a:pt x="219732" y="55691"/>
                      <a:pt x="416534" y="64973"/>
                      <a:pt x="613494" y="71580"/>
                    </a:cubicBezTo>
                    <a:cubicBezTo>
                      <a:pt x="794250" y="77558"/>
                      <a:pt x="993727" y="106033"/>
                      <a:pt x="1172124" y="77558"/>
                    </a:cubicBezTo>
                    <a:cubicBezTo>
                      <a:pt x="1198868" y="73311"/>
                      <a:pt x="1197609" y="30206"/>
                      <a:pt x="1172124" y="24857"/>
                    </a:cubicBezTo>
                    <a:cubicBezTo>
                      <a:pt x="995772" y="-12269"/>
                      <a:pt x="793778" y="6924"/>
                      <a:pt x="613494" y="4092"/>
                    </a:cubicBezTo>
                    <a:cubicBezTo>
                      <a:pt x="416534" y="945"/>
                      <a:pt x="219732" y="788"/>
                      <a:pt x="22772" y="2"/>
                    </a:cubicBezTo>
                    <a:cubicBezTo>
                      <a:pt x="-7748" y="-313"/>
                      <a:pt x="-7433" y="45623"/>
                      <a:pt x="22772" y="47039"/>
                    </a:cubicBezTo>
                    <a:lnTo>
                      <a:pt x="22772" y="4703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B6DF7F45-41DB-4042-8CEE-6BAEC04F30EB}"/>
                  </a:ext>
                </a:extLst>
              </p:cNvPr>
              <p:cNvSpPr/>
              <p:nvPr/>
            </p:nvSpPr>
            <p:spPr>
              <a:xfrm>
                <a:off x="5776596" y="6652318"/>
                <a:ext cx="1185070" cy="99611"/>
              </a:xfrm>
              <a:custGeom>
                <a:avLst/>
                <a:gdLst>
                  <a:gd name="connsiteX0" fmla="*/ 27727 w 1185070"/>
                  <a:gd name="connsiteY0" fmla="*/ 57589 h 99611"/>
                  <a:gd name="connsiteX1" fmla="*/ 614516 w 1185070"/>
                  <a:gd name="connsiteY1" fmla="*/ 83546 h 99611"/>
                  <a:gd name="connsiteX2" fmla="*/ 888404 w 1185070"/>
                  <a:gd name="connsiteY2" fmla="*/ 92671 h 99611"/>
                  <a:gd name="connsiteX3" fmla="*/ 1168427 w 1185070"/>
                  <a:gd name="connsiteY3" fmla="*/ 86063 h 99611"/>
                  <a:gd name="connsiteX4" fmla="*/ 1168427 w 1185070"/>
                  <a:gd name="connsiteY4" fmla="*/ 40914 h 99611"/>
                  <a:gd name="connsiteX5" fmla="*/ 888404 w 1185070"/>
                  <a:gd name="connsiteY5" fmla="*/ 17474 h 99611"/>
                  <a:gd name="connsiteX6" fmla="*/ 614516 w 1185070"/>
                  <a:gd name="connsiteY6" fmla="*/ 9923 h 99611"/>
                  <a:gd name="connsiteX7" fmla="*/ 27727 w 1185070"/>
                  <a:gd name="connsiteY7" fmla="*/ 12 h 99611"/>
                  <a:gd name="connsiteX8" fmla="*/ 27727 w 1185070"/>
                  <a:gd name="connsiteY8" fmla="*/ 57589 h 99611"/>
                  <a:gd name="connsiteX9" fmla="*/ 27727 w 1185070"/>
                  <a:gd name="connsiteY9" fmla="*/ 57589 h 9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5070" h="99611">
                    <a:moveTo>
                      <a:pt x="27727" y="57589"/>
                    </a:moveTo>
                    <a:cubicBezTo>
                      <a:pt x="223428" y="63567"/>
                      <a:pt x="418815" y="75681"/>
                      <a:pt x="614516" y="83546"/>
                    </a:cubicBezTo>
                    <a:cubicBezTo>
                      <a:pt x="705760" y="87165"/>
                      <a:pt x="797003" y="89996"/>
                      <a:pt x="888404" y="92671"/>
                    </a:cubicBezTo>
                    <a:cubicBezTo>
                      <a:pt x="979962" y="95345"/>
                      <a:pt x="1079386" y="110133"/>
                      <a:pt x="1168427" y="86063"/>
                    </a:cubicBezTo>
                    <a:cubicBezTo>
                      <a:pt x="1191552" y="79771"/>
                      <a:pt x="1189664" y="48150"/>
                      <a:pt x="1168427" y="40914"/>
                    </a:cubicBezTo>
                    <a:cubicBezTo>
                      <a:pt x="1080959" y="11338"/>
                      <a:pt x="979962" y="20305"/>
                      <a:pt x="888404" y="17474"/>
                    </a:cubicBezTo>
                    <a:cubicBezTo>
                      <a:pt x="797160" y="14642"/>
                      <a:pt x="705917" y="11810"/>
                      <a:pt x="614516" y="9923"/>
                    </a:cubicBezTo>
                    <a:cubicBezTo>
                      <a:pt x="418972" y="5833"/>
                      <a:pt x="223271" y="5990"/>
                      <a:pt x="27727" y="12"/>
                    </a:cubicBezTo>
                    <a:cubicBezTo>
                      <a:pt x="-9242" y="-932"/>
                      <a:pt x="-9242" y="56488"/>
                      <a:pt x="27727" y="57589"/>
                    </a:cubicBezTo>
                    <a:lnTo>
                      <a:pt x="27727" y="5758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42D2F139-92C2-430C-AB57-925AA5AE78C9}"/>
                  </a:ext>
                </a:extLst>
              </p:cNvPr>
              <p:cNvSpPr/>
              <p:nvPr/>
            </p:nvSpPr>
            <p:spPr>
              <a:xfrm>
                <a:off x="6315286" y="3723103"/>
                <a:ext cx="501366" cy="1564824"/>
              </a:xfrm>
              <a:custGeom>
                <a:avLst/>
                <a:gdLst>
                  <a:gd name="connsiteX0" fmla="*/ 177453 w 501366"/>
                  <a:gd name="connsiteY0" fmla="*/ 0 h 1564824"/>
                  <a:gd name="connsiteX1" fmla="*/ 0 w 501366"/>
                  <a:gd name="connsiteY1" fmla="*/ 1550037 h 1564824"/>
                  <a:gd name="connsiteX2" fmla="*/ 263819 w 501366"/>
                  <a:gd name="connsiteY2" fmla="*/ 1564824 h 1564824"/>
                  <a:gd name="connsiteX3" fmla="*/ 441901 w 501366"/>
                  <a:gd name="connsiteY3" fmla="*/ 661043 h 1564824"/>
                  <a:gd name="connsiteX4" fmla="*/ 501367 w 501366"/>
                  <a:gd name="connsiteY4" fmla="*/ 265392 h 1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366" h="1564824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01367" y="26539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2DE7C76B-D921-4797-ADFE-9F1112263A29}"/>
                  </a:ext>
                </a:extLst>
              </p:cNvPr>
              <p:cNvSpPr/>
              <p:nvPr/>
            </p:nvSpPr>
            <p:spPr>
              <a:xfrm>
                <a:off x="6321736" y="5187859"/>
                <a:ext cx="274202" cy="28649"/>
              </a:xfrm>
              <a:custGeom>
                <a:avLst/>
                <a:gdLst>
                  <a:gd name="connsiteX0" fmla="*/ 2360 w 274202"/>
                  <a:gd name="connsiteY0" fmla="*/ 5048 h 28649"/>
                  <a:gd name="connsiteX1" fmla="*/ 271842 w 274202"/>
                  <a:gd name="connsiteY1" fmla="*/ 28646 h 28649"/>
                  <a:gd name="connsiteX2" fmla="*/ 271842 w 274202"/>
                  <a:gd name="connsiteY2" fmla="*/ 23612 h 28649"/>
                  <a:gd name="connsiteX3" fmla="*/ 2360 w 274202"/>
                  <a:gd name="connsiteY3" fmla="*/ 14 h 28649"/>
                  <a:gd name="connsiteX4" fmla="*/ 2360 w 274202"/>
                  <a:gd name="connsiteY4" fmla="*/ 5048 h 28649"/>
                  <a:gd name="connsiteX5" fmla="*/ 2360 w 274202"/>
                  <a:gd name="connsiteY5" fmla="*/ 5048 h 28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202" h="28649">
                    <a:moveTo>
                      <a:pt x="2360" y="5048"/>
                    </a:moveTo>
                    <a:cubicBezTo>
                      <a:pt x="92187" y="13386"/>
                      <a:pt x="181543" y="25814"/>
                      <a:pt x="271842" y="28646"/>
                    </a:cubicBezTo>
                    <a:cubicBezTo>
                      <a:pt x="274989" y="28803"/>
                      <a:pt x="274989" y="23769"/>
                      <a:pt x="271842" y="23612"/>
                    </a:cubicBezTo>
                    <a:cubicBezTo>
                      <a:pt x="181543" y="20780"/>
                      <a:pt x="92187" y="8352"/>
                      <a:pt x="2360" y="14"/>
                    </a:cubicBezTo>
                    <a:cubicBezTo>
                      <a:pt x="-787" y="-300"/>
                      <a:pt x="-787" y="4734"/>
                      <a:pt x="2360" y="5048"/>
                    </a:cubicBezTo>
                    <a:lnTo>
                      <a:pt x="2360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FF47EA05-D36B-4B39-9DA0-25AA2B82E303}"/>
                  </a:ext>
                </a:extLst>
              </p:cNvPr>
              <p:cNvSpPr/>
              <p:nvPr/>
            </p:nvSpPr>
            <p:spPr>
              <a:xfrm>
                <a:off x="6565520" y="4383581"/>
                <a:ext cx="163720" cy="831982"/>
              </a:xfrm>
              <a:custGeom>
                <a:avLst/>
                <a:gdLst>
                  <a:gd name="connsiteX0" fmla="*/ 4933 w 163720"/>
                  <a:gd name="connsiteY0" fmla="*/ 830092 h 831982"/>
                  <a:gd name="connsiteX1" fmla="*/ 163665 w 163720"/>
                  <a:gd name="connsiteY1" fmla="*/ 3081 h 831982"/>
                  <a:gd name="connsiteX2" fmla="*/ 158788 w 163720"/>
                  <a:gd name="connsiteY2" fmla="*/ 1822 h 831982"/>
                  <a:gd name="connsiteX3" fmla="*/ 56 w 163720"/>
                  <a:gd name="connsiteY3" fmla="*/ 828834 h 831982"/>
                  <a:gd name="connsiteX4" fmla="*/ 4933 w 163720"/>
                  <a:gd name="connsiteY4" fmla="*/ 830092 h 831982"/>
                  <a:gd name="connsiteX5" fmla="*/ 4933 w 163720"/>
                  <a:gd name="connsiteY5" fmla="*/ 830092 h 831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720" h="831982">
                    <a:moveTo>
                      <a:pt x="4933" y="830092"/>
                    </a:moveTo>
                    <a:cubicBezTo>
                      <a:pt x="57791" y="554474"/>
                      <a:pt x="110807" y="278856"/>
                      <a:pt x="163665" y="3081"/>
                    </a:cubicBezTo>
                    <a:cubicBezTo>
                      <a:pt x="164294" y="-65"/>
                      <a:pt x="159417" y="-1324"/>
                      <a:pt x="158788" y="1822"/>
                    </a:cubicBezTo>
                    <a:cubicBezTo>
                      <a:pt x="105930" y="277440"/>
                      <a:pt x="52914" y="553059"/>
                      <a:pt x="56" y="828834"/>
                    </a:cubicBezTo>
                    <a:cubicBezTo>
                      <a:pt x="-573" y="831980"/>
                      <a:pt x="4303" y="833396"/>
                      <a:pt x="4933" y="830092"/>
                    </a:cubicBezTo>
                    <a:lnTo>
                      <a:pt x="4933" y="83009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4CD7007B-D069-4AEB-8D88-0DD9B7B9CACD}"/>
                  </a:ext>
                </a:extLst>
              </p:cNvPr>
              <p:cNvSpPr/>
              <p:nvPr/>
            </p:nvSpPr>
            <p:spPr>
              <a:xfrm>
                <a:off x="5965258" y="3723103"/>
                <a:ext cx="577979" cy="1564824"/>
              </a:xfrm>
              <a:custGeom>
                <a:avLst/>
                <a:gdLst>
                  <a:gd name="connsiteX0" fmla="*/ 177453 w 577979"/>
                  <a:gd name="connsiteY0" fmla="*/ 0 h 1564824"/>
                  <a:gd name="connsiteX1" fmla="*/ 0 w 577979"/>
                  <a:gd name="connsiteY1" fmla="*/ 1550037 h 1564824"/>
                  <a:gd name="connsiteX2" fmla="*/ 263819 w 577979"/>
                  <a:gd name="connsiteY2" fmla="*/ 1564824 h 1564824"/>
                  <a:gd name="connsiteX3" fmla="*/ 441901 w 577979"/>
                  <a:gd name="connsiteY3" fmla="*/ 661043 h 1564824"/>
                  <a:gd name="connsiteX4" fmla="*/ 577980 w 577979"/>
                  <a:gd name="connsiteY4" fmla="*/ 142371 h 1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79" h="1564824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77980" y="14237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A4C85244-9089-4450-B329-8CA03BED922A}"/>
                  </a:ext>
                </a:extLst>
              </p:cNvPr>
              <p:cNvSpPr/>
              <p:nvPr/>
            </p:nvSpPr>
            <p:spPr>
              <a:xfrm>
                <a:off x="5971747" y="5187859"/>
                <a:ext cx="274320" cy="28649"/>
              </a:xfrm>
              <a:custGeom>
                <a:avLst/>
                <a:gdLst>
                  <a:gd name="connsiteX0" fmla="*/ 2478 w 274320"/>
                  <a:gd name="connsiteY0" fmla="*/ 5048 h 28649"/>
                  <a:gd name="connsiteX1" fmla="*/ 271960 w 274320"/>
                  <a:gd name="connsiteY1" fmla="*/ 28646 h 28649"/>
                  <a:gd name="connsiteX2" fmla="*/ 271960 w 274320"/>
                  <a:gd name="connsiteY2" fmla="*/ 23612 h 28649"/>
                  <a:gd name="connsiteX3" fmla="*/ 2478 w 274320"/>
                  <a:gd name="connsiteY3" fmla="*/ 14 h 28649"/>
                  <a:gd name="connsiteX4" fmla="*/ 2478 w 274320"/>
                  <a:gd name="connsiteY4" fmla="*/ 5048 h 28649"/>
                  <a:gd name="connsiteX5" fmla="*/ 2478 w 274320"/>
                  <a:gd name="connsiteY5" fmla="*/ 5048 h 28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" h="28649">
                    <a:moveTo>
                      <a:pt x="2478" y="5048"/>
                    </a:moveTo>
                    <a:cubicBezTo>
                      <a:pt x="92305" y="13386"/>
                      <a:pt x="181661" y="25814"/>
                      <a:pt x="271960" y="28646"/>
                    </a:cubicBezTo>
                    <a:cubicBezTo>
                      <a:pt x="275107" y="28803"/>
                      <a:pt x="275107" y="23769"/>
                      <a:pt x="271960" y="23612"/>
                    </a:cubicBezTo>
                    <a:cubicBezTo>
                      <a:pt x="181661" y="20780"/>
                      <a:pt x="92305" y="8352"/>
                      <a:pt x="2478" y="14"/>
                    </a:cubicBezTo>
                    <a:cubicBezTo>
                      <a:pt x="-826" y="-300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5C7824C0-1673-49C0-90CE-5C20B75397D6}"/>
                  </a:ext>
                </a:extLst>
              </p:cNvPr>
              <p:cNvSpPr/>
              <p:nvPr/>
            </p:nvSpPr>
            <p:spPr>
              <a:xfrm>
                <a:off x="6215515" y="4277236"/>
                <a:ext cx="184148" cy="938328"/>
              </a:xfrm>
              <a:custGeom>
                <a:avLst/>
                <a:gdLst>
                  <a:gd name="connsiteX0" fmla="*/ 4910 w 184148"/>
                  <a:gd name="connsiteY0" fmla="*/ 936438 h 938328"/>
                  <a:gd name="connsiteX1" fmla="*/ 184093 w 184148"/>
                  <a:gd name="connsiteY1" fmla="*/ 3081 h 938328"/>
                  <a:gd name="connsiteX2" fmla="*/ 179216 w 184148"/>
                  <a:gd name="connsiteY2" fmla="*/ 1823 h 938328"/>
                  <a:gd name="connsiteX3" fmla="*/ 33 w 184148"/>
                  <a:gd name="connsiteY3" fmla="*/ 935180 h 938328"/>
                  <a:gd name="connsiteX4" fmla="*/ 4910 w 184148"/>
                  <a:gd name="connsiteY4" fmla="*/ 936438 h 938328"/>
                  <a:gd name="connsiteX5" fmla="*/ 4910 w 184148"/>
                  <a:gd name="connsiteY5" fmla="*/ 936438 h 93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148" h="938328">
                    <a:moveTo>
                      <a:pt x="4910" y="936438"/>
                    </a:moveTo>
                    <a:cubicBezTo>
                      <a:pt x="64690" y="625266"/>
                      <a:pt x="124313" y="314252"/>
                      <a:pt x="184093" y="3081"/>
                    </a:cubicBezTo>
                    <a:cubicBezTo>
                      <a:pt x="184722" y="-65"/>
                      <a:pt x="179846" y="-1324"/>
                      <a:pt x="179216" y="1823"/>
                    </a:cubicBezTo>
                    <a:cubicBezTo>
                      <a:pt x="119436" y="312994"/>
                      <a:pt x="59813" y="624008"/>
                      <a:pt x="33" y="935180"/>
                    </a:cubicBezTo>
                    <a:cubicBezTo>
                      <a:pt x="-439" y="938326"/>
                      <a:pt x="4281" y="939742"/>
                      <a:pt x="4910" y="936438"/>
                    </a:cubicBezTo>
                    <a:lnTo>
                      <a:pt x="4910" y="93643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C438A127-6D25-4E9E-904F-59CD17A0F287}"/>
                  </a:ext>
                </a:extLst>
              </p:cNvPr>
              <p:cNvSpPr/>
              <p:nvPr/>
            </p:nvSpPr>
            <p:spPr>
              <a:xfrm>
                <a:off x="6375897" y="5282578"/>
                <a:ext cx="182442" cy="259099"/>
              </a:xfrm>
              <a:custGeom>
                <a:avLst/>
                <a:gdLst>
                  <a:gd name="connsiteX0" fmla="*/ 32520 w 182442"/>
                  <a:gd name="connsiteY0" fmla="*/ 0 h 259099"/>
                  <a:gd name="connsiteX1" fmla="*/ 38026 w 182442"/>
                  <a:gd name="connsiteY1" fmla="*/ 53645 h 259099"/>
                  <a:gd name="connsiteX2" fmla="*/ 1844 w 182442"/>
                  <a:gd name="connsiteY2" fmla="*/ 64028 h 259099"/>
                  <a:gd name="connsiteX3" fmla="*/ 62568 w 182442"/>
                  <a:gd name="connsiteY3" fmla="*/ 256111 h 259099"/>
                  <a:gd name="connsiteX4" fmla="*/ 164351 w 182442"/>
                  <a:gd name="connsiteY4" fmla="*/ 259100 h 259099"/>
                  <a:gd name="connsiteX5" fmla="*/ 182443 w 182442"/>
                  <a:gd name="connsiteY5" fmla="*/ 21080 h 259099"/>
                  <a:gd name="connsiteX6" fmla="*/ 32520 w 182442"/>
                  <a:gd name="connsiteY6" fmla="*/ 0 h 25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442" h="259099">
                    <a:moveTo>
                      <a:pt x="32520" y="0"/>
                    </a:moveTo>
                    <a:cubicBezTo>
                      <a:pt x="32520" y="0"/>
                      <a:pt x="38970" y="63398"/>
                      <a:pt x="38026" y="53645"/>
                    </a:cubicBezTo>
                    <a:cubicBezTo>
                      <a:pt x="37082" y="44049"/>
                      <a:pt x="13328" y="43419"/>
                      <a:pt x="1844" y="64028"/>
                    </a:cubicBezTo>
                    <a:cubicBezTo>
                      <a:pt x="-9641" y="84636"/>
                      <a:pt x="35195" y="258943"/>
                      <a:pt x="62568" y="256111"/>
                    </a:cubicBezTo>
                    <a:cubicBezTo>
                      <a:pt x="89941" y="253279"/>
                      <a:pt x="164351" y="259100"/>
                      <a:pt x="164351" y="259100"/>
                    </a:cubicBezTo>
                    <a:lnTo>
                      <a:pt x="182443" y="21080"/>
                    </a:lnTo>
                    <a:lnTo>
                      <a:pt x="32520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8534CF0C-8BBD-4A9C-9F15-D520A5E7BF80}"/>
                  </a:ext>
                </a:extLst>
              </p:cNvPr>
              <p:cNvSpPr/>
              <p:nvPr/>
            </p:nvSpPr>
            <p:spPr>
              <a:xfrm>
                <a:off x="6381481" y="5333326"/>
                <a:ext cx="145424" cy="208492"/>
              </a:xfrm>
              <a:custGeom>
                <a:avLst/>
                <a:gdLst>
                  <a:gd name="connsiteX0" fmla="*/ 3811 w 145424"/>
                  <a:gd name="connsiteY0" fmla="*/ 13752 h 208492"/>
                  <a:gd name="connsiteX1" fmla="*/ 116450 w 145424"/>
                  <a:gd name="connsiteY1" fmla="*/ 113647 h 208492"/>
                  <a:gd name="connsiteX2" fmla="*/ 140834 w 145424"/>
                  <a:gd name="connsiteY2" fmla="*/ 207251 h 208492"/>
                  <a:gd name="connsiteX3" fmla="*/ 145081 w 145424"/>
                  <a:gd name="connsiteY3" fmla="*/ 204734 h 208492"/>
                  <a:gd name="connsiteX4" fmla="*/ 89706 w 145424"/>
                  <a:gd name="connsiteY4" fmla="*/ 27281 h 208492"/>
                  <a:gd name="connsiteX5" fmla="*/ 1137 w 145424"/>
                  <a:gd name="connsiteY5" fmla="*/ 9661 h 208492"/>
                  <a:gd name="connsiteX6" fmla="*/ 3811 w 145424"/>
                  <a:gd name="connsiteY6" fmla="*/ 13752 h 208492"/>
                  <a:gd name="connsiteX7" fmla="*/ 3811 w 145424"/>
                  <a:gd name="connsiteY7" fmla="*/ 13752 h 20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424" h="208492">
                    <a:moveTo>
                      <a:pt x="3811" y="13752"/>
                    </a:moveTo>
                    <a:cubicBezTo>
                      <a:pt x="73030" y="-27622"/>
                      <a:pt x="107955" y="62048"/>
                      <a:pt x="116450" y="113647"/>
                    </a:cubicBezTo>
                    <a:cubicBezTo>
                      <a:pt x="121798" y="146212"/>
                      <a:pt x="124630" y="177833"/>
                      <a:pt x="140834" y="207251"/>
                    </a:cubicBezTo>
                    <a:cubicBezTo>
                      <a:pt x="142407" y="210082"/>
                      <a:pt x="146654" y="207565"/>
                      <a:pt x="145081" y="204734"/>
                    </a:cubicBezTo>
                    <a:cubicBezTo>
                      <a:pt x="114719" y="149830"/>
                      <a:pt x="132024" y="76836"/>
                      <a:pt x="89706" y="27281"/>
                    </a:cubicBezTo>
                    <a:cubicBezTo>
                      <a:pt x="66895" y="537"/>
                      <a:pt x="32128" y="-8902"/>
                      <a:pt x="1137" y="9661"/>
                    </a:cubicBezTo>
                    <a:cubicBezTo>
                      <a:pt x="-1537" y="11078"/>
                      <a:pt x="980" y="15482"/>
                      <a:pt x="3811" y="13752"/>
                    </a:cubicBezTo>
                    <a:lnTo>
                      <a:pt x="3811" y="1375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AEBB5A82-6B30-4FF2-8C09-70FC7BB2B893}"/>
                  </a:ext>
                </a:extLst>
              </p:cNvPr>
              <p:cNvSpPr/>
              <p:nvPr/>
            </p:nvSpPr>
            <p:spPr>
              <a:xfrm>
                <a:off x="6524831" y="5432244"/>
                <a:ext cx="23755" cy="14414"/>
              </a:xfrm>
              <a:custGeom>
                <a:avLst/>
                <a:gdLst>
                  <a:gd name="connsiteX0" fmla="*/ 2360 w 23755"/>
                  <a:gd name="connsiteY0" fmla="*/ 14415 h 14414"/>
                  <a:gd name="connsiteX1" fmla="*/ 23283 w 23755"/>
                  <a:gd name="connsiteY1" fmla="*/ 3560 h 14414"/>
                  <a:gd name="connsiteX2" fmla="*/ 19035 w 23755"/>
                  <a:gd name="connsiteY2" fmla="*/ 1043 h 14414"/>
                  <a:gd name="connsiteX3" fmla="*/ 2360 w 23755"/>
                  <a:gd name="connsiteY3" fmla="*/ 9538 h 14414"/>
                  <a:gd name="connsiteX4" fmla="*/ 2360 w 23755"/>
                  <a:gd name="connsiteY4" fmla="*/ 14415 h 14414"/>
                  <a:gd name="connsiteX5" fmla="*/ 2360 w 23755"/>
                  <a:gd name="connsiteY5" fmla="*/ 14415 h 1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5" h="14414">
                    <a:moveTo>
                      <a:pt x="2360" y="14415"/>
                    </a:moveTo>
                    <a:cubicBezTo>
                      <a:pt x="11169" y="14257"/>
                      <a:pt x="18091" y="10639"/>
                      <a:pt x="23283" y="3560"/>
                    </a:cubicBezTo>
                    <a:cubicBezTo>
                      <a:pt x="25171" y="1043"/>
                      <a:pt x="20923" y="-1474"/>
                      <a:pt x="19035" y="1043"/>
                    </a:cubicBezTo>
                    <a:cubicBezTo>
                      <a:pt x="14788" y="6706"/>
                      <a:pt x="9439" y="9380"/>
                      <a:pt x="2360" y="9538"/>
                    </a:cubicBezTo>
                    <a:cubicBezTo>
                      <a:pt x="-787" y="9380"/>
                      <a:pt x="-787" y="14415"/>
                      <a:pt x="2360" y="14415"/>
                    </a:cubicBezTo>
                    <a:lnTo>
                      <a:pt x="2360" y="1441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FF41CA2D-D0D7-49CA-8DA0-938FE8912C28}"/>
                  </a:ext>
                </a:extLst>
              </p:cNvPr>
              <p:cNvSpPr/>
              <p:nvPr/>
            </p:nvSpPr>
            <p:spPr>
              <a:xfrm>
                <a:off x="6525320" y="5400563"/>
                <a:ext cx="28375" cy="22990"/>
              </a:xfrm>
              <a:custGeom>
                <a:avLst/>
                <a:gdLst>
                  <a:gd name="connsiteX0" fmla="*/ 3758 w 28375"/>
                  <a:gd name="connsiteY0" fmla="*/ 22656 h 22990"/>
                  <a:gd name="connsiteX1" fmla="*/ 27670 w 28375"/>
                  <a:gd name="connsiteY1" fmla="*/ 4250 h 22990"/>
                  <a:gd name="connsiteX2" fmla="*/ 24210 w 28375"/>
                  <a:gd name="connsiteY2" fmla="*/ 789 h 22990"/>
                  <a:gd name="connsiteX3" fmla="*/ 1241 w 28375"/>
                  <a:gd name="connsiteY3" fmla="*/ 18408 h 22990"/>
                  <a:gd name="connsiteX4" fmla="*/ 3758 w 28375"/>
                  <a:gd name="connsiteY4" fmla="*/ 22656 h 22990"/>
                  <a:gd name="connsiteX5" fmla="*/ 3758 w 28375"/>
                  <a:gd name="connsiteY5" fmla="*/ 22656 h 2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75" h="22990">
                    <a:moveTo>
                      <a:pt x="3758" y="22656"/>
                    </a:moveTo>
                    <a:cubicBezTo>
                      <a:pt x="12883" y="17936"/>
                      <a:pt x="20749" y="11801"/>
                      <a:pt x="27670" y="4250"/>
                    </a:cubicBezTo>
                    <a:cubicBezTo>
                      <a:pt x="29873" y="1890"/>
                      <a:pt x="26412" y="-1571"/>
                      <a:pt x="24210" y="789"/>
                    </a:cubicBezTo>
                    <a:cubicBezTo>
                      <a:pt x="17445" y="8026"/>
                      <a:pt x="10051" y="13689"/>
                      <a:pt x="1241" y="18408"/>
                    </a:cubicBezTo>
                    <a:cubicBezTo>
                      <a:pt x="-1590" y="19824"/>
                      <a:pt x="927" y="24229"/>
                      <a:pt x="3758" y="22656"/>
                    </a:cubicBezTo>
                    <a:lnTo>
                      <a:pt x="3758" y="2265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2845A852-1FE5-462C-BECF-3E74587013C5}"/>
                  </a:ext>
                </a:extLst>
              </p:cNvPr>
              <p:cNvSpPr/>
              <p:nvPr/>
            </p:nvSpPr>
            <p:spPr>
              <a:xfrm>
                <a:off x="6406058" y="5329612"/>
                <a:ext cx="110685" cy="21014"/>
              </a:xfrm>
              <a:custGeom>
                <a:avLst/>
                <a:gdLst>
                  <a:gd name="connsiteX0" fmla="*/ 2360 w 110685"/>
                  <a:gd name="connsiteY0" fmla="*/ 5038 h 21014"/>
                  <a:gd name="connsiteX1" fmla="*/ 107604 w 110685"/>
                  <a:gd name="connsiteY1" fmla="*/ 20927 h 21014"/>
                  <a:gd name="connsiteX2" fmla="*/ 108863 w 110685"/>
                  <a:gd name="connsiteY2" fmla="*/ 16050 h 21014"/>
                  <a:gd name="connsiteX3" fmla="*/ 2360 w 110685"/>
                  <a:gd name="connsiteY3" fmla="*/ 4 h 21014"/>
                  <a:gd name="connsiteX4" fmla="*/ 2360 w 110685"/>
                  <a:gd name="connsiteY4" fmla="*/ 5038 h 21014"/>
                  <a:gd name="connsiteX5" fmla="*/ 2360 w 110685"/>
                  <a:gd name="connsiteY5" fmla="*/ 5038 h 2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85" h="21014">
                    <a:moveTo>
                      <a:pt x="2360" y="5038"/>
                    </a:moveTo>
                    <a:cubicBezTo>
                      <a:pt x="38071" y="6768"/>
                      <a:pt x="72995" y="11960"/>
                      <a:pt x="107604" y="20927"/>
                    </a:cubicBezTo>
                    <a:cubicBezTo>
                      <a:pt x="110751" y="21713"/>
                      <a:pt x="112009" y="16994"/>
                      <a:pt x="108863" y="16050"/>
                    </a:cubicBezTo>
                    <a:cubicBezTo>
                      <a:pt x="73781" y="6926"/>
                      <a:pt x="38542" y="1577"/>
                      <a:pt x="2360" y="4"/>
                    </a:cubicBezTo>
                    <a:cubicBezTo>
                      <a:pt x="-787" y="-154"/>
                      <a:pt x="-787" y="4880"/>
                      <a:pt x="2360" y="5038"/>
                    </a:cubicBezTo>
                    <a:lnTo>
                      <a:pt x="2360" y="503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198F94C4-BE9D-4D0E-ABD0-4A047DACB640}"/>
                  </a:ext>
                </a:extLst>
              </p:cNvPr>
              <p:cNvSpPr/>
              <p:nvPr/>
            </p:nvSpPr>
            <p:spPr>
              <a:xfrm>
                <a:off x="6405212" y="5280361"/>
                <a:ext cx="152970" cy="21895"/>
              </a:xfrm>
              <a:custGeom>
                <a:avLst/>
                <a:gdLst>
                  <a:gd name="connsiteX0" fmla="*/ 2419 w 152970"/>
                  <a:gd name="connsiteY0" fmla="*/ 5048 h 21895"/>
                  <a:gd name="connsiteX1" fmla="*/ 150611 w 152970"/>
                  <a:gd name="connsiteY1" fmla="*/ 21881 h 21895"/>
                  <a:gd name="connsiteX2" fmla="*/ 150611 w 152970"/>
                  <a:gd name="connsiteY2" fmla="*/ 16847 h 21895"/>
                  <a:gd name="connsiteX3" fmla="*/ 2419 w 152970"/>
                  <a:gd name="connsiteY3" fmla="*/ 14 h 21895"/>
                  <a:gd name="connsiteX4" fmla="*/ 2419 w 152970"/>
                  <a:gd name="connsiteY4" fmla="*/ 5048 h 21895"/>
                  <a:gd name="connsiteX5" fmla="*/ 2419 w 152970"/>
                  <a:gd name="connsiteY5" fmla="*/ 5048 h 2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970" h="21895">
                    <a:moveTo>
                      <a:pt x="2419" y="5048"/>
                    </a:moveTo>
                    <a:cubicBezTo>
                      <a:pt x="51816" y="10712"/>
                      <a:pt x="101214" y="16218"/>
                      <a:pt x="150611" y="21881"/>
                    </a:cubicBezTo>
                    <a:cubicBezTo>
                      <a:pt x="153757" y="22196"/>
                      <a:pt x="153757" y="17319"/>
                      <a:pt x="150611" y="16847"/>
                    </a:cubicBezTo>
                    <a:cubicBezTo>
                      <a:pt x="101214" y="11184"/>
                      <a:pt x="51816" y="5678"/>
                      <a:pt x="2419" y="14"/>
                    </a:cubicBezTo>
                    <a:cubicBezTo>
                      <a:pt x="-885" y="-301"/>
                      <a:pt x="-727" y="4734"/>
                      <a:pt x="2419" y="5048"/>
                    </a:cubicBezTo>
                    <a:lnTo>
                      <a:pt x="2419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E20CC1CA-3DB4-45DE-B9D9-FF47D7C03517}"/>
                  </a:ext>
                </a:extLst>
              </p:cNvPr>
              <p:cNvSpPr/>
              <p:nvPr/>
            </p:nvSpPr>
            <p:spPr>
              <a:xfrm>
                <a:off x="6522104" y="5378728"/>
                <a:ext cx="34015" cy="18661"/>
              </a:xfrm>
              <a:custGeom>
                <a:avLst/>
                <a:gdLst>
                  <a:gd name="connsiteX0" fmla="*/ 3828 w 34015"/>
                  <a:gd name="connsiteY0" fmla="*/ 18376 h 18661"/>
                  <a:gd name="connsiteX1" fmla="*/ 32774 w 34015"/>
                  <a:gd name="connsiteY1" fmla="*/ 4533 h 18661"/>
                  <a:gd name="connsiteX2" fmla="*/ 30257 w 34015"/>
                  <a:gd name="connsiteY2" fmla="*/ 285 h 18661"/>
                  <a:gd name="connsiteX3" fmla="*/ 1311 w 34015"/>
                  <a:gd name="connsiteY3" fmla="*/ 14129 h 18661"/>
                  <a:gd name="connsiteX4" fmla="*/ 3828 w 34015"/>
                  <a:gd name="connsiteY4" fmla="*/ 18376 h 18661"/>
                  <a:gd name="connsiteX5" fmla="*/ 3828 w 34015"/>
                  <a:gd name="connsiteY5" fmla="*/ 18376 h 1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15" h="18661">
                    <a:moveTo>
                      <a:pt x="3828" y="18376"/>
                    </a:moveTo>
                    <a:cubicBezTo>
                      <a:pt x="13424" y="13814"/>
                      <a:pt x="23021" y="9095"/>
                      <a:pt x="32774" y="4533"/>
                    </a:cubicBezTo>
                    <a:cubicBezTo>
                      <a:pt x="35606" y="3117"/>
                      <a:pt x="33089" y="-1131"/>
                      <a:pt x="30257" y="285"/>
                    </a:cubicBezTo>
                    <a:cubicBezTo>
                      <a:pt x="20661" y="4847"/>
                      <a:pt x="11065" y="9567"/>
                      <a:pt x="1311" y="14129"/>
                    </a:cubicBezTo>
                    <a:cubicBezTo>
                      <a:pt x="-1678" y="15545"/>
                      <a:pt x="996" y="19792"/>
                      <a:pt x="3828" y="18376"/>
                    </a:cubicBezTo>
                    <a:lnTo>
                      <a:pt x="3828" y="1837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4644D5DD-EC76-44EC-9B8E-3E4AEFFD02D4}"/>
                  </a:ext>
                </a:extLst>
              </p:cNvPr>
              <p:cNvSpPr/>
              <p:nvPr/>
            </p:nvSpPr>
            <p:spPr>
              <a:xfrm>
                <a:off x="6551483" y="5351861"/>
                <a:ext cx="52460" cy="32623"/>
              </a:xfrm>
              <a:custGeom>
                <a:avLst/>
                <a:gdLst>
                  <a:gd name="connsiteX0" fmla="*/ 5283 w 52460"/>
                  <a:gd name="connsiteY0" fmla="*/ 29355 h 32623"/>
                  <a:gd name="connsiteX1" fmla="*/ 41938 w 52460"/>
                  <a:gd name="connsiteY1" fmla="*/ 8274 h 32623"/>
                  <a:gd name="connsiteX2" fmla="*/ 38320 w 52460"/>
                  <a:gd name="connsiteY2" fmla="*/ 25107 h 32623"/>
                  <a:gd name="connsiteX3" fmla="*/ 25735 w 52460"/>
                  <a:gd name="connsiteY3" fmla="*/ 27310 h 32623"/>
                  <a:gd name="connsiteX4" fmla="*/ 3081 w 52460"/>
                  <a:gd name="connsiteY4" fmla="*/ 24635 h 32623"/>
                  <a:gd name="connsiteX5" fmla="*/ 1822 w 52460"/>
                  <a:gd name="connsiteY5" fmla="*/ 29512 h 32623"/>
                  <a:gd name="connsiteX6" fmla="*/ 42882 w 52460"/>
                  <a:gd name="connsiteY6" fmla="*/ 28883 h 32623"/>
                  <a:gd name="connsiteX7" fmla="*/ 50119 w 52460"/>
                  <a:gd name="connsiteY7" fmla="*/ 8589 h 32623"/>
                  <a:gd name="connsiteX8" fmla="*/ 564 w 52460"/>
                  <a:gd name="connsiteY8" fmla="*/ 27939 h 32623"/>
                  <a:gd name="connsiteX9" fmla="*/ 5283 w 52460"/>
                  <a:gd name="connsiteY9" fmla="*/ 29355 h 32623"/>
                  <a:gd name="connsiteX10" fmla="*/ 5283 w 52460"/>
                  <a:gd name="connsiteY10" fmla="*/ 29355 h 3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60" h="32623">
                    <a:moveTo>
                      <a:pt x="5283" y="29355"/>
                    </a:moveTo>
                    <a:cubicBezTo>
                      <a:pt x="8587" y="16612"/>
                      <a:pt x="27780" y="-1794"/>
                      <a:pt x="41938" y="8274"/>
                    </a:cubicBezTo>
                    <a:cubicBezTo>
                      <a:pt x="48860" y="13151"/>
                      <a:pt x="45871" y="22905"/>
                      <a:pt x="38320" y="25107"/>
                    </a:cubicBezTo>
                    <a:cubicBezTo>
                      <a:pt x="34387" y="26366"/>
                      <a:pt x="29825" y="26995"/>
                      <a:pt x="25735" y="27310"/>
                    </a:cubicBezTo>
                    <a:cubicBezTo>
                      <a:pt x="18026" y="27781"/>
                      <a:pt x="10475" y="26680"/>
                      <a:pt x="3081" y="24635"/>
                    </a:cubicBezTo>
                    <a:cubicBezTo>
                      <a:pt x="-65" y="23691"/>
                      <a:pt x="-1324" y="28568"/>
                      <a:pt x="1822" y="29512"/>
                    </a:cubicBezTo>
                    <a:cubicBezTo>
                      <a:pt x="14722" y="33130"/>
                      <a:pt x="30297" y="34389"/>
                      <a:pt x="42882" y="28883"/>
                    </a:cubicBezTo>
                    <a:cubicBezTo>
                      <a:pt x="51062" y="25422"/>
                      <a:pt x="55467" y="16927"/>
                      <a:pt x="50119" y="8589"/>
                    </a:cubicBezTo>
                    <a:cubicBezTo>
                      <a:pt x="36117" y="-12963"/>
                      <a:pt x="5126" y="10791"/>
                      <a:pt x="564" y="27939"/>
                    </a:cubicBezTo>
                    <a:cubicBezTo>
                      <a:pt x="-380" y="31085"/>
                      <a:pt x="4497" y="32501"/>
                      <a:pt x="5283" y="29355"/>
                    </a:cubicBezTo>
                    <a:lnTo>
                      <a:pt x="5283" y="2935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B128FDCC-876E-49FE-9E0F-949FA0117C93}"/>
                  </a:ext>
                </a:extLst>
              </p:cNvPr>
              <p:cNvSpPr/>
              <p:nvPr/>
            </p:nvSpPr>
            <p:spPr>
              <a:xfrm>
                <a:off x="6548458" y="5331400"/>
                <a:ext cx="29493" cy="49799"/>
              </a:xfrm>
              <a:custGeom>
                <a:avLst/>
                <a:gdLst>
                  <a:gd name="connsiteX0" fmla="*/ 7679 w 29493"/>
                  <a:gd name="connsiteY0" fmla="*/ 49028 h 49799"/>
                  <a:gd name="connsiteX1" fmla="*/ 27815 w 29493"/>
                  <a:gd name="connsiteY1" fmla="*/ 8913 h 49799"/>
                  <a:gd name="connsiteX2" fmla="*/ 285 w 29493"/>
                  <a:gd name="connsiteY2" fmla="*/ 8913 h 49799"/>
                  <a:gd name="connsiteX3" fmla="*/ 4532 w 29493"/>
                  <a:gd name="connsiteY3" fmla="*/ 11430 h 49799"/>
                  <a:gd name="connsiteX4" fmla="*/ 13971 w 29493"/>
                  <a:gd name="connsiteY4" fmla="*/ 4823 h 49799"/>
                  <a:gd name="connsiteX5" fmla="*/ 23882 w 29493"/>
                  <a:gd name="connsiteY5" fmla="*/ 13318 h 49799"/>
                  <a:gd name="connsiteX6" fmla="*/ 19163 w 29493"/>
                  <a:gd name="connsiteY6" fmla="*/ 29521 h 49799"/>
                  <a:gd name="connsiteX7" fmla="*/ 4061 w 29493"/>
                  <a:gd name="connsiteY7" fmla="*/ 45725 h 49799"/>
                  <a:gd name="connsiteX8" fmla="*/ 7679 w 29493"/>
                  <a:gd name="connsiteY8" fmla="*/ 49028 h 49799"/>
                  <a:gd name="connsiteX9" fmla="*/ 7679 w 29493"/>
                  <a:gd name="connsiteY9" fmla="*/ 49028 h 4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93" h="49799">
                    <a:moveTo>
                      <a:pt x="7679" y="49028"/>
                    </a:moveTo>
                    <a:cubicBezTo>
                      <a:pt x="17118" y="38488"/>
                      <a:pt x="35052" y="25431"/>
                      <a:pt x="27815" y="8913"/>
                    </a:cubicBezTo>
                    <a:cubicBezTo>
                      <a:pt x="22309" y="-3515"/>
                      <a:pt x="6106" y="-2414"/>
                      <a:pt x="285" y="8913"/>
                    </a:cubicBezTo>
                    <a:cubicBezTo>
                      <a:pt x="-1131" y="11745"/>
                      <a:pt x="3117" y="14262"/>
                      <a:pt x="4532" y="11430"/>
                    </a:cubicBezTo>
                    <a:cubicBezTo>
                      <a:pt x="6106" y="7340"/>
                      <a:pt x="9252" y="5137"/>
                      <a:pt x="13971" y="4823"/>
                    </a:cubicBezTo>
                    <a:cubicBezTo>
                      <a:pt x="17275" y="7654"/>
                      <a:pt x="20579" y="10486"/>
                      <a:pt x="23882" y="13318"/>
                    </a:cubicBezTo>
                    <a:cubicBezTo>
                      <a:pt x="26399" y="18509"/>
                      <a:pt x="22152" y="25431"/>
                      <a:pt x="19163" y="29521"/>
                    </a:cubicBezTo>
                    <a:cubicBezTo>
                      <a:pt x="14758" y="35499"/>
                      <a:pt x="8937" y="40219"/>
                      <a:pt x="4061" y="45725"/>
                    </a:cubicBezTo>
                    <a:cubicBezTo>
                      <a:pt x="2015" y="47770"/>
                      <a:pt x="5476" y="51388"/>
                      <a:pt x="7679" y="49028"/>
                    </a:cubicBezTo>
                    <a:lnTo>
                      <a:pt x="7679" y="4902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56EF0912-C5C3-4F5F-8524-D8E8E17B2AC1}"/>
                  </a:ext>
                </a:extLst>
              </p:cNvPr>
              <p:cNvSpPr/>
              <p:nvPr/>
            </p:nvSpPr>
            <p:spPr>
              <a:xfrm>
                <a:off x="5963890" y="5280218"/>
                <a:ext cx="180865" cy="255222"/>
              </a:xfrm>
              <a:custGeom>
                <a:avLst/>
                <a:gdLst>
                  <a:gd name="connsiteX0" fmla="*/ 30314 w 180865"/>
                  <a:gd name="connsiteY0" fmla="*/ 0 h 255222"/>
                  <a:gd name="connsiteX1" fmla="*/ 37393 w 180865"/>
                  <a:gd name="connsiteY1" fmla="*/ 53487 h 255222"/>
                  <a:gd name="connsiteX2" fmla="*/ 1525 w 180865"/>
                  <a:gd name="connsiteY2" fmla="*/ 64971 h 255222"/>
                  <a:gd name="connsiteX3" fmla="*/ 67755 w 180865"/>
                  <a:gd name="connsiteY3" fmla="*/ 255167 h 255222"/>
                  <a:gd name="connsiteX4" fmla="*/ 169539 w 180865"/>
                  <a:gd name="connsiteY4" fmla="*/ 255167 h 255222"/>
                  <a:gd name="connsiteX5" fmla="*/ 180865 w 180865"/>
                  <a:gd name="connsiteY5" fmla="*/ 16675 h 255222"/>
                  <a:gd name="connsiteX6" fmla="*/ 30314 w 180865"/>
                  <a:gd name="connsiteY6" fmla="*/ 0 h 25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865" h="255222">
                    <a:moveTo>
                      <a:pt x="30314" y="0"/>
                    </a:moveTo>
                    <a:cubicBezTo>
                      <a:pt x="30314" y="0"/>
                      <a:pt x="38652" y="63084"/>
                      <a:pt x="37393" y="53487"/>
                    </a:cubicBezTo>
                    <a:cubicBezTo>
                      <a:pt x="36135" y="43891"/>
                      <a:pt x="12380" y="44049"/>
                      <a:pt x="1525" y="64971"/>
                    </a:cubicBezTo>
                    <a:cubicBezTo>
                      <a:pt x="-9330" y="85895"/>
                      <a:pt x="40382" y="258785"/>
                      <a:pt x="67755" y="255167"/>
                    </a:cubicBezTo>
                    <a:cubicBezTo>
                      <a:pt x="94971" y="251548"/>
                      <a:pt x="169539" y="255167"/>
                      <a:pt x="169539" y="255167"/>
                    </a:cubicBezTo>
                    <a:lnTo>
                      <a:pt x="180865" y="16675"/>
                    </a:lnTo>
                    <a:lnTo>
                      <a:pt x="30314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5FBD2820-71D2-4AB8-91CD-F5DDA15854B6}"/>
                  </a:ext>
                </a:extLst>
              </p:cNvPr>
              <p:cNvSpPr/>
              <p:nvPr/>
            </p:nvSpPr>
            <p:spPr>
              <a:xfrm>
                <a:off x="5969151" y="5330489"/>
                <a:ext cx="150830" cy="205350"/>
              </a:xfrm>
              <a:custGeom>
                <a:avLst/>
                <a:gdLst>
                  <a:gd name="connsiteX0" fmla="*/ 3658 w 150830"/>
                  <a:gd name="connsiteY0" fmla="*/ 14858 h 205350"/>
                  <a:gd name="connsiteX1" fmla="*/ 119128 w 150830"/>
                  <a:gd name="connsiteY1" fmla="*/ 111293 h 205350"/>
                  <a:gd name="connsiteX2" fmla="*/ 146187 w 150830"/>
                  <a:gd name="connsiteY2" fmla="*/ 204109 h 205350"/>
                  <a:gd name="connsiteX3" fmla="*/ 150434 w 150830"/>
                  <a:gd name="connsiteY3" fmla="*/ 201592 h 205350"/>
                  <a:gd name="connsiteX4" fmla="*/ 97104 w 150830"/>
                  <a:gd name="connsiteY4" fmla="*/ 34680 h 205350"/>
                  <a:gd name="connsiteX5" fmla="*/ 1141 w 150830"/>
                  <a:gd name="connsiteY5" fmla="*/ 10610 h 205350"/>
                  <a:gd name="connsiteX6" fmla="*/ 3658 w 150830"/>
                  <a:gd name="connsiteY6" fmla="*/ 14858 h 205350"/>
                  <a:gd name="connsiteX7" fmla="*/ 3658 w 150830"/>
                  <a:gd name="connsiteY7" fmla="*/ 14858 h 20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830" h="205350">
                    <a:moveTo>
                      <a:pt x="3658" y="14858"/>
                    </a:moveTo>
                    <a:cubicBezTo>
                      <a:pt x="71147" y="-28089"/>
                      <a:pt x="109217" y="59693"/>
                      <a:pt x="119128" y="111293"/>
                    </a:cubicBezTo>
                    <a:cubicBezTo>
                      <a:pt x="125421" y="143700"/>
                      <a:pt x="129197" y="175163"/>
                      <a:pt x="146187" y="204109"/>
                    </a:cubicBezTo>
                    <a:cubicBezTo>
                      <a:pt x="147760" y="206941"/>
                      <a:pt x="152165" y="204424"/>
                      <a:pt x="150434" y="201592"/>
                    </a:cubicBezTo>
                    <a:cubicBezTo>
                      <a:pt x="120072" y="150307"/>
                      <a:pt x="132186" y="83763"/>
                      <a:pt x="97104" y="34680"/>
                    </a:cubicBezTo>
                    <a:cubicBezTo>
                      <a:pt x="74451" y="2902"/>
                      <a:pt x="35593" y="-11414"/>
                      <a:pt x="1141" y="10610"/>
                    </a:cubicBezTo>
                    <a:cubicBezTo>
                      <a:pt x="-1533" y="12184"/>
                      <a:pt x="984" y="16588"/>
                      <a:pt x="3658" y="14858"/>
                    </a:cubicBezTo>
                    <a:lnTo>
                      <a:pt x="3658" y="1485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1270FF90-216F-43D0-980F-0C0818A43598}"/>
                  </a:ext>
                </a:extLst>
              </p:cNvPr>
              <p:cNvSpPr/>
              <p:nvPr/>
            </p:nvSpPr>
            <p:spPr>
              <a:xfrm>
                <a:off x="6115180" y="5425539"/>
                <a:ext cx="23429" cy="15145"/>
              </a:xfrm>
              <a:custGeom>
                <a:avLst/>
                <a:gdLst>
                  <a:gd name="connsiteX0" fmla="*/ 2360 w 23429"/>
                  <a:gd name="connsiteY0" fmla="*/ 15142 h 15145"/>
                  <a:gd name="connsiteX1" fmla="*/ 22968 w 23429"/>
                  <a:gd name="connsiteY1" fmla="*/ 3658 h 15145"/>
                  <a:gd name="connsiteX2" fmla="*/ 18721 w 23429"/>
                  <a:gd name="connsiteY2" fmla="*/ 1141 h 15145"/>
                  <a:gd name="connsiteX3" fmla="*/ 2360 w 23429"/>
                  <a:gd name="connsiteY3" fmla="*/ 10108 h 15145"/>
                  <a:gd name="connsiteX4" fmla="*/ 2360 w 23429"/>
                  <a:gd name="connsiteY4" fmla="*/ 15142 h 15145"/>
                  <a:gd name="connsiteX5" fmla="*/ 2360 w 23429"/>
                  <a:gd name="connsiteY5" fmla="*/ 15142 h 15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29" h="15145">
                    <a:moveTo>
                      <a:pt x="2360" y="15142"/>
                    </a:moveTo>
                    <a:cubicBezTo>
                      <a:pt x="11169" y="14670"/>
                      <a:pt x="17934" y="10895"/>
                      <a:pt x="22968" y="3658"/>
                    </a:cubicBezTo>
                    <a:cubicBezTo>
                      <a:pt x="24856" y="984"/>
                      <a:pt x="20451" y="-1533"/>
                      <a:pt x="18721" y="1141"/>
                    </a:cubicBezTo>
                    <a:cubicBezTo>
                      <a:pt x="14630" y="6962"/>
                      <a:pt x="9282" y="9794"/>
                      <a:pt x="2360" y="10108"/>
                    </a:cubicBezTo>
                    <a:cubicBezTo>
                      <a:pt x="-787" y="10266"/>
                      <a:pt x="-787" y="15300"/>
                      <a:pt x="2360" y="15142"/>
                    </a:cubicBezTo>
                    <a:lnTo>
                      <a:pt x="2360" y="1514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4D9D1D04-D781-45A1-9B82-1BCD57CD53BB}"/>
                  </a:ext>
                </a:extLst>
              </p:cNvPr>
              <p:cNvSpPr/>
              <p:nvPr/>
            </p:nvSpPr>
            <p:spPr>
              <a:xfrm>
                <a:off x="6115090" y="5393890"/>
                <a:ext cx="27772" cy="23694"/>
              </a:xfrm>
              <a:custGeom>
                <a:avLst/>
                <a:gdLst>
                  <a:gd name="connsiteX0" fmla="*/ 3708 w 27772"/>
                  <a:gd name="connsiteY0" fmla="*/ 23350 h 23694"/>
                  <a:gd name="connsiteX1" fmla="*/ 27148 w 27772"/>
                  <a:gd name="connsiteY1" fmla="*/ 4315 h 23694"/>
                  <a:gd name="connsiteX2" fmla="*/ 23687 w 27772"/>
                  <a:gd name="connsiteY2" fmla="*/ 854 h 23694"/>
                  <a:gd name="connsiteX3" fmla="*/ 1348 w 27772"/>
                  <a:gd name="connsiteY3" fmla="*/ 19103 h 23694"/>
                  <a:gd name="connsiteX4" fmla="*/ 3708 w 27772"/>
                  <a:gd name="connsiteY4" fmla="*/ 23350 h 23694"/>
                  <a:gd name="connsiteX5" fmla="*/ 3708 w 27772"/>
                  <a:gd name="connsiteY5" fmla="*/ 23350 h 2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2" h="23694">
                    <a:moveTo>
                      <a:pt x="3708" y="23350"/>
                    </a:moveTo>
                    <a:cubicBezTo>
                      <a:pt x="12675" y="18316"/>
                      <a:pt x="20383" y="12024"/>
                      <a:pt x="27148" y="4315"/>
                    </a:cubicBezTo>
                    <a:cubicBezTo>
                      <a:pt x="29193" y="1955"/>
                      <a:pt x="25732" y="-1663"/>
                      <a:pt x="23687" y="854"/>
                    </a:cubicBezTo>
                    <a:cubicBezTo>
                      <a:pt x="17237" y="8248"/>
                      <a:pt x="9843" y="14226"/>
                      <a:pt x="1348" y="19103"/>
                    </a:cubicBezTo>
                    <a:cubicBezTo>
                      <a:pt x="-1641" y="20676"/>
                      <a:pt x="876" y="24924"/>
                      <a:pt x="3708" y="23350"/>
                    </a:cubicBezTo>
                    <a:lnTo>
                      <a:pt x="3708" y="2335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54106E63-56D7-4E01-9AC4-95A10CA8DD07}"/>
                  </a:ext>
                </a:extLst>
              </p:cNvPr>
              <p:cNvSpPr/>
              <p:nvPr/>
            </p:nvSpPr>
            <p:spPr>
              <a:xfrm>
                <a:off x="5993240" y="5327099"/>
                <a:ext cx="111019" cy="18019"/>
              </a:xfrm>
              <a:custGeom>
                <a:avLst/>
                <a:gdLst>
                  <a:gd name="connsiteX0" fmla="*/ 2380 w 111019"/>
                  <a:gd name="connsiteY0" fmla="*/ 5034 h 18019"/>
                  <a:gd name="connsiteX1" fmla="*/ 107939 w 111019"/>
                  <a:gd name="connsiteY1" fmla="*/ 17934 h 18019"/>
                  <a:gd name="connsiteX2" fmla="*/ 109197 w 111019"/>
                  <a:gd name="connsiteY2" fmla="*/ 13057 h 18019"/>
                  <a:gd name="connsiteX3" fmla="*/ 2222 w 111019"/>
                  <a:gd name="connsiteY3" fmla="*/ 0 h 18019"/>
                  <a:gd name="connsiteX4" fmla="*/ 2380 w 111019"/>
                  <a:gd name="connsiteY4" fmla="*/ 5034 h 18019"/>
                  <a:gd name="connsiteX5" fmla="*/ 2380 w 111019"/>
                  <a:gd name="connsiteY5" fmla="*/ 5034 h 18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019" h="18019">
                    <a:moveTo>
                      <a:pt x="2380" y="5034"/>
                    </a:moveTo>
                    <a:cubicBezTo>
                      <a:pt x="38091" y="5663"/>
                      <a:pt x="73172" y="10068"/>
                      <a:pt x="107939" y="17934"/>
                    </a:cubicBezTo>
                    <a:cubicBezTo>
                      <a:pt x="111085" y="18721"/>
                      <a:pt x="112344" y="13844"/>
                      <a:pt x="109197" y="13057"/>
                    </a:cubicBezTo>
                    <a:cubicBezTo>
                      <a:pt x="73959" y="5034"/>
                      <a:pt x="38405" y="629"/>
                      <a:pt x="2222" y="0"/>
                    </a:cubicBezTo>
                    <a:cubicBezTo>
                      <a:pt x="-767" y="0"/>
                      <a:pt x="-767" y="5034"/>
                      <a:pt x="2380" y="5034"/>
                    </a:cubicBezTo>
                    <a:lnTo>
                      <a:pt x="2380" y="50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7CD68929-3F6E-4697-BD46-B4E7C0680BF2}"/>
                  </a:ext>
                </a:extLst>
              </p:cNvPr>
              <p:cNvSpPr/>
              <p:nvPr/>
            </p:nvSpPr>
            <p:spPr>
              <a:xfrm>
                <a:off x="5990940" y="5278002"/>
                <a:ext cx="153501" cy="17647"/>
              </a:xfrm>
              <a:custGeom>
                <a:avLst/>
                <a:gdLst>
                  <a:gd name="connsiteX0" fmla="*/ 2478 w 153501"/>
                  <a:gd name="connsiteY0" fmla="*/ 5048 h 17647"/>
                  <a:gd name="connsiteX1" fmla="*/ 151142 w 153501"/>
                  <a:gd name="connsiteY1" fmla="*/ 17633 h 17647"/>
                  <a:gd name="connsiteX2" fmla="*/ 151142 w 153501"/>
                  <a:gd name="connsiteY2" fmla="*/ 12599 h 17647"/>
                  <a:gd name="connsiteX3" fmla="*/ 2478 w 153501"/>
                  <a:gd name="connsiteY3" fmla="*/ 14 h 17647"/>
                  <a:gd name="connsiteX4" fmla="*/ 2478 w 153501"/>
                  <a:gd name="connsiteY4" fmla="*/ 5048 h 17647"/>
                  <a:gd name="connsiteX5" fmla="*/ 2478 w 153501"/>
                  <a:gd name="connsiteY5" fmla="*/ 5048 h 1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501" h="17647">
                    <a:moveTo>
                      <a:pt x="2478" y="5048"/>
                    </a:moveTo>
                    <a:cubicBezTo>
                      <a:pt x="52032" y="9296"/>
                      <a:pt x="101587" y="13386"/>
                      <a:pt x="151142" y="17633"/>
                    </a:cubicBezTo>
                    <a:cubicBezTo>
                      <a:pt x="154288" y="17948"/>
                      <a:pt x="154288" y="12914"/>
                      <a:pt x="151142" y="12599"/>
                    </a:cubicBezTo>
                    <a:cubicBezTo>
                      <a:pt x="101587" y="8352"/>
                      <a:pt x="52032" y="4262"/>
                      <a:pt x="2478" y="14"/>
                    </a:cubicBezTo>
                    <a:cubicBezTo>
                      <a:pt x="-826" y="-301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D89985B3-E71F-48A4-BDC9-CDECE597B773}"/>
                  </a:ext>
                </a:extLst>
              </p:cNvPr>
              <p:cNvSpPr/>
              <p:nvPr/>
            </p:nvSpPr>
            <p:spPr>
              <a:xfrm>
                <a:off x="6111107" y="5372071"/>
                <a:ext cx="33474" cy="19497"/>
              </a:xfrm>
              <a:custGeom>
                <a:avLst/>
                <a:gdLst>
                  <a:gd name="connsiteX0" fmla="*/ 3758 w 33474"/>
                  <a:gd name="connsiteY0" fmla="*/ 19213 h 19497"/>
                  <a:gd name="connsiteX1" fmla="*/ 32233 w 33474"/>
                  <a:gd name="connsiteY1" fmla="*/ 4582 h 19497"/>
                  <a:gd name="connsiteX2" fmla="*/ 29716 w 33474"/>
                  <a:gd name="connsiteY2" fmla="*/ 335 h 19497"/>
                  <a:gd name="connsiteX3" fmla="*/ 1241 w 33474"/>
                  <a:gd name="connsiteY3" fmla="*/ 14965 h 19497"/>
                  <a:gd name="connsiteX4" fmla="*/ 3758 w 33474"/>
                  <a:gd name="connsiteY4" fmla="*/ 19213 h 19497"/>
                  <a:gd name="connsiteX5" fmla="*/ 3758 w 33474"/>
                  <a:gd name="connsiteY5" fmla="*/ 19213 h 1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74" h="19497">
                    <a:moveTo>
                      <a:pt x="3758" y="19213"/>
                    </a:moveTo>
                    <a:cubicBezTo>
                      <a:pt x="13197" y="14336"/>
                      <a:pt x="22794" y="9459"/>
                      <a:pt x="32233" y="4582"/>
                    </a:cubicBezTo>
                    <a:cubicBezTo>
                      <a:pt x="35064" y="3166"/>
                      <a:pt x="32547" y="-1238"/>
                      <a:pt x="29716" y="335"/>
                    </a:cubicBezTo>
                    <a:cubicBezTo>
                      <a:pt x="20277" y="5212"/>
                      <a:pt x="10680" y="10088"/>
                      <a:pt x="1241" y="14965"/>
                    </a:cubicBezTo>
                    <a:cubicBezTo>
                      <a:pt x="-1590" y="16381"/>
                      <a:pt x="927" y="20628"/>
                      <a:pt x="3758" y="19213"/>
                    </a:cubicBezTo>
                    <a:lnTo>
                      <a:pt x="3758" y="1921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04E842A8-0CFE-457D-8D9F-51D29C99EA6F}"/>
                  </a:ext>
                </a:extLst>
              </p:cNvPr>
              <p:cNvSpPr/>
              <p:nvPr/>
            </p:nvSpPr>
            <p:spPr>
              <a:xfrm>
                <a:off x="6139944" y="5344257"/>
                <a:ext cx="52165" cy="32916"/>
              </a:xfrm>
              <a:custGeom>
                <a:avLst/>
                <a:gdLst>
                  <a:gd name="connsiteX0" fmla="*/ 5283 w 52165"/>
                  <a:gd name="connsiteY0" fmla="*/ 30194 h 32916"/>
                  <a:gd name="connsiteX1" fmla="*/ 41309 w 52165"/>
                  <a:gd name="connsiteY1" fmla="*/ 8012 h 32916"/>
                  <a:gd name="connsiteX2" fmla="*/ 38320 w 52165"/>
                  <a:gd name="connsiteY2" fmla="*/ 25002 h 32916"/>
                  <a:gd name="connsiteX3" fmla="*/ 25735 w 52165"/>
                  <a:gd name="connsiteY3" fmla="*/ 27519 h 32916"/>
                  <a:gd name="connsiteX4" fmla="*/ 3081 w 52165"/>
                  <a:gd name="connsiteY4" fmla="*/ 25474 h 32916"/>
                  <a:gd name="connsiteX5" fmla="*/ 1822 w 52165"/>
                  <a:gd name="connsiteY5" fmla="*/ 30351 h 32916"/>
                  <a:gd name="connsiteX6" fmla="*/ 42882 w 52165"/>
                  <a:gd name="connsiteY6" fmla="*/ 28620 h 32916"/>
                  <a:gd name="connsiteX7" fmla="*/ 49647 w 52165"/>
                  <a:gd name="connsiteY7" fmla="*/ 8169 h 32916"/>
                  <a:gd name="connsiteX8" fmla="*/ 721 w 52165"/>
                  <a:gd name="connsiteY8" fmla="*/ 28778 h 32916"/>
                  <a:gd name="connsiteX9" fmla="*/ 5283 w 52165"/>
                  <a:gd name="connsiteY9" fmla="*/ 30194 h 32916"/>
                  <a:gd name="connsiteX10" fmla="*/ 5283 w 52165"/>
                  <a:gd name="connsiteY10" fmla="*/ 30194 h 3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65" h="32916">
                    <a:moveTo>
                      <a:pt x="5283" y="30194"/>
                    </a:moveTo>
                    <a:cubicBezTo>
                      <a:pt x="8272" y="17294"/>
                      <a:pt x="26836" y="-1584"/>
                      <a:pt x="41309" y="8012"/>
                    </a:cubicBezTo>
                    <a:cubicBezTo>
                      <a:pt x="48388" y="12731"/>
                      <a:pt x="45714" y="22485"/>
                      <a:pt x="38320" y="25002"/>
                    </a:cubicBezTo>
                    <a:cubicBezTo>
                      <a:pt x="34387" y="26418"/>
                      <a:pt x="29825" y="27205"/>
                      <a:pt x="25735" y="27519"/>
                    </a:cubicBezTo>
                    <a:cubicBezTo>
                      <a:pt x="18026" y="28306"/>
                      <a:pt x="10475" y="27362"/>
                      <a:pt x="3081" y="25474"/>
                    </a:cubicBezTo>
                    <a:cubicBezTo>
                      <a:pt x="-65" y="24688"/>
                      <a:pt x="-1324" y="29564"/>
                      <a:pt x="1822" y="30351"/>
                    </a:cubicBezTo>
                    <a:cubicBezTo>
                      <a:pt x="14722" y="33654"/>
                      <a:pt x="30297" y="34441"/>
                      <a:pt x="42882" y="28620"/>
                    </a:cubicBezTo>
                    <a:cubicBezTo>
                      <a:pt x="51062" y="24845"/>
                      <a:pt x="55153" y="16350"/>
                      <a:pt x="49647" y="8169"/>
                    </a:cubicBezTo>
                    <a:cubicBezTo>
                      <a:pt x="35174" y="-12911"/>
                      <a:pt x="4654" y="11473"/>
                      <a:pt x="721" y="28778"/>
                    </a:cubicBezTo>
                    <a:cubicBezTo>
                      <a:pt x="-223" y="32081"/>
                      <a:pt x="4654" y="33340"/>
                      <a:pt x="5283" y="30194"/>
                    </a:cubicBezTo>
                    <a:lnTo>
                      <a:pt x="5283" y="3019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E17213DF-27D0-4A8D-A4C6-DDC2BF479C9C}"/>
                  </a:ext>
                </a:extLst>
              </p:cNvPr>
              <p:cNvSpPr/>
              <p:nvPr/>
            </p:nvSpPr>
            <p:spPr>
              <a:xfrm>
                <a:off x="6135826" y="5324477"/>
                <a:ext cx="29676" cy="49973"/>
              </a:xfrm>
              <a:custGeom>
                <a:avLst/>
                <a:gdLst>
                  <a:gd name="connsiteX0" fmla="*/ 8772 w 29676"/>
                  <a:gd name="connsiteY0" fmla="*/ 49187 h 49973"/>
                  <a:gd name="connsiteX1" fmla="*/ 27650 w 29676"/>
                  <a:gd name="connsiteY1" fmla="*/ 8285 h 49973"/>
                  <a:gd name="connsiteX2" fmla="*/ 277 w 29676"/>
                  <a:gd name="connsiteY2" fmla="*/ 9228 h 49973"/>
                  <a:gd name="connsiteX3" fmla="*/ 4525 w 29676"/>
                  <a:gd name="connsiteY3" fmla="*/ 11746 h 49973"/>
                  <a:gd name="connsiteX4" fmla="*/ 24032 w 29676"/>
                  <a:gd name="connsiteY4" fmla="*/ 12847 h 49973"/>
                  <a:gd name="connsiteX5" fmla="*/ 20414 w 29676"/>
                  <a:gd name="connsiteY5" fmla="*/ 28421 h 49973"/>
                  <a:gd name="connsiteX6" fmla="*/ 5154 w 29676"/>
                  <a:gd name="connsiteY6" fmla="*/ 45568 h 49973"/>
                  <a:gd name="connsiteX7" fmla="*/ 8772 w 29676"/>
                  <a:gd name="connsiteY7" fmla="*/ 49187 h 49973"/>
                  <a:gd name="connsiteX8" fmla="*/ 8772 w 29676"/>
                  <a:gd name="connsiteY8" fmla="*/ 49187 h 4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76" h="49973">
                    <a:moveTo>
                      <a:pt x="8772" y="49187"/>
                    </a:moveTo>
                    <a:cubicBezTo>
                      <a:pt x="17897" y="38332"/>
                      <a:pt x="35673" y="24645"/>
                      <a:pt x="27650" y="8285"/>
                    </a:cubicBezTo>
                    <a:cubicBezTo>
                      <a:pt x="21830" y="-3671"/>
                      <a:pt x="5626" y="-2098"/>
                      <a:pt x="277" y="9228"/>
                    </a:cubicBezTo>
                    <a:cubicBezTo>
                      <a:pt x="-1139" y="12060"/>
                      <a:pt x="3266" y="14577"/>
                      <a:pt x="4525" y="11746"/>
                    </a:cubicBezTo>
                    <a:cubicBezTo>
                      <a:pt x="7828" y="4824"/>
                      <a:pt x="19470" y="-840"/>
                      <a:pt x="24032" y="12847"/>
                    </a:cubicBezTo>
                    <a:cubicBezTo>
                      <a:pt x="25605" y="17881"/>
                      <a:pt x="23088" y="24173"/>
                      <a:pt x="20414" y="28421"/>
                    </a:cubicBezTo>
                    <a:cubicBezTo>
                      <a:pt x="16481" y="34871"/>
                      <a:pt x="10031" y="39905"/>
                      <a:pt x="5154" y="45568"/>
                    </a:cubicBezTo>
                    <a:cubicBezTo>
                      <a:pt x="3266" y="48086"/>
                      <a:pt x="6727" y="51546"/>
                      <a:pt x="8772" y="49187"/>
                    </a:cubicBezTo>
                    <a:lnTo>
                      <a:pt x="8772" y="4918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997AC0EE-CDF1-4571-BD62-726B042AA877}"/>
                  </a:ext>
                </a:extLst>
              </p:cNvPr>
              <p:cNvSpPr/>
              <p:nvPr/>
            </p:nvSpPr>
            <p:spPr>
              <a:xfrm>
                <a:off x="6230650" y="4274181"/>
                <a:ext cx="313373" cy="8023"/>
              </a:xfrm>
              <a:custGeom>
                <a:avLst/>
                <a:gdLst>
                  <a:gd name="connsiteX0" fmla="*/ 2360 w 313373"/>
                  <a:gd name="connsiteY0" fmla="*/ 8023 h 8023"/>
                  <a:gd name="connsiteX1" fmla="*/ 311014 w 313373"/>
                  <a:gd name="connsiteY1" fmla="*/ 5034 h 8023"/>
                  <a:gd name="connsiteX2" fmla="*/ 311014 w 313373"/>
                  <a:gd name="connsiteY2" fmla="*/ 0 h 8023"/>
                  <a:gd name="connsiteX3" fmla="*/ 2360 w 313373"/>
                  <a:gd name="connsiteY3" fmla="*/ 2989 h 8023"/>
                  <a:gd name="connsiteX4" fmla="*/ 2360 w 313373"/>
                  <a:gd name="connsiteY4" fmla="*/ 8023 h 8023"/>
                  <a:gd name="connsiteX5" fmla="*/ 2360 w 313373"/>
                  <a:gd name="connsiteY5" fmla="*/ 8023 h 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373" h="8023">
                    <a:moveTo>
                      <a:pt x="2360" y="8023"/>
                    </a:moveTo>
                    <a:cubicBezTo>
                      <a:pt x="105245" y="7079"/>
                      <a:pt x="208129" y="5978"/>
                      <a:pt x="311014" y="5034"/>
                    </a:cubicBezTo>
                    <a:cubicBezTo>
                      <a:pt x="314160" y="5034"/>
                      <a:pt x="314160" y="0"/>
                      <a:pt x="311014" y="0"/>
                    </a:cubicBezTo>
                    <a:cubicBezTo>
                      <a:pt x="208129" y="944"/>
                      <a:pt x="105245" y="2045"/>
                      <a:pt x="2360" y="2989"/>
                    </a:cubicBezTo>
                    <a:cubicBezTo>
                      <a:pt x="-787" y="2989"/>
                      <a:pt x="-787" y="8023"/>
                      <a:pt x="2360" y="8023"/>
                    </a:cubicBezTo>
                    <a:lnTo>
                      <a:pt x="2360" y="802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D7E49968-CCFC-4E39-97E0-DFAD09DE327C}"/>
                  </a:ext>
                </a:extLst>
              </p:cNvPr>
              <p:cNvSpPr/>
              <p:nvPr/>
            </p:nvSpPr>
            <p:spPr>
              <a:xfrm>
                <a:off x="7192167" y="2258332"/>
                <a:ext cx="51770" cy="427792"/>
              </a:xfrm>
              <a:custGeom>
                <a:avLst/>
                <a:gdLst>
                  <a:gd name="connsiteX0" fmla="*/ 0 w 51770"/>
                  <a:gd name="connsiteY0" fmla="*/ 3304 h 427792"/>
                  <a:gd name="connsiteX1" fmla="*/ 0 w 51770"/>
                  <a:gd name="connsiteY1" fmla="*/ 8495 h 427792"/>
                  <a:gd name="connsiteX2" fmla="*/ 28474 w 51770"/>
                  <a:gd name="connsiteY2" fmla="*/ 427743 h 427792"/>
                  <a:gd name="connsiteX3" fmla="*/ 51442 w 51770"/>
                  <a:gd name="connsiteY3" fmla="*/ 0 h 427792"/>
                  <a:gd name="connsiteX4" fmla="*/ 0 w 51770"/>
                  <a:gd name="connsiteY4" fmla="*/ 3304 h 42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70" h="427792">
                    <a:moveTo>
                      <a:pt x="0" y="3304"/>
                    </a:moveTo>
                    <a:cubicBezTo>
                      <a:pt x="0" y="3304"/>
                      <a:pt x="0" y="5191"/>
                      <a:pt x="0" y="8495"/>
                    </a:cubicBezTo>
                    <a:cubicBezTo>
                      <a:pt x="157" y="57263"/>
                      <a:pt x="2517" y="432777"/>
                      <a:pt x="28474" y="427743"/>
                    </a:cubicBezTo>
                    <a:cubicBezTo>
                      <a:pt x="56319" y="422237"/>
                      <a:pt x="51442" y="0"/>
                      <a:pt x="51442" y="0"/>
                    </a:cubicBezTo>
                    <a:lnTo>
                      <a:pt x="0" y="330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C79A3102-75A4-4AF0-A440-49C4A297BA2C}"/>
                  </a:ext>
                </a:extLst>
              </p:cNvPr>
              <p:cNvSpPr/>
              <p:nvPr/>
            </p:nvSpPr>
            <p:spPr>
              <a:xfrm>
                <a:off x="7191537" y="2254713"/>
                <a:ext cx="53015" cy="38542"/>
              </a:xfrm>
              <a:custGeom>
                <a:avLst/>
                <a:gdLst>
                  <a:gd name="connsiteX0" fmla="*/ 0 w 53015"/>
                  <a:gd name="connsiteY0" fmla="*/ 1259 h 38542"/>
                  <a:gd name="connsiteX1" fmla="*/ 787 w 53015"/>
                  <a:gd name="connsiteY1" fmla="*/ 37284 h 38542"/>
                  <a:gd name="connsiteX2" fmla="*/ 52386 w 53015"/>
                  <a:gd name="connsiteY2" fmla="*/ 38542 h 38542"/>
                  <a:gd name="connsiteX3" fmla="*/ 53015 w 53015"/>
                  <a:gd name="connsiteY3" fmla="*/ 0 h 3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15" h="38542">
                    <a:moveTo>
                      <a:pt x="0" y="1259"/>
                    </a:moveTo>
                    <a:lnTo>
                      <a:pt x="787" y="37284"/>
                    </a:lnTo>
                    <a:lnTo>
                      <a:pt x="52386" y="38542"/>
                    </a:lnTo>
                    <a:lnTo>
                      <a:pt x="53015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321B14D2-38A6-4703-831E-55E165D75DD2}"/>
                  </a:ext>
                </a:extLst>
              </p:cNvPr>
              <p:cNvSpPr/>
              <p:nvPr/>
            </p:nvSpPr>
            <p:spPr>
              <a:xfrm>
                <a:off x="7151805" y="2037145"/>
                <a:ext cx="130334" cy="225171"/>
              </a:xfrm>
              <a:custGeom>
                <a:avLst/>
                <a:gdLst>
                  <a:gd name="connsiteX0" fmla="*/ 91961 w 130334"/>
                  <a:gd name="connsiteY0" fmla="*/ 221029 h 225171"/>
                  <a:gd name="connsiteX1" fmla="*/ 10786 w 130334"/>
                  <a:gd name="connsiteY1" fmla="*/ 195859 h 225171"/>
                  <a:gd name="connsiteX2" fmla="*/ 3078 w 130334"/>
                  <a:gd name="connsiteY2" fmla="*/ 129943 h 225171"/>
                  <a:gd name="connsiteX3" fmla="*/ 27305 w 130334"/>
                  <a:gd name="connsiteY3" fmla="*/ 66230 h 225171"/>
                  <a:gd name="connsiteX4" fmla="*/ 41148 w 130334"/>
                  <a:gd name="connsiteY4" fmla="*/ 0 h 225171"/>
                  <a:gd name="connsiteX5" fmla="*/ 125785 w 130334"/>
                  <a:gd name="connsiteY5" fmla="*/ 100053 h 225171"/>
                  <a:gd name="connsiteX6" fmla="*/ 91961 w 130334"/>
                  <a:gd name="connsiteY6" fmla="*/ 221029 h 22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334" h="225171">
                    <a:moveTo>
                      <a:pt x="91961" y="221029"/>
                    </a:moveTo>
                    <a:cubicBezTo>
                      <a:pt x="65847" y="232199"/>
                      <a:pt x="26203" y="219771"/>
                      <a:pt x="10786" y="195859"/>
                    </a:cubicBezTo>
                    <a:cubicBezTo>
                      <a:pt x="-1484" y="176666"/>
                      <a:pt x="-2114" y="152125"/>
                      <a:pt x="3078" y="129943"/>
                    </a:cubicBezTo>
                    <a:cubicBezTo>
                      <a:pt x="8269" y="107762"/>
                      <a:pt x="18652" y="87310"/>
                      <a:pt x="27305" y="66230"/>
                    </a:cubicBezTo>
                    <a:cubicBezTo>
                      <a:pt x="35957" y="45150"/>
                      <a:pt x="43036" y="22654"/>
                      <a:pt x="41148" y="0"/>
                    </a:cubicBezTo>
                    <a:cubicBezTo>
                      <a:pt x="81736" y="19822"/>
                      <a:pt x="115716" y="56005"/>
                      <a:pt x="125785" y="100053"/>
                    </a:cubicBezTo>
                    <a:cubicBezTo>
                      <a:pt x="135853" y="144259"/>
                      <a:pt x="131133" y="198533"/>
                      <a:pt x="91961" y="221029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8F79C3FC-1C70-4F31-B2A4-D1277CBD148C}"/>
                  </a:ext>
                </a:extLst>
              </p:cNvPr>
              <p:cNvSpPr/>
              <p:nvPr/>
            </p:nvSpPr>
            <p:spPr>
              <a:xfrm>
                <a:off x="7174480" y="2036044"/>
                <a:ext cx="95628" cy="104141"/>
              </a:xfrm>
              <a:custGeom>
                <a:avLst/>
                <a:gdLst>
                  <a:gd name="connsiteX0" fmla="*/ 382 w 95628"/>
                  <a:gd name="connsiteY0" fmla="*/ 77400 h 104141"/>
                  <a:gd name="connsiteX1" fmla="*/ 6045 w 95628"/>
                  <a:gd name="connsiteY1" fmla="*/ 99738 h 104141"/>
                  <a:gd name="connsiteX2" fmla="*/ 19889 w 95628"/>
                  <a:gd name="connsiteY2" fmla="*/ 103986 h 104141"/>
                  <a:gd name="connsiteX3" fmla="*/ 33733 w 95628"/>
                  <a:gd name="connsiteY3" fmla="*/ 98637 h 104141"/>
                  <a:gd name="connsiteX4" fmla="*/ 52768 w 95628"/>
                  <a:gd name="connsiteY4" fmla="*/ 81804 h 104141"/>
                  <a:gd name="connsiteX5" fmla="*/ 63466 w 95628"/>
                  <a:gd name="connsiteY5" fmla="*/ 73781 h 104141"/>
                  <a:gd name="connsiteX6" fmla="*/ 78411 w 95628"/>
                  <a:gd name="connsiteY6" fmla="*/ 83378 h 104141"/>
                  <a:gd name="connsiteX7" fmla="*/ 91468 w 95628"/>
                  <a:gd name="connsiteY7" fmla="*/ 82906 h 104141"/>
                  <a:gd name="connsiteX8" fmla="*/ 95558 w 95628"/>
                  <a:gd name="connsiteY8" fmla="*/ 75826 h 104141"/>
                  <a:gd name="connsiteX9" fmla="*/ 16271 w 95628"/>
                  <a:gd name="connsiteY9" fmla="*/ 0 h 104141"/>
                  <a:gd name="connsiteX10" fmla="*/ 14855 w 95628"/>
                  <a:gd name="connsiteY10" fmla="*/ 30677 h 104141"/>
                  <a:gd name="connsiteX11" fmla="*/ 382 w 95628"/>
                  <a:gd name="connsiteY11" fmla="*/ 77400 h 10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628" h="104141">
                    <a:moveTo>
                      <a:pt x="382" y="77400"/>
                    </a:moveTo>
                    <a:cubicBezTo>
                      <a:pt x="-719" y="85423"/>
                      <a:pt x="382" y="93918"/>
                      <a:pt x="6045" y="99738"/>
                    </a:cubicBezTo>
                    <a:cubicBezTo>
                      <a:pt x="9506" y="103357"/>
                      <a:pt x="14855" y="104615"/>
                      <a:pt x="19889" y="103986"/>
                    </a:cubicBezTo>
                    <a:cubicBezTo>
                      <a:pt x="24923" y="103357"/>
                      <a:pt x="29486" y="101154"/>
                      <a:pt x="33733" y="98637"/>
                    </a:cubicBezTo>
                    <a:cubicBezTo>
                      <a:pt x="40970" y="94232"/>
                      <a:pt x="47420" y="88412"/>
                      <a:pt x="52768" y="81804"/>
                    </a:cubicBezTo>
                    <a:cubicBezTo>
                      <a:pt x="55600" y="78186"/>
                      <a:pt x="58904" y="73939"/>
                      <a:pt x="63466" y="73781"/>
                    </a:cubicBezTo>
                    <a:cubicBezTo>
                      <a:pt x="69601" y="73624"/>
                      <a:pt x="73219" y="80389"/>
                      <a:pt x="78411" y="83378"/>
                    </a:cubicBezTo>
                    <a:cubicBezTo>
                      <a:pt x="82344" y="85580"/>
                      <a:pt x="87693" y="85423"/>
                      <a:pt x="91468" y="82906"/>
                    </a:cubicBezTo>
                    <a:cubicBezTo>
                      <a:pt x="95244" y="80389"/>
                      <a:pt x="95873" y="80389"/>
                      <a:pt x="95558" y="75826"/>
                    </a:cubicBezTo>
                    <a:cubicBezTo>
                      <a:pt x="95558" y="75826"/>
                      <a:pt x="64567" y="17147"/>
                      <a:pt x="16271" y="0"/>
                    </a:cubicBezTo>
                    <a:cubicBezTo>
                      <a:pt x="16271" y="0"/>
                      <a:pt x="21305" y="8810"/>
                      <a:pt x="14855" y="30677"/>
                    </a:cubicBezTo>
                    <a:cubicBezTo>
                      <a:pt x="8405" y="52544"/>
                      <a:pt x="382" y="77400"/>
                      <a:pt x="382" y="7740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DA087CC8-C92F-4E50-A7E3-6ADBD56385C7}"/>
                  </a:ext>
                </a:extLst>
              </p:cNvPr>
              <p:cNvSpPr/>
              <p:nvPr/>
            </p:nvSpPr>
            <p:spPr>
              <a:xfrm>
                <a:off x="7224572" y="2132373"/>
                <a:ext cx="31672" cy="34936"/>
              </a:xfrm>
              <a:custGeom>
                <a:avLst/>
                <a:gdLst>
                  <a:gd name="connsiteX0" fmla="*/ 20453 w 31672"/>
                  <a:gd name="connsiteY0" fmla="*/ 1207 h 34936"/>
                  <a:gd name="connsiteX1" fmla="*/ 4250 w 31672"/>
                  <a:gd name="connsiteY1" fmla="*/ 4510 h 34936"/>
                  <a:gd name="connsiteX2" fmla="*/ 789 w 31672"/>
                  <a:gd name="connsiteY2" fmla="*/ 21029 h 34936"/>
                  <a:gd name="connsiteX3" fmla="*/ 12430 w 31672"/>
                  <a:gd name="connsiteY3" fmla="*/ 33456 h 34936"/>
                  <a:gd name="connsiteX4" fmla="*/ 24858 w 31672"/>
                  <a:gd name="connsiteY4" fmla="*/ 33456 h 34936"/>
                  <a:gd name="connsiteX5" fmla="*/ 30207 w 31672"/>
                  <a:gd name="connsiteY5" fmla="*/ 26220 h 34936"/>
                  <a:gd name="connsiteX6" fmla="*/ 30364 w 31672"/>
                  <a:gd name="connsiteY6" fmla="*/ 11904 h 34936"/>
                  <a:gd name="connsiteX7" fmla="*/ 20453 w 31672"/>
                  <a:gd name="connsiteY7" fmla="*/ 1207 h 34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72" h="34936">
                    <a:moveTo>
                      <a:pt x="20453" y="1207"/>
                    </a:moveTo>
                    <a:cubicBezTo>
                      <a:pt x="15104" y="-1310"/>
                      <a:pt x="8340" y="263"/>
                      <a:pt x="4250" y="4510"/>
                    </a:cubicBezTo>
                    <a:cubicBezTo>
                      <a:pt x="159" y="8758"/>
                      <a:pt x="-942" y="15365"/>
                      <a:pt x="789" y="21029"/>
                    </a:cubicBezTo>
                    <a:cubicBezTo>
                      <a:pt x="2519" y="26692"/>
                      <a:pt x="7081" y="31254"/>
                      <a:pt x="12430" y="33456"/>
                    </a:cubicBezTo>
                    <a:cubicBezTo>
                      <a:pt x="16363" y="35187"/>
                      <a:pt x="21082" y="35659"/>
                      <a:pt x="24858" y="33456"/>
                    </a:cubicBezTo>
                    <a:cubicBezTo>
                      <a:pt x="27532" y="31883"/>
                      <a:pt x="29263" y="29052"/>
                      <a:pt x="30207" y="26220"/>
                    </a:cubicBezTo>
                    <a:cubicBezTo>
                      <a:pt x="31623" y="21658"/>
                      <a:pt x="32567" y="15994"/>
                      <a:pt x="30364" y="11904"/>
                    </a:cubicBezTo>
                    <a:cubicBezTo>
                      <a:pt x="28319" y="7657"/>
                      <a:pt x="25015" y="2623"/>
                      <a:pt x="20453" y="1207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8FC90F9C-8690-407B-BEF7-BD35701EAEE3}"/>
                  </a:ext>
                </a:extLst>
              </p:cNvPr>
              <p:cNvSpPr/>
              <p:nvPr/>
            </p:nvSpPr>
            <p:spPr>
              <a:xfrm>
                <a:off x="7126566" y="2312894"/>
                <a:ext cx="180659" cy="266520"/>
              </a:xfrm>
              <a:custGeom>
                <a:avLst/>
                <a:gdLst>
                  <a:gd name="connsiteX0" fmla="*/ 0 w 180659"/>
                  <a:gd name="connsiteY0" fmla="*/ 188334 h 266520"/>
                  <a:gd name="connsiteX1" fmla="*/ 18563 w 180659"/>
                  <a:gd name="connsiteY1" fmla="*/ 68931 h 266520"/>
                  <a:gd name="connsiteX2" fmla="*/ 28632 w 180659"/>
                  <a:gd name="connsiteY2" fmla="*/ 132802 h 266520"/>
                  <a:gd name="connsiteX3" fmla="*/ 106188 w 180659"/>
                  <a:gd name="connsiteY3" fmla="*/ 2229 h 266520"/>
                  <a:gd name="connsiteX4" fmla="*/ 66859 w 180659"/>
                  <a:gd name="connsiteY4" fmla="*/ 105429 h 266520"/>
                  <a:gd name="connsiteX5" fmla="*/ 148978 w 180659"/>
                  <a:gd name="connsiteY5" fmla="*/ 30703 h 266520"/>
                  <a:gd name="connsiteX6" fmla="*/ 88412 w 180659"/>
                  <a:gd name="connsiteY6" fmla="*/ 128240 h 266520"/>
                  <a:gd name="connsiteX7" fmla="*/ 178397 w 180659"/>
                  <a:gd name="connsiteY7" fmla="*/ 61695 h 266520"/>
                  <a:gd name="connsiteX8" fmla="*/ 111065 w 180659"/>
                  <a:gd name="connsiteY8" fmla="*/ 146803 h 266520"/>
                  <a:gd name="connsiteX9" fmla="*/ 162193 w 180659"/>
                  <a:gd name="connsiteY9" fmla="*/ 126981 h 266520"/>
                  <a:gd name="connsiteX10" fmla="*/ 70792 w 180659"/>
                  <a:gd name="connsiteY10" fmla="*/ 266520 h 266520"/>
                  <a:gd name="connsiteX11" fmla="*/ 0 w 180659"/>
                  <a:gd name="connsiteY11" fmla="*/ 188334 h 26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659" h="266520">
                    <a:moveTo>
                      <a:pt x="0" y="188334"/>
                    </a:moveTo>
                    <a:cubicBezTo>
                      <a:pt x="0" y="188334"/>
                      <a:pt x="14001" y="80730"/>
                      <a:pt x="18563" y="68931"/>
                    </a:cubicBezTo>
                    <a:cubicBezTo>
                      <a:pt x="22024" y="59807"/>
                      <a:pt x="28632" y="132802"/>
                      <a:pt x="28632" y="132802"/>
                    </a:cubicBezTo>
                    <a:cubicBezTo>
                      <a:pt x="28632" y="132802"/>
                      <a:pt x="104458" y="-20110"/>
                      <a:pt x="106188" y="2229"/>
                    </a:cubicBezTo>
                    <a:cubicBezTo>
                      <a:pt x="107919" y="24568"/>
                      <a:pt x="66859" y="105429"/>
                      <a:pt x="66859" y="105429"/>
                    </a:cubicBezTo>
                    <a:cubicBezTo>
                      <a:pt x="66859" y="105429"/>
                      <a:pt x="166441" y="2229"/>
                      <a:pt x="148978" y="30703"/>
                    </a:cubicBezTo>
                    <a:cubicBezTo>
                      <a:pt x="131516" y="59020"/>
                      <a:pt x="88412" y="128240"/>
                      <a:pt x="88412" y="128240"/>
                    </a:cubicBezTo>
                    <a:cubicBezTo>
                      <a:pt x="88412" y="128240"/>
                      <a:pt x="197589" y="26613"/>
                      <a:pt x="178397" y="61695"/>
                    </a:cubicBezTo>
                    <a:cubicBezTo>
                      <a:pt x="159204" y="96776"/>
                      <a:pt x="111065" y="146803"/>
                      <a:pt x="111065" y="146803"/>
                    </a:cubicBezTo>
                    <a:cubicBezTo>
                      <a:pt x="111065" y="146803"/>
                      <a:pt x="188307" y="97406"/>
                      <a:pt x="162193" y="126981"/>
                    </a:cubicBezTo>
                    <a:cubicBezTo>
                      <a:pt x="136079" y="156714"/>
                      <a:pt x="89828" y="212718"/>
                      <a:pt x="70792" y="266520"/>
                    </a:cubicBezTo>
                    <a:lnTo>
                      <a:pt x="0" y="1883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293BFF17-AF3C-46AE-B339-CD3BCC78DFEF}"/>
                  </a:ext>
                </a:extLst>
              </p:cNvPr>
              <p:cNvSpPr/>
              <p:nvPr/>
            </p:nvSpPr>
            <p:spPr>
              <a:xfrm>
                <a:off x="5741271" y="2462056"/>
                <a:ext cx="1522632" cy="1574577"/>
              </a:xfrm>
              <a:custGeom>
                <a:avLst/>
                <a:gdLst>
                  <a:gd name="connsiteX0" fmla="*/ 680991 w 1522632"/>
                  <a:gd name="connsiteY0" fmla="*/ 557686 h 1574577"/>
                  <a:gd name="connsiteX1" fmla="*/ 252304 w 1522632"/>
                  <a:gd name="connsiteY1" fmla="*/ 732150 h 1574577"/>
                  <a:gd name="connsiteX2" fmla="*/ 30803 w 1522632"/>
                  <a:gd name="connsiteY2" fmla="*/ 1019881 h 1574577"/>
                  <a:gd name="connsiteX3" fmla="*/ 7363 w 1522632"/>
                  <a:gd name="connsiteY3" fmla="*/ 1403575 h 1574577"/>
                  <a:gd name="connsiteX4" fmla="*/ 159959 w 1522632"/>
                  <a:gd name="connsiteY4" fmla="*/ 1403575 h 1574577"/>
                  <a:gd name="connsiteX5" fmla="*/ 210773 w 1522632"/>
                  <a:gd name="connsiteY5" fmla="*/ 1078088 h 1574577"/>
                  <a:gd name="connsiteX6" fmla="*/ 316174 w 1522632"/>
                  <a:gd name="connsiteY6" fmla="*/ 953179 h 1574577"/>
                  <a:gd name="connsiteX7" fmla="*/ 305792 w 1522632"/>
                  <a:gd name="connsiteY7" fmla="*/ 1574578 h 1574577"/>
                  <a:gd name="connsiteX8" fmla="*/ 1064999 w 1522632"/>
                  <a:gd name="connsiteY8" fmla="*/ 1505201 h 1574577"/>
                  <a:gd name="connsiteX9" fmla="*/ 1064999 w 1522632"/>
                  <a:gd name="connsiteY9" fmla="*/ 803571 h 1574577"/>
                  <a:gd name="connsiteX10" fmla="*/ 1522632 w 1522632"/>
                  <a:gd name="connsiteY10" fmla="*/ 101941 h 1574577"/>
                  <a:gd name="connsiteX11" fmla="*/ 1339516 w 1522632"/>
                  <a:gd name="connsiteY11" fmla="*/ 0 h 1574577"/>
                  <a:gd name="connsiteX12" fmla="*/ 851364 w 1522632"/>
                  <a:gd name="connsiteY12" fmla="*/ 549191 h 1574577"/>
                  <a:gd name="connsiteX13" fmla="*/ 680991 w 1522632"/>
                  <a:gd name="connsiteY13" fmla="*/ 557686 h 157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2632" h="1574577">
                    <a:moveTo>
                      <a:pt x="680991" y="557686"/>
                    </a:moveTo>
                    <a:cubicBezTo>
                      <a:pt x="522416" y="565552"/>
                      <a:pt x="371078" y="626905"/>
                      <a:pt x="252304" y="732150"/>
                    </a:cubicBezTo>
                    <a:cubicBezTo>
                      <a:pt x="146588" y="825753"/>
                      <a:pt x="56603" y="942481"/>
                      <a:pt x="30803" y="1019881"/>
                    </a:cubicBezTo>
                    <a:cubicBezTo>
                      <a:pt x="-20010" y="1172478"/>
                      <a:pt x="7363" y="1403575"/>
                      <a:pt x="7363" y="1403575"/>
                    </a:cubicBezTo>
                    <a:lnTo>
                      <a:pt x="159959" y="1403575"/>
                    </a:lnTo>
                    <a:lnTo>
                      <a:pt x="210773" y="1078088"/>
                    </a:lnTo>
                    <a:lnTo>
                      <a:pt x="316174" y="953179"/>
                    </a:lnTo>
                    <a:lnTo>
                      <a:pt x="305792" y="1574578"/>
                    </a:lnTo>
                    <a:lnTo>
                      <a:pt x="1064999" y="1505201"/>
                    </a:lnTo>
                    <a:lnTo>
                      <a:pt x="1064999" y="803571"/>
                    </a:lnTo>
                    <a:lnTo>
                      <a:pt x="1522632" y="101941"/>
                    </a:lnTo>
                    <a:lnTo>
                      <a:pt x="1339516" y="0"/>
                    </a:lnTo>
                    <a:lnTo>
                      <a:pt x="851364" y="549191"/>
                    </a:lnTo>
                    <a:lnTo>
                      <a:pt x="680991" y="55768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C394D1EA-2CFE-4AD2-A6CA-C1448AF1B00C}"/>
                  </a:ext>
                </a:extLst>
              </p:cNvPr>
              <p:cNvSpPr/>
              <p:nvPr/>
            </p:nvSpPr>
            <p:spPr>
              <a:xfrm>
                <a:off x="6056481" y="3608555"/>
                <a:ext cx="754764" cy="27646"/>
              </a:xfrm>
              <a:custGeom>
                <a:avLst/>
                <a:gdLst>
                  <a:gd name="connsiteX0" fmla="*/ 3009 w 754764"/>
                  <a:gd name="connsiteY0" fmla="*/ 7100 h 27646"/>
                  <a:gd name="connsiteX1" fmla="*/ 748216 w 754764"/>
                  <a:gd name="connsiteY1" fmla="*/ 13708 h 27646"/>
                  <a:gd name="connsiteX2" fmla="*/ 748216 w 754764"/>
                  <a:gd name="connsiteY2" fmla="*/ 21 h 27646"/>
                  <a:gd name="connsiteX3" fmla="*/ 3009 w 754764"/>
                  <a:gd name="connsiteY3" fmla="*/ 650 h 27646"/>
                  <a:gd name="connsiteX4" fmla="*/ 3009 w 754764"/>
                  <a:gd name="connsiteY4" fmla="*/ 7100 h 27646"/>
                  <a:gd name="connsiteX5" fmla="*/ 3009 w 754764"/>
                  <a:gd name="connsiteY5" fmla="*/ 7100 h 2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764" h="27646">
                    <a:moveTo>
                      <a:pt x="3009" y="7100"/>
                    </a:moveTo>
                    <a:cubicBezTo>
                      <a:pt x="250153" y="35260"/>
                      <a:pt x="500443" y="31484"/>
                      <a:pt x="748216" y="13708"/>
                    </a:cubicBezTo>
                    <a:cubicBezTo>
                      <a:pt x="756868" y="13078"/>
                      <a:pt x="757026" y="-608"/>
                      <a:pt x="748216" y="21"/>
                    </a:cubicBezTo>
                    <a:cubicBezTo>
                      <a:pt x="498712" y="19214"/>
                      <a:pt x="252670" y="13236"/>
                      <a:pt x="3009" y="650"/>
                    </a:cubicBezTo>
                    <a:cubicBezTo>
                      <a:pt x="-1081" y="650"/>
                      <a:pt x="-924" y="6786"/>
                      <a:pt x="3009" y="7100"/>
                    </a:cubicBezTo>
                    <a:lnTo>
                      <a:pt x="3009" y="710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E0793CF4-3EB6-4CF8-BF8F-52884788B9CC}"/>
                  </a:ext>
                </a:extLst>
              </p:cNvPr>
              <p:cNvSpPr/>
              <p:nvPr/>
            </p:nvSpPr>
            <p:spPr>
              <a:xfrm>
                <a:off x="6055950" y="3538373"/>
                <a:ext cx="758539" cy="19786"/>
              </a:xfrm>
              <a:custGeom>
                <a:avLst/>
                <a:gdLst>
                  <a:gd name="connsiteX0" fmla="*/ 3540 w 758539"/>
                  <a:gd name="connsiteY0" fmla="*/ 12154 h 19786"/>
                  <a:gd name="connsiteX1" fmla="*/ 752522 w 758539"/>
                  <a:gd name="connsiteY1" fmla="*/ 17975 h 19786"/>
                  <a:gd name="connsiteX2" fmla="*/ 752522 w 758539"/>
                  <a:gd name="connsiteY2" fmla="*/ 5704 h 19786"/>
                  <a:gd name="connsiteX3" fmla="*/ 3540 w 758539"/>
                  <a:gd name="connsiteY3" fmla="*/ 4918 h 19786"/>
                  <a:gd name="connsiteX4" fmla="*/ 3540 w 758539"/>
                  <a:gd name="connsiteY4" fmla="*/ 12154 h 19786"/>
                  <a:gd name="connsiteX5" fmla="*/ 3540 w 758539"/>
                  <a:gd name="connsiteY5" fmla="*/ 12154 h 19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8539" h="19786">
                    <a:moveTo>
                      <a:pt x="3540" y="12154"/>
                    </a:moveTo>
                    <a:cubicBezTo>
                      <a:pt x="252257" y="24582"/>
                      <a:pt x="503490" y="18132"/>
                      <a:pt x="752522" y="17975"/>
                    </a:cubicBezTo>
                    <a:cubicBezTo>
                      <a:pt x="760545" y="17975"/>
                      <a:pt x="760545" y="5704"/>
                      <a:pt x="752522" y="5704"/>
                    </a:cubicBezTo>
                    <a:cubicBezTo>
                      <a:pt x="503490" y="3187"/>
                      <a:pt x="252414" y="-5308"/>
                      <a:pt x="3540" y="4918"/>
                    </a:cubicBezTo>
                    <a:cubicBezTo>
                      <a:pt x="-1180" y="4918"/>
                      <a:pt x="-1180" y="11997"/>
                      <a:pt x="3540" y="12154"/>
                    </a:cubicBezTo>
                    <a:lnTo>
                      <a:pt x="3540" y="1215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4E4003FD-271A-4D40-9209-90D814C75908}"/>
                  </a:ext>
                </a:extLst>
              </p:cNvPr>
              <p:cNvSpPr/>
              <p:nvPr/>
            </p:nvSpPr>
            <p:spPr>
              <a:xfrm>
                <a:off x="6055007" y="3462738"/>
                <a:ext cx="750673" cy="28493"/>
              </a:xfrm>
              <a:custGeom>
                <a:avLst/>
                <a:gdLst>
                  <a:gd name="connsiteX0" fmla="*/ 4484 w 750673"/>
                  <a:gd name="connsiteY0" fmla="*/ 21086 h 28493"/>
                  <a:gd name="connsiteX1" fmla="*/ 744656 w 750673"/>
                  <a:gd name="connsiteY1" fmla="*/ 12591 h 28493"/>
                  <a:gd name="connsiteX2" fmla="*/ 744656 w 750673"/>
                  <a:gd name="connsiteY2" fmla="*/ 6 h 28493"/>
                  <a:gd name="connsiteX3" fmla="*/ 4484 w 750673"/>
                  <a:gd name="connsiteY3" fmla="*/ 11647 h 28493"/>
                  <a:gd name="connsiteX4" fmla="*/ 4484 w 750673"/>
                  <a:gd name="connsiteY4" fmla="*/ 21086 h 28493"/>
                  <a:gd name="connsiteX5" fmla="*/ 4484 w 750673"/>
                  <a:gd name="connsiteY5" fmla="*/ 21086 h 2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0673" h="28493">
                    <a:moveTo>
                      <a:pt x="4484" y="21086"/>
                    </a:moveTo>
                    <a:cubicBezTo>
                      <a:pt x="250683" y="35087"/>
                      <a:pt x="498771" y="27536"/>
                      <a:pt x="744656" y="12591"/>
                    </a:cubicBezTo>
                    <a:cubicBezTo>
                      <a:pt x="752679" y="12119"/>
                      <a:pt x="752679" y="-309"/>
                      <a:pt x="744656" y="6"/>
                    </a:cubicBezTo>
                    <a:cubicBezTo>
                      <a:pt x="497670" y="13220"/>
                      <a:pt x="251785" y="12277"/>
                      <a:pt x="4484" y="11647"/>
                    </a:cubicBezTo>
                    <a:cubicBezTo>
                      <a:pt x="-1495" y="11805"/>
                      <a:pt x="-1495" y="20772"/>
                      <a:pt x="4484" y="21086"/>
                    </a:cubicBezTo>
                    <a:lnTo>
                      <a:pt x="4484" y="2108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209D53C8-A4F7-40A7-871A-5BA124B5EC0E}"/>
                  </a:ext>
                </a:extLst>
              </p:cNvPr>
              <p:cNvSpPr/>
              <p:nvPr/>
            </p:nvSpPr>
            <p:spPr>
              <a:xfrm>
                <a:off x="6029757" y="3383687"/>
                <a:ext cx="784535" cy="27149"/>
              </a:xfrm>
              <a:custGeom>
                <a:avLst/>
                <a:gdLst>
                  <a:gd name="connsiteX0" fmla="*/ 944 w 784535"/>
                  <a:gd name="connsiteY0" fmla="*/ 7636 h 27149"/>
                  <a:gd name="connsiteX1" fmla="*/ 778872 w 784535"/>
                  <a:gd name="connsiteY1" fmla="*/ 17075 h 27149"/>
                  <a:gd name="connsiteX2" fmla="*/ 778872 w 784535"/>
                  <a:gd name="connsiteY2" fmla="*/ 5276 h 27149"/>
                  <a:gd name="connsiteX3" fmla="*/ 944 w 784535"/>
                  <a:gd name="connsiteY3" fmla="*/ 5905 h 27149"/>
                  <a:gd name="connsiteX4" fmla="*/ 944 w 784535"/>
                  <a:gd name="connsiteY4" fmla="*/ 7636 h 27149"/>
                  <a:gd name="connsiteX5" fmla="*/ 944 w 784535"/>
                  <a:gd name="connsiteY5" fmla="*/ 7636 h 2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535" h="27149">
                    <a:moveTo>
                      <a:pt x="944" y="7636"/>
                    </a:moveTo>
                    <a:cubicBezTo>
                      <a:pt x="254695" y="40829"/>
                      <a:pt x="523548" y="22895"/>
                      <a:pt x="778872" y="17075"/>
                    </a:cubicBezTo>
                    <a:cubicBezTo>
                      <a:pt x="786424" y="16917"/>
                      <a:pt x="786424" y="5119"/>
                      <a:pt x="778872" y="5276"/>
                    </a:cubicBezTo>
                    <a:cubicBezTo>
                      <a:pt x="520559" y="11569"/>
                      <a:pt x="258313" y="-9826"/>
                      <a:pt x="944" y="5905"/>
                    </a:cubicBezTo>
                    <a:cubicBezTo>
                      <a:pt x="-315" y="5905"/>
                      <a:pt x="-315" y="7478"/>
                      <a:pt x="944" y="7636"/>
                    </a:cubicBezTo>
                    <a:lnTo>
                      <a:pt x="944" y="763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85B057FA-E2AA-4C65-88D4-6E2B2E1802E4}"/>
                  </a:ext>
                </a:extLst>
              </p:cNvPr>
              <p:cNvSpPr/>
              <p:nvPr/>
            </p:nvSpPr>
            <p:spPr>
              <a:xfrm>
                <a:off x="6045528" y="3285092"/>
                <a:ext cx="766169" cy="30101"/>
              </a:xfrm>
              <a:custGeom>
                <a:avLst/>
                <a:gdLst>
                  <a:gd name="connsiteX0" fmla="*/ 1534 w 766169"/>
                  <a:gd name="connsiteY0" fmla="*/ 22066 h 30101"/>
                  <a:gd name="connsiteX1" fmla="*/ 760742 w 766169"/>
                  <a:gd name="connsiteY1" fmla="*/ 12785 h 30101"/>
                  <a:gd name="connsiteX2" fmla="*/ 760742 w 766169"/>
                  <a:gd name="connsiteY2" fmla="*/ 1458 h 30101"/>
                  <a:gd name="connsiteX3" fmla="*/ 1534 w 766169"/>
                  <a:gd name="connsiteY3" fmla="*/ 18920 h 30101"/>
                  <a:gd name="connsiteX4" fmla="*/ 1534 w 766169"/>
                  <a:gd name="connsiteY4" fmla="*/ 22066 h 30101"/>
                  <a:gd name="connsiteX5" fmla="*/ 1534 w 766169"/>
                  <a:gd name="connsiteY5" fmla="*/ 22066 h 3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6169" h="30101">
                    <a:moveTo>
                      <a:pt x="1534" y="22066"/>
                    </a:moveTo>
                    <a:cubicBezTo>
                      <a:pt x="250251" y="41731"/>
                      <a:pt x="511238" y="20021"/>
                      <a:pt x="760742" y="12785"/>
                    </a:cubicBezTo>
                    <a:cubicBezTo>
                      <a:pt x="767978" y="12627"/>
                      <a:pt x="767978" y="1458"/>
                      <a:pt x="760742" y="1458"/>
                    </a:cubicBezTo>
                    <a:cubicBezTo>
                      <a:pt x="511081" y="2874"/>
                      <a:pt x="249621" y="-9397"/>
                      <a:pt x="1534" y="18920"/>
                    </a:cubicBezTo>
                    <a:cubicBezTo>
                      <a:pt x="-511" y="19077"/>
                      <a:pt x="-511" y="21909"/>
                      <a:pt x="1534" y="22066"/>
                    </a:cubicBezTo>
                    <a:lnTo>
                      <a:pt x="1534" y="2206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56526BB1-DCB2-46F6-9C1C-C5C7B26182F4}"/>
                  </a:ext>
                </a:extLst>
              </p:cNvPr>
              <p:cNvSpPr/>
              <p:nvPr/>
            </p:nvSpPr>
            <p:spPr>
              <a:xfrm>
                <a:off x="6081155" y="3185044"/>
                <a:ext cx="692708" cy="42000"/>
              </a:xfrm>
              <a:custGeom>
                <a:avLst/>
                <a:gdLst>
                  <a:gd name="connsiteX0" fmla="*/ 1618 w 692708"/>
                  <a:gd name="connsiteY0" fmla="*/ 27725 h 42000"/>
                  <a:gd name="connsiteX1" fmla="*/ 687045 w 692708"/>
                  <a:gd name="connsiteY1" fmla="*/ 11836 h 42000"/>
                  <a:gd name="connsiteX2" fmla="*/ 687045 w 692708"/>
                  <a:gd name="connsiteY2" fmla="*/ 37 h 42000"/>
                  <a:gd name="connsiteX3" fmla="*/ 2248 w 692708"/>
                  <a:gd name="connsiteY3" fmla="*/ 23320 h 42000"/>
                  <a:gd name="connsiteX4" fmla="*/ 1618 w 692708"/>
                  <a:gd name="connsiteY4" fmla="*/ 27725 h 42000"/>
                  <a:gd name="connsiteX5" fmla="*/ 1618 w 692708"/>
                  <a:gd name="connsiteY5" fmla="*/ 27725 h 4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2708" h="42000">
                    <a:moveTo>
                      <a:pt x="1618" y="27725"/>
                    </a:moveTo>
                    <a:cubicBezTo>
                      <a:pt x="222333" y="59345"/>
                      <a:pt x="466488" y="31343"/>
                      <a:pt x="687045" y="11836"/>
                    </a:cubicBezTo>
                    <a:cubicBezTo>
                      <a:pt x="694596" y="11207"/>
                      <a:pt x="694596" y="-749"/>
                      <a:pt x="687045" y="37"/>
                    </a:cubicBezTo>
                    <a:cubicBezTo>
                      <a:pt x="458779" y="20803"/>
                      <a:pt x="229569" y="6015"/>
                      <a:pt x="2248" y="23320"/>
                    </a:cubicBezTo>
                    <a:cubicBezTo>
                      <a:pt x="-112" y="23477"/>
                      <a:pt x="-1056" y="27410"/>
                      <a:pt x="1618" y="27725"/>
                    </a:cubicBezTo>
                    <a:lnTo>
                      <a:pt x="1618" y="2772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76783BB5-BF86-4AE1-BF45-C7F535AA03AC}"/>
                  </a:ext>
                </a:extLst>
              </p:cNvPr>
              <p:cNvSpPr/>
              <p:nvPr/>
            </p:nvSpPr>
            <p:spPr>
              <a:xfrm>
                <a:off x="6055773" y="3090510"/>
                <a:ext cx="620809" cy="55871"/>
              </a:xfrm>
              <a:custGeom>
                <a:avLst/>
                <a:gdLst>
                  <a:gd name="connsiteX0" fmla="*/ 3717 w 620809"/>
                  <a:gd name="connsiteY0" fmla="*/ 55872 h 55871"/>
                  <a:gd name="connsiteX1" fmla="*/ 615205 w 620809"/>
                  <a:gd name="connsiteY1" fmla="*/ 11823 h 55871"/>
                  <a:gd name="connsiteX2" fmla="*/ 615205 w 620809"/>
                  <a:gd name="connsiteY2" fmla="*/ 25 h 55871"/>
                  <a:gd name="connsiteX3" fmla="*/ 3717 w 620809"/>
                  <a:gd name="connsiteY3" fmla="*/ 48321 h 55871"/>
                  <a:gd name="connsiteX4" fmla="*/ 3717 w 620809"/>
                  <a:gd name="connsiteY4" fmla="*/ 55872 h 55871"/>
                  <a:gd name="connsiteX5" fmla="*/ 3717 w 620809"/>
                  <a:gd name="connsiteY5" fmla="*/ 55872 h 5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809" h="55871">
                    <a:moveTo>
                      <a:pt x="3717" y="55872"/>
                    </a:moveTo>
                    <a:cubicBezTo>
                      <a:pt x="207441" y="54771"/>
                      <a:pt x="412896" y="34162"/>
                      <a:pt x="615205" y="11823"/>
                    </a:cubicBezTo>
                    <a:cubicBezTo>
                      <a:pt x="622599" y="11037"/>
                      <a:pt x="622756" y="-605"/>
                      <a:pt x="615205" y="25"/>
                    </a:cubicBezTo>
                    <a:cubicBezTo>
                      <a:pt x="411480" y="19374"/>
                      <a:pt x="207913" y="35421"/>
                      <a:pt x="3717" y="48321"/>
                    </a:cubicBezTo>
                    <a:cubicBezTo>
                      <a:pt x="-1160" y="48478"/>
                      <a:pt x="-1317" y="55872"/>
                      <a:pt x="3717" y="55872"/>
                    </a:cubicBezTo>
                    <a:lnTo>
                      <a:pt x="3717" y="5587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0991E72B-49FF-45A7-900E-8B053000D7DE}"/>
                  </a:ext>
                </a:extLst>
              </p:cNvPr>
              <p:cNvSpPr/>
              <p:nvPr/>
            </p:nvSpPr>
            <p:spPr>
              <a:xfrm>
                <a:off x="6603913" y="3000761"/>
                <a:ext cx="220378" cy="248044"/>
              </a:xfrm>
              <a:custGeom>
                <a:avLst/>
                <a:gdLst>
                  <a:gd name="connsiteX0" fmla="*/ 993 w 220378"/>
                  <a:gd name="connsiteY0" fmla="*/ 6553 h 248044"/>
                  <a:gd name="connsiteX1" fmla="*/ 209751 w 220378"/>
                  <a:gd name="connsiteY1" fmla="*/ 245988 h 248044"/>
                  <a:gd name="connsiteX2" fmla="*/ 218718 w 220378"/>
                  <a:gd name="connsiteY2" fmla="*/ 237021 h 248044"/>
                  <a:gd name="connsiteX3" fmla="*/ 6341 w 220378"/>
                  <a:gd name="connsiteY3" fmla="*/ 1204 h 248044"/>
                  <a:gd name="connsiteX4" fmla="*/ 993 w 220378"/>
                  <a:gd name="connsiteY4" fmla="*/ 6553 h 248044"/>
                  <a:gd name="connsiteX5" fmla="*/ 993 w 220378"/>
                  <a:gd name="connsiteY5" fmla="*/ 6553 h 24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78" h="248044">
                    <a:moveTo>
                      <a:pt x="993" y="6553"/>
                    </a:moveTo>
                    <a:cubicBezTo>
                      <a:pt x="69897" y="86941"/>
                      <a:pt x="139116" y="167015"/>
                      <a:pt x="209751" y="245988"/>
                    </a:cubicBezTo>
                    <a:cubicBezTo>
                      <a:pt x="215257" y="252123"/>
                      <a:pt x="224067" y="243156"/>
                      <a:pt x="218718" y="237021"/>
                    </a:cubicBezTo>
                    <a:cubicBezTo>
                      <a:pt x="148870" y="157576"/>
                      <a:pt x="77763" y="79233"/>
                      <a:pt x="6341" y="1204"/>
                    </a:cubicBezTo>
                    <a:cubicBezTo>
                      <a:pt x="2880" y="-2414"/>
                      <a:pt x="-2154" y="2935"/>
                      <a:pt x="993" y="6553"/>
                    </a:cubicBezTo>
                    <a:lnTo>
                      <a:pt x="993" y="655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01E24195-E605-4143-93E4-50A35736F236}"/>
                  </a:ext>
                </a:extLst>
              </p:cNvPr>
              <p:cNvSpPr/>
              <p:nvPr/>
            </p:nvSpPr>
            <p:spPr>
              <a:xfrm>
                <a:off x="6656494" y="2937281"/>
                <a:ext cx="226397" cy="228802"/>
              </a:xfrm>
              <a:custGeom>
                <a:avLst/>
                <a:gdLst>
                  <a:gd name="connsiteX0" fmla="*/ 483 w 226397"/>
                  <a:gd name="connsiteY0" fmla="*/ 3961 h 228802"/>
                  <a:gd name="connsiteX1" fmla="*/ 216164 w 226397"/>
                  <a:gd name="connsiteY1" fmla="*/ 227192 h 228802"/>
                  <a:gd name="connsiteX2" fmla="*/ 224659 w 226397"/>
                  <a:gd name="connsiteY2" fmla="*/ 218697 h 228802"/>
                  <a:gd name="connsiteX3" fmla="*/ 5046 w 226397"/>
                  <a:gd name="connsiteY3" fmla="*/ 657 h 228802"/>
                  <a:gd name="connsiteX4" fmla="*/ 483 w 226397"/>
                  <a:gd name="connsiteY4" fmla="*/ 3961 h 228802"/>
                  <a:gd name="connsiteX5" fmla="*/ 483 w 226397"/>
                  <a:gd name="connsiteY5" fmla="*/ 3961 h 2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97" h="228802">
                    <a:moveTo>
                      <a:pt x="483" y="3961"/>
                    </a:moveTo>
                    <a:cubicBezTo>
                      <a:pt x="59949" y="85136"/>
                      <a:pt x="141281" y="160175"/>
                      <a:pt x="216164" y="227192"/>
                    </a:cubicBezTo>
                    <a:cubicBezTo>
                      <a:pt x="221827" y="232226"/>
                      <a:pt x="230008" y="224360"/>
                      <a:pt x="224659" y="218697"/>
                    </a:cubicBezTo>
                    <a:cubicBezTo>
                      <a:pt x="153709" y="146017"/>
                      <a:pt x="82445" y="66100"/>
                      <a:pt x="5046" y="657"/>
                    </a:cubicBezTo>
                    <a:cubicBezTo>
                      <a:pt x="2686" y="-1231"/>
                      <a:pt x="-1404" y="1286"/>
                      <a:pt x="483" y="3961"/>
                    </a:cubicBezTo>
                    <a:lnTo>
                      <a:pt x="483" y="396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0314BCCB-90EE-4ED1-9075-4F1FF76B8FFE}"/>
                  </a:ext>
                </a:extLst>
              </p:cNvPr>
              <p:cNvSpPr/>
              <p:nvPr/>
            </p:nvSpPr>
            <p:spPr>
              <a:xfrm>
                <a:off x="6728721" y="2867479"/>
                <a:ext cx="195692" cy="204563"/>
              </a:xfrm>
              <a:custGeom>
                <a:avLst/>
                <a:gdLst>
                  <a:gd name="connsiteX0" fmla="*/ 1093 w 195692"/>
                  <a:gd name="connsiteY0" fmla="*/ 7375 h 204563"/>
                  <a:gd name="connsiteX1" fmla="*/ 184052 w 195692"/>
                  <a:gd name="connsiteY1" fmla="*/ 202447 h 204563"/>
                  <a:gd name="connsiteX2" fmla="*/ 193805 w 195692"/>
                  <a:gd name="connsiteY2" fmla="*/ 192693 h 204563"/>
                  <a:gd name="connsiteX3" fmla="*/ 7228 w 195692"/>
                  <a:gd name="connsiteY3" fmla="*/ 1239 h 204563"/>
                  <a:gd name="connsiteX4" fmla="*/ 1093 w 195692"/>
                  <a:gd name="connsiteY4" fmla="*/ 7375 h 204563"/>
                  <a:gd name="connsiteX5" fmla="*/ 1093 w 195692"/>
                  <a:gd name="connsiteY5" fmla="*/ 7375 h 2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692" h="204563">
                    <a:moveTo>
                      <a:pt x="1093" y="7375"/>
                    </a:moveTo>
                    <a:cubicBezTo>
                      <a:pt x="57884" y="75493"/>
                      <a:pt x="122384" y="138734"/>
                      <a:pt x="184052" y="202447"/>
                    </a:cubicBezTo>
                    <a:cubicBezTo>
                      <a:pt x="190187" y="208897"/>
                      <a:pt x="199783" y="199143"/>
                      <a:pt x="193805" y="192693"/>
                    </a:cubicBezTo>
                    <a:cubicBezTo>
                      <a:pt x="132924" y="128193"/>
                      <a:pt x="72829" y="61019"/>
                      <a:pt x="7228" y="1239"/>
                    </a:cubicBezTo>
                    <a:cubicBezTo>
                      <a:pt x="3138" y="-2536"/>
                      <a:pt x="-2368" y="3127"/>
                      <a:pt x="1093" y="7375"/>
                    </a:cubicBezTo>
                    <a:lnTo>
                      <a:pt x="1093" y="737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68850D1F-B7F7-4D28-A518-A4C2E1FCD4F0}"/>
                  </a:ext>
                </a:extLst>
              </p:cNvPr>
              <p:cNvSpPr/>
              <p:nvPr/>
            </p:nvSpPr>
            <p:spPr>
              <a:xfrm>
                <a:off x="6784933" y="2793854"/>
                <a:ext cx="207930" cy="201132"/>
              </a:xfrm>
              <a:custGeom>
                <a:avLst/>
                <a:gdLst>
                  <a:gd name="connsiteX0" fmla="*/ 1200 w 207930"/>
                  <a:gd name="connsiteY0" fmla="*/ 6590 h 201132"/>
                  <a:gd name="connsiteX1" fmla="*/ 194856 w 207930"/>
                  <a:gd name="connsiteY1" fmla="*/ 198830 h 201132"/>
                  <a:gd name="connsiteX2" fmla="*/ 205711 w 207930"/>
                  <a:gd name="connsiteY2" fmla="*/ 187975 h 201132"/>
                  <a:gd name="connsiteX3" fmla="*/ 6863 w 207930"/>
                  <a:gd name="connsiteY3" fmla="*/ 926 h 201132"/>
                  <a:gd name="connsiteX4" fmla="*/ 1200 w 207930"/>
                  <a:gd name="connsiteY4" fmla="*/ 6590 h 201132"/>
                  <a:gd name="connsiteX5" fmla="*/ 1200 w 207930"/>
                  <a:gd name="connsiteY5" fmla="*/ 6590 h 20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930" h="201132">
                    <a:moveTo>
                      <a:pt x="1200" y="6590"/>
                    </a:moveTo>
                    <a:cubicBezTo>
                      <a:pt x="63183" y="72977"/>
                      <a:pt x="131615" y="133544"/>
                      <a:pt x="194856" y="198830"/>
                    </a:cubicBezTo>
                    <a:cubicBezTo>
                      <a:pt x="201778" y="205909"/>
                      <a:pt x="212633" y="195054"/>
                      <a:pt x="205711" y="187975"/>
                    </a:cubicBezTo>
                    <a:cubicBezTo>
                      <a:pt x="142470" y="123633"/>
                      <a:pt x="78442" y="56302"/>
                      <a:pt x="6863" y="926"/>
                    </a:cubicBezTo>
                    <a:cubicBezTo>
                      <a:pt x="2931" y="-2063"/>
                      <a:pt x="-2418" y="2814"/>
                      <a:pt x="1200" y="6590"/>
                    </a:cubicBezTo>
                    <a:lnTo>
                      <a:pt x="1200" y="659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01098447-E211-442C-B8DD-758C766901F3}"/>
                  </a:ext>
                </a:extLst>
              </p:cNvPr>
              <p:cNvSpPr/>
              <p:nvPr/>
            </p:nvSpPr>
            <p:spPr>
              <a:xfrm>
                <a:off x="6841938" y="2724100"/>
                <a:ext cx="192247" cy="192582"/>
              </a:xfrm>
              <a:custGeom>
                <a:avLst/>
                <a:gdLst>
                  <a:gd name="connsiteX0" fmla="*/ 515 w 192247"/>
                  <a:gd name="connsiteY0" fmla="*/ 3034 h 192582"/>
                  <a:gd name="connsiteX1" fmla="*/ 178597 w 192247"/>
                  <a:gd name="connsiteY1" fmla="*/ 190240 h 192582"/>
                  <a:gd name="connsiteX2" fmla="*/ 189924 w 192247"/>
                  <a:gd name="connsiteY2" fmla="*/ 178913 h 192582"/>
                  <a:gd name="connsiteX3" fmla="*/ 3189 w 192247"/>
                  <a:gd name="connsiteY3" fmla="*/ 517 h 192582"/>
                  <a:gd name="connsiteX4" fmla="*/ 515 w 192247"/>
                  <a:gd name="connsiteY4" fmla="*/ 3034 h 192582"/>
                  <a:gd name="connsiteX5" fmla="*/ 515 w 192247"/>
                  <a:gd name="connsiteY5" fmla="*/ 3034 h 19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247" h="192582">
                    <a:moveTo>
                      <a:pt x="515" y="3034"/>
                    </a:moveTo>
                    <a:cubicBezTo>
                      <a:pt x="57306" y="68005"/>
                      <a:pt x="117558" y="129201"/>
                      <a:pt x="178597" y="190240"/>
                    </a:cubicBezTo>
                    <a:cubicBezTo>
                      <a:pt x="185833" y="197477"/>
                      <a:pt x="197160" y="186307"/>
                      <a:pt x="189924" y="178913"/>
                    </a:cubicBezTo>
                    <a:cubicBezTo>
                      <a:pt x="129042" y="117875"/>
                      <a:pt x="68004" y="57308"/>
                      <a:pt x="3189" y="517"/>
                    </a:cubicBezTo>
                    <a:cubicBezTo>
                      <a:pt x="1302" y="-1056"/>
                      <a:pt x="-1058" y="1303"/>
                      <a:pt x="515" y="3034"/>
                    </a:cubicBezTo>
                    <a:lnTo>
                      <a:pt x="515" y="30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F7600D04-8844-4FD0-A872-AAF034868A20}"/>
                  </a:ext>
                </a:extLst>
              </p:cNvPr>
              <p:cNvSpPr/>
              <p:nvPr/>
            </p:nvSpPr>
            <p:spPr>
              <a:xfrm>
                <a:off x="6919176" y="2650967"/>
                <a:ext cx="191552" cy="142127"/>
              </a:xfrm>
              <a:custGeom>
                <a:avLst/>
                <a:gdLst>
                  <a:gd name="connsiteX0" fmla="*/ 519 w 191552"/>
                  <a:gd name="connsiteY0" fmla="*/ 3173 h 142127"/>
                  <a:gd name="connsiteX1" fmla="*/ 181590 w 191552"/>
                  <a:gd name="connsiteY1" fmla="*/ 141139 h 142127"/>
                  <a:gd name="connsiteX2" fmla="*/ 188354 w 191552"/>
                  <a:gd name="connsiteY2" fmla="*/ 129655 h 142127"/>
                  <a:gd name="connsiteX3" fmla="*/ 2721 w 191552"/>
                  <a:gd name="connsiteY3" fmla="*/ 341 h 142127"/>
                  <a:gd name="connsiteX4" fmla="*/ 519 w 191552"/>
                  <a:gd name="connsiteY4" fmla="*/ 3173 h 142127"/>
                  <a:gd name="connsiteX5" fmla="*/ 519 w 191552"/>
                  <a:gd name="connsiteY5" fmla="*/ 3173 h 14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52" h="142127">
                    <a:moveTo>
                      <a:pt x="519" y="3173"/>
                    </a:moveTo>
                    <a:cubicBezTo>
                      <a:pt x="49916" y="59334"/>
                      <a:pt x="118034" y="102911"/>
                      <a:pt x="181590" y="141139"/>
                    </a:cubicBezTo>
                    <a:cubicBezTo>
                      <a:pt x="188984" y="145544"/>
                      <a:pt x="195748" y="134060"/>
                      <a:pt x="188354" y="129655"/>
                    </a:cubicBezTo>
                    <a:cubicBezTo>
                      <a:pt x="122911" y="90798"/>
                      <a:pt x="65491" y="42502"/>
                      <a:pt x="2721" y="341"/>
                    </a:cubicBezTo>
                    <a:cubicBezTo>
                      <a:pt x="834" y="-918"/>
                      <a:pt x="-897" y="1599"/>
                      <a:pt x="519" y="3173"/>
                    </a:cubicBezTo>
                    <a:lnTo>
                      <a:pt x="519" y="317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55DAE9E4-37C0-4B76-84ED-2387A717D6FA}"/>
                  </a:ext>
                </a:extLst>
              </p:cNvPr>
              <p:cNvSpPr/>
              <p:nvPr/>
            </p:nvSpPr>
            <p:spPr>
              <a:xfrm>
                <a:off x="6990428" y="2563675"/>
                <a:ext cx="186821" cy="136649"/>
              </a:xfrm>
              <a:custGeom>
                <a:avLst/>
                <a:gdLst>
                  <a:gd name="connsiteX0" fmla="*/ 1318 w 186821"/>
                  <a:gd name="connsiteY0" fmla="*/ 5356 h 136649"/>
                  <a:gd name="connsiteX1" fmla="*/ 174523 w 186821"/>
                  <a:gd name="connsiteY1" fmla="*/ 134513 h 136649"/>
                  <a:gd name="connsiteX2" fmla="*/ 184749 w 186821"/>
                  <a:gd name="connsiteY2" fmla="*/ 124287 h 136649"/>
                  <a:gd name="connsiteX3" fmla="*/ 3520 w 186821"/>
                  <a:gd name="connsiteY3" fmla="*/ 165 h 136649"/>
                  <a:gd name="connsiteX4" fmla="*/ 1318 w 186821"/>
                  <a:gd name="connsiteY4" fmla="*/ 5356 h 136649"/>
                  <a:gd name="connsiteX5" fmla="*/ 1318 w 186821"/>
                  <a:gd name="connsiteY5" fmla="*/ 5356 h 13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21" h="136649">
                    <a:moveTo>
                      <a:pt x="1318" y="5356"/>
                    </a:moveTo>
                    <a:cubicBezTo>
                      <a:pt x="63930" y="43741"/>
                      <a:pt x="122294" y="82284"/>
                      <a:pt x="174523" y="134513"/>
                    </a:cubicBezTo>
                    <a:cubicBezTo>
                      <a:pt x="181130" y="141120"/>
                      <a:pt x="191198" y="130895"/>
                      <a:pt x="184749" y="124287"/>
                    </a:cubicBezTo>
                    <a:cubicBezTo>
                      <a:pt x="134407" y="72216"/>
                      <a:pt x="72110" y="25021"/>
                      <a:pt x="3520" y="165"/>
                    </a:cubicBezTo>
                    <a:cubicBezTo>
                      <a:pt x="374" y="-936"/>
                      <a:pt x="-1356" y="3783"/>
                      <a:pt x="1318" y="5356"/>
                    </a:cubicBezTo>
                    <a:lnTo>
                      <a:pt x="1318" y="535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A0E9615D-FD4A-4BB3-A6A1-CE4D137CAACD}"/>
                  </a:ext>
                </a:extLst>
              </p:cNvPr>
              <p:cNvSpPr/>
              <p:nvPr/>
            </p:nvSpPr>
            <p:spPr>
              <a:xfrm>
                <a:off x="7075130" y="2467515"/>
                <a:ext cx="189301" cy="108577"/>
              </a:xfrm>
              <a:custGeom>
                <a:avLst/>
                <a:gdLst>
                  <a:gd name="connsiteX0" fmla="*/ 1251 w 189301"/>
                  <a:gd name="connsiteY0" fmla="*/ 6654 h 108577"/>
                  <a:gd name="connsiteX1" fmla="*/ 176816 w 189301"/>
                  <a:gd name="connsiteY1" fmla="*/ 107651 h 108577"/>
                  <a:gd name="connsiteX2" fmla="*/ 183424 w 189301"/>
                  <a:gd name="connsiteY2" fmla="*/ 92077 h 108577"/>
                  <a:gd name="connsiteX3" fmla="*/ 6128 w 189301"/>
                  <a:gd name="connsiteY3" fmla="*/ 361 h 108577"/>
                  <a:gd name="connsiteX4" fmla="*/ 1251 w 189301"/>
                  <a:gd name="connsiteY4" fmla="*/ 6654 h 108577"/>
                  <a:gd name="connsiteX5" fmla="*/ 1251 w 189301"/>
                  <a:gd name="connsiteY5" fmla="*/ 6654 h 10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301" h="108577">
                    <a:moveTo>
                      <a:pt x="1251" y="6654"/>
                    </a:moveTo>
                    <a:cubicBezTo>
                      <a:pt x="50019" y="51804"/>
                      <a:pt x="116250" y="81851"/>
                      <a:pt x="176816" y="107651"/>
                    </a:cubicBezTo>
                    <a:cubicBezTo>
                      <a:pt x="188143" y="112528"/>
                      <a:pt x="194750" y="96796"/>
                      <a:pt x="183424" y="92077"/>
                    </a:cubicBezTo>
                    <a:cubicBezTo>
                      <a:pt x="120969" y="66434"/>
                      <a:pt x="66223" y="29937"/>
                      <a:pt x="6128" y="361"/>
                    </a:cubicBezTo>
                    <a:cubicBezTo>
                      <a:pt x="2195" y="-1369"/>
                      <a:pt x="-2209" y="3508"/>
                      <a:pt x="1251" y="6654"/>
                    </a:cubicBezTo>
                    <a:lnTo>
                      <a:pt x="1251" y="665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BDE889AB-B19B-4A41-BC67-B69E79047335}"/>
                  </a:ext>
                </a:extLst>
              </p:cNvPr>
              <p:cNvSpPr/>
              <p:nvPr/>
            </p:nvSpPr>
            <p:spPr>
              <a:xfrm>
                <a:off x="6040972" y="3137493"/>
                <a:ext cx="31293" cy="903938"/>
              </a:xfrm>
              <a:custGeom>
                <a:avLst/>
                <a:gdLst>
                  <a:gd name="connsiteX0" fmla="*/ 11124 w 31293"/>
                  <a:gd name="connsiteY0" fmla="*/ 898983 h 903938"/>
                  <a:gd name="connsiteX1" fmla="*/ 23710 w 31293"/>
                  <a:gd name="connsiteY1" fmla="*/ 4956 h 903938"/>
                  <a:gd name="connsiteX2" fmla="*/ 13484 w 31293"/>
                  <a:gd name="connsiteY2" fmla="*/ 4956 h 903938"/>
                  <a:gd name="connsiteX3" fmla="*/ 6405 w 31293"/>
                  <a:gd name="connsiteY3" fmla="*/ 475331 h 903938"/>
                  <a:gd name="connsiteX4" fmla="*/ 1056 w 31293"/>
                  <a:gd name="connsiteY4" fmla="*/ 898983 h 903938"/>
                  <a:gd name="connsiteX5" fmla="*/ 11124 w 31293"/>
                  <a:gd name="connsiteY5" fmla="*/ 898983 h 903938"/>
                  <a:gd name="connsiteX6" fmla="*/ 11124 w 31293"/>
                  <a:gd name="connsiteY6" fmla="*/ 898983 h 90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93" h="903938">
                    <a:moveTo>
                      <a:pt x="11124" y="898983"/>
                    </a:moveTo>
                    <a:cubicBezTo>
                      <a:pt x="24496" y="604645"/>
                      <a:pt x="41329" y="298979"/>
                      <a:pt x="23710" y="4956"/>
                    </a:cubicBezTo>
                    <a:cubicBezTo>
                      <a:pt x="23238" y="-1652"/>
                      <a:pt x="13799" y="-1652"/>
                      <a:pt x="13484" y="4956"/>
                    </a:cubicBezTo>
                    <a:cubicBezTo>
                      <a:pt x="3731" y="161170"/>
                      <a:pt x="10181" y="318801"/>
                      <a:pt x="6405" y="475331"/>
                    </a:cubicBezTo>
                    <a:cubicBezTo>
                      <a:pt x="2944" y="616286"/>
                      <a:pt x="-2247" y="758028"/>
                      <a:pt x="1056" y="898983"/>
                    </a:cubicBezTo>
                    <a:cubicBezTo>
                      <a:pt x="1056" y="905591"/>
                      <a:pt x="10810" y="905591"/>
                      <a:pt x="11124" y="898983"/>
                    </a:cubicBezTo>
                    <a:lnTo>
                      <a:pt x="11124" y="89898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BC495CBB-4CCE-4760-BA7A-AC2B5DA0DAF1}"/>
                  </a:ext>
                </a:extLst>
              </p:cNvPr>
              <p:cNvSpPr/>
              <p:nvPr/>
            </p:nvSpPr>
            <p:spPr>
              <a:xfrm>
                <a:off x="6051782" y="3705477"/>
                <a:ext cx="753878" cy="30329"/>
              </a:xfrm>
              <a:custGeom>
                <a:avLst/>
                <a:gdLst>
                  <a:gd name="connsiteX0" fmla="*/ 1416 w 753878"/>
                  <a:gd name="connsiteY0" fmla="*/ 2995 h 30329"/>
                  <a:gd name="connsiteX1" fmla="*/ 748982 w 753878"/>
                  <a:gd name="connsiteY1" fmla="*/ 25177 h 30329"/>
                  <a:gd name="connsiteX2" fmla="*/ 748982 w 753878"/>
                  <a:gd name="connsiteY2" fmla="*/ 15108 h 30329"/>
                  <a:gd name="connsiteX3" fmla="*/ 1416 w 753878"/>
                  <a:gd name="connsiteY3" fmla="*/ 6 h 30329"/>
                  <a:gd name="connsiteX4" fmla="*/ 1416 w 753878"/>
                  <a:gd name="connsiteY4" fmla="*/ 2995 h 30329"/>
                  <a:gd name="connsiteX5" fmla="*/ 1416 w 753878"/>
                  <a:gd name="connsiteY5" fmla="*/ 2995 h 3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3878" h="30329">
                    <a:moveTo>
                      <a:pt x="1416" y="2995"/>
                    </a:moveTo>
                    <a:cubicBezTo>
                      <a:pt x="249975" y="26121"/>
                      <a:pt x="499479" y="37762"/>
                      <a:pt x="748982" y="25177"/>
                    </a:cubicBezTo>
                    <a:cubicBezTo>
                      <a:pt x="755432" y="24862"/>
                      <a:pt x="755590" y="14951"/>
                      <a:pt x="748982" y="15108"/>
                    </a:cubicBezTo>
                    <a:cubicBezTo>
                      <a:pt x="499164" y="20772"/>
                      <a:pt x="250605" y="19985"/>
                      <a:pt x="1416" y="6"/>
                    </a:cubicBezTo>
                    <a:cubicBezTo>
                      <a:pt x="-472" y="-151"/>
                      <a:pt x="-472" y="2838"/>
                      <a:pt x="1416" y="2995"/>
                    </a:cubicBezTo>
                    <a:lnTo>
                      <a:pt x="1416" y="299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CBCA248D-437C-4C36-8868-4159A8481F99}"/>
                  </a:ext>
                </a:extLst>
              </p:cNvPr>
              <p:cNvSpPr/>
              <p:nvPr/>
            </p:nvSpPr>
            <p:spPr>
              <a:xfrm>
                <a:off x="6050366" y="3811000"/>
                <a:ext cx="755550" cy="17093"/>
              </a:xfrm>
              <a:custGeom>
                <a:avLst/>
                <a:gdLst>
                  <a:gd name="connsiteX0" fmla="*/ 2832 w 755550"/>
                  <a:gd name="connsiteY0" fmla="*/ 13257 h 17093"/>
                  <a:gd name="connsiteX1" fmla="*/ 749297 w 755550"/>
                  <a:gd name="connsiteY1" fmla="*/ 13729 h 17093"/>
                  <a:gd name="connsiteX2" fmla="*/ 749297 w 755550"/>
                  <a:gd name="connsiteY2" fmla="*/ 672 h 17093"/>
                  <a:gd name="connsiteX3" fmla="*/ 2832 w 755550"/>
                  <a:gd name="connsiteY3" fmla="*/ 7122 h 17093"/>
                  <a:gd name="connsiteX4" fmla="*/ 2832 w 755550"/>
                  <a:gd name="connsiteY4" fmla="*/ 13257 h 17093"/>
                  <a:gd name="connsiteX5" fmla="*/ 2832 w 755550"/>
                  <a:gd name="connsiteY5" fmla="*/ 13257 h 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5550" h="17093">
                    <a:moveTo>
                      <a:pt x="2832" y="13257"/>
                    </a:moveTo>
                    <a:cubicBezTo>
                      <a:pt x="251234" y="19707"/>
                      <a:pt x="500895" y="16718"/>
                      <a:pt x="749297" y="13729"/>
                    </a:cubicBezTo>
                    <a:cubicBezTo>
                      <a:pt x="757635" y="13572"/>
                      <a:pt x="757635" y="829"/>
                      <a:pt x="749297" y="672"/>
                    </a:cubicBezTo>
                    <a:cubicBezTo>
                      <a:pt x="500895" y="-429"/>
                      <a:pt x="251234" y="-1216"/>
                      <a:pt x="2832" y="7122"/>
                    </a:cubicBezTo>
                    <a:cubicBezTo>
                      <a:pt x="-944" y="7436"/>
                      <a:pt x="-944" y="13100"/>
                      <a:pt x="2832" y="13257"/>
                    </a:cubicBezTo>
                    <a:lnTo>
                      <a:pt x="2832" y="1325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EEAC4B0C-00B1-4628-84B6-E427992D27F2}"/>
                  </a:ext>
                </a:extLst>
              </p:cNvPr>
              <p:cNvSpPr/>
              <p:nvPr/>
            </p:nvSpPr>
            <p:spPr>
              <a:xfrm>
                <a:off x="6045626" y="3897363"/>
                <a:ext cx="772914" cy="36641"/>
              </a:xfrm>
              <a:custGeom>
                <a:avLst/>
                <a:gdLst>
                  <a:gd name="connsiteX0" fmla="*/ 3481 w 772914"/>
                  <a:gd name="connsiteY0" fmla="*/ 15148 h 36641"/>
                  <a:gd name="connsiteX1" fmla="*/ 766307 w 772914"/>
                  <a:gd name="connsiteY1" fmla="*/ 14047 h 36641"/>
                  <a:gd name="connsiteX2" fmla="*/ 766307 w 772914"/>
                  <a:gd name="connsiteY2" fmla="*/ 46 h 36641"/>
                  <a:gd name="connsiteX3" fmla="*/ 3481 w 772914"/>
                  <a:gd name="connsiteY3" fmla="*/ 7754 h 36641"/>
                  <a:gd name="connsiteX4" fmla="*/ 3481 w 772914"/>
                  <a:gd name="connsiteY4" fmla="*/ 15148 h 36641"/>
                  <a:gd name="connsiteX5" fmla="*/ 3481 w 772914"/>
                  <a:gd name="connsiteY5" fmla="*/ 15148 h 3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914" h="36641">
                    <a:moveTo>
                      <a:pt x="3481" y="15148"/>
                    </a:moveTo>
                    <a:cubicBezTo>
                      <a:pt x="257232" y="47240"/>
                      <a:pt x="512399" y="40476"/>
                      <a:pt x="766307" y="14047"/>
                    </a:cubicBezTo>
                    <a:cubicBezTo>
                      <a:pt x="775117" y="13103"/>
                      <a:pt x="775117" y="-898"/>
                      <a:pt x="766307" y="46"/>
                    </a:cubicBezTo>
                    <a:cubicBezTo>
                      <a:pt x="511140" y="29306"/>
                      <a:pt x="259277" y="25531"/>
                      <a:pt x="3481" y="7754"/>
                    </a:cubicBezTo>
                    <a:cubicBezTo>
                      <a:pt x="-1239" y="7440"/>
                      <a:pt x="-1081" y="14519"/>
                      <a:pt x="3481" y="15148"/>
                    </a:cubicBezTo>
                    <a:lnTo>
                      <a:pt x="3481" y="151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296638C7-40FF-4104-B920-8F9A5E95E789}"/>
                  </a:ext>
                </a:extLst>
              </p:cNvPr>
              <p:cNvSpPr/>
              <p:nvPr/>
            </p:nvSpPr>
            <p:spPr>
              <a:xfrm>
                <a:off x="5743520" y="3784908"/>
                <a:ext cx="168151" cy="11818"/>
              </a:xfrm>
              <a:custGeom>
                <a:avLst/>
                <a:gdLst>
                  <a:gd name="connsiteX0" fmla="*/ 3068 w 168151"/>
                  <a:gd name="connsiteY0" fmla="*/ 11819 h 11818"/>
                  <a:gd name="connsiteX1" fmla="*/ 163845 w 168151"/>
                  <a:gd name="connsiteY1" fmla="*/ 8987 h 11818"/>
                  <a:gd name="connsiteX2" fmla="*/ 163845 w 168151"/>
                  <a:gd name="connsiteY2" fmla="*/ 20 h 11818"/>
                  <a:gd name="connsiteX3" fmla="*/ 3068 w 168151"/>
                  <a:gd name="connsiteY3" fmla="*/ 5526 h 11818"/>
                  <a:gd name="connsiteX4" fmla="*/ 3068 w 168151"/>
                  <a:gd name="connsiteY4" fmla="*/ 11819 h 11818"/>
                  <a:gd name="connsiteX5" fmla="*/ 3068 w 168151"/>
                  <a:gd name="connsiteY5" fmla="*/ 11819 h 1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51" h="11818">
                    <a:moveTo>
                      <a:pt x="3068" y="11819"/>
                    </a:moveTo>
                    <a:cubicBezTo>
                      <a:pt x="56555" y="11347"/>
                      <a:pt x="110357" y="12133"/>
                      <a:pt x="163845" y="8987"/>
                    </a:cubicBezTo>
                    <a:cubicBezTo>
                      <a:pt x="169508" y="8672"/>
                      <a:pt x="169666" y="20"/>
                      <a:pt x="163845" y="20"/>
                    </a:cubicBezTo>
                    <a:cubicBezTo>
                      <a:pt x="110357" y="-295"/>
                      <a:pt x="56555" y="3166"/>
                      <a:pt x="3068" y="5526"/>
                    </a:cubicBezTo>
                    <a:cubicBezTo>
                      <a:pt x="-1023" y="5683"/>
                      <a:pt x="-1023" y="11819"/>
                      <a:pt x="3068" y="11819"/>
                    </a:cubicBezTo>
                    <a:lnTo>
                      <a:pt x="3068" y="1181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35214B4F-476F-406C-85A2-8B0B97404F57}"/>
                  </a:ext>
                </a:extLst>
              </p:cNvPr>
              <p:cNvSpPr/>
              <p:nvPr/>
            </p:nvSpPr>
            <p:spPr>
              <a:xfrm>
                <a:off x="5738349" y="3695099"/>
                <a:ext cx="197019" cy="15247"/>
              </a:xfrm>
              <a:custGeom>
                <a:avLst/>
                <a:gdLst>
                  <a:gd name="connsiteX0" fmla="*/ 4307 w 197019"/>
                  <a:gd name="connsiteY0" fmla="*/ 14789 h 15247"/>
                  <a:gd name="connsiteX1" fmla="*/ 191356 w 197019"/>
                  <a:gd name="connsiteY1" fmla="*/ 11643 h 15247"/>
                  <a:gd name="connsiteX2" fmla="*/ 191356 w 197019"/>
                  <a:gd name="connsiteY2" fmla="*/ 2 h 15247"/>
                  <a:gd name="connsiteX3" fmla="*/ 4307 w 197019"/>
                  <a:gd name="connsiteY3" fmla="*/ 5980 h 15247"/>
                  <a:gd name="connsiteX4" fmla="*/ 4307 w 197019"/>
                  <a:gd name="connsiteY4" fmla="*/ 14789 h 15247"/>
                  <a:gd name="connsiteX5" fmla="*/ 4307 w 197019"/>
                  <a:gd name="connsiteY5" fmla="*/ 14789 h 1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019" h="15247">
                    <a:moveTo>
                      <a:pt x="4307" y="14789"/>
                    </a:moveTo>
                    <a:cubicBezTo>
                      <a:pt x="66604" y="16362"/>
                      <a:pt x="129058" y="13531"/>
                      <a:pt x="191356" y="11643"/>
                    </a:cubicBezTo>
                    <a:cubicBezTo>
                      <a:pt x="198907" y="11486"/>
                      <a:pt x="198907" y="-156"/>
                      <a:pt x="191356" y="2"/>
                    </a:cubicBezTo>
                    <a:cubicBezTo>
                      <a:pt x="129058" y="1103"/>
                      <a:pt x="66447" y="1260"/>
                      <a:pt x="4307" y="5980"/>
                    </a:cubicBezTo>
                    <a:cubicBezTo>
                      <a:pt x="-1357" y="6294"/>
                      <a:pt x="-1514" y="14632"/>
                      <a:pt x="4307" y="14789"/>
                    </a:cubicBezTo>
                    <a:lnTo>
                      <a:pt x="4307" y="1478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7B19FC6A-BA05-49FD-B0E2-FCE0BA8AB233}"/>
                  </a:ext>
                </a:extLst>
              </p:cNvPr>
              <p:cNvSpPr/>
              <p:nvPr/>
            </p:nvSpPr>
            <p:spPr>
              <a:xfrm>
                <a:off x="5747237" y="3591805"/>
                <a:ext cx="203499" cy="36630"/>
              </a:xfrm>
              <a:custGeom>
                <a:avLst/>
                <a:gdLst>
                  <a:gd name="connsiteX0" fmla="*/ 3127 w 203499"/>
                  <a:gd name="connsiteY0" fmla="*/ 6861 h 36630"/>
                  <a:gd name="connsiteX1" fmla="*/ 195367 w 203499"/>
                  <a:gd name="connsiteY1" fmla="*/ 36436 h 36630"/>
                  <a:gd name="connsiteX2" fmla="*/ 198828 w 203499"/>
                  <a:gd name="connsiteY2" fmla="*/ 23851 h 36630"/>
                  <a:gd name="connsiteX3" fmla="*/ 3127 w 203499"/>
                  <a:gd name="connsiteY3" fmla="*/ 254 h 36630"/>
                  <a:gd name="connsiteX4" fmla="*/ 3127 w 203499"/>
                  <a:gd name="connsiteY4" fmla="*/ 6861 h 36630"/>
                  <a:gd name="connsiteX5" fmla="*/ 3127 w 203499"/>
                  <a:gd name="connsiteY5" fmla="*/ 6861 h 3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499" h="36630">
                    <a:moveTo>
                      <a:pt x="3127" y="6861"/>
                    </a:moveTo>
                    <a:cubicBezTo>
                      <a:pt x="67784" y="14884"/>
                      <a:pt x="131654" y="22278"/>
                      <a:pt x="195367" y="36436"/>
                    </a:cubicBezTo>
                    <a:cubicBezTo>
                      <a:pt x="203548" y="38324"/>
                      <a:pt x="207009" y="25896"/>
                      <a:pt x="198828" y="23851"/>
                    </a:cubicBezTo>
                    <a:cubicBezTo>
                      <a:pt x="135115" y="8749"/>
                      <a:pt x="68728" y="-1791"/>
                      <a:pt x="3127" y="254"/>
                    </a:cubicBezTo>
                    <a:cubicBezTo>
                      <a:pt x="-1121" y="568"/>
                      <a:pt x="-963" y="6389"/>
                      <a:pt x="3127" y="6861"/>
                    </a:cubicBezTo>
                    <a:lnTo>
                      <a:pt x="3127" y="686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A4F1744E-7B8B-4E05-AA41-7133B0965804}"/>
                  </a:ext>
                </a:extLst>
              </p:cNvPr>
              <p:cNvSpPr/>
              <p:nvPr/>
            </p:nvSpPr>
            <p:spPr>
              <a:xfrm>
                <a:off x="5775651" y="3466163"/>
                <a:ext cx="196546" cy="88645"/>
              </a:xfrm>
              <a:custGeom>
                <a:avLst/>
                <a:gdLst>
                  <a:gd name="connsiteX0" fmla="*/ 2243 w 196546"/>
                  <a:gd name="connsiteY0" fmla="*/ 8852 h 88645"/>
                  <a:gd name="connsiteX1" fmla="*/ 188820 w 196546"/>
                  <a:gd name="connsiteY1" fmla="*/ 88139 h 88645"/>
                  <a:gd name="connsiteX2" fmla="*/ 192281 w 196546"/>
                  <a:gd name="connsiteY2" fmla="*/ 75554 h 88645"/>
                  <a:gd name="connsiteX3" fmla="*/ 5862 w 196546"/>
                  <a:gd name="connsiteY3" fmla="*/ 200 h 88645"/>
                  <a:gd name="connsiteX4" fmla="*/ 2243 w 196546"/>
                  <a:gd name="connsiteY4" fmla="*/ 8852 h 88645"/>
                  <a:gd name="connsiteX5" fmla="*/ 2243 w 196546"/>
                  <a:gd name="connsiteY5" fmla="*/ 8852 h 8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46" h="88645">
                    <a:moveTo>
                      <a:pt x="2243" y="8852"/>
                    </a:moveTo>
                    <a:cubicBezTo>
                      <a:pt x="63911" y="36382"/>
                      <a:pt x="126208" y="62654"/>
                      <a:pt x="188820" y="88139"/>
                    </a:cubicBezTo>
                    <a:cubicBezTo>
                      <a:pt x="196529" y="91286"/>
                      <a:pt x="199832" y="78858"/>
                      <a:pt x="192281" y="75554"/>
                    </a:cubicBezTo>
                    <a:cubicBezTo>
                      <a:pt x="130456" y="49597"/>
                      <a:pt x="68473" y="24269"/>
                      <a:pt x="5862" y="200"/>
                    </a:cubicBezTo>
                    <a:cubicBezTo>
                      <a:pt x="985" y="-1374"/>
                      <a:pt x="-2476" y="6807"/>
                      <a:pt x="2243" y="8852"/>
                    </a:cubicBezTo>
                    <a:lnTo>
                      <a:pt x="2243" y="885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C5E1FF70-B4F8-4AC1-8B66-AE26078DF9C9}"/>
                  </a:ext>
                </a:extLst>
              </p:cNvPr>
              <p:cNvSpPr/>
              <p:nvPr/>
            </p:nvSpPr>
            <p:spPr>
              <a:xfrm>
                <a:off x="5840707" y="3348712"/>
                <a:ext cx="159529" cy="137591"/>
              </a:xfrm>
              <a:custGeom>
                <a:avLst/>
                <a:gdLst>
                  <a:gd name="connsiteX0" fmla="*/ 586 w 159529"/>
                  <a:gd name="connsiteY0" fmla="*/ 4226 h 137591"/>
                  <a:gd name="connsiteX1" fmla="*/ 148777 w 159529"/>
                  <a:gd name="connsiteY1" fmla="*/ 136372 h 137591"/>
                  <a:gd name="connsiteX2" fmla="*/ 156171 w 159529"/>
                  <a:gd name="connsiteY2" fmla="*/ 123786 h 137591"/>
                  <a:gd name="connsiteX3" fmla="*/ 5148 w 159529"/>
                  <a:gd name="connsiteY3" fmla="*/ 765 h 137591"/>
                  <a:gd name="connsiteX4" fmla="*/ 586 w 159529"/>
                  <a:gd name="connsiteY4" fmla="*/ 4226 h 137591"/>
                  <a:gd name="connsiteX5" fmla="*/ 586 w 159529"/>
                  <a:gd name="connsiteY5" fmla="*/ 4226 h 13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529" h="137591">
                    <a:moveTo>
                      <a:pt x="586" y="4226"/>
                    </a:moveTo>
                    <a:cubicBezTo>
                      <a:pt x="41173" y="57084"/>
                      <a:pt x="93087" y="100031"/>
                      <a:pt x="148777" y="136372"/>
                    </a:cubicBezTo>
                    <a:cubicBezTo>
                      <a:pt x="156643" y="141563"/>
                      <a:pt x="164037" y="128820"/>
                      <a:pt x="156171" y="123786"/>
                    </a:cubicBezTo>
                    <a:cubicBezTo>
                      <a:pt x="100953" y="88390"/>
                      <a:pt x="52657" y="45757"/>
                      <a:pt x="5148" y="765"/>
                    </a:cubicBezTo>
                    <a:cubicBezTo>
                      <a:pt x="2945" y="-1437"/>
                      <a:pt x="-1617" y="1552"/>
                      <a:pt x="586" y="4226"/>
                    </a:cubicBezTo>
                    <a:lnTo>
                      <a:pt x="586" y="422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1F972113-A20B-40C0-B1D8-71843B61716D}"/>
                  </a:ext>
                </a:extLst>
              </p:cNvPr>
              <p:cNvSpPr/>
              <p:nvPr/>
            </p:nvSpPr>
            <p:spPr>
              <a:xfrm>
                <a:off x="5921507" y="3256892"/>
                <a:ext cx="100775" cy="135892"/>
              </a:xfrm>
              <a:custGeom>
                <a:avLst/>
                <a:gdLst>
                  <a:gd name="connsiteX0" fmla="*/ 1275 w 100775"/>
                  <a:gd name="connsiteY0" fmla="*/ 8106 h 135892"/>
                  <a:gd name="connsiteX1" fmla="*/ 87327 w 100775"/>
                  <a:gd name="connsiteY1" fmla="*/ 132228 h 135892"/>
                  <a:gd name="connsiteX2" fmla="*/ 99912 w 100775"/>
                  <a:gd name="connsiteY2" fmla="*/ 124992 h 135892"/>
                  <a:gd name="connsiteX3" fmla="*/ 8197 w 100775"/>
                  <a:gd name="connsiteY3" fmla="*/ 1341 h 135892"/>
                  <a:gd name="connsiteX4" fmla="*/ 1275 w 100775"/>
                  <a:gd name="connsiteY4" fmla="*/ 8106 h 135892"/>
                  <a:gd name="connsiteX5" fmla="*/ 1275 w 100775"/>
                  <a:gd name="connsiteY5" fmla="*/ 810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775" h="135892">
                    <a:moveTo>
                      <a:pt x="1275" y="8106"/>
                    </a:moveTo>
                    <a:cubicBezTo>
                      <a:pt x="33839" y="47592"/>
                      <a:pt x="63730" y="86607"/>
                      <a:pt x="87327" y="132228"/>
                    </a:cubicBezTo>
                    <a:cubicBezTo>
                      <a:pt x="91575" y="140566"/>
                      <a:pt x="104160" y="133172"/>
                      <a:pt x="99912" y="124992"/>
                    </a:cubicBezTo>
                    <a:cubicBezTo>
                      <a:pt x="76629" y="79842"/>
                      <a:pt x="46425" y="35164"/>
                      <a:pt x="8197" y="1341"/>
                    </a:cubicBezTo>
                    <a:cubicBezTo>
                      <a:pt x="3320" y="-2749"/>
                      <a:pt x="-2658" y="3386"/>
                      <a:pt x="1275" y="8106"/>
                    </a:cubicBezTo>
                    <a:lnTo>
                      <a:pt x="1275" y="810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ABB165A0-435B-43C4-9085-E156DC7CEC90}"/>
                  </a:ext>
                </a:extLst>
              </p:cNvPr>
              <p:cNvSpPr/>
              <p:nvPr/>
            </p:nvSpPr>
            <p:spPr>
              <a:xfrm>
                <a:off x="5996094" y="3193040"/>
                <a:ext cx="48247" cy="55594"/>
              </a:xfrm>
              <a:custGeom>
                <a:avLst/>
                <a:gdLst>
                  <a:gd name="connsiteX0" fmla="*/ 784 w 48247"/>
                  <a:gd name="connsiteY0" fmla="*/ 7301 h 55594"/>
                  <a:gd name="connsiteX1" fmla="*/ 18246 w 48247"/>
                  <a:gd name="connsiteY1" fmla="*/ 29954 h 55594"/>
                  <a:gd name="connsiteX2" fmla="*/ 38068 w 48247"/>
                  <a:gd name="connsiteY2" fmla="*/ 54024 h 55594"/>
                  <a:gd name="connsiteX3" fmla="*/ 47350 w 48247"/>
                  <a:gd name="connsiteY3" fmla="*/ 46945 h 55594"/>
                  <a:gd name="connsiteX4" fmla="*/ 29101 w 48247"/>
                  <a:gd name="connsiteY4" fmla="*/ 24763 h 55594"/>
                  <a:gd name="connsiteX5" fmla="*/ 8650 w 48247"/>
                  <a:gd name="connsiteY5" fmla="*/ 1480 h 55594"/>
                  <a:gd name="connsiteX6" fmla="*/ 784 w 48247"/>
                  <a:gd name="connsiteY6" fmla="*/ 7301 h 55594"/>
                  <a:gd name="connsiteX7" fmla="*/ 784 w 48247"/>
                  <a:gd name="connsiteY7" fmla="*/ 7301 h 5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47" h="55594">
                    <a:moveTo>
                      <a:pt x="784" y="7301"/>
                    </a:moveTo>
                    <a:cubicBezTo>
                      <a:pt x="6133" y="15167"/>
                      <a:pt x="12425" y="22560"/>
                      <a:pt x="18246" y="29954"/>
                    </a:cubicBezTo>
                    <a:cubicBezTo>
                      <a:pt x="24539" y="37978"/>
                      <a:pt x="30517" y="47102"/>
                      <a:pt x="38068" y="54024"/>
                    </a:cubicBezTo>
                    <a:cubicBezTo>
                      <a:pt x="42787" y="58429"/>
                      <a:pt x="50968" y="52765"/>
                      <a:pt x="47350" y="46945"/>
                    </a:cubicBezTo>
                    <a:cubicBezTo>
                      <a:pt x="42316" y="38764"/>
                      <a:pt x="35394" y="31842"/>
                      <a:pt x="29101" y="24763"/>
                    </a:cubicBezTo>
                    <a:cubicBezTo>
                      <a:pt x="22336" y="16897"/>
                      <a:pt x="15886" y="8717"/>
                      <a:pt x="8650" y="1480"/>
                    </a:cubicBezTo>
                    <a:cubicBezTo>
                      <a:pt x="4717" y="-2610"/>
                      <a:pt x="-2362" y="2581"/>
                      <a:pt x="784" y="7301"/>
                    </a:cubicBezTo>
                    <a:lnTo>
                      <a:pt x="784" y="730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9BD22B1E-A86D-40FD-A1EC-BEBE96AC57F3}"/>
                  </a:ext>
                </a:extLst>
              </p:cNvPr>
              <p:cNvSpPr/>
              <p:nvPr/>
            </p:nvSpPr>
            <p:spPr>
              <a:xfrm>
                <a:off x="5898084" y="3442313"/>
                <a:ext cx="134517" cy="427881"/>
              </a:xfrm>
              <a:custGeom>
                <a:avLst/>
                <a:gdLst>
                  <a:gd name="connsiteX0" fmla="*/ 8023 w 134517"/>
                  <a:gd name="connsiteY0" fmla="*/ 424105 h 427881"/>
                  <a:gd name="connsiteX1" fmla="*/ 133090 w 134517"/>
                  <a:gd name="connsiteY1" fmla="*/ 12566 h 427881"/>
                  <a:gd name="connsiteX2" fmla="*/ 119875 w 134517"/>
                  <a:gd name="connsiteY2" fmla="*/ 2497 h 427881"/>
                  <a:gd name="connsiteX3" fmla="*/ 0 w 134517"/>
                  <a:gd name="connsiteY3" fmla="*/ 424105 h 427881"/>
                  <a:gd name="connsiteX4" fmla="*/ 8023 w 134517"/>
                  <a:gd name="connsiteY4" fmla="*/ 424105 h 427881"/>
                  <a:gd name="connsiteX5" fmla="*/ 8023 w 134517"/>
                  <a:gd name="connsiteY5" fmla="*/ 424105 h 42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517" h="427881">
                    <a:moveTo>
                      <a:pt x="8023" y="424105"/>
                    </a:moveTo>
                    <a:cubicBezTo>
                      <a:pt x="23755" y="273711"/>
                      <a:pt x="41374" y="137317"/>
                      <a:pt x="133090" y="12566"/>
                    </a:cubicBezTo>
                    <a:cubicBezTo>
                      <a:pt x="138753" y="4857"/>
                      <a:pt x="126168" y="-4582"/>
                      <a:pt x="119875" y="2497"/>
                    </a:cubicBezTo>
                    <a:cubicBezTo>
                      <a:pt x="18406" y="117024"/>
                      <a:pt x="5191" y="277644"/>
                      <a:pt x="0" y="424105"/>
                    </a:cubicBezTo>
                    <a:cubicBezTo>
                      <a:pt x="0" y="429296"/>
                      <a:pt x="7551" y="428982"/>
                      <a:pt x="8023" y="424105"/>
                    </a:cubicBezTo>
                    <a:lnTo>
                      <a:pt x="8023" y="42410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A18AC379-5661-413E-8DD4-F30F1E7BBE93}"/>
                  </a:ext>
                </a:extLst>
              </p:cNvPr>
              <p:cNvSpPr/>
              <p:nvPr/>
            </p:nvSpPr>
            <p:spPr>
              <a:xfrm>
                <a:off x="6805354" y="2552458"/>
                <a:ext cx="468106" cy="710723"/>
              </a:xfrm>
              <a:custGeom>
                <a:avLst/>
                <a:gdLst>
                  <a:gd name="connsiteX0" fmla="*/ 9411 w 468106"/>
                  <a:gd name="connsiteY0" fmla="*/ 708450 h 710723"/>
                  <a:gd name="connsiteX1" fmla="*/ 466887 w 468106"/>
                  <a:gd name="connsiteY1" fmla="*/ 10752 h 710723"/>
                  <a:gd name="connsiteX2" fmla="*/ 454301 w 468106"/>
                  <a:gd name="connsiteY2" fmla="*/ 3358 h 710723"/>
                  <a:gd name="connsiteX3" fmla="*/ 759 w 468106"/>
                  <a:gd name="connsiteY3" fmla="*/ 703416 h 710723"/>
                  <a:gd name="connsiteX4" fmla="*/ 9411 w 468106"/>
                  <a:gd name="connsiteY4" fmla="*/ 708450 h 710723"/>
                  <a:gd name="connsiteX5" fmla="*/ 9411 w 468106"/>
                  <a:gd name="connsiteY5" fmla="*/ 708450 h 710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106" h="710723">
                    <a:moveTo>
                      <a:pt x="9411" y="708450"/>
                    </a:moveTo>
                    <a:cubicBezTo>
                      <a:pt x="168930" y="481128"/>
                      <a:pt x="315234" y="243423"/>
                      <a:pt x="466887" y="10752"/>
                    </a:cubicBezTo>
                    <a:cubicBezTo>
                      <a:pt x="472078" y="2887"/>
                      <a:pt x="459335" y="-4507"/>
                      <a:pt x="454301" y="3358"/>
                    </a:cubicBezTo>
                    <a:cubicBezTo>
                      <a:pt x="302648" y="235872"/>
                      <a:pt x="144388" y="465711"/>
                      <a:pt x="759" y="703416"/>
                    </a:cubicBezTo>
                    <a:cubicBezTo>
                      <a:pt x="-2545" y="709079"/>
                      <a:pt x="5793" y="713641"/>
                      <a:pt x="9411" y="708450"/>
                    </a:cubicBezTo>
                    <a:lnTo>
                      <a:pt x="9411" y="70845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5238E782-52E3-431D-BB5D-185EB1651DEB}"/>
                  </a:ext>
                </a:extLst>
              </p:cNvPr>
              <p:cNvSpPr/>
              <p:nvPr/>
            </p:nvSpPr>
            <p:spPr>
              <a:xfrm>
                <a:off x="6793838" y="3242580"/>
                <a:ext cx="27599" cy="733408"/>
              </a:xfrm>
              <a:custGeom>
                <a:avLst/>
                <a:gdLst>
                  <a:gd name="connsiteX0" fmla="*/ 24073 w 27599"/>
                  <a:gd name="connsiteY0" fmla="*/ 727037 h 733408"/>
                  <a:gd name="connsiteX1" fmla="*/ 18095 w 27599"/>
                  <a:gd name="connsiteY1" fmla="*/ 8731 h 733408"/>
                  <a:gd name="connsiteX2" fmla="*/ 4 w 27599"/>
                  <a:gd name="connsiteY2" fmla="*/ 8731 h 733408"/>
                  <a:gd name="connsiteX3" fmla="*/ 11016 w 27599"/>
                  <a:gd name="connsiteY3" fmla="*/ 727037 h 733408"/>
                  <a:gd name="connsiteX4" fmla="*/ 24073 w 27599"/>
                  <a:gd name="connsiteY4" fmla="*/ 727037 h 733408"/>
                  <a:gd name="connsiteX5" fmla="*/ 24073 w 27599"/>
                  <a:gd name="connsiteY5" fmla="*/ 727037 h 73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99" h="733408">
                    <a:moveTo>
                      <a:pt x="24073" y="727037"/>
                    </a:moveTo>
                    <a:cubicBezTo>
                      <a:pt x="31939" y="487916"/>
                      <a:pt x="25175" y="247694"/>
                      <a:pt x="18095" y="8731"/>
                    </a:cubicBezTo>
                    <a:cubicBezTo>
                      <a:pt x="17781" y="-2910"/>
                      <a:pt x="-311" y="-2910"/>
                      <a:pt x="4" y="8731"/>
                    </a:cubicBezTo>
                    <a:cubicBezTo>
                      <a:pt x="7083" y="248166"/>
                      <a:pt x="5982" y="487602"/>
                      <a:pt x="11016" y="727037"/>
                    </a:cubicBezTo>
                    <a:cubicBezTo>
                      <a:pt x="11173" y="735532"/>
                      <a:pt x="23759" y="735532"/>
                      <a:pt x="24073" y="727037"/>
                    </a:cubicBezTo>
                    <a:lnTo>
                      <a:pt x="24073" y="72703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89D4EC59-FDC4-4A3E-BACF-3DC46CA9BEEF}"/>
                  </a:ext>
                </a:extLst>
              </p:cNvPr>
              <p:cNvSpPr/>
              <p:nvPr/>
            </p:nvSpPr>
            <p:spPr>
              <a:xfrm>
                <a:off x="6045174" y="3969249"/>
                <a:ext cx="781350" cy="26641"/>
              </a:xfrm>
              <a:custGeom>
                <a:avLst/>
                <a:gdLst>
                  <a:gd name="connsiteX0" fmla="*/ 2832 w 781350"/>
                  <a:gd name="connsiteY0" fmla="*/ 6976 h 26641"/>
                  <a:gd name="connsiteX1" fmla="*/ 771793 w 781350"/>
                  <a:gd name="connsiteY1" fmla="*/ 26640 h 26641"/>
                  <a:gd name="connsiteX2" fmla="*/ 771793 w 781350"/>
                  <a:gd name="connsiteY2" fmla="*/ 6818 h 26641"/>
                  <a:gd name="connsiteX3" fmla="*/ 2832 w 781350"/>
                  <a:gd name="connsiteY3" fmla="*/ 1155 h 26641"/>
                  <a:gd name="connsiteX4" fmla="*/ 2832 w 781350"/>
                  <a:gd name="connsiteY4" fmla="*/ 6976 h 26641"/>
                  <a:gd name="connsiteX5" fmla="*/ 2832 w 781350"/>
                  <a:gd name="connsiteY5" fmla="*/ 6976 h 2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350" h="26641">
                    <a:moveTo>
                      <a:pt x="2832" y="6976"/>
                    </a:moveTo>
                    <a:cubicBezTo>
                      <a:pt x="258942" y="18932"/>
                      <a:pt x="515525" y="22236"/>
                      <a:pt x="771793" y="26640"/>
                    </a:cubicBezTo>
                    <a:cubicBezTo>
                      <a:pt x="784536" y="26798"/>
                      <a:pt x="784536" y="6976"/>
                      <a:pt x="771793" y="6818"/>
                    </a:cubicBezTo>
                    <a:cubicBezTo>
                      <a:pt x="515525" y="2728"/>
                      <a:pt x="259100" y="-2306"/>
                      <a:pt x="2832" y="1155"/>
                    </a:cubicBezTo>
                    <a:cubicBezTo>
                      <a:pt x="-944" y="1155"/>
                      <a:pt x="-944" y="6818"/>
                      <a:pt x="2832" y="6976"/>
                    </a:cubicBezTo>
                    <a:lnTo>
                      <a:pt x="2832" y="697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0605A9B7-3078-4C9A-8609-D4715B1C7FAE}"/>
                  </a:ext>
                </a:extLst>
              </p:cNvPr>
              <p:cNvSpPr/>
              <p:nvPr/>
            </p:nvSpPr>
            <p:spPr>
              <a:xfrm>
                <a:off x="5721927" y="3865474"/>
                <a:ext cx="168133" cy="128907"/>
              </a:xfrm>
              <a:custGeom>
                <a:avLst/>
                <a:gdLst>
                  <a:gd name="connsiteX0" fmla="*/ 26706 w 168133"/>
                  <a:gd name="connsiteY0" fmla="*/ 0 h 128907"/>
                  <a:gd name="connsiteX1" fmla="*/ 24661 w 168133"/>
                  <a:gd name="connsiteY1" fmla="*/ 113897 h 128907"/>
                  <a:gd name="connsiteX2" fmla="*/ 90734 w 168133"/>
                  <a:gd name="connsiteY2" fmla="*/ 38857 h 128907"/>
                  <a:gd name="connsiteX3" fmla="*/ 112129 w 168133"/>
                  <a:gd name="connsiteY3" fmla="*/ 123021 h 128907"/>
                  <a:gd name="connsiteX4" fmla="*/ 168133 w 168133"/>
                  <a:gd name="connsiteY4" fmla="*/ 4719 h 128907"/>
                  <a:gd name="connsiteX5" fmla="*/ 26706 w 168133"/>
                  <a:gd name="connsiteY5" fmla="*/ 0 h 12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33" h="128907">
                    <a:moveTo>
                      <a:pt x="26706" y="0"/>
                    </a:moveTo>
                    <a:cubicBezTo>
                      <a:pt x="2479" y="28789"/>
                      <a:pt x="-17814" y="95333"/>
                      <a:pt x="24661" y="113897"/>
                    </a:cubicBezTo>
                    <a:cubicBezTo>
                      <a:pt x="67136" y="132460"/>
                      <a:pt x="59900" y="15417"/>
                      <a:pt x="90734" y="38857"/>
                    </a:cubicBezTo>
                    <a:cubicBezTo>
                      <a:pt x="121568" y="62297"/>
                      <a:pt x="66507" y="152597"/>
                      <a:pt x="112129" y="123021"/>
                    </a:cubicBezTo>
                    <a:cubicBezTo>
                      <a:pt x="157750" y="93446"/>
                      <a:pt x="168133" y="4719"/>
                      <a:pt x="168133" y="4719"/>
                    </a:cubicBezTo>
                    <a:lnTo>
                      <a:pt x="26706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217550AD-5B03-4AA6-9BF0-5981932B921A}"/>
                  </a:ext>
                </a:extLst>
              </p:cNvPr>
              <p:cNvSpPr/>
              <p:nvPr/>
            </p:nvSpPr>
            <p:spPr>
              <a:xfrm>
                <a:off x="6258652" y="2172752"/>
                <a:ext cx="475468" cy="870902"/>
              </a:xfrm>
              <a:custGeom>
                <a:avLst/>
                <a:gdLst>
                  <a:gd name="connsiteX0" fmla="*/ 60095 w 475468"/>
                  <a:gd name="connsiteY0" fmla="*/ 870745 h 870902"/>
                  <a:gd name="connsiteX1" fmla="*/ 0 w 475468"/>
                  <a:gd name="connsiteY1" fmla="*/ 560518 h 870902"/>
                  <a:gd name="connsiteX2" fmla="*/ 275303 w 475468"/>
                  <a:gd name="connsiteY2" fmla="*/ 0 h 870902"/>
                  <a:gd name="connsiteX3" fmla="*/ 425383 w 475468"/>
                  <a:gd name="connsiteY3" fmla="*/ 270269 h 870902"/>
                  <a:gd name="connsiteX4" fmla="*/ 425540 w 475468"/>
                  <a:gd name="connsiteY4" fmla="*/ 395336 h 870902"/>
                  <a:gd name="connsiteX5" fmla="*/ 475410 w 475468"/>
                  <a:gd name="connsiteY5" fmla="*/ 535504 h 870902"/>
                  <a:gd name="connsiteX6" fmla="*/ 238334 w 475468"/>
                  <a:gd name="connsiteY6" fmla="*/ 730734 h 870902"/>
                  <a:gd name="connsiteX7" fmla="*/ 238334 w 475468"/>
                  <a:gd name="connsiteY7" fmla="*/ 870902 h 870902"/>
                  <a:gd name="connsiteX8" fmla="*/ 60095 w 475468"/>
                  <a:gd name="connsiteY8" fmla="*/ 870902 h 87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5468" h="870902">
                    <a:moveTo>
                      <a:pt x="60095" y="870745"/>
                    </a:moveTo>
                    <a:lnTo>
                      <a:pt x="0" y="560518"/>
                    </a:lnTo>
                    <a:lnTo>
                      <a:pt x="275303" y="0"/>
                    </a:lnTo>
                    <a:cubicBezTo>
                      <a:pt x="275303" y="0"/>
                      <a:pt x="430417" y="110121"/>
                      <a:pt x="425383" y="270269"/>
                    </a:cubicBezTo>
                    <a:cubicBezTo>
                      <a:pt x="420349" y="430417"/>
                      <a:pt x="425540" y="395336"/>
                      <a:pt x="425540" y="395336"/>
                    </a:cubicBezTo>
                    <a:cubicBezTo>
                      <a:pt x="425540" y="395336"/>
                      <a:pt x="477455" y="469589"/>
                      <a:pt x="475410" y="535504"/>
                    </a:cubicBezTo>
                    <a:cubicBezTo>
                      <a:pt x="469274" y="740802"/>
                      <a:pt x="238334" y="730734"/>
                      <a:pt x="238334" y="730734"/>
                    </a:cubicBezTo>
                    <a:lnTo>
                      <a:pt x="238334" y="870902"/>
                    </a:lnTo>
                    <a:lnTo>
                      <a:pt x="60095" y="87090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7F317F87-EF22-498A-A12A-0806678C2CEF}"/>
                  </a:ext>
                </a:extLst>
              </p:cNvPr>
              <p:cNvSpPr/>
              <p:nvPr/>
            </p:nvSpPr>
            <p:spPr>
              <a:xfrm>
                <a:off x="6491405" y="2579565"/>
                <a:ext cx="56406" cy="81064"/>
              </a:xfrm>
              <a:custGeom>
                <a:avLst/>
                <a:gdLst>
                  <a:gd name="connsiteX0" fmla="*/ 3851 w 56406"/>
                  <a:gd name="connsiteY0" fmla="*/ 14951 h 81064"/>
                  <a:gd name="connsiteX1" fmla="*/ 46326 w 56406"/>
                  <a:gd name="connsiteY1" fmla="*/ 32099 h 81064"/>
                  <a:gd name="connsiteX2" fmla="*/ 54979 w 56406"/>
                  <a:gd name="connsiteY2" fmla="*/ 28481 h 81064"/>
                  <a:gd name="connsiteX3" fmla="*/ 2435 w 56406"/>
                  <a:gd name="connsiteY3" fmla="*/ 37290 h 81064"/>
                  <a:gd name="connsiteX4" fmla="*/ 33898 w 56406"/>
                  <a:gd name="connsiteY4" fmla="*/ 80867 h 81064"/>
                  <a:gd name="connsiteX5" fmla="*/ 33898 w 56406"/>
                  <a:gd name="connsiteY5" fmla="*/ 71428 h 81064"/>
                  <a:gd name="connsiteX6" fmla="*/ 13133 w 56406"/>
                  <a:gd name="connsiteY6" fmla="*/ 39493 h 81064"/>
                  <a:gd name="connsiteX7" fmla="*/ 47742 w 56406"/>
                  <a:gd name="connsiteY7" fmla="*/ 35717 h 81064"/>
                  <a:gd name="connsiteX8" fmla="*/ 56395 w 56406"/>
                  <a:gd name="connsiteY8" fmla="*/ 32099 h 81064"/>
                  <a:gd name="connsiteX9" fmla="*/ 705 w 56406"/>
                  <a:gd name="connsiteY9" fmla="*/ 11962 h 81064"/>
                  <a:gd name="connsiteX10" fmla="*/ 3851 w 56406"/>
                  <a:gd name="connsiteY10" fmla="*/ 14951 h 81064"/>
                  <a:gd name="connsiteX11" fmla="*/ 3851 w 56406"/>
                  <a:gd name="connsiteY11" fmla="*/ 14951 h 8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406" h="81064">
                    <a:moveTo>
                      <a:pt x="3851" y="14951"/>
                    </a:moveTo>
                    <a:cubicBezTo>
                      <a:pt x="20212" y="1108"/>
                      <a:pt x="45540" y="10075"/>
                      <a:pt x="46326" y="32099"/>
                    </a:cubicBezTo>
                    <a:cubicBezTo>
                      <a:pt x="49158" y="30840"/>
                      <a:pt x="52147" y="29739"/>
                      <a:pt x="54979" y="28481"/>
                    </a:cubicBezTo>
                    <a:cubicBezTo>
                      <a:pt x="39090" y="12592"/>
                      <a:pt x="11559" y="15581"/>
                      <a:pt x="2435" y="37290"/>
                    </a:cubicBezTo>
                    <a:cubicBezTo>
                      <a:pt x="-6532" y="58528"/>
                      <a:pt x="10458" y="83541"/>
                      <a:pt x="33898" y="80867"/>
                    </a:cubicBezTo>
                    <a:cubicBezTo>
                      <a:pt x="39876" y="80238"/>
                      <a:pt x="40034" y="71900"/>
                      <a:pt x="33898" y="71428"/>
                    </a:cubicBezTo>
                    <a:cubicBezTo>
                      <a:pt x="17695" y="69855"/>
                      <a:pt x="4323" y="55696"/>
                      <a:pt x="13133" y="39493"/>
                    </a:cubicBezTo>
                    <a:cubicBezTo>
                      <a:pt x="20369" y="26278"/>
                      <a:pt x="37517" y="25964"/>
                      <a:pt x="47742" y="35717"/>
                    </a:cubicBezTo>
                    <a:cubicBezTo>
                      <a:pt x="50731" y="38549"/>
                      <a:pt x="56709" y="36661"/>
                      <a:pt x="56395" y="32099"/>
                    </a:cubicBezTo>
                    <a:cubicBezTo>
                      <a:pt x="54507" y="2681"/>
                      <a:pt x="20526" y="-11950"/>
                      <a:pt x="705" y="11962"/>
                    </a:cubicBezTo>
                    <a:cubicBezTo>
                      <a:pt x="-1026" y="14008"/>
                      <a:pt x="1649" y="16682"/>
                      <a:pt x="3851" y="14951"/>
                    </a:cubicBezTo>
                    <a:lnTo>
                      <a:pt x="3851" y="1495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70FF2D6E-0DA2-49BC-B972-C1B324B96722}"/>
                  </a:ext>
                </a:extLst>
              </p:cNvPr>
              <p:cNvSpPr/>
              <p:nvPr/>
            </p:nvSpPr>
            <p:spPr>
              <a:xfrm>
                <a:off x="5761026" y="2062733"/>
                <a:ext cx="939434" cy="945562"/>
              </a:xfrm>
              <a:custGeom>
                <a:avLst/>
                <a:gdLst>
                  <a:gd name="connsiteX0" fmla="*/ 128248 w 939434"/>
                  <a:gd name="connsiteY0" fmla="*/ 171844 h 945562"/>
                  <a:gd name="connsiteX1" fmla="*/ 5541 w 939434"/>
                  <a:gd name="connsiteY1" fmla="*/ 341903 h 945562"/>
                  <a:gd name="connsiteX2" fmla="*/ 19228 w 939434"/>
                  <a:gd name="connsiteY2" fmla="*/ 520614 h 945562"/>
                  <a:gd name="connsiteX3" fmla="*/ 129035 w 939434"/>
                  <a:gd name="connsiteY3" fmla="*/ 765712 h 945562"/>
                  <a:gd name="connsiteX4" fmla="*/ 369886 w 939434"/>
                  <a:gd name="connsiteY4" fmla="*/ 924602 h 945562"/>
                  <a:gd name="connsiteX5" fmla="*/ 588241 w 939434"/>
                  <a:gd name="connsiteY5" fmla="*/ 937659 h 945562"/>
                  <a:gd name="connsiteX6" fmla="*/ 727780 w 939434"/>
                  <a:gd name="connsiteY6" fmla="*/ 809604 h 945562"/>
                  <a:gd name="connsiteX7" fmla="*/ 705913 w 939434"/>
                  <a:gd name="connsiteY7" fmla="*/ 538233 h 945562"/>
                  <a:gd name="connsiteX8" fmla="*/ 728095 w 939434"/>
                  <a:gd name="connsiteY8" fmla="*/ 488993 h 945562"/>
                  <a:gd name="connsiteX9" fmla="*/ 778436 w 939434"/>
                  <a:gd name="connsiteY9" fmla="*/ 483330 h 945562"/>
                  <a:gd name="connsiteX10" fmla="*/ 819181 w 939434"/>
                  <a:gd name="connsiteY10" fmla="*/ 541065 h 945562"/>
                  <a:gd name="connsiteX11" fmla="*/ 868106 w 939434"/>
                  <a:gd name="connsiteY11" fmla="*/ 513692 h 945562"/>
                  <a:gd name="connsiteX12" fmla="*/ 877388 w 939434"/>
                  <a:gd name="connsiteY12" fmla="*/ 451709 h 945562"/>
                  <a:gd name="connsiteX13" fmla="*/ 936067 w 939434"/>
                  <a:gd name="connsiteY13" fmla="*/ 312484 h 945562"/>
                  <a:gd name="connsiteX14" fmla="*/ 850172 w 939434"/>
                  <a:gd name="connsiteY14" fmla="*/ 119300 h 945562"/>
                  <a:gd name="connsiteX15" fmla="*/ 499042 w 939434"/>
                  <a:gd name="connsiteY15" fmla="*/ 1156 h 945562"/>
                  <a:gd name="connsiteX16" fmla="*/ 167734 w 939434"/>
                  <a:gd name="connsiteY16" fmla="*/ 166967 h 94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9434" h="945562">
                    <a:moveTo>
                      <a:pt x="128248" y="171844"/>
                    </a:moveTo>
                    <a:cubicBezTo>
                      <a:pt x="63119" y="203307"/>
                      <a:pt x="21902" y="271582"/>
                      <a:pt x="5541" y="341903"/>
                    </a:cubicBezTo>
                    <a:cubicBezTo>
                      <a:pt x="-10819" y="412380"/>
                      <a:pt x="13722" y="448563"/>
                      <a:pt x="19228" y="520614"/>
                    </a:cubicBezTo>
                    <a:cubicBezTo>
                      <a:pt x="25521" y="602890"/>
                      <a:pt x="74918" y="703572"/>
                      <a:pt x="129035" y="765712"/>
                    </a:cubicBezTo>
                    <a:cubicBezTo>
                      <a:pt x="206434" y="854281"/>
                      <a:pt x="228144" y="896127"/>
                      <a:pt x="369886" y="924602"/>
                    </a:cubicBezTo>
                    <a:cubicBezTo>
                      <a:pt x="434543" y="937659"/>
                      <a:pt x="525000" y="956380"/>
                      <a:pt x="588241" y="937659"/>
                    </a:cubicBezTo>
                    <a:cubicBezTo>
                      <a:pt x="651482" y="918938"/>
                      <a:pt x="710318" y="873159"/>
                      <a:pt x="727780" y="809604"/>
                    </a:cubicBezTo>
                    <a:cubicBezTo>
                      <a:pt x="752007" y="721349"/>
                      <a:pt x="692699" y="628847"/>
                      <a:pt x="705913" y="538233"/>
                    </a:cubicBezTo>
                    <a:cubicBezTo>
                      <a:pt x="708587" y="520142"/>
                      <a:pt x="714723" y="501421"/>
                      <a:pt x="728095" y="488993"/>
                    </a:cubicBezTo>
                    <a:cubicBezTo>
                      <a:pt x="741624" y="476565"/>
                      <a:pt x="763805" y="472160"/>
                      <a:pt x="778436" y="483330"/>
                    </a:cubicBezTo>
                    <a:cubicBezTo>
                      <a:pt x="797628" y="497803"/>
                      <a:pt x="797314" y="530997"/>
                      <a:pt x="819181" y="541065"/>
                    </a:cubicBezTo>
                    <a:cubicBezTo>
                      <a:pt x="838216" y="549875"/>
                      <a:pt x="860555" y="533356"/>
                      <a:pt x="868106" y="513692"/>
                    </a:cubicBezTo>
                    <a:cubicBezTo>
                      <a:pt x="875657" y="494185"/>
                      <a:pt x="873770" y="472318"/>
                      <a:pt x="877388" y="451709"/>
                    </a:cubicBezTo>
                    <a:cubicBezTo>
                      <a:pt x="885883" y="401840"/>
                      <a:pt x="924740" y="361724"/>
                      <a:pt x="936067" y="312484"/>
                    </a:cubicBezTo>
                    <a:cubicBezTo>
                      <a:pt x="952585" y="240276"/>
                      <a:pt x="905862" y="168068"/>
                      <a:pt x="850172" y="119300"/>
                    </a:cubicBezTo>
                    <a:cubicBezTo>
                      <a:pt x="754838" y="35765"/>
                      <a:pt x="625525" y="-7811"/>
                      <a:pt x="499042" y="1156"/>
                    </a:cubicBezTo>
                    <a:cubicBezTo>
                      <a:pt x="372560" y="9965"/>
                      <a:pt x="250483" y="71004"/>
                      <a:pt x="167734" y="166967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4039E39B-5158-4C03-AC42-7F7340987D9F}"/>
                  </a:ext>
                </a:extLst>
              </p:cNvPr>
              <p:cNvSpPr/>
              <p:nvPr/>
            </p:nvSpPr>
            <p:spPr>
              <a:xfrm>
                <a:off x="5682278" y="1936752"/>
                <a:ext cx="897510" cy="872500"/>
              </a:xfrm>
              <a:custGeom>
                <a:avLst/>
                <a:gdLst>
                  <a:gd name="connsiteX0" fmla="*/ 207782 w 897510"/>
                  <a:gd name="connsiteY0" fmla="*/ 872501 h 872500"/>
                  <a:gd name="connsiteX1" fmla="*/ 54556 w 897510"/>
                  <a:gd name="connsiteY1" fmla="*/ 559442 h 872500"/>
                  <a:gd name="connsiteX2" fmla="*/ 125 w 897510"/>
                  <a:gd name="connsiteY2" fmla="*/ 435476 h 872500"/>
                  <a:gd name="connsiteX3" fmla="*/ 96088 w 897510"/>
                  <a:gd name="connsiteY3" fmla="*/ 349896 h 872500"/>
                  <a:gd name="connsiteX4" fmla="*/ 126607 w 897510"/>
                  <a:gd name="connsiteY4" fmla="*/ 200131 h 872500"/>
                  <a:gd name="connsiteX5" fmla="*/ 277316 w 897510"/>
                  <a:gd name="connsiteY5" fmla="*/ 174331 h 872500"/>
                  <a:gd name="connsiteX6" fmla="*/ 327972 w 897510"/>
                  <a:gd name="connsiteY6" fmla="*/ 60592 h 872500"/>
                  <a:gd name="connsiteX7" fmla="*/ 449734 w 897510"/>
                  <a:gd name="connsiteY7" fmla="*/ 86392 h 872500"/>
                  <a:gd name="connsiteX8" fmla="*/ 572598 w 897510"/>
                  <a:gd name="connsiteY8" fmla="*/ 2228 h 872500"/>
                  <a:gd name="connsiteX9" fmla="*/ 686023 w 897510"/>
                  <a:gd name="connsiteY9" fmla="*/ 71447 h 872500"/>
                  <a:gd name="connsiteX10" fmla="*/ 804010 w 897510"/>
                  <a:gd name="connsiteY10" fmla="*/ 47063 h 872500"/>
                  <a:gd name="connsiteX11" fmla="*/ 895411 w 897510"/>
                  <a:gd name="connsiteY11" fmla="*/ 114237 h 872500"/>
                  <a:gd name="connsiteX12" fmla="*/ 828866 w 897510"/>
                  <a:gd name="connsiteY12" fmla="*/ 251416 h 872500"/>
                  <a:gd name="connsiteX13" fmla="*/ 732903 w 897510"/>
                  <a:gd name="connsiteY13" fmla="*/ 478109 h 87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7510" h="872500">
                    <a:moveTo>
                      <a:pt x="207782" y="872501"/>
                    </a:moveTo>
                    <a:cubicBezTo>
                      <a:pt x="58961" y="749322"/>
                      <a:pt x="114808" y="651472"/>
                      <a:pt x="54556" y="559442"/>
                    </a:cubicBezTo>
                    <a:cubicBezTo>
                      <a:pt x="29385" y="520899"/>
                      <a:pt x="-2235" y="481413"/>
                      <a:pt x="125" y="435476"/>
                    </a:cubicBezTo>
                    <a:cubicBezTo>
                      <a:pt x="2642" y="387967"/>
                      <a:pt x="48421" y="346907"/>
                      <a:pt x="96088" y="349896"/>
                    </a:cubicBezTo>
                    <a:cubicBezTo>
                      <a:pt x="75007" y="300027"/>
                      <a:pt x="87750" y="237730"/>
                      <a:pt x="126607" y="200131"/>
                    </a:cubicBezTo>
                    <a:cubicBezTo>
                      <a:pt x="165464" y="162375"/>
                      <a:pt x="228076" y="151678"/>
                      <a:pt x="277316" y="174331"/>
                    </a:cubicBezTo>
                    <a:cubicBezTo>
                      <a:pt x="265674" y="130912"/>
                      <a:pt x="288013" y="81043"/>
                      <a:pt x="327972" y="60592"/>
                    </a:cubicBezTo>
                    <a:cubicBezTo>
                      <a:pt x="367930" y="40141"/>
                      <a:pt x="421417" y="51468"/>
                      <a:pt x="449734" y="86392"/>
                    </a:cubicBezTo>
                    <a:cubicBezTo>
                      <a:pt x="485130" y="50524"/>
                      <a:pt x="523358" y="12925"/>
                      <a:pt x="572598" y="2228"/>
                    </a:cubicBezTo>
                    <a:cubicBezTo>
                      <a:pt x="621838" y="-8627"/>
                      <a:pt x="683192" y="21106"/>
                      <a:pt x="686023" y="71447"/>
                    </a:cubicBezTo>
                    <a:cubicBezTo>
                      <a:pt x="724094" y="57760"/>
                      <a:pt x="763580" y="43916"/>
                      <a:pt x="804010" y="47063"/>
                    </a:cubicBezTo>
                    <a:cubicBezTo>
                      <a:pt x="844283" y="50209"/>
                      <a:pt x="885972" y="74908"/>
                      <a:pt x="895411" y="114237"/>
                    </a:cubicBezTo>
                    <a:cubicBezTo>
                      <a:pt x="907682" y="165836"/>
                      <a:pt x="863633" y="211301"/>
                      <a:pt x="828866" y="251416"/>
                    </a:cubicBezTo>
                    <a:cubicBezTo>
                      <a:pt x="773963" y="314658"/>
                      <a:pt x="733847" y="394260"/>
                      <a:pt x="732903" y="478109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4C23F414-05CF-430F-99FA-A54EBB0EE359}"/>
                  </a:ext>
                </a:extLst>
              </p:cNvPr>
              <p:cNvSpPr/>
              <p:nvPr/>
            </p:nvSpPr>
            <p:spPr>
              <a:xfrm>
                <a:off x="6556766" y="2083873"/>
                <a:ext cx="162358" cy="259881"/>
              </a:xfrm>
              <a:custGeom>
                <a:avLst/>
                <a:gdLst>
                  <a:gd name="connsiteX0" fmla="*/ 0 w 162358"/>
                  <a:gd name="connsiteY0" fmla="*/ 54741 h 259881"/>
                  <a:gd name="connsiteX1" fmla="*/ 109964 w 162358"/>
                  <a:gd name="connsiteY1" fmla="*/ 467 h 259881"/>
                  <a:gd name="connsiteX2" fmla="*/ 146776 w 162358"/>
                  <a:gd name="connsiteY2" fmla="*/ 9120 h 259881"/>
                  <a:gd name="connsiteX3" fmla="*/ 152754 w 162358"/>
                  <a:gd name="connsiteY3" fmla="*/ 55528 h 259881"/>
                  <a:gd name="connsiteX4" fmla="*/ 115785 w 162358"/>
                  <a:gd name="connsiteY4" fmla="*/ 144097 h 259881"/>
                  <a:gd name="connsiteX5" fmla="*/ 160777 w 162358"/>
                  <a:gd name="connsiteY5" fmla="*/ 171155 h 259881"/>
                  <a:gd name="connsiteX6" fmla="*/ 144888 w 162358"/>
                  <a:gd name="connsiteY6" fmla="*/ 225429 h 259881"/>
                  <a:gd name="connsiteX7" fmla="*/ 97379 w 162358"/>
                  <a:gd name="connsiteY7" fmla="*/ 259882 h 25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358" h="259881">
                    <a:moveTo>
                      <a:pt x="0" y="54741"/>
                    </a:moveTo>
                    <a:cubicBezTo>
                      <a:pt x="28474" y="24065"/>
                      <a:pt x="68275" y="4400"/>
                      <a:pt x="109964" y="467"/>
                    </a:cubicBezTo>
                    <a:cubicBezTo>
                      <a:pt x="123021" y="-791"/>
                      <a:pt x="137494" y="-5"/>
                      <a:pt x="146776" y="9120"/>
                    </a:cubicBezTo>
                    <a:cubicBezTo>
                      <a:pt x="158417" y="20604"/>
                      <a:pt x="156687" y="39639"/>
                      <a:pt x="152754" y="55528"/>
                    </a:cubicBezTo>
                    <a:cubicBezTo>
                      <a:pt x="145203" y="86677"/>
                      <a:pt x="132617" y="116724"/>
                      <a:pt x="115785" y="144097"/>
                    </a:cubicBezTo>
                    <a:cubicBezTo>
                      <a:pt x="134348" y="137490"/>
                      <a:pt x="155586" y="152120"/>
                      <a:pt x="160777" y="171155"/>
                    </a:cubicBezTo>
                    <a:cubicBezTo>
                      <a:pt x="165969" y="190033"/>
                      <a:pt x="157788" y="210642"/>
                      <a:pt x="144888" y="225429"/>
                    </a:cubicBezTo>
                    <a:cubicBezTo>
                      <a:pt x="131831" y="240217"/>
                      <a:pt x="114526" y="250128"/>
                      <a:pt x="97379" y="259882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619">
              <a:extLst>
                <a:ext uri="{FF2B5EF4-FFF2-40B4-BE49-F238E27FC236}">
                  <a16:creationId xmlns:a16="http://schemas.microsoft.com/office/drawing/2014/main" id="{A4D7BFD6-53FF-422B-8B45-C29877C35817}"/>
                </a:ext>
              </a:extLst>
            </p:cNvPr>
            <p:cNvGrpSpPr/>
            <p:nvPr/>
          </p:nvGrpSpPr>
          <p:grpSpPr>
            <a:xfrm>
              <a:off x="5572157" y="1905289"/>
              <a:ext cx="1624947" cy="5007969"/>
              <a:chOff x="5572157" y="1905289"/>
              <a:chExt cx="1624947" cy="5007969"/>
            </a:xfrm>
          </p:grpSpPr>
          <p:grpSp>
            <p:nvGrpSpPr>
              <p:cNvPr id="687" name="Graphic 619">
                <a:extLst>
                  <a:ext uri="{FF2B5EF4-FFF2-40B4-BE49-F238E27FC236}">
                    <a16:creationId xmlns:a16="http://schemas.microsoft.com/office/drawing/2014/main" id="{E48BDA82-99CF-46B1-A3CB-743C0903D147}"/>
                  </a:ext>
                </a:extLst>
              </p:cNvPr>
              <p:cNvGrpSpPr/>
              <p:nvPr/>
            </p:nvGrpSpPr>
            <p:grpSpPr>
              <a:xfrm>
                <a:off x="5656013" y="3821209"/>
                <a:ext cx="1284766" cy="3092050"/>
                <a:chOff x="5656013" y="3821209"/>
                <a:chExt cx="1284766" cy="3092050"/>
              </a:xfrm>
              <a:solidFill>
                <a:srgbClr val="A0805D"/>
              </a:solidFill>
            </p:grpSpPr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id="{790653EE-B167-4CDD-9451-600D912E38E2}"/>
                    </a:ext>
                  </a:extLst>
                </p:cNvPr>
                <p:cNvSpPr/>
                <p:nvPr/>
              </p:nvSpPr>
              <p:spPr>
                <a:xfrm>
                  <a:off x="5684191" y="4887477"/>
                  <a:ext cx="1106563" cy="94116"/>
                </a:xfrm>
                <a:custGeom>
                  <a:avLst/>
                  <a:gdLst>
                    <a:gd name="connsiteX0" fmla="*/ 18348 w 1106563"/>
                    <a:gd name="connsiteY0" fmla="*/ 38308 h 94116"/>
                    <a:gd name="connsiteX1" fmla="*/ 1081963 w 1106563"/>
                    <a:gd name="connsiteY1" fmla="*/ 90695 h 94116"/>
                    <a:gd name="connsiteX2" fmla="*/ 1081963 w 1106563"/>
                    <a:gd name="connsiteY2" fmla="*/ 39724 h 94116"/>
                    <a:gd name="connsiteX3" fmla="*/ 18348 w 1106563"/>
                    <a:gd name="connsiteY3" fmla="*/ 80 h 94116"/>
                    <a:gd name="connsiteX4" fmla="*/ 18348 w 1106563"/>
                    <a:gd name="connsiteY4" fmla="*/ 38308 h 94116"/>
                    <a:gd name="connsiteX5" fmla="*/ 18348 w 1106563"/>
                    <a:gd name="connsiteY5" fmla="*/ 38308 h 94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6563" h="94116">
                      <a:moveTo>
                        <a:pt x="18348" y="38308"/>
                      </a:moveTo>
                      <a:cubicBezTo>
                        <a:pt x="369478" y="75749"/>
                        <a:pt x="728631" y="104224"/>
                        <a:pt x="1081963" y="90695"/>
                      </a:cubicBezTo>
                      <a:cubicBezTo>
                        <a:pt x="1114685" y="89436"/>
                        <a:pt x="1114842" y="40668"/>
                        <a:pt x="1081963" y="39724"/>
                      </a:cubicBezTo>
                      <a:cubicBezTo>
                        <a:pt x="726743" y="28869"/>
                        <a:pt x="373096" y="26510"/>
                        <a:pt x="18348" y="80"/>
                      </a:cubicBezTo>
                      <a:cubicBezTo>
                        <a:pt x="-6508" y="-1965"/>
                        <a:pt x="-5721" y="35634"/>
                        <a:pt x="18348" y="38308"/>
                      </a:cubicBezTo>
                      <a:lnTo>
                        <a:pt x="18348" y="3830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id="{AD0E351A-A0A8-4F47-98F0-6D268033041A}"/>
                    </a:ext>
                  </a:extLst>
                </p:cNvPr>
                <p:cNvSpPr/>
                <p:nvPr/>
              </p:nvSpPr>
              <p:spPr>
                <a:xfrm>
                  <a:off x="5671194" y="4258395"/>
                  <a:ext cx="1178948" cy="113704"/>
                </a:xfrm>
                <a:custGeom>
                  <a:avLst/>
                  <a:gdLst>
                    <a:gd name="connsiteX0" fmla="*/ 15928 w 1178948"/>
                    <a:gd name="connsiteY0" fmla="*/ 33248 h 113704"/>
                    <a:gd name="connsiteX1" fmla="*/ 1149864 w 1178948"/>
                    <a:gd name="connsiteY1" fmla="*/ 113165 h 113704"/>
                    <a:gd name="connsiteX2" fmla="*/ 1149864 w 1178948"/>
                    <a:gd name="connsiteY2" fmla="*/ 52913 h 113704"/>
                    <a:gd name="connsiteX3" fmla="*/ 15928 w 1178948"/>
                    <a:gd name="connsiteY3" fmla="*/ 55 h 113704"/>
                    <a:gd name="connsiteX4" fmla="*/ 15928 w 1178948"/>
                    <a:gd name="connsiteY4" fmla="*/ 33248 h 113704"/>
                    <a:gd name="connsiteX5" fmla="*/ 15928 w 1178948"/>
                    <a:gd name="connsiteY5" fmla="*/ 33248 h 113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8948" h="113704">
                      <a:moveTo>
                        <a:pt x="15928" y="33248"/>
                      </a:moveTo>
                      <a:cubicBezTo>
                        <a:pt x="390656" y="66757"/>
                        <a:pt x="772934" y="119615"/>
                        <a:pt x="1149864" y="113165"/>
                      </a:cubicBezTo>
                      <a:cubicBezTo>
                        <a:pt x="1189193" y="112536"/>
                        <a:pt x="1188091" y="56216"/>
                        <a:pt x="1149864" y="52913"/>
                      </a:cubicBezTo>
                      <a:cubicBezTo>
                        <a:pt x="773563" y="20506"/>
                        <a:pt x="393015" y="28686"/>
                        <a:pt x="15928" y="55"/>
                      </a:cubicBezTo>
                      <a:cubicBezTo>
                        <a:pt x="-5467" y="-1519"/>
                        <a:pt x="-5152" y="31360"/>
                        <a:pt x="15928" y="33248"/>
                      </a:cubicBezTo>
                      <a:lnTo>
                        <a:pt x="15928" y="3324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id="{E95673C9-E19A-4EDF-B4CD-C475131B55CC}"/>
                    </a:ext>
                  </a:extLst>
                </p:cNvPr>
                <p:cNvSpPr/>
                <p:nvPr/>
              </p:nvSpPr>
              <p:spPr>
                <a:xfrm>
                  <a:off x="6755735" y="3821209"/>
                  <a:ext cx="185044" cy="3074032"/>
                </a:xfrm>
                <a:custGeom>
                  <a:avLst/>
                  <a:gdLst>
                    <a:gd name="connsiteX0" fmla="*/ 46445 w 185044"/>
                    <a:gd name="connsiteY0" fmla="*/ 20982 h 3074032"/>
                    <a:gd name="connsiteX1" fmla="*/ 3655 w 185044"/>
                    <a:gd name="connsiteY1" fmla="*/ 1548051 h 3074032"/>
                    <a:gd name="connsiteX2" fmla="*/ 35275 w 185044"/>
                    <a:gd name="connsiteY2" fmla="*/ 2291527 h 3074032"/>
                    <a:gd name="connsiteX3" fmla="*/ 103236 w 185044"/>
                    <a:gd name="connsiteY3" fmla="*/ 3044285 h 3074032"/>
                    <a:gd name="connsiteX4" fmla="*/ 185040 w 185044"/>
                    <a:gd name="connsiteY4" fmla="*/ 3033273 h 3074032"/>
                    <a:gd name="connsiteX5" fmla="*/ 128721 w 185044"/>
                    <a:gd name="connsiteY5" fmla="*/ 2291685 h 3074032"/>
                    <a:gd name="connsiteX6" fmla="*/ 93168 w 185044"/>
                    <a:gd name="connsiteY6" fmla="*/ 1528701 h 3074032"/>
                    <a:gd name="connsiteX7" fmla="*/ 90021 w 185044"/>
                    <a:gd name="connsiteY7" fmla="*/ 21140 h 3074032"/>
                    <a:gd name="connsiteX8" fmla="*/ 46445 w 185044"/>
                    <a:gd name="connsiteY8" fmla="*/ 20982 h 3074032"/>
                    <a:gd name="connsiteX9" fmla="*/ 46445 w 185044"/>
                    <a:gd name="connsiteY9" fmla="*/ 20982 h 3074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044" h="3074032">
                      <a:moveTo>
                        <a:pt x="46445" y="20982"/>
                      </a:moveTo>
                      <a:cubicBezTo>
                        <a:pt x="8689" y="530687"/>
                        <a:pt x="-7986" y="1036930"/>
                        <a:pt x="3655" y="1548051"/>
                      </a:cubicBezTo>
                      <a:cubicBezTo>
                        <a:pt x="9318" y="1796138"/>
                        <a:pt x="20802" y="2043911"/>
                        <a:pt x="35275" y="2291527"/>
                      </a:cubicBezTo>
                      <a:cubicBezTo>
                        <a:pt x="49749" y="2539772"/>
                        <a:pt x="53052" y="2800130"/>
                        <a:pt x="103236" y="3044285"/>
                      </a:cubicBezTo>
                      <a:cubicBezTo>
                        <a:pt x="112832" y="3090851"/>
                        <a:pt x="184883" y="3079366"/>
                        <a:pt x="185040" y="3033273"/>
                      </a:cubicBezTo>
                      <a:cubicBezTo>
                        <a:pt x="185512" y="2787073"/>
                        <a:pt x="145711" y="2537255"/>
                        <a:pt x="128721" y="2291685"/>
                      </a:cubicBezTo>
                      <a:cubicBezTo>
                        <a:pt x="111259" y="2037619"/>
                        <a:pt x="100247" y="1783239"/>
                        <a:pt x="93168" y="1528701"/>
                      </a:cubicBezTo>
                      <a:cubicBezTo>
                        <a:pt x="79167" y="1027334"/>
                        <a:pt x="76335" y="522507"/>
                        <a:pt x="90021" y="21140"/>
                      </a:cubicBezTo>
                      <a:cubicBezTo>
                        <a:pt x="90808" y="-7335"/>
                        <a:pt x="48490" y="-6705"/>
                        <a:pt x="46445" y="20982"/>
                      </a:cubicBezTo>
                      <a:lnTo>
                        <a:pt x="46445" y="20982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0AE130FC-3BC4-4D30-943D-CD894C4B962C}"/>
                    </a:ext>
                  </a:extLst>
                </p:cNvPr>
                <p:cNvSpPr/>
                <p:nvPr/>
              </p:nvSpPr>
              <p:spPr>
                <a:xfrm>
                  <a:off x="5656433" y="3864766"/>
                  <a:ext cx="84528" cy="3048492"/>
                </a:xfrm>
                <a:custGeom>
                  <a:avLst/>
                  <a:gdLst>
                    <a:gd name="connsiteX0" fmla="*/ 21408 w 84528"/>
                    <a:gd name="connsiteY0" fmla="*/ 20058 h 3048492"/>
                    <a:gd name="connsiteX1" fmla="*/ 2687 w 84528"/>
                    <a:gd name="connsiteY1" fmla="*/ 769040 h 3048492"/>
                    <a:gd name="connsiteX2" fmla="*/ 2844 w 84528"/>
                    <a:gd name="connsiteY2" fmla="*/ 1518023 h 3048492"/>
                    <a:gd name="connsiteX3" fmla="*/ 3474 w 84528"/>
                    <a:gd name="connsiteY3" fmla="*/ 2247340 h 3048492"/>
                    <a:gd name="connsiteX4" fmla="*/ 8665 w 84528"/>
                    <a:gd name="connsiteY4" fmla="*/ 3015988 h 3048492"/>
                    <a:gd name="connsiteX5" fmla="*/ 75996 w 84528"/>
                    <a:gd name="connsiteY5" fmla="*/ 3015988 h 3048492"/>
                    <a:gd name="connsiteX6" fmla="*/ 81188 w 84528"/>
                    <a:gd name="connsiteY6" fmla="*/ 2267005 h 3048492"/>
                    <a:gd name="connsiteX7" fmla="*/ 81817 w 84528"/>
                    <a:gd name="connsiteY7" fmla="*/ 1518023 h 3048492"/>
                    <a:gd name="connsiteX8" fmla="*/ 81974 w 84528"/>
                    <a:gd name="connsiteY8" fmla="*/ 788705 h 3048492"/>
                    <a:gd name="connsiteX9" fmla="*/ 63096 w 84528"/>
                    <a:gd name="connsiteY9" fmla="*/ 20058 h 3048492"/>
                    <a:gd name="connsiteX10" fmla="*/ 21408 w 84528"/>
                    <a:gd name="connsiteY10" fmla="*/ 20058 h 3048492"/>
                    <a:gd name="connsiteX11" fmla="*/ 21408 w 84528"/>
                    <a:gd name="connsiteY11" fmla="*/ 20058 h 3048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4528" h="3048492">
                      <a:moveTo>
                        <a:pt x="21408" y="20058"/>
                      </a:moveTo>
                      <a:cubicBezTo>
                        <a:pt x="-4392" y="268460"/>
                        <a:pt x="2687" y="519537"/>
                        <a:pt x="2687" y="769040"/>
                      </a:cubicBezTo>
                      <a:cubicBezTo>
                        <a:pt x="2687" y="1018701"/>
                        <a:pt x="2530" y="1268362"/>
                        <a:pt x="2844" y="1518023"/>
                      </a:cubicBezTo>
                      <a:cubicBezTo>
                        <a:pt x="3002" y="1761076"/>
                        <a:pt x="3316" y="2004130"/>
                        <a:pt x="3474" y="2247340"/>
                      </a:cubicBezTo>
                      <a:cubicBezTo>
                        <a:pt x="3631" y="2502665"/>
                        <a:pt x="-7224" y="2761135"/>
                        <a:pt x="8665" y="3015988"/>
                      </a:cubicBezTo>
                      <a:cubicBezTo>
                        <a:pt x="11339" y="3059249"/>
                        <a:pt x="73322" y="3059406"/>
                        <a:pt x="75996" y="3015988"/>
                      </a:cubicBezTo>
                      <a:cubicBezTo>
                        <a:pt x="91571" y="2767585"/>
                        <a:pt x="81030" y="2515879"/>
                        <a:pt x="81188" y="2267005"/>
                      </a:cubicBezTo>
                      <a:cubicBezTo>
                        <a:pt x="81345" y="2017344"/>
                        <a:pt x="81660" y="1767683"/>
                        <a:pt x="81817" y="1518023"/>
                      </a:cubicBezTo>
                      <a:cubicBezTo>
                        <a:pt x="81974" y="1274969"/>
                        <a:pt x="81974" y="1031916"/>
                        <a:pt x="81974" y="788705"/>
                      </a:cubicBezTo>
                      <a:cubicBezTo>
                        <a:pt x="81974" y="532751"/>
                        <a:pt x="89683" y="274910"/>
                        <a:pt x="63096" y="20058"/>
                      </a:cubicBezTo>
                      <a:cubicBezTo>
                        <a:pt x="60265" y="-6686"/>
                        <a:pt x="24082" y="-6686"/>
                        <a:pt x="21408" y="20058"/>
                      </a:cubicBezTo>
                      <a:lnTo>
                        <a:pt x="21408" y="2005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id="{54B03DEA-9795-4FCF-89A0-12F87CEFB9B4}"/>
                    </a:ext>
                  </a:extLst>
                </p:cNvPr>
                <p:cNvSpPr/>
                <p:nvPr/>
              </p:nvSpPr>
              <p:spPr>
                <a:xfrm>
                  <a:off x="5680948" y="5503448"/>
                  <a:ext cx="1142942" cy="65162"/>
                </a:xfrm>
                <a:custGeom>
                  <a:avLst/>
                  <a:gdLst>
                    <a:gd name="connsiteX0" fmla="*/ 16400 w 1142942"/>
                    <a:gd name="connsiteY0" fmla="*/ 34140 h 65162"/>
                    <a:gd name="connsiteX1" fmla="*/ 589818 w 1142942"/>
                    <a:gd name="connsiteY1" fmla="*/ 49557 h 65162"/>
                    <a:gd name="connsiteX2" fmla="*/ 1132559 w 1142942"/>
                    <a:gd name="connsiteY2" fmla="*/ 53018 h 65162"/>
                    <a:gd name="connsiteX3" fmla="*/ 1132559 w 1142942"/>
                    <a:gd name="connsiteY3" fmla="*/ 25015 h 65162"/>
                    <a:gd name="connsiteX4" fmla="*/ 589818 w 1142942"/>
                    <a:gd name="connsiteY4" fmla="*/ 7239 h 65162"/>
                    <a:gd name="connsiteX5" fmla="*/ 16400 w 1142942"/>
                    <a:gd name="connsiteY5" fmla="*/ 2 h 65162"/>
                    <a:gd name="connsiteX6" fmla="*/ 16400 w 1142942"/>
                    <a:gd name="connsiteY6" fmla="*/ 34140 h 65162"/>
                    <a:gd name="connsiteX7" fmla="*/ 16400 w 1142942"/>
                    <a:gd name="connsiteY7" fmla="*/ 34140 h 6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2942" h="65162">
                      <a:moveTo>
                        <a:pt x="16400" y="34140"/>
                      </a:moveTo>
                      <a:cubicBezTo>
                        <a:pt x="207539" y="37915"/>
                        <a:pt x="398679" y="45624"/>
                        <a:pt x="589818" y="49557"/>
                      </a:cubicBezTo>
                      <a:cubicBezTo>
                        <a:pt x="765383" y="53175"/>
                        <a:pt x="959196" y="80548"/>
                        <a:pt x="1132559" y="53018"/>
                      </a:cubicBezTo>
                      <a:cubicBezTo>
                        <a:pt x="1146717" y="50815"/>
                        <a:pt x="1146088" y="27847"/>
                        <a:pt x="1132559" y="25015"/>
                      </a:cubicBezTo>
                      <a:cubicBezTo>
                        <a:pt x="960455" y="-9280"/>
                        <a:pt x="765383" y="10542"/>
                        <a:pt x="589818" y="7239"/>
                      </a:cubicBezTo>
                      <a:cubicBezTo>
                        <a:pt x="398679" y="3620"/>
                        <a:pt x="207539" y="3778"/>
                        <a:pt x="16400" y="2"/>
                      </a:cubicBezTo>
                      <a:cubicBezTo>
                        <a:pt x="-5467" y="-313"/>
                        <a:pt x="-5467" y="33668"/>
                        <a:pt x="16400" y="34140"/>
                      </a:cubicBezTo>
                      <a:lnTo>
                        <a:pt x="16400" y="34140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id="{B23A273A-A4CE-43DF-8CB3-CDEFFCFC7215}"/>
                    </a:ext>
                  </a:extLst>
                </p:cNvPr>
                <p:cNvSpPr/>
                <p:nvPr/>
              </p:nvSpPr>
              <p:spPr>
                <a:xfrm>
                  <a:off x="5656013" y="6035177"/>
                  <a:ext cx="1191712" cy="90002"/>
                </a:xfrm>
                <a:custGeom>
                  <a:avLst/>
                  <a:gdLst>
                    <a:gd name="connsiteX0" fmla="*/ 22772 w 1191712"/>
                    <a:gd name="connsiteY0" fmla="*/ 47039 h 90002"/>
                    <a:gd name="connsiteX1" fmla="*/ 613494 w 1191712"/>
                    <a:gd name="connsiteY1" fmla="*/ 71580 h 90002"/>
                    <a:gd name="connsiteX2" fmla="*/ 1172124 w 1191712"/>
                    <a:gd name="connsiteY2" fmla="*/ 77558 h 90002"/>
                    <a:gd name="connsiteX3" fmla="*/ 1172124 w 1191712"/>
                    <a:gd name="connsiteY3" fmla="*/ 24857 h 90002"/>
                    <a:gd name="connsiteX4" fmla="*/ 613494 w 1191712"/>
                    <a:gd name="connsiteY4" fmla="*/ 4092 h 90002"/>
                    <a:gd name="connsiteX5" fmla="*/ 22772 w 1191712"/>
                    <a:gd name="connsiteY5" fmla="*/ 2 h 90002"/>
                    <a:gd name="connsiteX6" fmla="*/ 22772 w 1191712"/>
                    <a:gd name="connsiteY6" fmla="*/ 47039 h 90002"/>
                    <a:gd name="connsiteX7" fmla="*/ 22772 w 1191712"/>
                    <a:gd name="connsiteY7" fmla="*/ 47039 h 90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1712" h="90002">
                      <a:moveTo>
                        <a:pt x="22772" y="47039"/>
                      </a:moveTo>
                      <a:cubicBezTo>
                        <a:pt x="219732" y="55691"/>
                        <a:pt x="416534" y="64973"/>
                        <a:pt x="613494" y="71580"/>
                      </a:cubicBezTo>
                      <a:cubicBezTo>
                        <a:pt x="794250" y="77558"/>
                        <a:pt x="993727" y="106033"/>
                        <a:pt x="1172124" y="77558"/>
                      </a:cubicBezTo>
                      <a:cubicBezTo>
                        <a:pt x="1198868" y="73311"/>
                        <a:pt x="1197609" y="30206"/>
                        <a:pt x="1172124" y="24857"/>
                      </a:cubicBezTo>
                      <a:cubicBezTo>
                        <a:pt x="995772" y="-12269"/>
                        <a:pt x="793778" y="6924"/>
                        <a:pt x="613494" y="4092"/>
                      </a:cubicBezTo>
                      <a:cubicBezTo>
                        <a:pt x="416534" y="945"/>
                        <a:pt x="219732" y="788"/>
                        <a:pt x="22772" y="2"/>
                      </a:cubicBezTo>
                      <a:cubicBezTo>
                        <a:pt x="-7748" y="-313"/>
                        <a:pt x="-7433" y="45623"/>
                        <a:pt x="22772" y="47039"/>
                      </a:cubicBezTo>
                      <a:lnTo>
                        <a:pt x="22772" y="4703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id="{B1CBC4AB-EB7D-41E1-A214-344A724313B0}"/>
                    </a:ext>
                  </a:extLst>
                </p:cNvPr>
                <p:cNvSpPr/>
                <p:nvPr/>
              </p:nvSpPr>
              <p:spPr>
                <a:xfrm>
                  <a:off x="5666475" y="6620855"/>
                  <a:ext cx="1185070" cy="99611"/>
                </a:xfrm>
                <a:custGeom>
                  <a:avLst/>
                  <a:gdLst>
                    <a:gd name="connsiteX0" fmla="*/ 27727 w 1185070"/>
                    <a:gd name="connsiteY0" fmla="*/ 57589 h 99611"/>
                    <a:gd name="connsiteX1" fmla="*/ 614516 w 1185070"/>
                    <a:gd name="connsiteY1" fmla="*/ 83546 h 99611"/>
                    <a:gd name="connsiteX2" fmla="*/ 888404 w 1185070"/>
                    <a:gd name="connsiteY2" fmla="*/ 92671 h 99611"/>
                    <a:gd name="connsiteX3" fmla="*/ 1168427 w 1185070"/>
                    <a:gd name="connsiteY3" fmla="*/ 86063 h 99611"/>
                    <a:gd name="connsiteX4" fmla="*/ 1168427 w 1185070"/>
                    <a:gd name="connsiteY4" fmla="*/ 40914 h 99611"/>
                    <a:gd name="connsiteX5" fmla="*/ 888404 w 1185070"/>
                    <a:gd name="connsiteY5" fmla="*/ 17474 h 99611"/>
                    <a:gd name="connsiteX6" fmla="*/ 614516 w 1185070"/>
                    <a:gd name="connsiteY6" fmla="*/ 9923 h 99611"/>
                    <a:gd name="connsiteX7" fmla="*/ 27727 w 1185070"/>
                    <a:gd name="connsiteY7" fmla="*/ 12 h 99611"/>
                    <a:gd name="connsiteX8" fmla="*/ 27727 w 1185070"/>
                    <a:gd name="connsiteY8" fmla="*/ 57589 h 99611"/>
                    <a:gd name="connsiteX9" fmla="*/ 27727 w 1185070"/>
                    <a:gd name="connsiteY9" fmla="*/ 57589 h 99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5070" h="99611">
                      <a:moveTo>
                        <a:pt x="27727" y="57589"/>
                      </a:moveTo>
                      <a:cubicBezTo>
                        <a:pt x="223428" y="63567"/>
                        <a:pt x="418815" y="75681"/>
                        <a:pt x="614516" y="83546"/>
                      </a:cubicBezTo>
                      <a:cubicBezTo>
                        <a:pt x="705760" y="87165"/>
                        <a:pt x="797003" y="89996"/>
                        <a:pt x="888404" y="92671"/>
                      </a:cubicBezTo>
                      <a:cubicBezTo>
                        <a:pt x="979962" y="95345"/>
                        <a:pt x="1079386" y="110133"/>
                        <a:pt x="1168427" y="86063"/>
                      </a:cubicBezTo>
                      <a:cubicBezTo>
                        <a:pt x="1191552" y="79771"/>
                        <a:pt x="1189664" y="48150"/>
                        <a:pt x="1168427" y="40914"/>
                      </a:cubicBezTo>
                      <a:cubicBezTo>
                        <a:pt x="1080959" y="11338"/>
                        <a:pt x="979962" y="20305"/>
                        <a:pt x="888404" y="17474"/>
                      </a:cubicBezTo>
                      <a:cubicBezTo>
                        <a:pt x="797160" y="14642"/>
                        <a:pt x="705917" y="11810"/>
                        <a:pt x="614516" y="9923"/>
                      </a:cubicBezTo>
                      <a:cubicBezTo>
                        <a:pt x="418972" y="5833"/>
                        <a:pt x="223271" y="5990"/>
                        <a:pt x="27727" y="12"/>
                      </a:cubicBezTo>
                      <a:cubicBezTo>
                        <a:pt x="-9242" y="-932"/>
                        <a:pt x="-9242" y="56488"/>
                        <a:pt x="27727" y="57589"/>
                      </a:cubicBezTo>
                      <a:lnTo>
                        <a:pt x="27727" y="5758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88" name="Graphic 619">
                <a:extLst>
                  <a:ext uri="{FF2B5EF4-FFF2-40B4-BE49-F238E27FC236}">
                    <a16:creationId xmlns:a16="http://schemas.microsoft.com/office/drawing/2014/main" id="{DC4A09C4-9A50-467F-8738-B1E5E29F3707}"/>
                  </a:ext>
                </a:extLst>
              </p:cNvPr>
              <p:cNvGrpSpPr/>
              <p:nvPr/>
            </p:nvGrpSpPr>
            <p:grpSpPr>
              <a:xfrm>
                <a:off x="5853769" y="3691639"/>
                <a:ext cx="852762" cy="1818715"/>
                <a:chOff x="5853769" y="3691639"/>
                <a:chExt cx="852762" cy="1818715"/>
              </a:xfrm>
            </p:grpSpPr>
            <p:grpSp>
              <p:nvGrpSpPr>
                <p:cNvPr id="737" name="Graphic 619">
                  <a:extLst>
                    <a:ext uri="{FF2B5EF4-FFF2-40B4-BE49-F238E27FC236}">
                      <a16:creationId xmlns:a16="http://schemas.microsoft.com/office/drawing/2014/main" id="{1703283E-79C8-4EDB-937D-09DCE563C333}"/>
                    </a:ext>
                  </a:extLst>
                </p:cNvPr>
                <p:cNvGrpSpPr/>
                <p:nvPr/>
              </p:nvGrpSpPr>
              <p:grpSpPr>
                <a:xfrm>
                  <a:off x="5855136" y="3691639"/>
                  <a:ext cx="851395" cy="1564824"/>
                  <a:chOff x="5855136" y="3691639"/>
                  <a:chExt cx="851395" cy="1564824"/>
                </a:xfrm>
              </p:grpSpPr>
              <p:sp>
                <p:nvSpPr>
                  <p:cNvPr id="759" name="Freeform: Shape 758">
                    <a:extLst>
                      <a:ext uri="{FF2B5EF4-FFF2-40B4-BE49-F238E27FC236}">
                        <a16:creationId xmlns:a16="http://schemas.microsoft.com/office/drawing/2014/main" id="{2F13536E-14C5-437A-9CA9-56BA03CAF3C2}"/>
                      </a:ext>
                    </a:extLst>
                  </p:cNvPr>
                  <p:cNvSpPr/>
                  <p:nvPr/>
                </p:nvSpPr>
                <p:spPr>
                  <a:xfrm>
                    <a:off x="6205165" y="3691639"/>
                    <a:ext cx="501366" cy="1564824"/>
                  </a:xfrm>
                  <a:custGeom>
                    <a:avLst/>
                    <a:gdLst>
                      <a:gd name="connsiteX0" fmla="*/ 177453 w 501366"/>
                      <a:gd name="connsiteY0" fmla="*/ 0 h 1564824"/>
                      <a:gd name="connsiteX1" fmla="*/ 0 w 501366"/>
                      <a:gd name="connsiteY1" fmla="*/ 1550037 h 1564824"/>
                      <a:gd name="connsiteX2" fmla="*/ 263819 w 501366"/>
                      <a:gd name="connsiteY2" fmla="*/ 1564824 h 1564824"/>
                      <a:gd name="connsiteX3" fmla="*/ 441901 w 501366"/>
                      <a:gd name="connsiteY3" fmla="*/ 661043 h 1564824"/>
                      <a:gd name="connsiteX4" fmla="*/ 501367 w 501366"/>
                      <a:gd name="connsiteY4" fmla="*/ 265392 h 1564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1366" h="1564824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01367" y="265392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0" name="Freeform: Shape 759">
                    <a:extLst>
                      <a:ext uri="{FF2B5EF4-FFF2-40B4-BE49-F238E27FC236}">
                        <a16:creationId xmlns:a16="http://schemas.microsoft.com/office/drawing/2014/main" id="{5E246ED2-EB30-4CE4-8B03-C8314B213CE1}"/>
                      </a:ext>
                    </a:extLst>
                  </p:cNvPr>
                  <p:cNvSpPr/>
                  <p:nvPr/>
                </p:nvSpPr>
                <p:spPr>
                  <a:xfrm>
                    <a:off x="6211615" y="5156396"/>
                    <a:ext cx="274202" cy="28649"/>
                  </a:xfrm>
                  <a:custGeom>
                    <a:avLst/>
                    <a:gdLst>
                      <a:gd name="connsiteX0" fmla="*/ 2360 w 274202"/>
                      <a:gd name="connsiteY0" fmla="*/ 5048 h 28649"/>
                      <a:gd name="connsiteX1" fmla="*/ 271842 w 274202"/>
                      <a:gd name="connsiteY1" fmla="*/ 28646 h 28649"/>
                      <a:gd name="connsiteX2" fmla="*/ 271842 w 274202"/>
                      <a:gd name="connsiteY2" fmla="*/ 23612 h 28649"/>
                      <a:gd name="connsiteX3" fmla="*/ 2360 w 274202"/>
                      <a:gd name="connsiteY3" fmla="*/ 14 h 28649"/>
                      <a:gd name="connsiteX4" fmla="*/ 2360 w 274202"/>
                      <a:gd name="connsiteY4" fmla="*/ 5048 h 28649"/>
                      <a:gd name="connsiteX5" fmla="*/ 2360 w 274202"/>
                      <a:gd name="connsiteY5" fmla="*/ 5048 h 28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202" h="28649">
                        <a:moveTo>
                          <a:pt x="2360" y="5048"/>
                        </a:moveTo>
                        <a:cubicBezTo>
                          <a:pt x="92187" y="13386"/>
                          <a:pt x="181543" y="25814"/>
                          <a:pt x="271842" y="28646"/>
                        </a:cubicBezTo>
                        <a:cubicBezTo>
                          <a:pt x="274989" y="28803"/>
                          <a:pt x="274989" y="23769"/>
                          <a:pt x="271842" y="23612"/>
                        </a:cubicBezTo>
                        <a:cubicBezTo>
                          <a:pt x="181543" y="20780"/>
                          <a:pt x="92187" y="8352"/>
                          <a:pt x="2360" y="14"/>
                        </a:cubicBezTo>
                        <a:cubicBezTo>
                          <a:pt x="-787" y="-300"/>
                          <a:pt x="-787" y="4734"/>
                          <a:pt x="2360" y="5048"/>
                        </a:cubicBezTo>
                        <a:lnTo>
                          <a:pt x="2360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1" name="Freeform: Shape 760">
                    <a:extLst>
                      <a:ext uri="{FF2B5EF4-FFF2-40B4-BE49-F238E27FC236}">
                        <a16:creationId xmlns:a16="http://schemas.microsoft.com/office/drawing/2014/main" id="{0F489DD2-C51E-451E-8929-BBEA58F8F898}"/>
                      </a:ext>
                    </a:extLst>
                  </p:cNvPr>
                  <p:cNvSpPr/>
                  <p:nvPr/>
                </p:nvSpPr>
                <p:spPr>
                  <a:xfrm>
                    <a:off x="6455399" y="4352118"/>
                    <a:ext cx="163720" cy="831982"/>
                  </a:xfrm>
                  <a:custGeom>
                    <a:avLst/>
                    <a:gdLst>
                      <a:gd name="connsiteX0" fmla="*/ 4933 w 163720"/>
                      <a:gd name="connsiteY0" fmla="*/ 830092 h 831982"/>
                      <a:gd name="connsiteX1" fmla="*/ 163665 w 163720"/>
                      <a:gd name="connsiteY1" fmla="*/ 3081 h 831982"/>
                      <a:gd name="connsiteX2" fmla="*/ 158788 w 163720"/>
                      <a:gd name="connsiteY2" fmla="*/ 1822 h 831982"/>
                      <a:gd name="connsiteX3" fmla="*/ 56 w 163720"/>
                      <a:gd name="connsiteY3" fmla="*/ 828834 h 831982"/>
                      <a:gd name="connsiteX4" fmla="*/ 4933 w 163720"/>
                      <a:gd name="connsiteY4" fmla="*/ 830092 h 831982"/>
                      <a:gd name="connsiteX5" fmla="*/ 4933 w 163720"/>
                      <a:gd name="connsiteY5" fmla="*/ 830092 h 831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3720" h="831982">
                        <a:moveTo>
                          <a:pt x="4933" y="830092"/>
                        </a:moveTo>
                        <a:cubicBezTo>
                          <a:pt x="57791" y="554474"/>
                          <a:pt x="110806" y="278856"/>
                          <a:pt x="163665" y="3081"/>
                        </a:cubicBezTo>
                        <a:cubicBezTo>
                          <a:pt x="164294" y="-65"/>
                          <a:pt x="159417" y="-1324"/>
                          <a:pt x="158788" y="1822"/>
                        </a:cubicBezTo>
                        <a:cubicBezTo>
                          <a:pt x="105930" y="277440"/>
                          <a:pt x="52914" y="553059"/>
                          <a:pt x="56" y="828834"/>
                        </a:cubicBezTo>
                        <a:cubicBezTo>
                          <a:pt x="-573" y="831980"/>
                          <a:pt x="4303" y="833396"/>
                          <a:pt x="4933" y="830092"/>
                        </a:cubicBezTo>
                        <a:lnTo>
                          <a:pt x="4933" y="830092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2" name="Freeform: Shape 761">
                    <a:extLst>
                      <a:ext uri="{FF2B5EF4-FFF2-40B4-BE49-F238E27FC236}">
                        <a16:creationId xmlns:a16="http://schemas.microsoft.com/office/drawing/2014/main" id="{82DF01A0-5A76-457D-8B8E-39C67D6CA9CB}"/>
                      </a:ext>
                    </a:extLst>
                  </p:cNvPr>
                  <p:cNvSpPr/>
                  <p:nvPr/>
                </p:nvSpPr>
                <p:spPr>
                  <a:xfrm>
                    <a:off x="5855136" y="3691639"/>
                    <a:ext cx="577979" cy="1564824"/>
                  </a:xfrm>
                  <a:custGeom>
                    <a:avLst/>
                    <a:gdLst>
                      <a:gd name="connsiteX0" fmla="*/ 177453 w 577979"/>
                      <a:gd name="connsiteY0" fmla="*/ 0 h 1564824"/>
                      <a:gd name="connsiteX1" fmla="*/ 0 w 577979"/>
                      <a:gd name="connsiteY1" fmla="*/ 1550037 h 1564824"/>
                      <a:gd name="connsiteX2" fmla="*/ 263819 w 577979"/>
                      <a:gd name="connsiteY2" fmla="*/ 1564824 h 1564824"/>
                      <a:gd name="connsiteX3" fmla="*/ 441901 w 577979"/>
                      <a:gd name="connsiteY3" fmla="*/ 661043 h 1564824"/>
                      <a:gd name="connsiteX4" fmla="*/ 577980 w 577979"/>
                      <a:gd name="connsiteY4" fmla="*/ 142371 h 1564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7979" h="1564824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77980" y="142371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3" name="Freeform: Shape 762">
                    <a:extLst>
                      <a:ext uri="{FF2B5EF4-FFF2-40B4-BE49-F238E27FC236}">
                        <a16:creationId xmlns:a16="http://schemas.microsoft.com/office/drawing/2014/main" id="{61C8304A-A659-4624-B417-CC46ED9C73A7}"/>
                      </a:ext>
                    </a:extLst>
                  </p:cNvPr>
                  <p:cNvSpPr/>
                  <p:nvPr/>
                </p:nvSpPr>
                <p:spPr>
                  <a:xfrm>
                    <a:off x="5861626" y="5156396"/>
                    <a:ext cx="274320" cy="28649"/>
                  </a:xfrm>
                  <a:custGeom>
                    <a:avLst/>
                    <a:gdLst>
                      <a:gd name="connsiteX0" fmla="*/ 2478 w 274320"/>
                      <a:gd name="connsiteY0" fmla="*/ 5048 h 28649"/>
                      <a:gd name="connsiteX1" fmla="*/ 271960 w 274320"/>
                      <a:gd name="connsiteY1" fmla="*/ 28646 h 28649"/>
                      <a:gd name="connsiteX2" fmla="*/ 271960 w 274320"/>
                      <a:gd name="connsiteY2" fmla="*/ 23612 h 28649"/>
                      <a:gd name="connsiteX3" fmla="*/ 2478 w 274320"/>
                      <a:gd name="connsiteY3" fmla="*/ 14 h 28649"/>
                      <a:gd name="connsiteX4" fmla="*/ 2478 w 274320"/>
                      <a:gd name="connsiteY4" fmla="*/ 5048 h 28649"/>
                      <a:gd name="connsiteX5" fmla="*/ 2478 w 274320"/>
                      <a:gd name="connsiteY5" fmla="*/ 5048 h 28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20" h="28649">
                        <a:moveTo>
                          <a:pt x="2478" y="5048"/>
                        </a:moveTo>
                        <a:cubicBezTo>
                          <a:pt x="92305" y="13386"/>
                          <a:pt x="181661" y="25814"/>
                          <a:pt x="271960" y="28646"/>
                        </a:cubicBezTo>
                        <a:cubicBezTo>
                          <a:pt x="275107" y="28803"/>
                          <a:pt x="275107" y="23769"/>
                          <a:pt x="271960" y="23612"/>
                        </a:cubicBezTo>
                        <a:cubicBezTo>
                          <a:pt x="181661" y="20780"/>
                          <a:pt x="92305" y="8352"/>
                          <a:pt x="2478" y="14"/>
                        </a:cubicBezTo>
                        <a:cubicBezTo>
                          <a:pt x="-826" y="-300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64" name="Freeform: Shape 763">
                    <a:extLst>
                      <a:ext uri="{FF2B5EF4-FFF2-40B4-BE49-F238E27FC236}">
                        <a16:creationId xmlns:a16="http://schemas.microsoft.com/office/drawing/2014/main" id="{2F674D5A-9721-4EA6-AF61-245CC5193816}"/>
                      </a:ext>
                    </a:extLst>
                  </p:cNvPr>
                  <p:cNvSpPr/>
                  <p:nvPr/>
                </p:nvSpPr>
                <p:spPr>
                  <a:xfrm>
                    <a:off x="6105393" y="4245772"/>
                    <a:ext cx="184148" cy="938328"/>
                  </a:xfrm>
                  <a:custGeom>
                    <a:avLst/>
                    <a:gdLst>
                      <a:gd name="connsiteX0" fmla="*/ 4910 w 184148"/>
                      <a:gd name="connsiteY0" fmla="*/ 936438 h 938328"/>
                      <a:gd name="connsiteX1" fmla="*/ 184093 w 184148"/>
                      <a:gd name="connsiteY1" fmla="*/ 3081 h 938328"/>
                      <a:gd name="connsiteX2" fmla="*/ 179216 w 184148"/>
                      <a:gd name="connsiteY2" fmla="*/ 1823 h 938328"/>
                      <a:gd name="connsiteX3" fmla="*/ 33 w 184148"/>
                      <a:gd name="connsiteY3" fmla="*/ 935180 h 938328"/>
                      <a:gd name="connsiteX4" fmla="*/ 4910 w 184148"/>
                      <a:gd name="connsiteY4" fmla="*/ 936438 h 938328"/>
                      <a:gd name="connsiteX5" fmla="*/ 4910 w 184148"/>
                      <a:gd name="connsiteY5" fmla="*/ 936438 h 938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4148" h="938328">
                        <a:moveTo>
                          <a:pt x="4910" y="936438"/>
                        </a:moveTo>
                        <a:cubicBezTo>
                          <a:pt x="64690" y="625266"/>
                          <a:pt x="124313" y="314252"/>
                          <a:pt x="184093" y="3081"/>
                        </a:cubicBezTo>
                        <a:cubicBezTo>
                          <a:pt x="184722" y="-65"/>
                          <a:pt x="179846" y="-1324"/>
                          <a:pt x="179216" y="1823"/>
                        </a:cubicBezTo>
                        <a:cubicBezTo>
                          <a:pt x="119436" y="312994"/>
                          <a:pt x="59813" y="624008"/>
                          <a:pt x="33" y="935180"/>
                        </a:cubicBezTo>
                        <a:cubicBezTo>
                          <a:pt x="-439" y="938326"/>
                          <a:pt x="4281" y="939742"/>
                          <a:pt x="4910" y="936438"/>
                        </a:cubicBezTo>
                        <a:lnTo>
                          <a:pt x="4910" y="93643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738" name="Graphic 619">
                  <a:extLst>
                    <a:ext uri="{FF2B5EF4-FFF2-40B4-BE49-F238E27FC236}">
                      <a16:creationId xmlns:a16="http://schemas.microsoft.com/office/drawing/2014/main" id="{D605FDAC-E2D9-47C8-9982-382BB0BE5B53}"/>
                    </a:ext>
                  </a:extLst>
                </p:cNvPr>
                <p:cNvGrpSpPr/>
                <p:nvPr/>
              </p:nvGrpSpPr>
              <p:grpSpPr>
                <a:xfrm>
                  <a:off x="6265776" y="5248898"/>
                  <a:ext cx="228046" cy="261456"/>
                  <a:chOff x="6265776" y="5248898"/>
                  <a:chExt cx="228046" cy="261456"/>
                </a:xfrm>
              </p:grpSpPr>
              <p:sp>
                <p:nvSpPr>
                  <p:cNvPr id="750" name="Freeform: Shape 749">
                    <a:extLst>
                      <a:ext uri="{FF2B5EF4-FFF2-40B4-BE49-F238E27FC236}">
                        <a16:creationId xmlns:a16="http://schemas.microsoft.com/office/drawing/2014/main" id="{8B592818-44C4-4310-8EF0-3001FE0C0A68}"/>
                      </a:ext>
                    </a:extLst>
                  </p:cNvPr>
                  <p:cNvSpPr/>
                  <p:nvPr/>
                </p:nvSpPr>
                <p:spPr>
                  <a:xfrm>
                    <a:off x="6265776" y="5251115"/>
                    <a:ext cx="182442" cy="259099"/>
                  </a:xfrm>
                  <a:custGeom>
                    <a:avLst/>
                    <a:gdLst>
                      <a:gd name="connsiteX0" fmla="*/ 32520 w 182442"/>
                      <a:gd name="connsiteY0" fmla="*/ 0 h 259099"/>
                      <a:gd name="connsiteX1" fmla="*/ 38026 w 182442"/>
                      <a:gd name="connsiteY1" fmla="*/ 53645 h 259099"/>
                      <a:gd name="connsiteX2" fmla="*/ 1844 w 182442"/>
                      <a:gd name="connsiteY2" fmla="*/ 64028 h 259099"/>
                      <a:gd name="connsiteX3" fmla="*/ 62568 w 182442"/>
                      <a:gd name="connsiteY3" fmla="*/ 256111 h 259099"/>
                      <a:gd name="connsiteX4" fmla="*/ 164351 w 182442"/>
                      <a:gd name="connsiteY4" fmla="*/ 259100 h 259099"/>
                      <a:gd name="connsiteX5" fmla="*/ 182443 w 182442"/>
                      <a:gd name="connsiteY5" fmla="*/ 21080 h 259099"/>
                      <a:gd name="connsiteX6" fmla="*/ 32520 w 182442"/>
                      <a:gd name="connsiteY6" fmla="*/ 0 h 259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2442" h="259099">
                        <a:moveTo>
                          <a:pt x="32520" y="0"/>
                        </a:moveTo>
                        <a:cubicBezTo>
                          <a:pt x="32520" y="0"/>
                          <a:pt x="38970" y="63398"/>
                          <a:pt x="38026" y="53645"/>
                        </a:cubicBezTo>
                        <a:cubicBezTo>
                          <a:pt x="37082" y="44049"/>
                          <a:pt x="13328" y="43419"/>
                          <a:pt x="1844" y="64028"/>
                        </a:cubicBezTo>
                        <a:cubicBezTo>
                          <a:pt x="-9641" y="84636"/>
                          <a:pt x="35195" y="258943"/>
                          <a:pt x="62568" y="256111"/>
                        </a:cubicBezTo>
                        <a:cubicBezTo>
                          <a:pt x="89941" y="253279"/>
                          <a:pt x="164351" y="259100"/>
                          <a:pt x="164351" y="259100"/>
                        </a:cubicBezTo>
                        <a:lnTo>
                          <a:pt x="182443" y="21080"/>
                        </a:lnTo>
                        <a:lnTo>
                          <a:pt x="32520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1" name="Freeform: Shape 750">
                    <a:extLst>
                      <a:ext uri="{FF2B5EF4-FFF2-40B4-BE49-F238E27FC236}">
                        <a16:creationId xmlns:a16="http://schemas.microsoft.com/office/drawing/2014/main" id="{FEDF428E-6477-4574-9D7C-7CB37D944786}"/>
                      </a:ext>
                    </a:extLst>
                  </p:cNvPr>
                  <p:cNvSpPr/>
                  <p:nvPr/>
                </p:nvSpPr>
                <p:spPr>
                  <a:xfrm>
                    <a:off x="6271359" y="5301863"/>
                    <a:ext cx="145424" cy="208492"/>
                  </a:xfrm>
                  <a:custGeom>
                    <a:avLst/>
                    <a:gdLst>
                      <a:gd name="connsiteX0" fmla="*/ 3811 w 145424"/>
                      <a:gd name="connsiteY0" fmla="*/ 13752 h 208492"/>
                      <a:gd name="connsiteX1" fmla="*/ 116450 w 145424"/>
                      <a:gd name="connsiteY1" fmla="*/ 113647 h 208492"/>
                      <a:gd name="connsiteX2" fmla="*/ 140834 w 145424"/>
                      <a:gd name="connsiteY2" fmla="*/ 207251 h 208492"/>
                      <a:gd name="connsiteX3" fmla="*/ 145081 w 145424"/>
                      <a:gd name="connsiteY3" fmla="*/ 204734 h 208492"/>
                      <a:gd name="connsiteX4" fmla="*/ 89706 w 145424"/>
                      <a:gd name="connsiteY4" fmla="*/ 27281 h 208492"/>
                      <a:gd name="connsiteX5" fmla="*/ 1137 w 145424"/>
                      <a:gd name="connsiteY5" fmla="*/ 9661 h 208492"/>
                      <a:gd name="connsiteX6" fmla="*/ 3811 w 145424"/>
                      <a:gd name="connsiteY6" fmla="*/ 13752 h 208492"/>
                      <a:gd name="connsiteX7" fmla="*/ 3811 w 145424"/>
                      <a:gd name="connsiteY7" fmla="*/ 13752 h 208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424" h="208492">
                        <a:moveTo>
                          <a:pt x="3811" y="13752"/>
                        </a:moveTo>
                        <a:cubicBezTo>
                          <a:pt x="73030" y="-27622"/>
                          <a:pt x="107955" y="62048"/>
                          <a:pt x="116450" y="113647"/>
                        </a:cubicBezTo>
                        <a:cubicBezTo>
                          <a:pt x="121798" y="146212"/>
                          <a:pt x="124630" y="177833"/>
                          <a:pt x="140834" y="207251"/>
                        </a:cubicBezTo>
                        <a:cubicBezTo>
                          <a:pt x="142407" y="210082"/>
                          <a:pt x="146654" y="207565"/>
                          <a:pt x="145081" y="204734"/>
                        </a:cubicBezTo>
                        <a:cubicBezTo>
                          <a:pt x="114719" y="149830"/>
                          <a:pt x="132024" y="76836"/>
                          <a:pt x="89706" y="27281"/>
                        </a:cubicBezTo>
                        <a:cubicBezTo>
                          <a:pt x="66895" y="537"/>
                          <a:pt x="32128" y="-8902"/>
                          <a:pt x="1137" y="9661"/>
                        </a:cubicBezTo>
                        <a:cubicBezTo>
                          <a:pt x="-1537" y="11078"/>
                          <a:pt x="980" y="15482"/>
                          <a:pt x="3811" y="13752"/>
                        </a:cubicBezTo>
                        <a:lnTo>
                          <a:pt x="3811" y="1375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2" name="Freeform: Shape 751">
                    <a:extLst>
                      <a:ext uri="{FF2B5EF4-FFF2-40B4-BE49-F238E27FC236}">
                        <a16:creationId xmlns:a16="http://schemas.microsoft.com/office/drawing/2014/main" id="{46F613D3-FA4B-48A3-9276-1505914EEC7B}"/>
                      </a:ext>
                    </a:extLst>
                  </p:cNvPr>
                  <p:cNvSpPr/>
                  <p:nvPr/>
                </p:nvSpPr>
                <p:spPr>
                  <a:xfrm>
                    <a:off x="6414710" y="5400781"/>
                    <a:ext cx="23755" cy="14414"/>
                  </a:xfrm>
                  <a:custGeom>
                    <a:avLst/>
                    <a:gdLst>
                      <a:gd name="connsiteX0" fmla="*/ 2360 w 23755"/>
                      <a:gd name="connsiteY0" fmla="*/ 14415 h 14414"/>
                      <a:gd name="connsiteX1" fmla="*/ 23283 w 23755"/>
                      <a:gd name="connsiteY1" fmla="*/ 3560 h 14414"/>
                      <a:gd name="connsiteX2" fmla="*/ 19035 w 23755"/>
                      <a:gd name="connsiteY2" fmla="*/ 1043 h 14414"/>
                      <a:gd name="connsiteX3" fmla="*/ 2360 w 23755"/>
                      <a:gd name="connsiteY3" fmla="*/ 9538 h 14414"/>
                      <a:gd name="connsiteX4" fmla="*/ 2360 w 23755"/>
                      <a:gd name="connsiteY4" fmla="*/ 14415 h 14414"/>
                      <a:gd name="connsiteX5" fmla="*/ 2360 w 23755"/>
                      <a:gd name="connsiteY5" fmla="*/ 14415 h 14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5" h="14414">
                        <a:moveTo>
                          <a:pt x="2360" y="14415"/>
                        </a:moveTo>
                        <a:cubicBezTo>
                          <a:pt x="11169" y="14257"/>
                          <a:pt x="18091" y="10639"/>
                          <a:pt x="23283" y="3560"/>
                        </a:cubicBezTo>
                        <a:cubicBezTo>
                          <a:pt x="25171" y="1043"/>
                          <a:pt x="20923" y="-1474"/>
                          <a:pt x="19035" y="1043"/>
                        </a:cubicBezTo>
                        <a:cubicBezTo>
                          <a:pt x="14788" y="6706"/>
                          <a:pt x="9439" y="9380"/>
                          <a:pt x="2360" y="9538"/>
                        </a:cubicBezTo>
                        <a:cubicBezTo>
                          <a:pt x="-787" y="9380"/>
                          <a:pt x="-787" y="14415"/>
                          <a:pt x="2360" y="14415"/>
                        </a:cubicBezTo>
                        <a:lnTo>
                          <a:pt x="2360" y="144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3" name="Freeform: Shape 752">
                    <a:extLst>
                      <a:ext uri="{FF2B5EF4-FFF2-40B4-BE49-F238E27FC236}">
                        <a16:creationId xmlns:a16="http://schemas.microsoft.com/office/drawing/2014/main" id="{D30B80E9-ED16-4F69-BBA6-DDC7A24E89B9}"/>
                      </a:ext>
                    </a:extLst>
                  </p:cNvPr>
                  <p:cNvSpPr/>
                  <p:nvPr/>
                </p:nvSpPr>
                <p:spPr>
                  <a:xfrm>
                    <a:off x="6415199" y="5369099"/>
                    <a:ext cx="28375" cy="22990"/>
                  </a:xfrm>
                  <a:custGeom>
                    <a:avLst/>
                    <a:gdLst>
                      <a:gd name="connsiteX0" fmla="*/ 3758 w 28375"/>
                      <a:gd name="connsiteY0" fmla="*/ 22656 h 22990"/>
                      <a:gd name="connsiteX1" fmla="*/ 27670 w 28375"/>
                      <a:gd name="connsiteY1" fmla="*/ 4250 h 22990"/>
                      <a:gd name="connsiteX2" fmla="*/ 24210 w 28375"/>
                      <a:gd name="connsiteY2" fmla="*/ 789 h 22990"/>
                      <a:gd name="connsiteX3" fmla="*/ 1241 w 28375"/>
                      <a:gd name="connsiteY3" fmla="*/ 18408 h 22990"/>
                      <a:gd name="connsiteX4" fmla="*/ 3758 w 28375"/>
                      <a:gd name="connsiteY4" fmla="*/ 22656 h 22990"/>
                      <a:gd name="connsiteX5" fmla="*/ 3758 w 28375"/>
                      <a:gd name="connsiteY5" fmla="*/ 22656 h 22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375" h="22990">
                        <a:moveTo>
                          <a:pt x="3758" y="22656"/>
                        </a:moveTo>
                        <a:cubicBezTo>
                          <a:pt x="12883" y="17936"/>
                          <a:pt x="20749" y="11801"/>
                          <a:pt x="27670" y="4250"/>
                        </a:cubicBezTo>
                        <a:cubicBezTo>
                          <a:pt x="29873" y="1890"/>
                          <a:pt x="26412" y="-1571"/>
                          <a:pt x="24210" y="789"/>
                        </a:cubicBezTo>
                        <a:cubicBezTo>
                          <a:pt x="17445" y="8026"/>
                          <a:pt x="10051" y="13689"/>
                          <a:pt x="1241" y="18408"/>
                        </a:cubicBezTo>
                        <a:cubicBezTo>
                          <a:pt x="-1590" y="19824"/>
                          <a:pt x="927" y="24229"/>
                          <a:pt x="3758" y="22656"/>
                        </a:cubicBezTo>
                        <a:lnTo>
                          <a:pt x="3758" y="226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4" name="Freeform: Shape 753">
                    <a:extLst>
                      <a:ext uri="{FF2B5EF4-FFF2-40B4-BE49-F238E27FC236}">
                        <a16:creationId xmlns:a16="http://schemas.microsoft.com/office/drawing/2014/main" id="{42514B05-96FE-455E-A19C-3CE3FC8D874A}"/>
                      </a:ext>
                    </a:extLst>
                  </p:cNvPr>
                  <p:cNvSpPr/>
                  <p:nvPr/>
                </p:nvSpPr>
                <p:spPr>
                  <a:xfrm>
                    <a:off x="6295936" y="5298149"/>
                    <a:ext cx="110685" cy="21014"/>
                  </a:xfrm>
                  <a:custGeom>
                    <a:avLst/>
                    <a:gdLst>
                      <a:gd name="connsiteX0" fmla="*/ 2360 w 110685"/>
                      <a:gd name="connsiteY0" fmla="*/ 5038 h 21014"/>
                      <a:gd name="connsiteX1" fmla="*/ 107604 w 110685"/>
                      <a:gd name="connsiteY1" fmla="*/ 20927 h 21014"/>
                      <a:gd name="connsiteX2" fmla="*/ 108863 w 110685"/>
                      <a:gd name="connsiteY2" fmla="*/ 16050 h 21014"/>
                      <a:gd name="connsiteX3" fmla="*/ 2360 w 110685"/>
                      <a:gd name="connsiteY3" fmla="*/ 4 h 21014"/>
                      <a:gd name="connsiteX4" fmla="*/ 2360 w 110685"/>
                      <a:gd name="connsiteY4" fmla="*/ 5038 h 21014"/>
                      <a:gd name="connsiteX5" fmla="*/ 2360 w 110685"/>
                      <a:gd name="connsiteY5" fmla="*/ 5038 h 21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685" h="21014">
                        <a:moveTo>
                          <a:pt x="2360" y="5038"/>
                        </a:moveTo>
                        <a:cubicBezTo>
                          <a:pt x="38071" y="6768"/>
                          <a:pt x="72995" y="11960"/>
                          <a:pt x="107604" y="20927"/>
                        </a:cubicBezTo>
                        <a:cubicBezTo>
                          <a:pt x="110751" y="21713"/>
                          <a:pt x="112009" y="16994"/>
                          <a:pt x="108863" y="16050"/>
                        </a:cubicBezTo>
                        <a:cubicBezTo>
                          <a:pt x="73781" y="6926"/>
                          <a:pt x="38542" y="1577"/>
                          <a:pt x="2360" y="4"/>
                        </a:cubicBezTo>
                        <a:cubicBezTo>
                          <a:pt x="-787" y="-154"/>
                          <a:pt x="-787" y="4880"/>
                          <a:pt x="2360" y="5038"/>
                        </a:cubicBezTo>
                        <a:lnTo>
                          <a:pt x="2360" y="50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5" name="Freeform: Shape 754">
                    <a:extLst>
                      <a:ext uri="{FF2B5EF4-FFF2-40B4-BE49-F238E27FC236}">
                        <a16:creationId xmlns:a16="http://schemas.microsoft.com/office/drawing/2014/main" id="{7552F614-58C0-4E9B-AE22-1022DED042F4}"/>
                      </a:ext>
                    </a:extLst>
                  </p:cNvPr>
                  <p:cNvSpPr/>
                  <p:nvPr/>
                </p:nvSpPr>
                <p:spPr>
                  <a:xfrm>
                    <a:off x="6295090" y="5248898"/>
                    <a:ext cx="152970" cy="21895"/>
                  </a:xfrm>
                  <a:custGeom>
                    <a:avLst/>
                    <a:gdLst>
                      <a:gd name="connsiteX0" fmla="*/ 2419 w 152970"/>
                      <a:gd name="connsiteY0" fmla="*/ 5048 h 21895"/>
                      <a:gd name="connsiteX1" fmla="*/ 150611 w 152970"/>
                      <a:gd name="connsiteY1" fmla="*/ 21881 h 21895"/>
                      <a:gd name="connsiteX2" fmla="*/ 150611 w 152970"/>
                      <a:gd name="connsiteY2" fmla="*/ 16847 h 21895"/>
                      <a:gd name="connsiteX3" fmla="*/ 2419 w 152970"/>
                      <a:gd name="connsiteY3" fmla="*/ 14 h 21895"/>
                      <a:gd name="connsiteX4" fmla="*/ 2419 w 152970"/>
                      <a:gd name="connsiteY4" fmla="*/ 5048 h 21895"/>
                      <a:gd name="connsiteX5" fmla="*/ 2419 w 152970"/>
                      <a:gd name="connsiteY5" fmla="*/ 5048 h 21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970" h="21895">
                        <a:moveTo>
                          <a:pt x="2419" y="5048"/>
                        </a:moveTo>
                        <a:cubicBezTo>
                          <a:pt x="51816" y="10712"/>
                          <a:pt x="101214" y="16218"/>
                          <a:pt x="150611" y="21881"/>
                        </a:cubicBezTo>
                        <a:cubicBezTo>
                          <a:pt x="153757" y="22196"/>
                          <a:pt x="153757" y="17319"/>
                          <a:pt x="150611" y="16847"/>
                        </a:cubicBezTo>
                        <a:cubicBezTo>
                          <a:pt x="101214" y="11184"/>
                          <a:pt x="51816" y="5678"/>
                          <a:pt x="2419" y="14"/>
                        </a:cubicBezTo>
                        <a:cubicBezTo>
                          <a:pt x="-885" y="-301"/>
                          <a:pt x="-727" y="4734"/>
                          <a:pt x="2419" y="5048"/>
                        </a:cubicBezTo>
                        <a:lnTo>
                          <a:pt x="2419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6" name="Freeform: Shape 755">
                    <a:extLst>
                      <a:ext uri="{FF2B5EF4-FFF2-40B4-BE49-F238E27FC236}">
                        <a16:creationId xmlns:a16="http://schemas.microsoft.com/office/drawing/2014/main" id="{C1451585-4AB4-4141-A65D-8B550E03BE79}"/>
                      </a:ext>
                    </a:extLst>
                  </p:cNvPr>
                  <p:cNvSpPr/>
                  <p:nvPr/>
                </p:nvSpPr>
                <p:spPr>
                  <a:xfrm>
                    <a:off x="6411983" y="5347265"/>
                    <a:ext cx="34015" cy="18661"/>
                  </a:xfrm>
                  <a:custGeom>
                    <a:avLst/>
                    <a:gdLst>
                      <a:gd name="connsiteX0" fmla="*/ 3828 w 34015"/>
                      <a:gd name="connsiteY0" fmla="*/ 18376 h 18661"/>
                      <a:gd name="connsiteX1" fmla="*/ 32774 w 34015"/>
                      <a:gd name="connsiteY1" fmla="*/ 4533 h 18661"/>
                      <a:gd name="connsiteX2" fmla="*/ 30257 w 34015"/>
                      <a:gd name="connsiteY2" fmla="*/ 285 h 18661"/>
                      <a:gd name="connsiteX3" fmla="*/ 1311 w 34015"/>
                      <a:gd name="connsiteY3" fmla="*/ 14129 h 18661"/>
                      <a:gd name="connsiteX4" fmla="*/ 3828 w 34015"/>
                      <a:gd name="connsiteY4" fmla="*/ 18376 h 18661"/>
                      <a:gd name="connsiteX5" fmla="*/ 3828 w 34015"/>
                      <a:gd name="connsiteY5" fmla="*/ 18376 h 18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015" h="18661">
                        <a:moveTo>
                          <a:pt x="3828" y="18376"/>
                        </a:moveTo>
                        <a:cubicBezTo>
                          <a:pt x="13424" y="13814"/>
                          <a:pt x="23021" y="9095"/>
                          <a:pt x="32774" y="4533"/>
                        </a:cubicBezTo>
                        <a:cubicBezTo>
                          <a:pt x="35606" y="3117"/>
                          <a:pt x="33089" y="-1131"/>
                          <a:pt x="30257" y="285"/>
                        </a:cubicBezTo>
                        <a:cubicBezTo>
                          <a:pt x="20661" y="4847"/>
                          <a:pt x="11065" y="9567"/>
                          <a:pt x="1311" y="14129"/>
                        </a:cubicBezTo>
                        <a:cubicBezTo>
                          <a:pt x="-1678" y="15545"/>
                          <a:pt x="996" y="19792"/>
                          <a:pt x="3828" y="18376"/>
                        </a:cubicBezTo>
                        <a:lnTo>
                          <a:pt x="3828" y="183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7" name="Freeform: Shape 756">
                    <a:extLst>
                      <a:ext uri="{FF2B5EF4-FFF2-40B4-BE49-F238E27FC236}">
                        <a16:creationId xmlns:a16="http://schemas.microsoft.com/office/drawing/2014/main" id="{19FBB851-E1BB-41ED-A1C4-63C2F0AA76D5}"/>
                      </a:ext>
                    </a:extLst>
                  </p:cNvPr>
                  <p:cNvSpPr/>
                  <p:nvPr/>
                </p:nvSpPr>
                <p:spPr>
                  <a:xfrm>
                    <a:off x="6441362" y="5320397"/>
                    <a:ext cx="52460" cy="32623"/>
                  </a:xfrm>
                  <a:custGeom>
                    <a:avLst/>
                    <a:gdLst>
                      <a:gd name="connsiteX0" fmla="*/ 5283 w 52460"/>
                      <a:gd name="connsiteY0" fmla="*/ 29355 h 32623"/>
                      <a:gd name="connsiteX1" fmla="*/ 41938 w 52460"/>
                      <a:gd name="connsiteY1" fmla="*/ 8274 h 32623"/>
                      <a:gd name="connsiteX2" fmla="*/ 38320 w 52460"/>
                      <a:gd name="connsiteY2" fmla="*/ 25107 h 32623"/>
                      <a:gd name="connsiteX3" fmla="*/ 25735 w 52460"/>
                      <a:gd name="connsiteY3" fmla="*/ 27310 h 32623"/>
                      <a:gd name="connsiteX4" fmla="*/ 3081 w 52460"/>
                      <a:gd name="connsiteY4" fmla="*/ 24635 h 32623"/>
                      <a:gd name="connsiteX5" fmla="*/ 1822 w 52460"/>
                      <a:gd name="connsiteY5" fmla="*/ 29512 h 32623"/>
                      <a:gd name="connsiteX6" fmla="*/ 42882 w 52460"/>
                      <a:gd name="connsiteY6" fmla="*/ 28883 h 32623"/>
                      <a:gd name="connsiteX7" fmla="*/ 50119 w 52460"/>
                      <a:gd name="connsiteY7" fmla="*/ 8589 h 32623"/>
                      <a:gd name="connsiteX8" fmla="*/ 564 w 52460"/>
                      <a:gd name="connsiteY8" fmla="*/ 27939 h 32623"/>
                      <a:gd name="connsiteX9" fmla="*/ 5283 w 52460"/>
                      <a:gd name="connsiteY9" fmla="*/ 29355 h 32623"/>
                      <a:gd name="connsiteX10" fmla="*/ 5283 w 52460"/>
                      <a:gd name="connsiteY10" fmla="*/ 29355 h 3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460" h="32623">
                        <a:moveTo>
                          <a:pt x="5283" y="29355"/>
                        </a:moveTo>
                        <a:cubicBezTo>
                          <a:pt x="8587" y="16612"/>
                          <a:pt x="27780" y="-1794"/>
                          <a:pt x="41938" y="8274"/>
                        </a:cubicBezTo>
                        <a:cubicBezTo>
                          <a:pt x="48860" y="13151"/>
                          <a:pt x="45871" y="22905"/>
                          <a:pt x="38320" y="25107"/>
                        </a:cubicBezTo>
                        <a:cubicBezTo>
                          <a:pt x="34387" y="26366"/>
                          <a:pt x="29825" y="26995"/>
                          <a:pt x="25735" y="27310"/>
                        </a:cubicBezTo>
                        <a:cubicBezTo>
                          <a:pt x="18026" y="27781"/>
                          <a:pt x="10475" y="26680"/>
                          <a:pt x="3081" y="24635"/>
                        </a:cubicBezTo>
                        <a:cubicBezTo>
                          <a:pt x="-65" y="23691"/>
                          <a:pt x="-1324" y="28568"/>
                          <a:pt x="1822" y="29512"/>
                        </a:cubicBezTo>
                        <a:cubicBezTo>
                          <a:pt x="14722" y="33130"/>
                          <a:pt x="30297" y="34389"/>
                          <a:pt x="42882" y="28883"/>
                        </a:cubicBezTo>
                        <a:cubicBezTo>
                          <a:pt x="51062" y="25422"/>
                          <a:pt x="55467" y="16927"/>
                          <a:pt x="50119" y="8589"/>
                        </a:cubicBezTo>
                        <a:cubicBezTo>
                          <a:pt x="36117" y="-12963"/>
                          <a:pt x="5126" y="10791"/>
                          <a:pt x="564" y="27939"/>
                        </a:cubicBezTo>
                        <a:cubicBezTo>
                          <a:pt x="-380" y="31085"/>
                          <a:pt x="4497" y="32501"/>
                          <a:pt x="5283" y="29355"/>
                        </a:cubicBezTo>
                        <a:lnTo>
                          <a:pt x="5283" y="2935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58" name="Freeform: Shape 757">
                    <a:extLst>
                      <a:ext uri="{FF2B5EF4-FFF2-40B4-BE49-F238E27FC236}">
                        <a16:creationId xmlns:a16="http://schemas.microsoft.com/office/drawing/2014/main" id="{2385BDD7-15A8-428F-BE8A-AFFD561B053F}"/>
                      </a:ext>
                    </a:extLst>
                  </p:cNvPr>
                  <p:cNvSpPr/>
                  <p:nvPr/>
                </p:nvSpPr>
                <p:spPr>
                  <a:xfrm>
                    <a:off x="6438337" y="5299937"/>
                    <a:ext cx="29493" cy="49799"/>
                  </a:xfrm>
                  <a:custGeom>
                    <a:avLst/>
                    <a:gdLst>
                      <a:gd name="connsiteX0" fmla="*/ 7679 w 29493"/>
                      <a:gd name="connsiteY0" fmla="*/ 49028 h 49799"/>
                      <a:gd name="connsiteX1" fmla="*/ 27815 w 29493"/>
                      <a:gd name="connsiteY1" fmla="*/ 8913 h 49799"/>
                      <a:gd name="connsiteX2" fmla="*/ 285 w 29493"/>
                      <a:gd name="connsiteY2" fmla="*/ 8913 h 49799"/>
                      <a:gd name="connsiteX3" fmla="*/ 4532 w 29493"/>
                      <a:gd name="connsiteY3" fmla="*/ 11430 h 49799"/>
                      <a:gd name="connsiteX4" fmla="*/ 13971 w 29493"/>
                      <a:gd name="connsiteY4" fmla="*/ 4823 h 49799"/>
                      <a:gd name="connsiteX5" fmla="*/ 23882 w 29493"/>
                      <a:gd name="connsiteY5" fmla="*/ 13318 h 49799"/>
                      <a:gd name="connsiteX6" fmla="*/ 19163 w 29493"/>
                      <a:gd name="connsiteY6" fmla="*/ 29521 h 49799"/>
                      <a:gd name="connsiteX7" fmla="*/ 4061 w 29493"/>
                      <a:gd name="connsiteY7" fmla="*/ 45725 h 49799"/>
                      <a:gd name="connsiteX8" fmla="*/ 7679 w 29493"/>
                      <a:gd name="connsiteY8" fmla="*/ 49028 h 49799"/>
                      <a:gd name="connsiteX9" fmla="*/ 7679 w 29493"/>
                      <a:gd name="connsiteY9" fmla="*/ 49028 h 49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493" h="49799">
                        <a:moveTo>
                          <a:pt x="7679" y="49028"/>
                        </a:moveTo>
                        <a:cubicBezTo>
                          <a:pt x="17118" y="38488"/>
                          <a:pt x="35052" y="25431"/>
                          <a:pt x="27815" y="8913"/>
                        </a:cubicBezTo>
                        <a:cubicBezTo>
                          <a:pt x="22309" y="-3515"/>
                          <a:pt x="6106" y="-2414"/>
                          <a:pt x="285" y="8913"/>
                        </a:cubicBezTo>
                        <a:cubicBezTo>
                          <a:pt x="-1131" y="11745"/>
                          <a:pt x="3117" y="14262"/>
                          <a:pt x="4532" y="11430"/>
                        </a:cubicBezTo>
                        <a:cubicBezTo>
                          <a:pt x="6106" y="7340"/>
                          <a:pt x="9252" y="5137"/>
                          <a:pt x="13971" y="4823"/>
                        </a:cubicBezTo>
                        <a:cubicBezTo>
                          <a:pt x="17275" y="7654"/>
                          <a:pt x="20579" y="10486"/>
                          <a:pt x="23882" y="13318"/>
                        </a:cubicBezTo>
                        <a:cubicBezTo>
                          <a:pt x="26399" y="18509"/>
                          <a:pt x="22152" y="25431"/>
                          <a:pt x="19163" y="29521"/>
                        </a:cubicBezTo>
                        <a:cubicBezTo>
                          <a:pt x="14758" y="35499"/>
                          <a:pt x="8937" y="40219"/>
                          <a:pt x="4061" y="45725"/>
                        </a:cubicBezTo>
                        <a:cubicBezTo>
                          <a:pt x="2015" y="47770"/>
                          <a:pt x="5476" y="51388"/>
                          <a:pt x="7679" y="49028"/>
                        </a:cubicBezTo>
                        <a:lnTo>
                          <a:pt x="7679" y="490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739" name="Graphic 619">
                  <a:extLst>
                    <a:ext uri="{FF2B5EF4-FFF2-40B4-BE49-F238E27FC236}">
                      <a16:creationId xmlns:a16="http://schemas.microsoft.com/office/drawing/2014/main" id="{0A23E575-26E1-413C-B729-DB2E1B8BBE60}"/>
                    </a:ext>
                  </a:extLst>
                </p:cNvPr>
                <p:cNvGrpSpPr/>
                <p:nvPr/>
              </p:nvGrpSpPr>
              <p:grpSpPr>
                <a:xfrm>
                  <a:off x="5853769" y="5246539"/>
                  <a:ext cx="228219" cy="257838"/>
                  <a:chOff x="5853769" y="5246539"/>
                  <a:chExt cx="228219" cy="257838"/>
                </a:xfrm>
              </p:grpSpPr>
              <p:sp>
                <p:nvSpPr>
                  <p:cNvPr id="741" name="Freeform: Shape 740">
                    <a:extLst>
                      <a:ext uri="{FF2B5EF4-FFF2-40B4-BE49-F238E27FC236}">
                        <a16:creationId xmlns:a16="http://schemas.microsoft.com/office/drawing/2014/main" id="{3C01B2F9-1BA7-4F49-A030-1DFFD4546ECC}"/>
                      </a:ext>
                    </a:extLst>
                  </p:cNvPr>
                  <p:cNvSpPr/>
                  <p:nvPr/>
                </p:nvSpPr>
                <p:spPr>
                  <a:xfrm>
                    <a:off x="5853769" y="5248755"/>
                    <a:ext cx="180865" cy="255222"/>
                  </a:xfrm>
                  <a:custGeom>
                    <a:avLst/>
                    <a:gdLst>
                      <a:gd name="connsiteX0" fmla="*/ 30314 w 180865"/>
                      <a:gd name="connsiteY0" fmla="*/ 0 h 255222"/>
                      <a:gd name="connsiteX1" fmla="*/ 37393 w 180865"/>
                      <a:gd name="connsiteY1" fmla="*/ 53487 h 255222"/>
                      <a:gd name="connsiteX2" fmla="*/ 1525 w 180865"/>
                      <a:gd name="connsiteY2" fmla="*/ 64971 h 255222"/>
                      <a:gd name="connsiteX3" fmla="*/ 67755 w 180865"/>
                      <a:gd name="connsiteY3" fmla="*/ 255167 h 255222"/>
                      <a:gd name="connsiteX4" fmla="*/ 169539 w 180865"/>
                      <a:gd name="connsiteY4" fmla="*/ 255167 h 255222"/>
                      <a:gd name="connsiteX5" fmla="*/ 180865 w 180865"/>
                      <a:gd name="connsiteY5" fmla="*/ 16675 h 255222"/>
                      <a:gd name="connsiteX6" fmla="*/ 30314 w 180865"/>
                      <a:gd name="connsiteY6" fmla="*/ 0 h 25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865" h="255222">
                        <a:moveTo>
                          <a:pt x="30314" y="0"/>
                        </a:moveTo>
                        <a:cubicBezTo>
                          <a:pt x="30314" y="0"/>
                          <a:pt x="38652" y="63084"/>
                          <a:pt x="37393" y="53487"/>
                        </a:cubicBezTo>
                        <a:cubicBezTo>
                          <a:pt x="36135" y="43891"/>
                          <a:pt x="12380" y="44049"/>
                          <a:pt x="1525" y="64971"/>
                        </a:cubicBezTo>
                        <a:cubicBezTo>
                          <a:pt x="-9330" y="85895"/>
                          <a:pt x="40382" y="258785"/>
                          <a:pt x="67755" y="255167"/>
                        </a:cubicBezTo>
                        <a:cubicBezTo>
                          <a:pt x="94971" y="251548"/>
                          <a:pt x="169539" y="255167"/>
                          <a:pt x="169539" y="255167"/>
                        </a:cubicBezTo>
                        <a:lnTo>
                          <a:pt x="180865" y="16675"/>
                        </a:lnTo>
                        <a:lnTo>
                          <a:pt x="30314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2" name="Freeform: Shape 741">
                    <a:extLst>
                      <a:ext uri="{FF2B5EF4-FFF2-40B4-BE49-F238E27FC236}">
                        <a16:creationId xmlns:a16="http://schemas.microsoft.com/office/drawing/2014/main" id="{35061792-A9FE-42B9-AE14-4EE64DCE00E7}"/>
                      </a:ext>
                    </a:extLst>
                  </p:cNvPr>
                  <p:cNvSpPr/>
                  <p:nvPr/>
                </p:nvSpPr>
                <p:spPr>
                  <a:xfrm>
                    <a:off x="5859029" y="5299026"/>
                    <a:ext cx="150830" cy="205350"/>
                  </a:xfrm>
                  <a:custGeom>
                    <a:avLst/>
                    <a:gdLst>
                      <a:gd name="connsiteX0" fmla="*/ 3658 w 150830"/>
                      <a:gd name="connsiteY0" fmla="*/ 14858 h 205350"/>
                      <a:gd name="connsiteX1" fmla="*/ 119128 w 150830"/>
                      <a:gd name="connsiteY1" fmla="*/ 111293 h 205350"/>
                      <a:gd name="connsiteX2" fmla="*/ 146187 w 150830"/>
                      <a:gd name="connsiteY2" fmla="*/ 204109 h 205350"/>
                      <a:gd name="connsiteX3" fmla="*/ 150434 w 150830"/>
                      <a:gd name="connsiteY3" fmla="*/ 201592 h 205350"/>
                      <a:gd name="connsiteX4" fmla="*/ 97104 w 150830"/>
                      <a:gd name="connsiteY4" fmla="*/ 34680 h 205350"/>
                      <a:gd name="connsiteX5" fmla="*/ 1141 w 150830"/>
                      <a:gd name="connsiteY5" fmla="*/ 10610 h 205350"/>
                      <a:gd name="connsiteX6" fmla="*/ 3658 w 150830"/>
                      <a:gd name="connsiteY6" fmla="*/ 14858 h 205350"/>
                      <a:gd name="connsiteX7" fmla="*/ 3658 w 150830"/>
                      <a:gd name="connsiteY7" fmla="*/ 14858 h 20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0830" h="205350">
                        <a:moveTo>
                          <a:pt x="3658" y="14858"/>
                        </a:moveTo>
                        <a:cubicBezTo>
                          <a:pt x="71147" y="-28089"/>
                          <a:pt x="109217" y="59693"/>
                          <a:pt x="119128" y="111293"/>
                        </a:cubicBezTo>
                        <a:cubicBezTo>
                          <a:pt x="125421" y="143700"/>
                          <a:pt x="129197" y="175163"/>
                          <a:pt x="146187" y="204109"/>
                        </a:cubicBezTo>
                        <a:cubicBezTo>
                          <a:pt x="147760" y="206941"/>
                          <a:pt x="152165" y="204424"/>
                          <a:pt x="150434" y="201592"/>
                        </a:cubicBezTo>
                        <a:cubicBezTo>
                          <a:pt x="120072" y="150307"/>
                          <a:pt x="132186" y="83763"/>
                          <a:pt x="97104" y="34680"/>
                        </a:cubicBezTo>
                        <a:cubicBezTo>
                          <a:pt x="74451" y="2902"/>
                          <a:pt x="35593" y="-11414"/>
                          <a:pt x="1141" y="10610"/>
                        </a:cubicBezTo>
                        <a:cubicBezTo>
                          <a:pt x="-1533" y="12184"/>
                          <a:pt x="984" y="16588"/>
                          <a:pt x="3658" y="14858"/>
                        </a:cubicBezTo>
                        <a:lnTo>
                          <a:pt x="3658" y="148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3" name="Freeform: Shape 742">
                    <a:extLst>
                      <a:ext uri="{FF2B5EF4-FFF2-40B4-BE49-F238E27FC236}">
                        <a16:creationId xmlns:a16="http://schemas.microsoft.com/office/drawing/2014/main" id="{C53C0A8B-805D-4111-89AF-069DB92B5E31}"/>
                      </a:ext>
                    </a:extLst>
                  </p:cNvPr>
                  <p:cNvSpPr/>
                  <p:nvPr/>
                </p:nvSpPr>
                <p:spPr>
                  <a:xfrm>
                    <a:off x="6005059" y="5394075"/>
                    <a:ext cx="23429" cy="15145"/>
                  </a:xfrm>
                  <a:custGeom>
                    <a:avLst/>
                    <a:gdLst>
                      <a:gd name="connsiteX0" fmla="*/ 2360 w 23429"/>
                      <a:gd name="connsiteY0" fmla="*/ 15142 h 15145"/>
                      <a:gd name="connsiteX1" fmla="*/ 22968 w 23429"/>
                      <a:gd name="connsiteY1" fmla="*/ 3658 h 15145"/>
                      <a:gd name="connsiteX2" fmla="*/ 18721 w 23429"/>
                      <a:gd name="connsiteY2" fmla="*/ 1141 h 15145"/>
                      <a:gd name="connsiteX3" fmla="*/ 2360 w 23429"/>
                      <a:gd name="connsiteY3" fmla="*/ 10108 h 15145"/>
                      <a:gd name="connsiteX4" fmla="*/ 2360 w 23429"/>
                      <a:gd name="connsiteY4" fmla="*/ 15142 h 15145"/>
                      <a:gd name="connsiteX5" fmla="*/ 2360 w 23429"/>
                      <a:gd name="connsiteY5" fmla="*/ 15142 h 15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429" h="15145">
                        <a:moveTo>
                          <a:pt x="2360" y="15142"/>
                        </a:moveTo>
                        <a:cubicBezTo>
                          <a:pt x="11169" y="14670"/>
                          <a:pt x="17934" y="10895"/>
                          <a:pt x="22968" y="3658"/>
                        </a:cubicBezTo>
                        <a:cubicBezTo>
                          <a:pt x="24856" y="984"/>
                          <a:pt x="20451" y="-1533"/>
                          <a:pt x="18721" y="1141"/>
                        </a:cubicBezTo>
                        <a:cubicBezTo>
                          <a:pt x="14630" y="6962"/>
                          <a:pt x="9282" y="9794"/>
                          <a:pt x="2360" y="10108"/>
                        </a:cubicBezTo>
                        <a:cubicBezTo>
                          <a:pt x="-787" y="10266"/>
                          <a:pt x="-787" y="15300"/>
                          <a:pt x="2360" y="15142"/>
                        </a:cubicBezTo>
                        <a:lnTo>
                          <a:pt x="2360" y="151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4" name="Freeform: Shape 743">
                    <a:extLst>
                      <a:ext uri="{FF2B5EF4-FFF2-40B4-BE49-F238E27FC236}">
                        <a16:creationId xmlns:a16="http://schemas.microsoft.com/office/drawing/2014/main" id="{22CCB320-14C7-475C-BE25-0C7F2977A6CF}"/>
                      </a:ext>
                    </a:extLst>
                  </p:cNvPr>
                  <p:cNvSpPr/>
                  <p:nvPr/>
                </p:nvSpPr>
                <p:spPr>
                  <a:xfrm>
                    <a:off x="6004969" y="5362427"/>
                    <a:ext cx="27772" cy="23694"/>
                  </a:xfrm>
                  <a:custGeom>
                    <a:avLst/>
                    <a:gdLst>
                      <a:gd name="connsiteX0" fmla="*/ 3708 w 27772"/>
                      <a:gd name="connsiteY0" fmla="*/ 23350 h 23694"/>
                      <a:gd name="connsiteX1" fmla="*/ 27148 w 27772"/>
                      <a:gd name="connsiteY1" fmla="*/ 4315 h 23694"/>
                      <a:gd name="connsiteX2" fmla="*/ 23687 w 27772"/>
                      <a:gd name="connsiteY2" fmla="*/ 854 h 23694"/>
                      <a:gd name="connsiteX3" fmla="*/ 1348 w 27772"/>
                      <a:gd name="connsiteY3" fmla="*/ 19103 h 23694"/>
                      <a:gd name="connsiteX4" fmla="*/ 3708 w 27772"/>
                      <a:gd name="connsiteY4" fmla="*/ 23350 h 23694"/>
                      <a:gd name="connsiteX5" fmla="*/ 3708 w 27772"/>
                      <a:gd name="connsiteY5" fmla="*/ 23350 h 23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772" h="23694">
                        <a:moveTo>
                          <a:pt x="3708" y="23350"/>
                        </a:moveTo>
                        <a:cubicBezTo>
                          <a:pt x="12675" y="18316"/>
                          <a:pt x="20383" y="12024"/>
                          <a:pt x="27148" y="4315"/>
                        </a:cubicBezTo>
                        <a:cubicBezTo>
                          <a:pt x="29193" y="1955"/>
                          <a:pt x="25732" y="-1663"/>
                          <a:pt x="23687" y="854"/>
                        </a:cubicBezTo>
                        <a:cubicBezTo>
                          <a:pt x="17237" y="8248"/>
                          <a:pt x="9843" y="14226"/>
                          <a:pt x="1348" y="19103"/>
                        </a:cubicBezTo>
                        <a:cubicBezTo>
                          <a:pt x="-1641" y="20676"/>
                          <a:pt x="876" y="24924"/>
                          <a:pt x="3708" y="23350"/>
                        </a:cubicBezTo>
                        <a:lnTo>
                          <a:pt x="3708" y="233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5" name="Freeform: Shape 744">
                    <a:extLst>
                      <a:ext uri="{FF2B5EF4-FFF2-40B4-BE49-F238E27FC236}">
                        <a16:creationId xmlns:a16="http://schemas.microsoft.com/office/drawing/2014/main" id="{6DB3C655-110B-4CE3-B8C3-7813C5559A9B}"/>
                      </a:ext>
                    </a:extLst>
                  </p:cNvPr>
                  <p:cNvSpPr/>
                  <p:nvPr/>
                </p:nvSpPr>
                <p:spPr>
                  <a:xfrm>
                    <a:off x="5883119" y="5295635"/>
                    <a:ext cx="111019" cy="18019"/>
                  </a:xfrm>
                  <a:custGeom>
                    <a:avLst/>
                    <a:gdLst>
                      <a:gd name="connsiteX0" fmla="*/ 2380 w 111019"/>
                      <a:gd name="connsiteY0" fmla="*/ 5034 h 18019"/>
                      <a:gd name="connsiteX1" fmla="*/ 107939 w 111019"/>
                      <a:gd name="connsiteY1" fmla="*/ 17934 h 18019"/>
                      <a:gd name="connsiteX2" fmla="*/ 109197 w 111019"/>
                      <a:gd name="connsiteY2" fmla="*/ 13057 h 18019"/>
                      <a:gd name="connsiteX3" fmla="*/ 2222 w 111019"/>
                      <a:gd name="connsiteY3" fmla="*/ 0 h 18019"/>
                      <a:gd name="connsiteX4" fmla="*/ 2380 w 111019"/>
                      <a:gd name="connsiteY4" fmla="*/ 5034 h 18019"/>
                      <a:gd name="connsiteX5" fmla="*/ 2380 w 111019"/>
                      <a:gd name="connsiteY5" fmla="*/ 5034 h 18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1019" h="18019">
                        <a:moveTo>
                          <a:pt x="2380" y="5034"/>
                        </a:moveTo>
                        <a:cubicBezTo>
                          <a:pt x="38091" y="5663"/>
                          <a:pt x="73172" y="10068"/>
                          <a:pt x="107939" y="17934"/>
                        </a:cubicBezTo>
                        <a:cubicBezTo>
                          <a:pt x="111085" y="18721"/>
                          <a:pt x="112344" y="13844"/>
                          <a:pt x="109197" y="13057"/>
                        </a:cubicBezTo>
                        <a:cubicBezTo>
                          <a:pt x="73959" y="5034"/>
                          <a:pt x="38405" y="629"/>
                          <a:pt x="2222" y="0"/>
                        </a:cubicBezTo>
                        <a:cubicBezTo>
                          <a:pt x="-767" y="0"/>
                          <a:pt x="-767" y="5034"/>
                          <a:pt x="2380" y="5034"/>
                        </a:cubicBezTo>
                        <a:lnTo>
                          <a:pt x="2380" y="50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:a16="http://schemas.microsoft.com/office/drawing/2014/main" id="{B42B03D5-6BFC-4F57-9A46-4186C86EB322}"/>
                      </a:ext>
                    </a:extLst>
                  </p:cNvPr>
                  <p:cNvSpPr/>
                  <p:nvPr/>
                </p:nvSpPr>
                <p:spPr>
                  <a:xfrm>
                    <a:off x="5880818" y="5246539"/>
                    <a:ext cx="153501" cy="17647"/>
                  </a:xfrm>
                  <a:custGeom>
                    <a:avLst/>
                    <a:gdLst>
                      <a:gd name="connsiteX0" fmla="*/ 2478 w 153501"/>
                      <a:gd name="connsiteY0" fmla="*/ 5048 h 17647"/>
                      <a:gd name="connsiteX1" fmla="*/ 151142 w 153501"/>
                      <a:gd name="connsiteY1" fmla="*/ 17633 h 17647"/>
                      <a:gd name="connsiteX2" fmla="*/ 151142 w 153501"/>
                      <a:gd name="connsiteY2" fmla="*/ 12599 h 17647"/>
                      <a:gd name="connsiteX3" fmla="*/ 2478 w 153501"/>
                      <a:gd name="connsiteY3" fmla="*/ 14 h 17647"/>
                      <a:gd name="connsiteX4" fmla="*/ 2478 w 153501"/>
                      <a:gd name="connsiteY4" fmla="*/ 5048 h 17647"/>
                      <a:gd name="connsiteX5" fmla="*/ 2478 w 153501"/>
                      <a:gd name="connsiteY5" fmla="*/ 5048 h 17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501" h="17647">
                        <a:moveTo>
                          <a:pt x="2478" y="5048"/>
                        </a:moveTo>
                        <a:cubicBezTo>
                          <a:pt x="52032" y="9296"/>
                          <a:pt x="101587" y="13386"/>
                          <a:pt x="151142" y="17633"/>
                        </a:cubicBezTo>
                        <a:cubicBezTo>
                          <a:pt x="154288" y="17948"/>
                          <a:pt x="154288" y="12914"/>
                          <a:pt x="151142" y="12599"/>
                        </a:cubicBezTo>
                        <a:cubicBezTo>
                          <a:pt x="101587" y="8352"/>
                          <a:pt x="52032" y="4262"/>
                          <a:pt x="2478" y="14"/>
                        </a:cubicBezTo>
                        <a:cubicBezTo>
                          <a:pt x="-826" y="-301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:a16="http://schemas.microsoft.com/office/drawing/2014/main" id="{5B3ED91C-4871-4EDA-A43F-9FED3B2831AE}"/>
                      </a:ext>
                    </a:extLst>
                  </p:cNvPr>
                  <p:cNvSpPr/>
                  <p:nvPr/>
                </p:nvSpPr>
                <p:spPr>
                  <a:xfrm>
                    <a:off x="6000986" y="5340608"/>
                    <a:ext cx="33474" cy="19497"/>
                  </a:xfrm>
                  <a:custGeom>
                    <a:avLst/>
                    <a:gdLst>
                      <a:gd name="connsiteX0" fmla="*/ 3758 w 33474"/>
                      <a:gd name="connsiteY0" fmla="*/ 19213 h 19497"/>
                      <a:gd name="connsiteX1" fmla="*/ 32233 w 33474"/>
                      <a:gd name="connsiteY1" fmla="*/ 4582 h 19497"/>
                      <a:gd name="connsiteX2" fmla="*/ 29716 w 33474"/>
                      <a:gd name="connsiteY2" fmla="*/ 335 h 19497"/>
                      <a:gd name="connsiteX3" fmla="*/ 1241 w 33474"/>
                      <a:gd name="connsiteY3" fmla="*/ 14965 h 19497"/>
                      <a:gd name="connsiteX4" fmla="*/ 3758 w 33474"/>
                      <a:gd name="connsiteY4" fmla="*/ 19213 h 19497"/>
                      <a:gd name="connsiteX5" fmla="*/ 3758 w 33474"/>
                      <a:gd name="connsiteY5" fmla="*/ 19213 h 19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474" h="19497">
                        <a:moveTo>
                          <a:pt x="3758" y="19213"/>
                        </a:moveTo>
                        <a:cubicBezTo>
                          <a:pt x="13197" y="14336"/>
                          <a:pt x="22794" y="9459"/>
                          <a:pt x="32233" y="4582"/>
                        </a:cubicBezTo>
                        <a:cubicBezTo>
                          <a:pt x="35064" y="3166"/>
                          <a:pt x="32547" y="-1238"/>
                          <a:pt x="29716" y="335"/>
                        </a:cubicBezTo>
                        <a:cubicBezTo>
                          <a:pt x="20277" y="5212"/>
                          <a:pt x="10680" y="10088"/>
                          <a:pt x="1241" y="14965"/>
                        </a:cubicBezTo>
                        <a:cubicBezTo>
                          <a:pt x="-1590" y="16381"/>
                          <a:pt x="927" y="20628"/>
                          <a:pt x="3758" y="19213"/>
                        </a:cubicBezTo>
                        <a:lnTo>
                          <a:pt x="3758" y="192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8" name="Freeform: Shape 747">
                    <a:extLst>
                      <a:ext uri="{FF2B5EF4-FFF2-40B4-BE49-F238E27FC236}">
                        <a16:creationId xmlns:a16="http://schemas.microsoft.com/office/drawing/2014/main" id="{45E2EC03-94DF-4B1E-8643-FE04C280DD1E}"/>
                      </a:ext>
                    </a:extLst>
                  </p:cNvPr>
                  <p:cNvSpPr/>
                  <p:nvPr/>
                </p:nvSpPr>
                <p:spPr>
                  <a:xfrm>
                    <a:off x="6029823" y="5312794"/>
                    <a:ext cx="52165" cy="32916"/>
                  </a:xfrm>
                  <a:custGeom>
                    <a:avLst/>
                    <a:gdLst>
                      <a:gd name="connsiteX0" fmla="*/ 5283 w 52165"/>
                      <a:gd name="connsiteY0" fmla="*/ 30194 h 32916"/>
                      <a:gd name="connsiteX1" fmla="*/ 41309 w 52165"/>
                      <a:gd name="connsiteY1" fmla="*/ 8012 h 32916"/>
                      <a:gd name="connsiteX2" fmla="*/ 38320 w 52165"/>
                      <a:gd name="connsiteY2" fmla="*/ 25002 h 32916"/>
                      <a:gd name="connsiteX3" fmla="*/ 25735 w 52165"/>
                      <a:gd name="connsiteY3" fmla="*/ 27519 h 32916"/>
                      <a:gd name="connsiteX4" fmla="*/ 3081 w 52165"/>
                      <a:gd name="connsiteY4" fmla="*/ 25474 h 32916"/>
                      <a:gd name="connsiteX5" fmla="*/ 1822 w 52165"/>
                      <a:gd name="connsiteY5" fmla="*/ 30351 h 32916"/>
                      <a:gd name="connsiteX6" fmla="*/ 42882 w 52165"/>
                      <a:gd name="connsiteY6" fmla="*/ 28620 h 32916"/>
                      <a:gd name="connsiteX7" fmla="*/ 49647 w 52165"/>
                      <a:gd name="connsiteY7" fmla="*/ 8169 h 32916"/>
                      <a:gd name="connsiteX8" fmla="*/ 721 w 52165"/>
                      <a:gd name="connsiteY8" fmla="*/ 28778 h 32916"/>
                      <a:gd name="connsiteX9" fmla="*/ 5283 w 52165"/>
                      <a:gd name="connsiteY9" fmla="*/ 30194 h 32916"/>
                      <a:gd name="connsiteX10" fmla="*/ 5283 w 52165"/>
                      <a:gd name="connsiteY10" fmla="*/ 30194 h 32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65" h="32916">
                        <a:moveTo>
                          <a:pt x="5283" y="30194"/>
                        </a:moveTo>
                        <a:cubicBezTo>
                          <a:pt x="8272" y="17294"/>
                          <a:pt x="26836" y="-1584"/>
                          <a:pt x="41309" y="8012"/>
                        </a:cubicBezTo>
                        <a:cubicBezTo>
                          <a:pt x="48388" y="12731"/>
                          <a:pt x="45714" y="22485"/>
                          <a:pt x="38320" y="25002"/>
                        </a:cubicBezTo>
                        <a:cubicBezTo>
                          <a:pt x="34387" y="26418"/>
                          <a:pt x="29825" y="27205"/>
                          <a:pt x="25735" y="27519"/>
                        </a:cubicBezTo>
                        <a:cubicBezTo>
                          <a:pt x="18026" y="28306"/>
                          <a:pt x="10475" y="27362"/>
                          <a:pt x="3081" y="25474"/>
                        </a:cubicBezTo>
                        <a:cubicBezTo>
                          <a:pt x="-65" y="24688"/>
                          <a:pt x="-1324" y="29564"/>
                          <a:pt x="1822" y="30351"/>
                        </a:cubicBezTo>
                        <a:cubicBezTo>
                          <a:pt x="14722" y="33654"/>
                          <a:pt x="30297" y="34441"/>
                          <a:pt x="42882" y="28620"/>
                        </a:cubicBezTo>
                        <a:cubicBezTo>
                          <a:pt x="51062" y="24845"/>
                          <a:pt x="55153" y="16350"/>
                          <a:pt x="49647" y="8169"/>
                        </a:cubicBezTo>
                        <a:cubicBezTo>
                          <a:pt x="35174" y="-12911"/>
                          <a:pt x="4654" y="11473"/>
                          <a:pt x="721" y="28778"/>
                        </a:cubicBezTo>
                        <a:cubicBezTo>
                          <a:pt x="-223" y="32081"/>
                          <a:pt x="4654" y="33340"/>
                          <a:pt x="5283" y="30194"/>
                        </a:cubicBezTo>
                        <a:lnTo>
                          <a:pt x="5283" y="301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49" name="Freeform: Shape 748">
                    <a:extLst>
                      <a:ext uri="{FF2B5EF4-FFF2-40B4-BE49-F238E27FC236}">
                        <a16:creationId xmlns:a16="http://schemas.microsoft.com/office/drawing/2014/main" id="{7CCEBA0C-0A0F-4696-A47E-5BF42D99AE29}"/>
                      </a:ext>
                    </a:extLst>
                  </p:cNvPr>
                  <p:cNvSpPr/>
                  <p:nvPr/>
                </p:nvSpPr>
                <p:spPr>
                  <a:xfrm>
                    <a:off x="6025704" y="5293014"/>
                    <a:ext cx="29676" cy="49973"/>
                  </a:xfrm>
                  <a:custGeom>
                    <a:avLst/>
                    <a:gdLst>
                      <a:gd name="connsiteX0" fmla="*/ 8772 w 29676"/>
                      <a:gd name="connsiteY0" fmla="*/ 49187 h 49973"/>
                      <a:gd name="connsiteX1" fmla="*/ 27650 w 29676"/>
                      <a:gd name="connsiteY1" fmla="*/ 8285 h 49973"/>
                      <a:gd name="connsiteX2" fmla="*/ 277 w 29676"/>
                      <a:gd name="connsiteY2" fmla="*/ 9228 h 49973"/>
                      <a:gd name="connsiteX3" fmla="*/ 4525 w 29676"/>
                      <a:gd name="connsiteY3" fmla="*/ 11746 h 49973"/>
                      <a:gd name="connsiteX4" fmla="*/ 24032 w 29676"/>
                      <a:gd name="connsiteY4" fmla="*/ 12847 h 49973"/>
                      <a:gd name="connsiteX5" fmla="*/ 20414 w 29676"/>
                      <a:gd name="connsiteY5" fmla="*/ 28421 h 49973"/>
                      <a:gd name="connsiteX6" fmla="*/ 5154 w 29676"/>
                      <a:gd name="connsiteY6" fmla="*/ 45568 h 49973"/>
                      <a:gd name="connsiteX7" fmla="*/ 8772 w 29676"/>
                      <a:gd name="connsiteY7" fmla="*/ 49187 h 49973"/>
                      <a:gd name="connsiteX8" fmla="*/ 8772 w 29676"/>
                      <a:gd name="connsiteY8" fmla="*/ 49187 h 49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676" h="49973">
                        <a:moveTo>
                          <a:pt x="8772" y="49187"/>
                        </a:moveTo>
                        <a:cubicBezTo>
                          <a:pt x="17897" y="38332"/>
                          <a:pt x="35673" y="24645"/>
                          <a:pt x="27650" y="8285"/>
                        </a:cubicBezTo>
                        <a:cubicBezTo>
                          <a:pt x="21830" y="-3671"/>
                          <a:pt x="5626" y="-2098"/>
                          <a:pt x="277" y="9228"/>
                        </a:cubicBezTo>
                        <a:cubicBezTo>
                          <a:pt x="-1139" y="12060"/>
                          <a:pt x="3266" y="14577"/>
                          <a:pt x="4525" y="11746"/>
                        </a:cubicBezTo>
                        <a:cubicBezTo>
                          <a:pt x="7828" y="4824"/>
                          <a:pt x="19470" y="-840"/>
                          <a:pt x="24032" y="12847"/>
                        </a:cubicBezTo>
                        <a:cubicBezTo>
                          <a:pt x="25605" y="17881"/>
                          <a:pt x="23088" y="24173"/>
                          <a:pt x="20414" y="28421"/>
                        </a:cubicBezTo>
                        <a:cubicBezTo>
                          <a:pt x="16481" y="34871"/>
                          <a:pt x="10031" y="39905"/>
                          <a:pt x="5154" y="45568"/>
                        </a:cubicBezTo>
                        <a:cubicBezTo>
                          <a:pt x="3266" y="48086"/>
                          <a:pt x="6727" y="51546"/>
                          <a:pt x="8772" y="49187"/>
                        </a:cubicBezTo>
                        <a:lnTo>
                          <a:pt x="8772" y="491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ECE3BBC2-B2CF-4654-85C0-CF5C1CC309A0}"/>
                    </a:ext>
                  </a:extLst>
                </p:cNvPr>
                <p:cNvSpPr/>
                <p:nvPr/>
              </p:nvSpPr>
              <p:spPr>
                <a:xfrm>
                  <a:off x="6120529" y="4242718"/>
                  <a:ext cx="313373" cy="8023"/>
                </a:xfrm>
                <a:custGeom>
                  <a:avLst/>
                  <a:gdLst>
                    <a:gd name="connsiteX0" fmla="*/ 2360 w 313373"/>
                    <a:gd name="connsiteY0" fmla="*/ 8023 h 8023"/>
                    <a:gd name="connsiteX1" fmla="*/ 311014 w 313373"/>
                    <a:gd name="connsiteY1" fmla="*/ 5034 h 8023"/>
                    <a:gd name="connsiteX2" fmla="*/ 311014 w 313373"/>
                    <a:gd name="connsiteY2" fmla="*/ 0 h 8023"/>
                    <a:gd name="connsiteX3" fmla="*/ 2360 w 313373"/>
                    <a:gd name="connsiteY3" fmla="*/ 2989 h 8023"/>
                    <a:gd name="connsiteX4" fmla="*/ 2360 w 313373"/>
                    <a:gd name="connsiteY4" fmla="*/ 8023 h 8023"/>
                    <a:gd name="connsiteX5" fmla="*/ 2360 w 313373"/>
                    <a:gd name="connsiteY5" fmla="*/ 8023 h 8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373" h="8023">
                      <a:moveTo>
                        <a:pt x="2360" y="8023"/>
                      </a:moveTo>
                      <a:cubicBezTo>
                        <a:pt x="105245" y="7079"/>
                        <a:pt x="208129" y="5978"/>
                        <a:pt x="311014" y="5034"/>
                      </a:cubicBezTo>
                      <a:cubicBezTo>
                        <a:pt x="314160" y="5034"/>
                        <a:pt x="314160" y="0"/>
                        <a:pt x="311014" y="0"/>
                      </a:cubicBezTo>
                      <a:cubicBezTo>
                        <a:pt x="208129" y="944"/>
                        <a:pt x="105245" y="2045"/>
                        <a:pt x="2360" y="2989"/>
                      </a:cubicBezTo>
                      <a:cubicBezTo>
                        <a:pt x="-787" y="2989"/>
                        <a:pt x="-787" y="8023"/>
                        <a:pt x="2360" y="8023"/>
                      </a:cubicBezTo>
                      <a:lnTo>
                        <a:pt x="2360" y="8023"/>
                      </a:lnTo>
                      <a:close/>
                    </a:path>
                  </a:pathLst>
                </a:custGeom>
                <a:solidFill>
                  <a:srgbClr val="616E99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89" name="Graphic 619">
                <a:extLst>
                  <a:ext uri="{FF2B5EF4-FFF2-40B4-BE49-F238E27FC236}">
                    <a16:creationId xmlns:a16="http://schemas.microsoft.com/office/drawing/2014/main" id="{4AFE25A0-22C7-4381-999C-A13759F7172F}"/>
                  </a:ext>
                </a:extLst>
              </p:cNvPr>
              <p:cNvGrpSpPr/>
              <p:nvPr/>
            </p:nvGrpSpPr>
            <p:grpSpPr>
              <a:xfrm>
                <a:off x="5572157" y="1905289"/>
                <a:ext cx="1624947" cy="2104679"/>
                <a:chOff x="5572157" y="1905289"/>
                <a:chExt cx="1624947" cy="2104679"/>
              </a:xfrm>
            </p:grpSpPr>
            <p:sp>
              <p:nvSpPr>
                <p:cNvPr id="690" name="Freeform: Shape 689">
                  <a:extLst>
                    <a:ext uri="{FF2B5EF4-FFF2-40B4-BE49-F238E27FC236}">
                      <a16:creationId xmlns:a16="http://schemas.microsoft.com/office/drawing/2014/main" id="{872DE903-6BFE-47CD-9368-EB695CBD81FC}"/>
                    </a:ext>
                  </a:extLst>
                </p:cNvPr>
                <p:cNvSpPr/>
                <p:nvPr/>
              </p:nvSpPr>
              <p:spPr>
                <a:xfrm>
                  <a:off x="7082045" y="2226868"/>
                  <a:ext cx="51770" cy="427792"/>
                </a:xfrm>
                <a:custGeom>
                  <a:avLst/>
                  <a:gdLst>
                    <a:gd name="connsiteX0" fmla="*/ 0 w 51770"/>
                    <a:gd name="connsiteY0" fmla="*/ 3304 h 427792"/>
                    <a:gd name="connsiteX1" fmla="*/ 0 w 51770"/>
                    <a:gd name="connsiteY1" fmla="*/ 8495 h 427792"/>
                    <a:gd name="connsiteX2" fmla="*/ 28474 w 51770"/>
                    <a:gd name="connsiteY2" fmla="*/ 427743 h 427792"/>
                    <a:gd name="connsiteX3" fmla="*/ 51442 w 51770"/>
                    <a:gd name="connsiteY3" fmla="*/ 0 h 427792"/>
                    <a:gd name="connsiteX4" fmla="*/ 0 w 51770"/>
                    <a:gd name="connsiteY4" fmla="*/ 3304 h 427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770" h="427792">
                      <a:moveTo>
                        <a:pt x="0" y="3304"/>
                      </a:moveTo>
                      <a:cubicBezTo>
                        <a:pt x="0" y="3304"/>
                        <a:pt x="0" y="5191"/>
                        <a:pt x="0" y="8495"/>
                      </a:cubicBezTo>
                      <a:cubicBezTo>
                        <a:pt x="157" y="57263"/>
                        <a:pt x="2517" y="432777"/>
                        <a:pt x="28474" y="427743"/>
                      </a:cubicBezTo>
                      <a:cubicBezTo>
                        <a:pt x="56319" y="422237"/>
                        <a:pt x="51442" y="0"/>
                        <a:pt x="51442" y="0"/>
                      </a:cubicBezTo>
                      <a:lnTo>
                        <a:pt x="0" y="3304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3D9D8376-3880-418A-B77E-F0AAF2C27D4F}"/>
                    </a:ext>
                  </a:extLst>
                </p:cNvPr>
                <p:cNvSpPr/>
                <p:nvPr/>
              </p:nvSpPr>
              <p:spPr>
                <a:xfrm>
                  <a:off x="7081416" y="2223250"/>
                  <a:ext cx="53015" cy="38542"/>
                </a:xfrm>
                <a:custGeom>
                  <a:avLst/>
                  <a:gdLst>
                    <a:gd name="connsiteX0" fmla="*/ 0 w 53015"/>
                    <a:gd name="connsiteY0" fmla="*/ 1259 h 38542"/>
                    <a:gd name="connsiteX1" fmla="*/ 787 w 53015"/>
                    <a:gd name="connsiteY1" fmla="*/ 37284 h 38542"/>
                    <a:gd name="connsiteX2" fmla="*/ 52386 w 53015"/>
                    <a:gd name="connsiteY2" fmla="*/ 38542 h 38542"/>
                    <a:gd name="connsiteX3" fmla="*/ 53015 w 53015"/>
                    <a:gd name="connsiteY3" fmla="*/ 0 h 38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015" h="38542">
                      <a:moveTo>
                        <a:pt x="0" y="1259"/>
                      </a:moveTo>
                      <a:lnTo>
                        <a:pt x="787" y="37284"/>
                      </a:lnTo>
                      <a:lnTo>
                        <a:pt x="52386" y="38542"/>
                      </a:lnTo>
                      <a:lnTo>
                        <a:pt x="53015" y="0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692" name="Graphic 619">
                  <a:extLst>
                    <a:ext uri="{FF2B5EF4-FFF2-40B4-BE49-F238E27FC236}">
                      <a16:creationId xmlns:a16="http://schemas.microsoft.com/office/drawing/2014/main" id="{EC88AB4B-2FF0-45A6-89C8-501A426E04E3}"/>
                    </a:ext>
                  </a:extLst>
                </p:cNvPr>
                <p:cNvGrpSpPr/>
                <p:nvPr/>
              </p:nvGrpSpPr>
              <p:grpSpPr>
                <a:xfrm>
                  <a:off x="7041683" y="2004581"/>
                  <a:ext cx="130334" cy="226272"/>
                  <a:chOff x="7041683" y="2004581"/>
                  <a:chExt cx="130334" cy="226272"/>
                </a:xfrm>
              </p:grpSpPr>
              <p:sp>
                <p:nvSpPr>
                  <p:cNvPr id="734" name="Freeform: Shape 733">
                    <a:extLst>
                      <a:ext uri="{FF2B5EF4-FFF2-40B4-BE49-F238E27FC236}">
                        <a16:creationId xmlns:a16="http://schemas.microsoft.com/office/drawing/2014/main" id="{C4609171-CB7B-4A6C-8CFC-BB1547667EE0}"/>
                      </a:ext>
                    </a:extLst>
                  </p:cNvPr>
                  <p:cNvSpPr/>
                  <p:nvPr/>
                </p:nvSpPr>
                <p:spPr>
                  <a:xfrm>
                    <a:off x="7041683" y="2005682"/>
                    <a:ext cx="130334" cy="225171"/>
                  </a:xfrm>
                  <a:custGeom>
                    <a:avLst/>
                    <a:gdLst>
                      <a:gd name="connsiteX0" fmla="*/ 91961 w 130334"/>
                      <a:gd name="connsiteY0" fmla="*/ 221029 h 225171"/>
                      <a:gd name="connsiteX1" fmla="*/ 10786 w 130334"/>
                      <a:gd name="connsiteY1" fmla="*/ 195859 h 225171"/>
                      <a:gd name="connsiteX2" fmla="*/ 3078 w 130334"/>
                      <a:gd name="connsiteY2" fmla="*/ 129943 h 225171"/>
                      <a:gd name="connsiteX3" fmla="*/ 27305 w 130334"/>
                      <a:gd name="connsiteY3" fmla="*/ 66230 h 225171"/>
                      <a:gd name="connsiteX4" fmla="*/ 41148 w 130334"/>
                      <a:gd name="connsiteY4" fmla="*/ 0 h 225171"/>
                      <a:gd name="connsiteX5" fmla="*/ 125785 w 130334"/>
                      <a:gd name="connsiteY5" fmla="*/ 100053 h 225171"/>
                      <a:gd name="connsiteX6" fmla="*/ 91961 w 130334"/>
                      <a:gd name="connsiteY6" fmla="*/ 221029 h 225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334" h="225171">
                        <a:moveTo>
                          <a:pt x="91961" y="221029"/>
                        </a:moveTo>
                        <a:cubicBezTo>
                          <a:pt x="65847" y="232199"/>
                          <a:pt x="26203" y="219771"/>
                          <a:pt x="10786" y="195859"/>
                        </a:cubicBezTo>
                        <a:cubicBezTo>
                          <a:pt x="-1484" y="176666"/>
                          <a:pt x="-2114" y="152125"/>
                          <a:pt x="3078" y="129943"/>
                        </a:cubicBezTo>
                        <a:cubicBezTo>
                          <a:pt x="8269" y="107762"/>
                          <a:pt x="18652" y="87310"/>
                          <a:pt x="27305" y="66230"/>
                        </a:cubicBezTo>
                        <a:cubicBezTo>
                          <a:pt x="35957" y="45150"/>
                          <a:pt x="43036" y="22654"/>
                          <a:pt x="41148" y="0"/>
                        </a:cubicBezTo>
                        <a:cubicBezTo>
                          <a:pt x="81736" y="19822"/>
                          <a:pt x="115716" y="56005"/>
                          <a:pt x="125785" y="100053"/>
                        </a:cubicBezTo>
                        <a:cubicBezTo>
                          <a:pt x="135853" y="144259"/>
                          <a:pt x="131133" y="198533"/>
                          <a:pt x="91961" y="221029"/>
                        </a:cubicBezTo>
                      </a:path>
                    </a:pathLst>
                  </a:custGeom>
                  <a:solidFill>
                    <a:srgbClr val="E2C6A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35" name="Freeform: Shape 734">
                    <a:extLst>
                      <a:ext uri="{FF2B5EF4-FFF2-40B4-BE49-F238E27FC236}">
                        <a16:creationId xmlns:a16="http://schemas.microsoft.com/office/drawing/2014/main" id="{D1AE27AC-BCBE-4A6B-970C-B1D54207636A}"/>
                      </a:ext>
                    </a:extLst>
                  </p:cNvPr>
                  <p:cNvSpPr/>
                  <p:nvPr/>
                </p:nvSpPr>
                <p:spPr>
                  <a:xfrm>
                    <a:off x="7064358" y="2004581"/>
                    <a:ext cx="95628" cy="104141"/>
                  </a:xfrm>
                  <a:custGeom>
                    <a:avLst/>
                    <a:gdLst>
                      <a:gd name="connsiteX0" fmla="*/ 382 w 95628"/>
                      <a:gd name="connsiteY0" fmla="*/ 77400 h 104141"/>
                      <a:gd name="connsiteX1" fmla="*/ 6045 w 95628"/>
                      <a:gd name="connsiteY1" fmla="*/ 99738 h 104141"/>
                      <a:gd name="connsiteX2" fmla="*/ 19889 w 95628"/>
                      <a:gd name="connsiteY2" fmla="*/ 103986 h 104141"/>
                      <a:gd name="connsiteX3" fmla="*/ 33733 w 95628"/>
                      <a:gd name="connsiteY3" fmla="*/ 98637 h 104141"/>
                      <a:gd name="connsiteX4" fmla="*/ 52768 w 95628"/>
                      <a:gd name="connsiteY4" fmla="*/ 81804 h 104141"/>
                      <a:gd name="connsiteX5" fmla="*/ 63466 w 95628"/>
                      <a:gd name="connsiteY5" fmla="*/ 73781 h 104141"/>
                      <a:gd name="connsiteX6" fmla="*/ 78411 w 95628"/>
                      <a:gd name="connsiteY6" fmla="*/ 83378 h 104141"/>
                      <a:gd name="connsiteX7" fmla="*/ 91468 w 95628"/>
                      <a:gd name="connsiteY7" fmla="*/ 82906 h 104141"/>
                      <a:gd name="connsiteX8" fmla="*/ 95558 w 95628"/>
                      <a:gd name="connsiteY8" fmla="*/ 75826 h 104141"/>
                      <a:gd name="connsiteX9" fmla="*/ 16271 w 95628"/>
                      <a:gd name="connsiteY9" fmla="*/ 0 h 104141"/>
                      <a:gd name="connsiteX10" fmla="*/ 14855 w 95628"/>
                      <a:gd name="connsiteY10" fmla="*/ 30677 h 104141"/>
                      <a:gd name="connsiteX11" fmla="*/ 382 w 95628"/>
                      <a:gd name="connsiteY11" fmla="*/ 77400 h 10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5628" h="104141">
                        <a:moveTo>
                          <a:pt x="382" y="77400"/>
                        </a:moveTo>
                        <a:cubicBezTo>
                          <a:pt x="-719" y="85423"/>
                          <a:pt x="382" y="93918"/>
                          <a:pt x="6045" y="99738"/>
                        </a:cubicBezTo>
                        <a:cubicBezTo>
                          <a:pt x="9506" y="103357"/>
                          <a:pt x="14855" y="104615"/>
                          <a:pt x="19889" y="103986"/>
                        </a:cubicBezTo>
                        <a:cubicBezTo>
                          <a:pt x="24923" y="103357"/>
                          <a:pt x="29486" y="101154"/>
                          <a:pt x="33733" y="98637"/>
                        </a:cubicBezTo>
                        <a:cubicBezTo>
                          <a:pt x="40970" y="94232"/>
                          <a:pt x="47420" y="88412"/>
                          <a:pt x="52768" y="81804"/>
                        </a:cubicBezTo>
                        <a:cubicBezTo>
                          <a:pt x="55600" y="78186"/>
                          <a:pt x="58904" y="73939"/>
                          <a:pt x="63466" y="73781"/>
                        </a:cubicBezTo>
                        <a:cubicBezTo>
                          <a:pt x="69601" y="73624"/>
                          <a:pt x="73219" y="80389"/>
                          <a:pt x="78411" y="83378"/>
                        </a:cubicBezTo>
                        <a:cubicBezTo>
                          <a:pt x="82344" y="85580"/>
                          <a:pt x="87693" y="85423"/>
                          <a:pt x="91468" y="82906"/>
                        </a:cubicBezTo>
                        <a:cubicBezTo>
                          <a:pt x="95244" y="80389"/>
                          <a:pt x="95873" y="80389"/>
                          <a:pt x="95558" y="75826"/>
                        </a:cubicBezTo>
                        <a:cubicBezTo>
                          <a:pt x="95558" y="75826"/>
                          <a:pt x="64567" y="17147"/>
                          <a:pt x="16271" y="0"/>
                        </a:cubicBezTo>
                        <a:cubicBezTo>
                          <a:pt x="16271" y="0"/>
                          <a:pt x="21305" y="8810"/>
                          <a:pt x="14855" y="30677"/>
                        </a:cubicBezTo>
                        <a:cubicBezTo>
                          <a:pt x="8405" y="52544"/>
                          <a:pt x="382" y="77400"/>
                          <a:pt x="382" y="77400"/>
                        </a:cubicBezTo>
                        <a:close/>
                      </a:path>
                    </a:pathLst>
                  </a:custGeom>
                  <a:solidFill>
                    <a:srgbClr val="EFA350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36" name="Freeform: Shape 735">
                    <a:extLst>
                      <a:ext uri="{FF2B5EF4-FFF2-40B4-BE49-F238E27FC236}">
                        <a16:creationId xmlns:a16="http://schemas.microsoft.com/office/drawing/2014/main" id="{54497B07-686C-455C-80F4-046FC3AAF0A9}"/>
                      </a:ext>
                    </a:extLst>
                  </p:cNvPr>
                  <p:cNvSpPr/>
                  <p:nvPr/>
                </p:nvSpPr>
                <p:spPr>
                  <a:xfrm>
                    <a:off x="7114450" y="2100910"/>
                    <a:ext cx="31672" cy="34936"/>
                  </a:xfrm>
                  <a:custGeom>
                    <a:avLst/>
                    <a:gdLst>
                      <a:gd name="connsiteX0" fmla="*/ 20453 w 31672"/>
                      <a:gd name="connsiteY0" fmla="*/ 1207 h 34936"/>
                      <a:gd name="connsiteX1" fmla="*/ 4250 w 31672"/>
                      <a:gd name="connsiteY1" fmla="*/ 4510 h 34936"/>
                      <a:gd name="connsiteX2" fmla="*/ 789 w 31672"/>
                      <a:gd name="connsiteY2" fmla="*/ 21029 h 34936"/>
                      <a:gd name="connsiteX3" fmla="*/ 12430 w 31672"/>
                      <a:gd name="connsiteY3" fmla="*/ 33456 h 34936"/>
                      <a:gd name="connsiteX4" fmla="*/ 24858 w 31672"/>
                      <a:gd name="connsiteY4" fmla="*/ 33456 h 34936"/>
                      <a:gd name="connsiteX5" fmla="*/ 30207 w 31672"/>
                      <a:gd name="connsiteY5" fmla="*/ 26220 h 34936"/>
                      <a:gd name="connsiteX6" fmla="*/ 30364 w 31672"/>
                      <a:gd name="connsiteY6" fmla="*/ 11904 h 34936"/>
                      <a:gd name="connsiteX7" fmla="*/ 20453 w 31672"/>
                      <a:gd name="connsiteY7" fmla="*/ 1207 h 34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72" h="34936">
                        <a:moveTo>
                          <a:pt x="20453" y="1207"/>
                        </a:moveTo>
                        <a:cubicBezTo>
                          <a:pt x="15104" y="-1310"/>
                          <a:pt x="8340" y="263"/>
                          <a:pt x="4250" y="4510"/>
                        </a:cubicBezTo>
                        <a:cubicBezTo>
                          <a:pt x="159" y="8758"/>
                          <a:pt x="-942" y="15365"/>
                          <a:pt x="789" y="21029"/>
                        </a:cubicBezTo>
                        <a:cubicBezTo>
                          <a:pt x="2519" y="26692"/>
                          <a:pt x="7081" y="31254"/>
                          <a:pt x="12430" y="33456"/>
                        </a:cubicBezTo>
                        <a:cubicBezTo>
                          <a:pt x="16363" y="35187"/>
                          <a:pt x="21082" y="35659"/>
                          <a:pt x="24858" y="33456"/>
                        </a:cubicBezTo>
                        <a:cubicBezTo>
                          <a:pt x="27532" y="31883"/>
                          <a:pt x="29263" y="29052"/>
                          <a:pt x="30207" y="26220"/>
                        </a:cubicBezTo>
                        <a:cubicBezTo>
                          <a:pt x="31623" y="21658"/>
                          <a:pt x="32567" y="15994"/>
                          <a:pt x="30364" y="11904"/>
                        </a:cubicBezTo>
                        <a:cubicBezTo>
                          <a:pt x="28319" y="7657"/>
                          <a:pt x="25015" y="2623"/>
                          <a:pt x="20453" y="1207"/>
                        </a:cubicBezTo>
                      </a:path>
                    </a:pathLst>
                  </a:custGeom>
                  <a:solidFill>
                    <a:srgbClr val="EFA350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93" name="Graphic 619">
                  <a:extLst>
                    <a:ext uri="{FF2B5EF4-FFF2-40B4-BE49-F238E27FC236}">
                      <a16:creationId xmlns:a16="http://schemas.microsoft.com/office/drawing/2014/main" id="{E5E3D42B-184D-4630-900A-00C462758D71}"/>
                    </a:ext>
                  </a:extLst>
                </p:cNvPr>
                <p:cNvGrpSpPr/>
                <p:nvPr/>
              </p:nvGrpSpPr>
              <p:grpSpPr>
                <a:xfrm>
                  <a:off x="5572157" y="1905289"/>
                  <a:ext cx="1624947" cy="2104679"/>
                  <a:chOff x="5572157" y="1905289"/>
                  <a:chExt cx="1624947" cy="2104679"/>
                </a:xfrm>
              </p:grpSpPr>
              <p:sp>
                <p:nvSpPr>
                  <p:cNvPr id="694" name="Freeform: Shape 693">
                    <a:extLst>
                      <a:ext uri="{FF2B5EF4-FFF2-40B4-BE49-F238E27FC236}">
                        <a16:creationId xmlns:a16="http://schemas.microsoft.com/office/drawing/2014/main" id="{D51C9CC2-79C6-400E-AD57-C4FA0C06338B}"/>
                      </a:ext>
                    </a:extLst>
                  </p:cNvPr>
                  <p:cNvSpPr/>
                  <p:nvPr/>
                </p:nvSpPr>
                <p:spPr>
                  <a:xfrm>
                    <a:off x="7016444" y="2281430"/>
                    <a:ext cx="180659" cy="266520"/>
                  </a:xfrm>
                  <a:custGeom>
                    <a:avLst/>
                    <a:gdLst>
                      <a:gd name="connsiteX0" fmla="*/ 0 w 180659"/>
                      <a:gd name="connsiteY0" fmla="*/ 188334 h 266520"/>
                      <a:gd name="connsiteX1" fmla="*/ 18563 w 180659"/>
                      <a:gd name="connsiteY1" fmla="*/ 68931 h 266520"/>
                      <a:gd name="connsiteX2" fmla="*/ 28632 w 180659"/>
                      <a:gd name="connsiteY2" fmla="*/ 132802 h 266520"/>
                      <a:gd name="connsiteX3" fmla="*/ 106188 w 180659"/>
                      <a:gd name="connsiteY3" fmla="*/ 2229 h 266520"/>
                      <a:gd name="connsiteX4" fmla="*/ 66859 w 180659"/>
                      <a:gd name="connsiteY4" fmla="*/ 105429 h 266520"/>
                      <a:gd name="connsiteX5" fmla="*/ 148978 w 180659"/>
                      <a:gd name="connsiteY5" fmla="*/ 30703 h 266520"/>
                      <a:gd name="connsiteX6" fmla="*/ 88412 w 180659"/>
                      <a:gd name="connsiteY6" fmla="*/ 128240 h 266520"/>
                      <a:gd name="connsiteX7" fmla="*/ 178397 w 180659"/>
                      <a:gd name="connsiteY7" fmla="*/ 61695 h 266520"/>
                      <a:gd name="connsiteX8" fmla="*/ 111065 w 180659"/>
                      <a:gd name="connsiteY8" fmla="*/ 146803 h 266520"/>
                      <a:gd name="connsiteX9" fmla="*/ 162193 w 180659"/>
                      <a:gd name="connsiteY9" fmla="*/ 126981 h 266520"/>
                      <a:gd name="connsiteX10" fmla="*/ 70792 w 180659"/>
                      <a:gd name="connsiteY10" fmla="*/ 266520 h 266520"/>
                      <a:gd name="connsiteX11" fmla="*/ 0 w 180659"/>
                      <a:gd name="connsiteY11" fmla="*/ 188334 h 26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0659" h="266520">
                        <a:moveTo>
                          <a:pt x="0" y="188334"/>
                        </a:moveTo>
                        <a:cubicBezTo>
                          <a:pt x="0" y="188334"/>
                          <a:pt x="14001" y="80730"/>
                          <a:pt x="18563" y="68931"/>
                        </a:cubicBezTo>
                        <a:cubicBezTo>
                          <a:pt x="22024" y="59807"/>
                          <a:pt x="28632" y="132802"/>
                          <a:pt x="28632" y="132802"/>
                        </a:cubicBezTo>
                        <a:cubicBezTo>
                          <a:pt x="28632" y="132802"/>
                          <a:pt x="104458" y="-20110"/>
                          <a:pt x="106188" y="2229"/>
                        </a:cubicBezTo>
                        <a:cubicBezTo>
                          <a:pt x="107919" y="24568"/>
                          <a:pt x="66859" y="105429"/>
                          <a:pt x="66859" y="105429"/>
                        </a:cubicBezTo>
                        <a:cubicBezTo>
                          <a:pt x="66859" y="105429"/>
                          <a:pt x="166441" y="2229"/>
                          <a:pt x="148978" y="30703"/>
                        </a:cubicBezTo>
                        <a:cubicBezTo>
                          <a:pt x="131516" y="59020"/>
                          <a:pt x="88412" y="128240"/>
                          <a:pt x="88412" y="128240"/>
                        </a:cubicBezTo>
                        <a:cubicBezTo>
                          <a:pt x="88412" y="128240"/>
                          <a:pt x="197589" y="26613"/>
                          <a:pt x="178397" y="61695"/>
                        </a:cubicBezTo>
                        <a:cubicBezTo>
                          <a:pt x="159204" y="96776"/>
                          <a:pt x="111065" y="146803"/>
                          <a:pt x="111065" y="146803"/>
                        </a:cubicBezTo>
                        <a:cubicBezTo>
                          <a:pt x="111065" y="146803"/>
                          <a:pt x="188307" y="97406"/>
                          <a:pt x="162193" y="126981"/>
                        </a:cubicBezTo>
                        <a:cubicBezTo>
                          <a:pt x="136079" y="156714"/>
                          <a:pt x="89828" y="212718"/>
                          <a:pt x="70792" y="266520"/>
                        </a:cubicBezTo>
                        <a:lnTo>
                          <a:pt x="0" y="188334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94">
                    <a:extLst>
                      <a:ext uri="{FF2B5EF4-FFF2-40B4-BE49-F238E27FC236}">
                        <a16:creationId xmlns:a16="http://schemas.microsoft.com/office/drawing/2014/main" id="{E10E69B2-8704-47E5-9AFB-B9F259A6DC98}"/>
                      </a:ext>
                    </a:extLst>
                  </p:cNvPr>
                  <p:cNvSpPr/>
                  <p:nvPr/>
                </p:nvSpPr>
                <p:spPr>
                  <a:xfrm>
                    <a:off x="5631149" y="2430593"/>
                    <a:ext cx="1522632" cy="1574420"/>
                  </a:xfrm>
                  <a:custGeom>
                    <a:avLst/>
                    <a:gdLst>
                      <a:gd name="connsiteX0" fmla="*/ 680991 w 1522632"/>
                      <a:gd name="connsiteY0" fmla="*/ 557686 h 1574420"/>
                      <a:gd name="connsiteX1" fmla="*/ 252304 w 1522632"/>
                      <a:gd name="connsiteY1" fmla="*/ 732150 h 1574420"/>
                      <a:gd name="connsiteX2" fmla="*/ 30803 w 1522632"/>
                      <a:gd name="connsiteY2" fmla="*/ 1019724 h 1574420"/>
                      <a:gd name="connsiteX3" fmla="*/ 7363 w 1522632"/>
                      <a:gd name="connsiteY3" fmla="*/ 1403418 h 1574420"/>
                      <a:gd name="connsiteX4" fmla="*/ 159959 w 1522632"/>
                      <a:gd name="connsiteY4" fmla="*/ 1403418 h 1574420"/>
                      <a:gd name="connsiteX5" fmla="*/ 210773 w 1522632"/>
                      <a:gd name="connsiteY5" fmla="*/ 1077931 h 1574420"/>
                      <a:gd name="connsiteX6" fmla="*/ 316174 w 1522632"/>
                      <a:gd name="connsiteY6" fmla="*/ 953021 h 1574420"/>
                      <a:gd name="connsiteX7" fmla="*/ 305792 w 1522632"/>
                      <a:gd name="connsiteY7" fmla="*/ 1574421 h 1574420"/>
                      <a:gd name="connsiteX8" fmla="*/ 1064999 w 1522632"/>
                      <a:gd name="connsiteY8" fmla="*/ 1505044 h 1574420"/>
                      <a:gd name="connsiteX9" fmla="*/ 1064999 w 1522632"/>
                      <a:gd name="connsiteY9" fmla="*/ 803414 h 1574420"/>
                      <a:gd name="connsiteX10" fmla="*/ 1522632 w 1522632"/>
                      <a:gd name="connsiteY10" fmla="*/ 101784 h 1574420"/>
                      <a:gd name="connsiteX11" fmla="*/ 1339516 w 1522632"/>
                      <a:gd name="connsiteY11" fmla="*/ 0 h 1574420"/>
                      <a:gd name="connsiteX12" fmla="*/ 851364 w 1522632"/>
                      <a:gd name="connsiteY12" fmla="*/ 549191 h 1574420"/>
                      <a:gd name="connsiteX13" fmla="*/ 680991 w 1522632"/>
                      <a:gd name="connsiteY13" fmla="*/ 557686 h 1574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22632" h="1574420">
                        <a:moveTo>
                          <a:pt x="680991" y="557686"/>
                        </a:moveTo>
                        <a:cubicBezTo>
                          <a:pt x="522416" y="565552"/>
                          <a:pt x="371078" y="626905"/>
                          <a:pt x="252304" y="732150"/>
                        </a:cubicBezTo>
                        <a:cubicBezTo>
                          <a:pt x="146588" y="825753"/>
                          <a:pt x="56603" y="942481"/>
                          <a:pt x="30803" y="1019724"/>
                        </a:cubicBezTo>
                        <a:cubicBezTo>
                          <a:pt x="-20010" y="1172320"/>
                          <a:pt x="7363" y="1403418"/>
                          <a:pt x="7363" y="1403418"/>
                        </a:cubicBezTo>
                        <a:lnTo>
                          <a:pt x="159959" y="1403418"/>
                        </a:lnTo>
                        <a:lnTo>
                          <a:pt x="210773" y="1077931"/>
                        </a:lnTo>
                        <a:lnTo>
                          <a:pt x="316174" y="953021"/>
                        </a:lnTo>
                        <a:lnTo>
                          <a:pt x="305792" y="1574421"/>
                        </a:lnTo>
                        <a:lnTo>
                          <a:pt x="1064999" y="1505044"/>
                        </a:lnTo>
                        <a:lnTo>
                          <a:pt x="1064999" y="803414"/>
                        </a:lnTo>
                        <a:lnTo>
                          <a:pt x="1522632" y="101784"/>
                        </a:lnTo>
                        <a:lnTo>
                          <a:pt x="1339516" y="0"/>
                        </a:lnTo>
                        <a:lnTo>
                          <a:pt x="851364" y="549191"/>
                        </a:lnTo>
                        <a:lnTo>
                          <a:pt x="680991" y="557686"/>
                        </a:lnTo>
                        <a:close/>
                      </a:path>
                    </a:pathLst>
                  </a:custGeom>
                  <a:solidFill>
                    <a:srgbClr val="5F495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6" name="Freeform: Shape 695">
                    <a:extLst>
                      <a:ext uri="{FF2B5EF4-FFF2-40B4-BE49-F238E27FC236}">
                        <a16:creationId xmlns:a16="http://schemas.microsoft.com/office/drawing/2014/main" id="{BB1C24DA-5D27-4E21-B6DA-F653C7BCF1DF}"/>
                      </a:ext>
                    </a:extLst>
                  </p:cNvPr>
                  <p:cNvSpPr/>
                  <p:nvPr/>
                </p:nvSpPr>
                <p:spPr>
                  <a:xfrm>
                    <a:off x="5946360" y="3577092"/>
                    <a:ext cx="754764" cy="27646"/>
                  </a:xfrm>
                  <a:custGeom>
                    <a:avLst/>
                    <a:gdLst>
                      <a:gd name="connsiteX0" fmla="*/ 3009 w 754764"/>
                      <a:gd name="connsiteY0" fmla="*/ 7100 h 27646"/>
                      <a:gd name="connsiteX1" fmla="*/ 748216 w 754764"/>
                      <a:gd name="connsiteY1" fmla="*/ 13708 h 27646"/>
                      <a:gd name="connsiteX2" fmla="*/ 748216 w 754764"/>
                      <a:gd name="connsiteY2" fmla="*/ 21 h 27646"/>
                      <a:gd name="connsiteX3" fmla="*/ 3009 w 754764"/>
                      <a:gd name="connsiteY3" fmla="*/ 650 h 27646"/>
                      <a:gd name="connsiteX4" fmla="*/ 3009 w 754764"/>
                      <a:gd name="connsiteY4" fmla="*/ 7100 h 27646"/>
                      <a:gd name="connsiteX5" fmla="*/ 3009 w 754764"/>
                      <a:gd name="connsiteY5" fmla="*/ 7100 h 27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4764" h="27646">
                        <a:moveTo>
                          <a:pt x="3009" y="7100"/>
                        </a:moveTo>
                        <a:cubicBezTo>
                          <a:pt x="250153" y="35260"/>
                          <a:pt x="500443" y="31484"/>
                          <a:pt x="748216" y="13708"/>
                        </a:cubicBezTo>
                        <a:cubicBezTo>
                          <a:pt x="756868" y="13078"/>
                          <a:pt x="757026" y="-608"/>
                          <a:pt x="748216" y="21"/>
                        </a:cubicBezTo>
                        <a:cubicBezTo>
                          <a:pt x="498712" y="19214"/>
                          <a:pt x="252670" y="13236"/>
                          <a:pt x="3009" y="650"/>
                        </a:cubicBezTo>
                        <a:cubicBezTo>
                          <a:pt x="-1081" y="650"/>
                          <a:pt x="-924" y="6786"/>
                          <a:pt x="3009" y="7100"/>
                        </a:cubicBezTo>
                        <a:lnTo>
                          <a:pt x="3009" y="710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7" name="Freeform: Shape 696">
                    <a:extLst>
                      <a:ext uri="{FF2B5EF4-FFF2-40B4-BE49-F238E27FC236}">
                        <a16:creationId xmlns:a16="http://schemas.microsoft.com/office/drawing/2014/main" id="{3DCB251D-5976-4738-99D8-CC5ACFCA355E}"/>
                      </a:ext>
                    </a:extLst>
                  </p:cNvPr>
                  <p:cNvSpPr/>
                  <p:nvPr/>
                </p:nvSpPr>
                <p:spPr>
                  <a:xfrm>
                    <a:off x="5945829" y="3506909"/>
                    <a:ext cx="758539" cy="19786"/>
                  </a:xfrm>
                  <a:custGeom>
                    <a:avLst/>
                    <a:gdLst>
                      <a:gd name="connsiteX0" fmla="*/ 3540 w 758539"/>
                      <a:gd name="connsiteY0" fmla="*/ 12154 h 19786"/>
                      <a:gd name="connsiteX1" fmla="*/ 752522 w 758539"/>
                      <a:gd name="connsiteY1" fmla="*/ 17975 h 19786"/>
                      <a:gd name="connsiteX2" fmla="*/ 752522 w 758539"/>
                      <a:gd name="connsiteY2" fmla="*/ 5704 h 19786"/>
                      <a:gd name="connsiteX3" fmla="*/ 3540 w 758539"/>
                      <a:gd name="connsiteY3" fmla="*/ 4918 h 19786"/>
                      <a:gd name="connsiteX4" fmla="*/ 3540 w 758539"/>
                      <a:gd name="connsiteY4" fmla="*/ 12154 h 19786"/>
                      <a:gd name="connsiteX5" fmla="*/ 3540 w 758539"/>
                      <a:gd name="connsiteY5" fmla="*/ 12154 h 19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8539" h="19786">
                        <a:moveTo>
                          <a:pt x="3540" y="12154"/>
                        </a:moveTo>
                        <a:cubicBezTo>
                          <a:pt x="252257" y="24582"/>
                          <a:pt x="503490" y="18132"/>
                          <a:pt x="752522" y="17975"/>
                        </a:cubicBezTo>
                        <a:cubicBezTo>
                          <a:pt x="760545" y="17975"/>
                          <a:pt x="760545" y="5704"/>
                          <a:pt x="752522" y="5704"/>
                        </a:cubicBezTo>
                        <a:cubicBezTo>
                          <a:pt x="503490" y="3187"/>
                          <a:pt x="252414" y="-5308"/>
                          <a:pt x="3540" y="4918"/>
                        </a:cubicBezTo>
                        <a:cubicBezTo>
                          <a:pt x="-1180" y="4918"/>
                          <a:pt x="-1180" y="11997"/>
                          <a:pt x="3540" y="12154"/>
                        </a:cubicBezTo>
                        <a:lnTo>
                          <a:pt x="3540" y="121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8" name="Freeform: Shape 697">
                    <a:extLst>
                      <a:ext uri="{FF2B5EF4-FFF2-40B4-BE49-F238E27FC236}">
                        <a16:creationId xmlns:a16="http://schemas.microsoft.com/office/drawing/2014/main" id="{BF1DCC41-3E3C-4068-B07D-C0F28576A3D6}"/>
                      </a:ext>
                    </a:extLst>
                  </p:cNvPr>
                  <p:cNvSpPr/>
                  <p:nvPr/>
                </p:nvSpPr>
                <p:spPr>
                  <a:xfrm>
                    <a:off x="5944885" y="3431275"/>
                    <a:ext cx="750673" cy="28493"/>
                  </a:xfrm>
                  <a:custGeom>
                    <a:avLst/>
                    <a:gdLst>
                      <a:gd name="connsiteX0" fmla="*/ 4484 w 750673"/>
                      <a:gd name="connsiteY0" fmla="*/ 21086 h 28493"/>
                      <a:gd name="connsiteX1" fmla="*/ 744656 w 750673"/>
                      <a:gd name="connsiteY1" fmla="*/ 12591 h 28493"/>
                      <a:gd name="connsiteX2" fmla="*/ 744656 w 750673"/>
                      <a:gd name="connsiteY2" fmla="*/ 6 h 28493"/>
                      <a:gd name="connsiteX3" fmla="*/ 4484 w 750673"/>
                      <a:gd name="connsiteY3" fmla="*/ 11647 h 28493"/>
                      <a:gd name="connsiteX4" fmla="*/ 4484 w 750673"/>
                      <a:gd name="connsiteY4" fmla="*/ 21086 h 28493"/>
                      <a:gd name="connsiteX5" fmla="*/ 4484 w 750673"/>
                      <a:gd name="connsiteY5" fmla="*/ 21086 h 2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0673" h="28493">
                        <a:moveTo>
                          <a:pt x="4484" y="21086"/>
                        </a:moveTo>
                        <a:cubicBezTo>
                          <a:pt x="250683" y="35087"/>
                          <a:pt x="498771" y="27536"/>
                          <a:pt x="744656" y="12591"/>
                        </a:cubicBezTo>
                        <a:cubicBezTo>
                          <a:pt x="752679" y="12119"/>
                          <a:pt x="752679" y="-309"/>
                          <a:pt x="744656" y="6"/>
                        </a:cubicBezTo>
                        <a:cubicBezTo>
                          <a:pt x="497670" y="13220"/>
                          <a:pt x="251785" y="12277"/>
                          <a:pt x="4484" y="11647"/>
                        </a:cubicBezTo>
                        <a:cubicBezTo>
                          <a:pt x="-1495" y="11805"/>
                          <a:pt x="-1495" y="20772"/>
                          <a:pt x="4484" y="21086"/>
                        </a:cubicBezTo>
                        <a:lnTo>
                          <a:pt x="4484" y="2108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9" name="Freeform: Shape 698">
                    <a:extLst>
                      <a:ext uri="{FF2B5EF4-FFF2-40B4-BE49-F238E27FC236}">
                        <a16:creationId xmlns:a16="http://schemas.microsoft.com/office/drawing/2014/main" id="{4008F225-9CFF-4CF5-9DCF-6FC92A258300}"/>
                      </a:ext>
                    </a:extLst>
                  </p:cNvPr>
                  <p:cNvSpPr/>
                  <p:nvPr/>
                </p:nvSpPr>
                <p:spPr>
                  <a:xfrm>
                    <a:off x="5919636" y="3352224"/>
                    <a:ext cx="784535" cy="27149"/>
                  </a:xfrm>
                  <a:custGeom>
                    <a:avLst/>
                    <a:gdLst>
                      <a:gd name="connsiteX0" fmla="*/ 944 w 784535"/>
                      <a:gd name="connsiteY0" fmla="*/ 7636 h 27149"/>
                      <a:gd name="connsiteX1" fmla="*/ 778872 w 784535"/>
                      <a:gd name="connsiteY1" fmla="*/ 17075 h 27149"/>
                      <a:gd name="connsiteX2" fmla="*/ 778872 w 784535"/>
                      <a:gd name="connsiteY2" fmla="*/ 5276 h 27149"/>
                      <a:gd name="connsiteX3" fmla="*/ 944 w 784535"/>
                      <a:gd name="connsiteY3" fmla="*/ 5905 h 27149"/>
                      <a:gd name="connsiteX4" fmla="*/ 944 w 784535"/>
                      <a:gd name="connsiteY4" fmla="*/ 7636 h 27149"/>
                      <a:gd name="connsiteX5" fmla="*/ 944 w 784535"/>
                      <a:gd name="connsiteY5" fmla="*/ 7636 h 27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4535" h="27149">
                        <a:moveTo>
                          <a:pt x="944" y="7636"/>
                        </a:moveTo>
                        <a:cubicBezTo>
                          <a:pt x="254695" y="40829"/>
                          <a:pt x="523548" y="22895"/>
                          <a:pt x="778872" y="17075"/>
                        </a:cubicBezTo>
                        <a:cubicBezTo>
                          <a:pt x="786424" y="16917"/>
                          <a:pt x="786424" y="5119"/>
                          <a:pt x="778872" y="5276"/>
                        </a:cubicBezTo>
                        <a:cubicBezTo>
                          <a:pt x="520559" y="11569"/>
                          <a:pt x="258313" y="-9826"/>
                          <a:pt x="944" y="5905"/>
                        </a:cubicBezTo>
                        <a:cubicBezTo>
                          <a:pt x="-315" y="5905"/>
                          <a:pt x="-315" y="7478"/>
                          <a:pt x="944" y="7636"/>
                        </a:cubicBezTo>
                        <a:lnTo>
                          <a:pt x="944" y="763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0" name="Freeform: Shape 699">
                    <a:extLst>
                      <a:ext uri="{FF2B5EF4-FFF2-40B4-BE49-F238E27FC236}">
                        <a16:creationId xmlns:a16="http://schemas.microsoft.com/office/drawing/2014/main" id="{358492BD-8324-4EED-94DC-C74E50EB3C11}"/>
                      </a:ext>
                    </a:extLst>
                  </p:cNvPr>
                  <p:cNvSpPr/>
                  <p:nvPr/>
                </p:nvSpPr>
                <p:spPr>
                  <a:xfrm>
                    <a:off x="5935407" y="3253629"/>
                    <a:ext cx="766169" cy="30101"/>
                  </a:xfrm>
                  <a:custGeom>
                    <a:avLst/>
                    <a:gdLst>
                      <a:gd name="connsiteX0" fmla="*/ 1534 w 766169"/>
                      <a:gd name="connsiteY0" fmla="*/ 22066 h 30101"/>
                      <a:gd name="connsiteX1" fmla="*/ 760742 w 766169"/>
                      <a:gd name="connsiteY1" fmla="*/ 12785 h 30101"/>
                      <a:gd name="connsiteX2" fmla="*/ 760742 w 766169"/>
                      <a:gd name="connsiteY2" fmla="*/ 1458 h 30101"/>
                      <a:gd name="connsiteX3" fmla="*/ 1534 w 766169"/>
                      <a:gd name="connsiteY3" fmla="*/ 18920 h 30101"/>
                      <a:gd name="connsiteX4" fmla="*/ 1534 w 766169"/>
                      <a:gd name="connsiteY4" fmla="*/ 22066 h 30101"/>
                      <a:gd name="connsiteX5" fmla="*/ 1534 w 766169"/>
                      <a:gd name="connsiteY5" fmla="*/ 22066 h 30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6169" h="30101">
                        <a:moveTo>
                          <a:pt x="1534" y="22066"/>
                        </a:moveTo>
                        <a:cubicBezTo>
                          <a:pt x="250251" y="41731"/>
                          <a:pt x="511238" y="20021"/>
                          <a:pt x="760742" y="12785"/>
                        </a:cubicBezTo>
                        <a:cubicBezTo>
                          <a:pt x="767978" y="12627"/>
                          <a:pt x="767978" y="1458"/>
                          <a:pt x="760742" y="1458"/>
                        </a:cubicBezTo>
                        <a:cubicBezTo>
                          <a:pt x="511081" y="2874"/>
                          <a:pt x="249621" y="-9397"/>
                          <a:pt x="1534" y="18920"/>
                        </a:cubicBezTo>
                        <a:cubicBezTo>
                          <a:pt x="-511" y="19077"/>
                          <a:pt x="-511" y="21909"/>
                          <a:pt x="1534" y="22066"/>
                        </a:cubicBezTo>
                        <a:lnTo>
                          <a:pt x="1534" y="2206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id="{ED296054-5050-4B9F-8A7B-5A8A513F93BE}"/>
                      </a:ext>
                    </a:extLst>
                  </p:cNvPr>
                  <p:cNvSpPr/>
                  <p:nvPr/>
                </p:nvSpPr>
                <p:spPr>
                  <a:xfrm>
                    <a:off x="5971033" y="3153581"/>
                    <a:ext cx="692708" cy="42000"/>
                  </a:xfrm>
                  <a:custGeom>
                    <a:avLst/>
                    <a:gdLst>
                      <a:gd name="connsiteX0" fmla="*/ 1618 w 692708"/>
                      <a:gd name="connsiteY0" fmla="*/ 27725 h 42000"/>
                      <a:gd name="connsiteX1" fmla="*/ 687045 w 692708"/>
                      <a:gd name="connsiteY1" fmla="*/ 11836 h 42000"/>
                      <a:gd name="connsiteX2" fmla="*/ 687045 w 692708"/>
                      <a:gd name="connsiteY2" fmla="*/ 37 h 42000"/>
                      <a:gd name="connsiteX3" fmla="*/ 2248 w 692708"/>
                      <a:gd name="connsiteY3" fmla="*/ 23320 h 42000"/>
                      <a:gd name="connsiteX4" fmla="*/ 1618 w 692708"/>
                      <a:gd name="connsiteY4" fmla="*/ 27725 h 42000"/>
                      <a:gd name="connsiteX5" fmla="*/ 1618 w 692708"/>
                      <a:gd name="connsiteY5" fmla="*/ 27725 h 4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2708" h="42000">
                        <a:moveTo>
                          <a:pt x="1618" y="27725"/>
                        </a:moveTo>
                        <a:cubicBezTo>
                          <a:pt x="222333" y="59345"/>
                          <a:pt x="466488" y="31343"/>
                          <a:pt x="687045" y="11836"/>
                        </a:cubicBezTo>
                        <a:cubicBezTo>
                          <a:pt x="694596" y="11207"/>
                          <a:pt x="694596" y="-749"/>
                          <a:pt x="687045" y="37"/>
                        </a:cubicBezTo>
                        <a:cubicBezTo>
                          <a:pt x="458779" y="20803"/>
                          <a:pt x="229569" y="6015"/>
                          <a:pt x="2248" y="23320"/>
                        </a:cubicBezTo>
                        <a:cubicBezTo>
                          <a:pt x="-112" y="23477"/>
                          <a:pt x="-1056" y="27410"/>
                          <a:pt x="1618" y="27725"/>
                        </a:cubicBezTo>
                        <a:lnTo>
                          <a:pt x="1618" y="2772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:a16="http://schemas.microsoft.com/office/drawing/2014/main" id="{FE1BAA8C-8C67-42CA-A11F-C4379E935030}"/>
                      </a:ext>
                    </a:extLst>
                  </p:cNvPr>
                  <p:cNvSpPr/>
                  <p:nvPr/>
                </p:nvSpPr>
                <p:spPr>
                  <a:xfrm>
                    <a:off x="5945652" y="3059046"/>
                    <a:ext cx="620809" cy="55871"/>
                  </a:xfrm>
                  <a:custGeom>
                    <a:avLst/>
                    <a:gdLst>
                      <a:gd name="connsiteX0" fmla="*/ 3717 w 620809"/>
                      <a:gd name="connsiteY0" fmla="*/ 55872 h 55871"/>
                      <a:gd name="connsiteX1" fmla="*/ 615205 w 620809"/>
                      <a:gd name="connsiteY1" fmla="*/ 11823 h 55871"/>
                      <a:gd name="connsiteX2" fmla="*/ 615205 w 620809"/>
                      <a:gd name="connsiteY2" fmla="*/ 25 h 55871"/>
                      <a:gd name="connsiteX3" fmla="*/ 3717 w 620809"/>
                      <a:gd name="connsiteY3" fmla="*/ 48321 h 55871"/>
                      <a:gd name="connsiteX4" fmla="*/ 3717 w 620809"/>
                      <a:gd name="connsiteY4" fmla="*/ 55872 h 55871"/>
                      <a:gd name="connsiteX5" fmla="*/ 3717 w 620809"/>
                      <a:gd name="connsiteY5" fmla="*/ 55872 h 55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0809" h="55871">
                        <a:moveTo>
                          <a:pt x="3717" y="55872"/>
                        </a:moveTo>
                        <a:cubicBezTo>
                          <a:pt x="207441" y="54771"/>
                          <a:pt x="412896" y="34162"/>
                          <a:pt x="615205" y="11823"/>
                        </a:cubicBezTo>
                        <a:cubicBezTo>
                          <a:pt x="622599" y="11037"/>
                          <a:pt x="622756" y="-605"/>
                          <a:pt x="615205" y="25"/>
                        </a:cubicBezTo>
                        <a:cubicBezTo>
                          <a:pt x="411480" y="19374"/>
                          <a:pt x="207913" y="35421"/>
                          <a:pt x="3717" y="48321"/>
                        </a:cubicBezTo>
                        <a:cubicBezTo>
                          <a:pt x="-1160" y="48478"/>
                          <a:pt x="-1317" y="55872"/>
                          <a:pt x="3717" y="55872"/>
                        </a:cubicBezTo>
                        <a:lnTo>
                          <a:pt x="3717" y="5587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3" name="Freeform: Shape 702">
                    <a:extLst>
                      <a:ext uri="{FF2B5EF4-FFF2-40B4-BE49-F238E27FC236}">
                        <a16:creationId xmlns:a16="http://schemas.microsoft.com/office/drawing/2014/main" id="{5A5969FC-E185-4213-9E4D-D5BA8F75D262}"/>
                      </a:ext>
                    </a:extLst>
                  </p:cNvPr>
                  <p:cNvSpPr/>
                  <p:nvPr/>
                </p:nvSpPr>
                <p:spPr>
                  <a:xfrm>
                    <a:off x="6493791" y="2969298"/>
                    <a:ext cx="220378" cy="248044"/>
                  </a:xfrm>
                  <a:custGeom>
                    <a:avLst/>
                    <a:gdLst>
                      <a:gd name="connsiteX0" fmla="*/ 993 w 220378"/>
                      <a:gd name="connsiteY0" fmla="*/ 6553 h 248044"/>
                      <a:gd name="connsiteX1" fmla="*/ 209751 w 220378"/>
                      <a:gd name="connsiteY1" fmla="*/ 245988 h 248044"/>
                      <a:gd name="connsiteX2" fmla="*/ 218718 w 220378"/>
                      <a:gd name="connsiteY2" fmla="*/ 237021 h 248044"/>
                      <a:gd name="connsiteX3" fmla="*/ 6341 w 220378"/>
                      <a:gd name="connsiteY3" fmla="*/ 1204 h 248044"/>
                      <a:gd name="connsiteX4" fmla="*/ 993 w 220378"/>
                      <a:gd name="connsiteY4" fmla="*/ 6553 h 248044"/>
                      <a:gd name="connsiteX5" fmla="*/ 993 w 220378"/>
                      <a:gd name="connsiteY5" fmla="*/ 6553 h 248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0378" h="248044">
                        <a:moveTo>
                          <a:pt x="993" y="6553"/>
                        </a:moveTo>
                        <a:cubicBezTo>
                          <a:pt x="69897" y="86941"/>
                          <a:pt x="139116" y="167015"/>
                          <a:pt x="209751" y="245988"/>
                        </a:cubicBezTo>
                        <a:cubicBezTo>
                          <a:pt x="215257" y="252123"/>
                          <a:pt x="224067" y="243156"/>
                          <a:pt x="218718" y="237021"/>
                        </a:cubicBezTo>
                        <a:cubicBezTo>
                          <a:pt x="148870" y="157576"/>
                          <a:pt x="77763" y="79233"/>
                          <a:pt x="6341" y="1204"/>
                        </a:cubicBezTo>
                        <a:cubicBezTo>
                          <a:pt x="2880" y="-2414"/>
                          <a:pt x="-2154" y="2935"/>
                          <a:pt x="993" y="6553"/>
                        </a:cubicBezTo>
                        <a:lnTo>
                          <a:pt x="993" y="655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4" name="Freeform: Shape 703">
                    <a:extLst>
                      <a:ext uri="{FF2B5EF4-FFF2-40B4-BE49-F238E27FC236}">
                        <a16:creationId xmlns:a16="http://schemas.microsoft.com/office/drawing/2014/main" id="{122B6041-1DCA-432F-9C5F-2B7777044B69}"/>
                      </a:ext>
                    </a:extLst>
                  </p:cNvPr>
                  <p:cNvSpPr/>
                  <p:nvPr/>
                </p:nvSpPr>
                <p:spPr>
                  <a:xfrm>
                    <a:off x="6546372" y="2905818"/>
                    <a:ext cx="226397" cy="228802"/>
                  </a:xfrm>
                  <a:custGeom>
                    <a:avLst/>
                    <a:gdLst>
                      <a:gd name="connsiteX0" fmla="*/ 483 w 226397"/>
                      <a:gd name="connsiteY0" fmla="*/ 3960 h 228802"/>
                      <a:gd name="connsiteX1" fmla="*/ 216164 w 226397"/>
                      <a:gd name="connsiteY1" fmla="*/ 227192 h 228802"/>
                      <a:gd name="connsiteX2" fmla="*/ 224659 w 226397"/>
                      <a:gd name="connsiteY2" fmla="*/ 218697 h 228802"/>
                      <a:gd name="connsiteX3" fmla="*/ 5046 w 226397"/>
                      <a:gd name="connsiteY3" fmla="*/ 657 h 228802"/>
                      <a:gd name="connsiteX4" fmla="*/ 483 w 226397"/>
                      <a:gd name="connsiteY4" fmla="*/ 3960 h 228802"/>
                      <a:gd name="connsiteX5" fmla="*/ 483 w 226397"/>
                      <a:gd name="connsiteY5" fmla="*/ 3960 h 2288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397" h="228802">
                        <a:moveTo>
                          <a:pt x="483" y="3960"/>
                        </a:moveTo>
                        <a:cubicBezTo>
                          <a:pt x="59949" y="85136"/>
                          <a:pt x="141281" y="160176"/>
                          <a:pt x="216164" y="227192"/>
                        </a:cubicBezTo>
                        <a:cubicBezTo>
                          <a:pt x="221827" y="232226"/>
                          <a:pt x="230008" y="224360"/>
                          <a:pt x="224659" y="218697"/>
                        </a:cubicBezTo>
                        <a:cubicBezTo>
                          <a:pt x="153709" y="146017"/>
                          <a:pt x="82445" y="66100"/>
                          <a:pt x="5046" y="657"/>
                        </a:cubicBezTo>
                        <a:cubicBezTo>
                          <a:pt x="2686" y="-1231"/>
                          <a:pt x="-1404" y="1286"/>
                          <a:pt x="483" y="3960"/>
                        </a:cubicBezTo>
                        <a:lnTo>
                          <a:pt x="483" y="396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5" name="Freeform: Shape 704">
                    <a:extLst>
                      <a:ext uri="{FF2B5EF4-FFF2-40B4-BE49-F238E27FC236}">
                        <a16:creationId xmlns:a16="http://schemas.microsoft.com/office/drawing/2014/main" id="{75249A68-FC9B-4B61-BCD7-3E245B799245}"/>
                      </a:ext>
                    </a:extLst>
                  </p:cNvPr>
                  <p:cNvSpPr/>
                  <p:nvPr/>
                </p:nvSpPr>
                <p:spPr>
                  <a:xfrm>
                    <a:off x="6618600" y="2836016"/>
                    <a:ext cx="195692" cy="204563"/>
                  </a:xfrm>
                  <a:custGeom>
                    <a:avLst/>
                    <a:gdLst>
                      <a:gd name="connsiteX0" fmla="*/ 1093 w 195692"/>
                      <a:gd name="connsiteY0" fmla="*/ 7375 h 204563"/>
                      <a:gd name="connsiteX1" fmla="*/ 184052 w 195692"/>
                      <a:gd name="connsiteY1" fmla="*/ 202447 h 204563"/>
                      <a:gd name="connsiteX2" fmla="*/ 193805 w 195692"/>
                      <a:gd name="connsiteY2" fmla="*/ 192693 h 204563"/>
                      <a:gd name="connsiteX3" fmla="*/ 7228 w 195692"/>
                      <a:gd name="connsiteY3" fmla="*/ 1239 h 204563"/>
                      <a:gd name="connsiteX4" fmla="*/ 1093 w 195692"/>
                      <a:gd name="connsiteY4" fmla="*/ 7375 h 204563"/>
                      <a:gd name="connsiteX5" fmla="*/ 1093 w 195692"/>
                      <a:gd name="connsiteY5" fmla="*/ 7375 h 20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692" h="204563">
                        <a:moveTo>
                          <a:pt x="1093" y="7375"/>
                        </a:moveTo>
                        <a:cubicBezTo>
                          <a:pt x="57884" y="75493"/>
                          <a:pt x="122384" y="138734"/>
                          <a:pt x="184052" y="202447"/>
                        </a:cubicBezTo>
                        <a:cubicBezTo>
                          <a:pt x="190187" y="208897"/>
                          <a:pt x="199783" y="199143"/>
                          <a:pt x="193805" y="192693"/>
                        </a:cubicBezTo>
                        <a:cubicBezTo>
                          <a:pt x="132924" y="128193"/>
                          <a:pt x="72829" y="61019"/>
                          <a:pt x="7228" y="1239"/>
                        </a:cubicBezTo>
                        <a:cubicBezTo>
                          <a:pt x="3138" y="-2536"/>
                          <a:pt x="-2368" y="3127"/>
                          <a:pt x="1093" y="7375"/>
                        </a:cubicBezTo>
                        <a:lnTo>
                          <a:pt x="1093" y="737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:a16="http://schemas.microsoft.com/office/drawing/2014/main" id="{1A4ED6AA-3206-46B0-A711-616F956651D7}"/>
                      </a:ext>
                    </a:extLst>
                  </p:cNvPr>
                  <p:cNvSpPr/>
                  <p:nvPr/>
                </p:nvSpPr>
                <p:spPr>
                  <a:xfrm>
                    <a:off x="6674812" y="2762390"/>
                    <a:ext cx="207930" cy="201132"/>
                  </a:xfrm>
                  <a:custGeom>
                    <a:avLst/>
                    <a:gdLst>
                      <a:gd name="connsiteX0" fmla="*/ 1200 w 207930"/>
                      <a:gd name="connsiteY0" fmla="*/ 6590 h 201132"/>
                      <a:gd name="connsiteX1" fmla="*/ 194856 w 207930"/>
                      <a:gd name="connsiteY1" fmla="*/ 198830 h 201132"/>
                      <a:gd name="connsiteX2" fmla="*/ 205711 w 207930"/>
                      <a:gd name="connsiteY2" fmla="*/ 187975 h 201132"/>
                      <a:gd name="connsiteX3" fmla="*/ 6863 w 207930"/>
                      <a:gd name="connsiteY3" fmla="*/ 926 h 201132"/>
                      <a:gd name="connsiteX4" fmla="*/ 1200 w 207930"/>
                      <a:gd name="connsiteY4" fmla="*/ 6590 h 201132"/>
                      <a:gd name="connsiteX5" fmla="*/ 1200 w 207930"/>
                      <a:gd name="connsiteY5" fmla="*/ 6590 h 201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930" h="201132">
                        <a:moveTo>
                          <a:pt x="1200" y="6590"/>
                        </a:moveTo>
                        <a:cubicBezTo>
                          <a:pt x="63183" y="72977"/>
                          <a:pt x="131615" y="133544"/>
                          <a:pt x="194856" y="198830"/>
                        </a:cubicBezTo>
                        <a:cubicBezTo>
                          <a:pt x="201778" y="205909"/>
                          <a:pt x="212633" y="195054"/>
                          <a:pt x="205711" y="187975"/>
                        </a:cubicBezTo>
                        <a:cubicBezTo>
                          <a:pt x="142470" y="123633"/>
                          <a:pt x="78442" y="56302"/>
                          <a:pt x="6863" y="926"/>
                        </a:cubicBezTo>
                        <a:cubicBezTo>
                          <a:pt x="2931" y="-2063"/>
                          <a:pt x="-2418" y="2814"/>
                          <a:pt x="1200" y="6590"/>
                        </a:cubicBezTo>
                        <a:lnTo>
                          <a:pt x="1200" y="659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7" name="Freeform: Shape 706">
                    <a:extLst>
                      <a:ext uri="{FF2B5EF4-FFF2-40B4-BE49-F238E27FC236}">
                        <a16:creationId xmlns:a16="http://schemas.microsoft.com/office/drawing/2014/main" id="{CBF842B7-59E1-4A58-B985-9F1830CB2765}"/>
                      </a:ext>
                    </a:extLst>
                  </p:cNvPr>
                  <p:cNvSpPr/>
                  <p:nvPr/>
                </p:nvSpPr>
                <p:spPr>
                  <a:xfrm>
                    <a:off x="6731816" y="2692637"/>
                    <a:ext cx="192247" cy="192582"/>
                  </a:xfrm>
                  <a:custGeom>
                    <a:avLst/>
                    <a:gdLst>
                      <a:gd name="connsiteX0" fmla="*/ 515 w 192247"/>
                      <a:gd name="connsiteY0" fmla="*/ 3034 h 192582"/>
                      <a:gd name="connsiteX1" fmla="*/ 178597 w 192247"/>
                      <a:gd name="connsiteY1" fmla="*/ 190240 h 192582"/>
                      <a:gd name="connsiteX2" fmla="*/ 189924 w 192247"/>
                      <a:gd name="connsiteY2" fmla="*/ 178913 h 192582"/>
                      <a:gd name="connsiteX3" fmla="*/ 3189 w 192247"/>
                      <a:gd name="connsiteY3" fmla="*/ 517 h 192582"/>
                      <a:gd name="connsiteX4" fmla="*/ 515 w 192247"/>
                      <a:gd name="connsiteY4" fmla="*/ 3034 h 192582"/>
                      <a:gd name="connsiteX5" fmla="*/ 515 w 192247"/>
                      <a:gd name="connsiteY5" fmla="*/ 3034 h 192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2247" h="192582">
                        <a:moveTo>
                          <a:pt x="515" y="3034"/>
                        </a:moveTo>
                        <a:cubicBezTo>
                          <a:pt x="57306" y="68005"/>
                          <a:pt x="117558" y="129201"/>
                          <a:pt x="178597" y="190240"/>
                        </a:cubicBezTo>
                        <a:cubicBezTo>
                          <a:pt x="185833" y="197477"/>
                          <a:pt x="197160" y="186307"/>
                          <a:pt x="189924" y="178913"/>
                        </a:cubicBezTo>
                        <a:cubicBezTo>
                          <a:pt x="129042" y="117875"/>
                          <a:pt x="68004" y="57308"/>
                          <a:pt x="3189" y="517"/>
                        </a:cubicBezTo>
                        <a:cubicBezTo>
                          <a:pt x="1302" y="-1056"/>
                          <a:pt x="-1058" y="1303"/>
                          <a:pt x="515" y="3034"/>
                        </a:cubicBezTo>
                        <a:lnTo>
                          <a:pt x="515" y="303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8" name="Freeform: Shape 707">
                    <a:extLst>
                      <a:ext uri="{FF2B5EF4-FFF2-40B4-BE49-F238E27FC236}">
                        <a16:creationId xmlns:a16="http://schemas.microsoft.com/office/drawing/2014/main" id="{B7ED9C4D-12CB-4936-B9F7-8E5A098D3731}"/>
                      </a:ext>
                    </a:extLst>
                  </p:cNvPr>
                  <p:cNvSpPr/>
                  <p:nvPr/>
                </p:nvSpPr>
                <p:spPr>
                  <a:xfrm>
                    <a:off x="6809055" y="2619503"/>
                    <a:ext cx="191552" cy="142127"/>
                  </a:xfrm>
                  <a:custGeom>
                    <a:avLst/>
                    <a:gdLst>
                      <a:gd name="connsiteX0" fmla="*/ 519 w 191552"/>
                      <a:gd name="connsiteY0" fmla="*/ 3173 h 142127"/>
                      <a:gd name="connsiteX1" fmla="*/ 181590 w 191552"/>
                      <a:gd name="connsiteY1" fmla="*/ 141139 h 142127"/>
                      <a:gd name="connsiteX2" fmla="*/ 188354 w 191552"/>
                      <a:gd name="connsiteY2" fmla="*/ 129655 h 142127"/>
                      <a:gd name="connsiteX3" fmla="*/ 2721 w 191552"/>
                      <a:gd name="connsiteY3" fmla="*/ 341 h 142127"/>
                      <a:gd name="connsiteX4" fmla="*/ 519 w 191552"/>
                      <a:gd name="connsiteY4" fmla="*/ 3173 h 142127"/>
                      <a:gd name="connsiteX5" fmla="*/ 519 w 191552"/>
                      <a:gd name="connsiteY5" fmla="*/ 3173 h 142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552" h="142127">
                        <a:moveTo>
                          <a:pt x="519" y="3173"/>
                        </a:moveTo>
                        <a:cubicBezTo>
                          <a:pt x="49916" y="59334"/>
                          <a:pt x="118034" y="102911"/>
                          <a:pt x="181590" y="141139"/>
                        </a:cubicBezTo>
                        <a:cubicBezTo>
                          <a:pt x="188984" y="145544"/>
                          <a:pt x="195748" y="134060"/>
                          <a:pt x="188354" y="129655"/>
                        </a:cubicBezTo>
                        <a:cubicBezTo>
                          <a:pt x="122911" y="90798"/>
                          <a:pt x="65491" y="42502"/>
                          <a:pt x="2721" y="341"/>
                        </a:cubicBezTo>
                        <a:cubicBezTo>
                          <a:pt x="834" y="-918"/>
                          <a:pt x="-897" y="1599"/>
                          <a:pt x="519" y="3173"/>
                        </a:cubicBezTo>
                        <a:lnTo>
                          <a:pt x="519" y="317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09" name="Freeform: Shape 708">
                    <a:extLst>
                      <a:ext uri="{FF2B5EF4-FFF2-40B4-BE49-F238E27FC236}">
                        <a16:creationId xmlns:a16="http://schemas.microsoft.com/office/drawing/2014/main" id="{2B3E9530-8279-4523-A369-5E2EA08DEBF2}"/>
                      </a:ext>
                    </a:extLst>
                  </p:cNvPr>
                  <p:cNvSpPr/>
                  <p:nvPr/>
                </p:nvSpPr>
                <p:spPr>
                  <a:xfrm>
                    <a:off x="6880307" y="2532212"/>
                    <a:ext cx="186821" cy="136649"/>
                  </a:xfrm>
                  <a:custGeom>
                    <a:avLst/>
                    <a:gdLst>
                      <a:gd name="connsiteX0" fmla="*/ 1318 w 186821"/>
                      <a:gd name="connsiteY0" fmla="*/ 5356 h 136649"/>
                      <a:gd name="connsiteX1" fmla="*/ 174523 w 186821"/>
                      <a:gd name="connsiteY1" fmla="*/ 134513 h 136649"/>
                      <a:gd name="connsiteX2" fmla="*/ 184749 w 186821"/>
                      <a:gd name="connsiteY2" fmla="*/ 124287 h 136649"/>
                      <a:gd name="connsiteX3" fmla="*/ 3520 w 186821"/>
                      <a:gd name="connsiteY3" fmla="*/ 165 h 136649"/>
                      <a:gd name="connsiteX4" fmla="*/ 1318 w 186821"/>
                      <a:gd name="connsiteY4" fmla="*/ 5356 h 136649"/>
                      <a:gd name="connsiteX5" fmla="*/ 1318 w 186821"/>
                      <a:gd name="connsiteY5" fmla="*/ 5356 h 136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6821" h="136649">
                        <a:moveTo>
                          <a:pt x="1318" y="5356"/>
                        </a:moveTo>
                        <a:cubicBezTo>
                          <a:pt x="63930" y="43741"/>
                          <a:pt x="122294" y="82284"/>
                          <a:pt x="174523" y="134513"/>
                        </a:cubicBezTo>
                        <a:cubicBezTo>
                          <a:pt x="181130" y="141120"/>
                          <a:pt x="191198" y="130895"/>
                          <a:pt x="184749" y="124287"/>
                        </a:cubicBezTo>
                        <a:cubicBezTo>
                          <a:pt x="134407" y="72216"/>
                          <a:pt x="72110" y="25021"/>
                          <a:pt x="3520" y="165"/>
                        </a:cubicBezTo>
                        <a:cubicBezTo>
                          <a:pt x="374" y="-936"/>
                          <a:pt x="-1356" y="3783"/>
                          <a:pt x="1318" y="5356"/>
                        </a:cubicBezTo>
                        <a:lnTo>
                          <a:pt x="1318" y="535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:a16="http://schemas.microsoft.com/office/drawing/2014/main" id="{CA5B2E73-DFC1-4D30-95E0-A239D8AF5E90}"/>
                      </a:ext>
                    </a:extLst>
                  </p:cNvPr>
                  <p:cNvSpPr/>
                  <p:nvPr/>
                </p:nvSpPr>
                <p:spPr>
                  <a:xfrm>
                    <a:off x="6965009" y="2436052"/>
                    <a:ext cx="189301" cy="108577"/>
                  </a:xfrm>
                  <a:custGeom>
                    <a:avLst/>
                    <a:gdLst>
                      <a:gd name="connsiteX0" fmla="*/ 1251 w 189301"/>
                      <a:gd name="connsiteY0" fmla="*/ 6654 h 108577"/>
                      <a:gd name="connsiteX1" fmla="*/ 176816 w 189301"/>
                      <a:gd name="connsiteY1" fmla="*/ 107651 h 108577"/>
                      <a:gd name="connsiteX2" fmla="*/ 183424 w 189301"/>
                      <a:gd name="connsiteY2" fmla="*/ 92077 h 108577"/>
                      <a:gd name="connsiteX3" fmla="*/ 6128 w 189301"/>
                      <a:gd name="connsiteY3" fmla="*/ 361 h 108577"/>
                      <a:gd name="connsiteX4" fmla="*/ 1251 w 189301"/>
                      <a:gd name="connsiteY4" fmla="*/ 6654 h 108577"/>
                      <a:gd name="connsiteX5" fmla="*/ 1251 w 189301"/>
                      <a:gd name="connsiteY5" fmla="*/ 6654 h 108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301" h="108577">
                        <a:moveTo>
                          <a:pt x="1251" y="6654"/>
                        </a:moveTo>
                        <a:cubicBezTo>
                          <a:pt x="50019" y="51804"/>
                          <a:pt x="116250" y="81851"/>
                          <a:pt x="176816" y="107651"/>
                        </a:cubicBezTo>
                        <a:cubicBezTo>
                          <a:pt x="188143" y="112528"/>
                          <a:pt x="194750" y="96796"/>
                          <a:pt x="183424" y="92077"/>
                        </a:cubicBezTo>
                        <a:cubicBezTo>
                          <a:pt x="120969" y="66434"/>
                          <a:pt x="66223" y="29937"/>
                          <a:pt x="6128" y="361"/>
                        </a:cubicBezTo>
                        <a:cubicBezTo>
                          <a:pt x="2195" y="-1369"/>
                          <a:pt x="-2209" y="3508"/>
                          <a:pt x="1251" y="6654"/>
                        </a:cubicBezTo>
                        <a:lnTo>
                          <a:pt x="1251" y="66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1" name="Freeform: Shape 710">
                    <a:extLst>
                      <a:ext uri="{FF2B5EF4-FFF2-40B4-BE49-F238E27FC236}">
                        <a16:creationId xmlns:a16="http://schemas.microsoft.com/office/drawing/2014/main" id="{BE857889-9F92-4506-A222-97B807F41612}"/>
                      </a:ext>
                    </a:extLst>
                  </p:cNvPr>
                  <p:cNvSpPr/>
                  <p:nvPr/>
                </p:nvSpPr>
                <p:spPr>
                  <a:xfrm>
                    <a:off x="5930850" y="3106030"/>
                    <a:ext cx="31293" cy="903938"/>
                  </a:xfrm>
                  <a:custGeom>
                    <a:avLst/>
                    <a:gdLst>
                      <a:gd name="connsiteX0" fmla="*/ 11124 w 31293"/>
                      <a:gd name="connsiteY0" fmla="*/ 898983 h 903938"/>
                      <a:gd name="connsiteX1" fmla="*/ 23710 w 31293"/>
                      <a:gd name="connsiteY1" fmla="*/ 4956 h 903938"/>
                      <a:gd name="connsiteX2" fmla="*/ 13484 w 31293"/>
                      <a:gd name="connsiteY2" fmla="*/ 4956 h 903938"/>
                      <a:gd name="connsiteX3" fmla="*/ 6405 w 31293"/>
                      <a:gd name="connsiteY3" fmla="*/ 475331 h 903938"/>
                      <a:gd name="connsiteX4" fmla="*/ 1056 w 31293"/>
                      <a:gd name="connsiteY4" fmla="*/ 898983 h 903938"/>
                      <a:gd name="connsiteX5" fmla="*/ 11124 w 31293"/>
                      <a:gd name="connsiteY5" fmla="*/ 898983 h 903938"/>
                      <a:gd name="connsiteX6" fmla="*/ 11124 w 31293"/>
                      <a:gd name="connsiteY6" fmla="*/ 898983 h 903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93" h="903938">
                        <a:moveTo>
                          <a:pt x="11124" y="898983"/>
                        </a:moveTo>
                        <a:cubicBezTo>
                          <a:pt x="24496" y="604645"/>
                          <a:pt x="41329" y="298979"/>
                          <a:pt x="23710" y="4956"/>
                        </a:cubicBezTo>
                        <a:cubicBezTo>
                          <a:pt x="23238" y="-1652"/>
                          <a:pt x="13799" y="-1652"/>
                          <a:pt x="13484" y="4956"/>
                        </a:cubicBezTo>
                        <a:cubicBezTo>
                          <a:pt x="3731" y="161170"/>
                          <a:pt x="10181" y="318801"/>
                          <a:pt x="6405" y="475331"/>
                        </a:cubicBezTo>
                        <a:cubicBezTo>
                          <a:pt x="2944" y="616286"/>
                          <a:pt x="-2247" y="758028"/>
                          <a:pt x="1056" y="898983"/>
                        </a:cubicBezTo>
                        <a:cubicBezTo>
                          <a:pt x="1056" y="905591"/>
                          <a:pt x="10810" y="905591"/>
                          <a:pt x="11124" y="898983"/>
                        </a:cubicBezTo>
                        <a:lnTo>
                          <a:pt x="11124" y="89898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:a16="http://schemas.microsoft.com/office/drawing/2014/main" id="{5C80544D-B6BD-4BE1-81F3-760C5CCE74FB}"/>
                      </a:ext>
                    </a:extLst>
                  </p:cNvPr>
                  <p:cNvSpPr/>
                  <p:nvPr/>
                </p:nvSpPr>
                <p:spPr>
                  <a:xfrm>
                    <a:off x="5941660" y="3674014"/>
                    <a:ext cx="753878" cy="30329"/>
                  </a:xfrm>
                  <a:custGeom>
                    <a:avLst/>
                    <a:gdLst>
                      <a:gd name="connsiteX0" fmla="*/ 1416 w 753878"/>
                      <a:gd name="connsiteY0" fmla="*/ 2995 h 30329"/>
                      <a:gd name="connsiteX1" fmla="*/ 748982 w 753878"/>
                      <a:gd name="connsiteY1" fmla="*/ 25177 h 30329"/>
                      <a:gd name="connsiteX2" fmla="*/ 748982 w 753878"/>
                      <a:gd name="connsiteY2" fmla="*/ 15108 h 30329"/>
                      <a:gd name="connsiteX3" fmla="*/ 1416 w 753878"/>
                      <a:gd name="connsiteY3" fmla="*/ 6 h 30329"/>
                      <a:gd name="connsiteX4" fmla="*/ 1416 w 753878"/>
                      <a:gd name="connsiteY4" fmla="*/ 2995 h 30329"/>
                      <a:gd name="connsiteX5" fmla="*/ 1416 w 753878"/>
                      <a:gd name="connsiteY5" fmla="*/ 2995 h 3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3878" h="30329">
                        <a:moveTo>
                          <a:pt x="1416" y="2995"/>
                        </a:moveTo>
                        <a:cubicBezTo>
                          <a:pt x="249975" y="26121"/>
                          <a:pt x="499479" y="37762"/>
                          <a:pt x="748982" y="25177"/>
                        </a:cubicBezTo>
                        <a:cubicBezTo>
                          <a:pt x="755432" y="24862"/>
                          <a:pt x="755590" y="14951"/>
                          <a:pt x="748982" y="15108"/>
                        </a:cubicBezTo>
                        <a:cubicBezTo>
                          <a:pt x="499164" y="20772"/>
                          <a:pt x="250605" y="19985"/>
                          <a:pt x="1416" y="6"/>
                        </a:cubicBezTo>
                        <a:cubicBezTo>
                          <a:pt x="-472" y="-151"/>
                          <a:pt x="-472" y="2838"/>
                          <a:pt x="1416" y="2995"/>
                        </a:cubicBezTo>
                        <a:lnTo>
                          <a:pt x="1416" y="299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id="{3B424AA0-4BB0-45CF-B6E7-86AA4188405E}"/>
                      </a:ext>
                    </a:extLst>
                  </p:cNvPr>
                  <p:cNvSpPr/>
                  <p:nvPr/>
                </p:nvSpPr>
                <p:spPr>
                  <a:xfrm>
                    <a:off x="5940244" y="3779537"/>
                    <a:ext cx="755550" cy="17093"/>
                  </a:xfrm>
                  <a:custGeom>
                    <a:avLst/>
                    <a:gdLst>
                      <a:gd name="connsiteX0" fmla="*/ 2832 w 755550"/>
                      <a:gd name="connsiteY0" fmla="*/ 13257 h 17093"/>
                      <a:gd name="connsiteX1" fmla="*/ 749297 w 755550"/>
                      <a:gd name="connsiteY1" fmla="*/ 13729 h 17093"/>
                      <a:gd name="connsiteX2" fmla="*/ 749297 w 755550"/>
                      <a:gd name="connsiteY2" fmla="*/ 672 h 17093"/>
                      <a:gd name="connsiteX3" fmla="*/ 2832 w 755550"/>
                      <a:gd name="connsiteY3" fmla="*/ 7122 h 17093"/>
                      <a:gd name="connsiteX4" fmla="*/ 2832 w 755550"/>
                      <a:gd name="connsiteY4" fmla="*/ 13257 h 17093"/>
                      <a:gd name="connsiteX5" fmla="*/ 2832 w 755550"/>
                      <a:gd name="connsiteY5" fmla="*/ 13257 h 17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5550" h="17093">
                        <a:moveTo>
                          <a:pt x="2832" y="13257"/>
                        </a:moveTo>
                        <a:cubicBezTo>
                          <a:pt x="251234" y="19707"/>
                          <a:pt x="500895" y="16718"/>
                          <a:pt x="749297" y="13729"/>
                        </a:cubicBezTo>
                        <a:cubicBezTo>
                          <a:pt x="757635" y="13572"/>
                          <a:pt x="757635" y="829"/>
                          <a:pt x="749297" y="672"/>
                        </a:cubicBezTo>
                        <a:cubicBezTo>
                          <a:pt x="500895" y="-429"/>
                          <a:pt x="251234" y="-1216"/>
                          <a:pt x="2832" y="7122"/>
                        </a:cubicBezTo>
                        <a:cubicBezTo>
                          <a:pt x="-944" y="7436"/>
                          <a:pt x="-944" y="13100"/>
                          <a:pt x="2832" y="13257"/>
                        </a:cubicBezTo>
                        <a:lnTo>
                          <a:pt x="2832" y="1325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id="{E24D37E8-2683-4B5C-8D02-252A2FA7E490}"/>
                      </a:ext>
                    </a:extLst>
                  </p:cNvPr>
                  <p:cNvSpPr/>
                  <p:nvPr/>
                </p:nvSpPr>
                <p:spPr>
                  <a:xfrm>
                    <a:off x="5935505" y="3865900"/>
                    <a:ext cx="772914" cy="36641"/>
                  </a:xfrm>
                  <a:custGeom>
                    <a:avLst/>
                    <a:gdLst>
                      <a:gd name="connsiteX0" fmla="*/ 3481 w 772914"/>
                      <a:gd name="connsiteY0" fmla="*/ 15148 h 36641"/>
                      <a:gd name="connsiteX1" fmla="*/ 766307 w 772914"/>
                      <a:gd name="connsiteY1" fmla="*/ 14047 h 36641"/>
                      <a:gd name="connsiteX2" fmla="*/ 766307 w 772914"/>
                      <a:gd name="connsiteY2" fmla="*/ 46 h 36641"/>
                      <a:gd name="connsiteX3" fmla="*/ 3481 w 772914"/>
                      <a:gd name="connsiteY3" fmla="*/ 7754 h 36641"/>
                      <a:gd name="connsiteX4" fmla="*/ 3481 w 772914"/>
                      <a:gd name="connsiteY4" fmla="*/ 15148 h 36641"/>
                      <a:gd name="connsiteX5" fmla="*/ 3481 w 772914"/>
                      <a:gd name="connsiteY5" fmla="*/ 15148 h 36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914" h="36641">
                        <a:moveTo>
                          <a:pt x="3481" y="15148"/>
                        </a:moveTo>
                        <a:cubicBezTo>
                          <a:pt x="257232" y="47240"/>
                          <a:pt x="512399" y="40476"/>
                          <a:pt x="766307" y="14047"/>
                        </a:cubicBezTo>
                        <a:cubicBezTo>
                          <a:pt x="775117" y="13103"/>
                          <a:pt x="775117" y="-898"/>
                          <a:pt x="766307" y="46"/>
                        </a:cubicBezTo>
                        <a:cubicBezTo>
                          <a:pt x="511140" y="29306"/>
                          <a:pt x="259277" y="25531"/>
                          <a:pt x="3481" y="7754"/>
                        </a:cubicBezTo>
                        <a:cubicBezTo>
                          <a:pt x="-1239" y="7440"/>
                          <a:pt x="-1081" y="14519"/>
                          <a:pt x="3481" y="15148"/>
                        </a:cubicBezTo>
                        <a:lnTo>
                          <a:pt x="3481" y="15148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5" name="Freeform: Shape 714">
                    <a:extLst>
                      <a:ext uri="{FF2B5EF4-FFF2-40B4-BE49-F238E27FC236}">
                        <a16:creationId xmlns:a16="http://schemas.microsoft.com/office/drawing/2014/main" id="{6F8E91E3-BF48-4832-A117-38B8E69EFB3D}"/>
                      </a:ext>
                    </a:extLst>
                  </p:cNvPr>
                  <p:cNvSpPr/>
                  <p:nvPr/>
                </p:nvSpPr>
                <p:spPr>
                  <a:xfrm>
                    <a:off x="5633399" y="3753445"/>
                    <a:ext cx="168151" cy="11818"/>
                  </a:xfrm>
                  <a:custGeom>
                    <a:avLst/>
                    <a:gdLst>
                      <a:gd name="connsiteX0" fmla="*/ 3068 w 168151"/>
                      <a:gd name="connsiteY0" fmla="*/ 11819 h 11818"/>
                      <a:gd name="connsiteX1" fmla="*/ 163845 w 168151"/>
                      <a:gd name="connsiteY1" fmla="*/ 8987 h 11818"/>
                      <a:gd name="connsiteX2" fmla="*/ 163845 w 168151"/>
                      <a:gd name="connsiteY2" fmla="*/ 20 h 11818"/>
                      <a:gd name="connsiteX3" fmla="*/ 3068 w 168151"/>
                      <a:gd name="connsiteY3" fmla="*/ 5526 h 11818"/>
                      <a:gd name="connsiteX4" fmla="*/ 3068 w 168151"/>
                      <a:gd name="connsiteY4" fmla="*/ 11819 h 11818"/>
                      <a:gd name="connsiteX5" fmla="*/ 3068 w 168151"/>
                      <a:gd name="connsiteY5" fmla="*/ 11819 h 1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151" h="11818">
                        <a:moveTo>
                          <a:pt x="3068" y="11819"/>
                        </a:moveTo>
                        <a:cubicBezTo>
                          <a:pt x="56555" y="11347"/>
                          <a:pt x="110357" y="12133"/>
                          <a:pt x="163845" y="8987"/>
                        </a:cubicBezTo>
                        <a:cubicBezTo>
                          <a:pt x="169508" y="8672"/>
                          <a:pt x="169666" y="20"/>
                          <a:pt x="163845" y="20"/>
                        </a:cubicBezTo>
                        <a:cubicBezTo>
                          <a:pt x="110357" y="-295"/>
                          <a:pt x="56555" y="3166"/>
                          <a:pt x="3068" y="5526"/>
                        </a:cubicBezTo>
                        <a:cubicBezTo>
                          <a:pt x="-1023" y="5683"/>
                          <a:pt x="-1023" y="11819"/>
                          <a:pt x="3068" y="11819"/>
                        </a:cubicBezTo>
                        <a:lnTo>
                          <a:pt x="3068" y="1181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6" name="Freeform: Shape 715">
                    <a:extLst>
                      <a:ext uri="{FF2B5EF4-FFF2-40B4-BE49-F238E27FC236}">
                        <a16:creationId xmlns:a16="http://schemas.microsoft.com/office/drawing/2014/main" id="{8B8ED9D6-4D8E-4E1E-A512-6DE280759A1F}"/>
                      </a:ext>
                    </a:extLst>
                  </p:cNvPr>
                  <p:cNvSpPr/>
                  <p:nvPr/>
                </p:nvSpPr>
                <p:spPr>
                  <a:xfrm>
                    <a:off x="5628227" y="3663636"/>
                    <a:ext cx="197019" cy="15247"/>
                  </a:xfrm>
                  <a:custGeom>
                    <a:avLst/>
                    <a:gdLst>
                      <a:gd name="connsiteX0" fmla="*/ 4307 w 197019"/>
                      <a:gd name="connsiteY0" fmla="*/ 14789 h 15247"/>
                      <a:gd name="connsiteX1" fmla="*/ 191356 w 197019"/>
                      <a:gd name="connsiteY1" fmla="*/ 11643 h 15247"/>
                      <a:gd name="connsiteX2" fmla="*/ 191356 w 197019"/>
                      <a:gd name="connsiteY2" fmla="*/ 2 h 15247"/>
                      <a:gd name="connsiteX3" fmla="*/ 4307 w 197019"/>
                      <a:gd name="connsiteY3" fmla="*/ 5980 h 15247"/>
                      <a:gd name="connsiteX4" fmla="*/ 4307 w 197019"/>
                      <a:gd name="connsiteY4" fmla="*/ 14789 h 15247"/>
                      <a:gd name="connsiteX5" fmla="*/ 4307 w 197019"/>
                      <a:gd name="connsiteY5" fmla="*/ 14789 h 15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7019" h="15247">
                        <a:moveTo>
                          <a:pt x="4307" y="14789"/>
                        </a:moveTo>
                        <a:cubicBezTo>
                          <a:pt x="66604" y="16362"/>
                          <a:pt x="129058" y="13531"/>
                          <a:pt x="191356" y="11643"/>
                        </a:cubicBezTo>
                        <a:cubicBezTo>
                          <a:pt x="198907" y="11486"/>
                          <a:pt x="198907" y="-156"/>
                          <a:pt x="191356" y="2"/>
                        </a:cubicBezTo>
                        <a:cubicBezTo>
                          <a:pt x="129058" y="1103"/>
                          <a:pt x="66447" y="1260"/>
                          <a:pt x="4307" y="5980"/>
                        </a:cubicBezTo>
                        <a:cubicBezTo>
                          <a:pt x="-1357" y="6294"/>
                          <a:pt x="-1514" y="14632"/>
                          <a:pt x="4307" y="14789"/>
                        </a:cubicBezTo>
                        <a:lnTo>
                          <a:pt x="4307" y="1478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7" name="Freeform: Shape 716">
                    <a:extLst>
                      <a:ext uri="{FF2B5EF4-FFF2-40B4-BE49-F238E27FC236}">
                        <a16:creationId xmlns:a16="http://schemas.microsoft.com/office/drawing/2014/main" id="{432E113B-BF0E-4342-8D84-C73883369483}"/>
                      </a:ext>
                    </a:extLst>
                  </p:cNvPr>
                  <p:cNvSpPr/>
                  <p:nvPr/>
                </p:nvSpPr>
                <p:spPr>
                  <a:xfrm>
                    <a:off x="5637115" y="3560341"/>
                    <a:ext cx="203499" cy="36630"/>
                  </a:xfrm>
                  <a:custGeom>
                    <a:avLst/>
                    <a:gdLst>
                      <a:gd name="connsiteX0" fmla="*/ 3127 w 203499"/>
                      <a:gd name="connsiteY0" fmla="*/ 6861 h 36630"/>
                      <a:gd name="connsiteX1" fmla="*/ 195367 w 203499"/>
                      <a:gd name="connsiteY1" fmla="*/ 36436 h 36630"/>
                      <a:gd name="connsiteX2" fmla="*/ 198828 w 203499"/>
                      <a:gd name="connsiteY2" fmla="*/ 23851 h 36630"/>
                      <a:gd name="connsiteX3" fmla="*/ 3127 w 203499"/>
                      <a:gd name="connsiteY3" fmla="*/ 254 h 36630"/>
                      <a:gd name="connsiteX4" fmla="*/ 3127 w 203499"/>
                      <a:gd name="connsiteY4" fmla="*/ 6861 h 36630"/>
                      <a:gd name="connsiteX5" fmla="*/ 3127 w 203499"/>
                      <a:gd name="connsiteY5" fmla="*/ 6861 h 36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499" h="36630">
                        <a:moveTo>
                          <a:pt x="3127" y="6861"/>
                        </a:moveTo>
                        <a:cubicBezTo>
                          <a:pt x="67784" y="14884"/>
                          <a:pt x="131654" y="22278"/>
                          <a:pt x="195367" y="36436"/>
                        </a:cubicBezTo>
                        <a:cubicBezTo>
                          <a:pt x="203548" y="38324"/>
                          <a:pt x="207009" y="25896"/>
                          <a:pt x="198828" y="23851"/>
                        </a:cubicBezTo>
                        <a:cubicBezTo>
                          <a:pt x="135115" y="8749"/>
                          <a:pt x="68728" y="-1791"/>
                          <a:pt x="3127" y="254"/>
                        </a:cubicBezTo>
                        <a:cubicBezTo>
                          <a:pt x="-1121" y="568"/>
                          <a:pt x="-963" y="6389"/>
                          <a:pt x="3127" y="6861"/>
                        </a:cubicBezTo>
                        <a:lnTo>
                          <a:pt x="3127" y="686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8" name="Freeform: Shape 717">
                    <a:extLst>
                      <a:ext uri="{FF2B5EF4-FFF2-40B4-BE49-F238E27FC236}">
                        <a16:creationId xmlns:a16="http://schemas.microsoft.com/office/drawing/2014/main" id="{4BFFA0B9-9DF3-4CA4-AFF2-E4ADDE03DB35}"/>
                      </a:ext>
                    </a:extLst>
                  </p:cNvPr>
                  <p:cNvSpPr/>
                  <p:nvPr/>
                </p:nvSpPr>
                <p:spPr>
                  <a:xfrm>
                    <a:off x="5665529" y="3434700"/>
                    <a:ext cx="196546" cy="88645"/>
                  </a:xfrm>
                  <a:custGeom>
                    <a:avLst/>
                    <a:gdLst>
                      <a:gd name="connsiteX0" fmla="*/ 2243 w 196546"/>
                      <a:gd name="connsiteY0" fmla="*/ 8852 h 88645"/>
                      <a:gd name="connsiteX1" fmla="*/ 188820 w 196546"/>
                      <a:gd name="connsiteY1" fmla="*/ 88139 h 88645"/>
                      <a:gd name="connsiteX2" fmla="*/ 192281 w 196546"/>
                      <a:gd name="connsiteY2" fmla="*/ 75554 h 88645"/>
                      <a:gd name="connsiteX3" fmla="*/ 5862 w 196546"/>
                      <a:gd name="connsiteY3" fmla="*/ 200 h 88645"/>
                      <a:gd name="connsiteX4" fmla="*/ 2243 w 196546"/>
                      <a:gd name="connsiteY4" fmla="*/ 8852 h 88645"/>
                      <a:gd name="connsiteX5" fmla="*/ 2243 w 196546"/>
                      <a:gd name="connsiteY5" fmla="*/ 8852 h 88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6546" h="88645">
                        <a:moveTo>
                          <a:pt x="2243" y="8852"/>
                        </a:moveTo>
                        <a:cubicBezTo>
                          <a:pt x="63911" y="36382"/>
                          <a:pt x="126208" y="62654"/>
                          <a:pt x="188820" y="88139"/>
                        </a:cubicBezTo>
                        <a:cubicBezTo>
                          <a:pt x="196529" y="91286"/>
                          <a:pt x="199832" y="78858"/>
                          <a:pt x="192281" y="75554"/>
                        </a:cubicBezTo>
                        <a:cubicBezTo>
                          <a:pt x="130456" y="49597"/>
                          <a:pt x="68473" y="24269"/>
                          <a:pt x="5862" y="200"/>
                        </a:cubicBezTo>
                        <a:cubicBezTo>
                          <a:pt x="985" y="-1374"/>
                          <a:pt x="-2476" y="6807"/>
                          <a:pt x="2243" y="8852"/>
                        </a:cubicBezTo>
                        <a:lnTo>
                          <a:pt x="2243" y="885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19" name="Freeform: Shape 718">
                    <a:extLst>
                      <a:ext uri="{FF2B5EF4-FFF2-40B4-BE49-F238E27FC236}">
                        <a16:creationId xmlns:a16="http://schemas.microsoft.com/office/drawing/2014/main" id="{B32A5166-0921-4B47-82D1-8526E9BAD81B}"/>
                      </a:ext>
                    </a:extLst>
                  </p:cNvPr>
                  <p:cNvSpPr/>
                  <p:nvPr/>
                </p:nvSpPr>
                <p:spPr>
                  <a:xfrm>
                    <a:off x="5730586" y="3317249"/>
                    <a:ext cx="159529" cy="137591"/>
                  </a:xfrm>
                  <a:custGeom>
                    <a:avLst/>
                    <a:gdLst>
                      <a:gd name="connsiteX0" fmla="*/ 586 w 159529"/>
                      <a:gd name="connsiteY0" fmla="*/ 4226 h 137591"/>
                      <a:gd name="connsiteX1" fmla="*/ 148777 w 159529"/>
                      <a:gd name="connsiteY1" fmla="*/ 136372 h 137591"/>
                      <a:gd name="connsiteX2" fmla="*/ 156171 w 159529"/>
                      <a:gd name="connsiteY2" fmla="*/ 123786 h 137591"/>
                      <a:gd name="connsiteX3" fmla="*/ 5148 w 159529"/>
                      <a:gd name="connsiteY3" fmla="*/ 765 h 137591"/>
                      <a:gd name="connsiteX4" fmla="*/ 586 w 159529"/>
                      <a:gd name="connsiteY4" fmla="*/ 4226 h 137591"/>
                      <a:gd name="connsiteX5" fmla="*/ 586 w 159529"/>
                      <a:gd name="connsiteY5" fmla="*/ 4226 h 137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9529" h="137591">
                        <a:moveTo>
                          <a:pt x="586" y="4226"/>
                        </a:moveTo>
                        <a:cubicBezTo>
                          <a:pt x="41173" y="57084"/>
                          <a:pt x="93088" y="100031"/>
                          <a:pt x="148777" y="136372"/>
                        </a:cubicBezTo>
                        <a:cubicBezTo>
                          <a:pt x="156643" y="141563"/>
                          <a:pt x="164037" y="128820"/>
                          <a:pt x="156171" y="123786"/>
                        </a:cubicBezTo>
                        <a:cubicBezTo>
                          <a:pt x="100953" y="88390"/>
                          <a:pt x="52657" y="45757"/>
                          <a:pt x="5148" y="765"/>
                        </a:cubicBezTo>
                        <a:cubicBezTo>
                          <a:pt x="2945" y="-1437"/>
                          <a:pt x="-1617" y="1552"/>
                          <a:pt x="586" y="4226"/>
                        </a:cubicBezTo>
                        <a:lnTo>
                          <a:pt x="586" y="422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0" name="Freeform: Shape 719">
                    <a:extLst>
                      <a:ext uri="{FF2B5EF4-FFF2-40B4-BE49-F238E27FC236}">
                        <a16:creationId xmlns:a16="http://schemas.microsoft.com/office/drawing/2014/main" id="{64FFA955-46ED-47FE-95DC-4EB498A40B55}"/>
                      </a:ext>
                    </a:extLst>
                  </p:cNvPr>
                  <p:cNvSpPr/>
                  <p:nvPr/>
                </p:nvSpPr>
                <p:spPr>
                  <a:xfrm>
                    <a:off x="5811386" y="3225429"/>
                    <a:ext cx="100775" cy="135892"/>
                  </a:xfrm>
                  <a:custGeom>
                    <a:avLst/>
                    <a:gdLst>
                      <a:gd name="connsiteX0" fmla="*/ 1275 w 100775"/>
                      <a:gd name="connsiteY0" fmla="*/ 8106 h 135892"/>
                      <a:gd name="connsiteX1" fmla="*/ 87327 w 100775"/>
                      <a:gd name="connsiteY1" fmla="*/ 132228 h 135892"/>
                      <a:gd name="connsiteX2" fmla="*/ 99912 w 100775"/>
                      <a:gd name="connsiteY2" fmla="*/ 124992 h 135892"/>
                      <a:gd name="connsiteX3" fmla="*/ 8197 w 100775"/>
                      <a:gd name="connsiteY3" fmla="*/ 1341 h 135892"/>
                      <a:gd name="connsiteX4" fmla="*/ 1275 w 100775"/>
                      <a:gd name="connsiteY4" fmla="*/ 8106 h 135892"/>
                      <a:gd name="connsiteX5" fmla="*/ 1275 w 100775"/>
                      <a:gd name="connsiteY5" fmla="*/ 8106 h 13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75" h="135892">
                        <a:moveTo>
                          <a:pt x="1275" y="8106"/>
                        </a:moveTo>
                        <a:cubicBezTo>
                          <a:pt x="33839" y="47592"/>
                          <a:pt x="63730" y="86607"/>
                          <a:pt x="87327" y="132228"/>
                        </a:cubicBezTo>
                        <a:cubicBezTo>
                          <a:pt x="91575" y="140566"/>
                          <a:pt x="104160" y="133172"/>
                          <a:pt x="99912" y="124992"/>
                        </a:cubicBezTo>
                        <a:cubicBezTo>
                          <a:pt x="76629" y="79842"/>
                          <a:pt x="46425" y="35164"/>
                          <a:pt x="8197" y="1341"/>
                        </a:cubicBezTo>
                        <a:cubicBezTo>
                          <a:pt x="3320" y="-2749"/>
                          <a:pt x="-2658" y="3386"/>
                          <a:pt x="1275" y="8106"/>
                        </a:cubicBezTo>
                        <a:lnTo>
                          <a:pt x="1275" y="810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1" name="Freeform: Shape 720">
                    <a:extLst>
                      <a:ext uri="{FF2B5EF4-FFF2-40B4-BE49-F238E27FC236}">
                        <a16:creationId xmlns:a16="http://schemas.microsoft.com/office/drawing/2014/main" id="{67F8216D-5232-4728-8BF1-9314062A4AD2}"/>
                      </a:ext>
                    </a:extLst>
                  </p:cNvPr>
                  <p:cNvSpPr/>
                  <p:nvPr/>
                </p:nvSpPr>
                <p:spPr>
                  <a:xfrm>
                    <a:off x="5885973" y="3161577"/>
                    <a:ext cx="48247" cy="55594"/>
                  </a:xfrm>
                  <a:custGeom>
                    <a:avLst/>
                    <a:gdLst>
                      <a:gd name="connsiteX0" fmla="*/ 784 w 48247"/>
                      <a:gd name="connsiteY0" fmla="*/ 7301 h 55594"/>
                      <a:gd name="connsiteX1" fmla="*/ 18246 w 48247"/>
                      <a:gd name="connsiteY1" fmla="*/ 29954 h 55594"/>
                      <a:gd name="connsiteX2" fmla="*/ 38068 w 48247"/>
                      <a:gd name="connsiteY2" fmla="*/ 54024 h 55594"/>
                      <a:gd name="connsiteX3" fmla="*/ 47350 w 48247"/>
                      <a:gd name="connsiteY3" fmla="*/ 46945 h 55594"/>
                      <a:gd name="connsiteX4" fmla="*/ 29101 w 48247"/>
                      <a:gd name="connsiteY4" fmla="*/ 24763 h 55594"/>
                      <a:gd name="connsiteX5" fmla="*/ 8650 w 48247"/>
                      <a:gd name="connsiteY5" fmla="*/ 1480 h 55594"/>
                      <a:gd name="connsiteX6" fmla="*/ 784 w 48247"/>
                      <a:gd name="connsiteY6" fmla="*/ 7301 h 55594"/>
                      <a:gd name="connsiteX7" fmla="*/ 784 w 48247"/>
                      <a:gd name="connsiteY7" fmla="*/ 7301 h 55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247" h="55594">
                        <a:moveTo>
                          <a:pt x="784" y="7301"/>
                        </a:moveTo>
                        <a:cubicBezTo>
                          <a:pt x="6133" y="15167"/>
                          <a:pt x="12425" y="22560"/>
                          <a:pt x="18246" y="29954"/>
                        </a:cubicBezTo>
                        <a:cubicBezTo>
                          <a:pt x="24539" y="37978"/>
                          <a:pt x="30517" y="47102"/>
                          <a:pt x="38068" y="54024"/>
                        </a:cubicBezTo>
                        <a:cubicBezTo>
                          <a:pt x="42787" y="58429"/>
                          <a:pt x="50968" y="52765"/>
                          <a:pt x="47350" y="46945"/>
                        </a:cubicBezTo>
                        <a:cubicBezTo>
                          <a:pt x="42316" y="38764"/>
                          <a:pt x="35394" y="31842"/>
                          <a:pt x="29101" y="24763"/>
                        </a:cubicBezTo>
                        <a:cubicBezTo>
                          <a:pt x="22336" y="16897"/>
                          <a:pt x="15886" y="8717"/>
                          <a:pt x="8650" y="1480"/>
                        </a:cubicBezTo>
                        <a:cubicBezTo>
                          <a:pt x="4717" y="-2610"/>
                          <a:pt x="-2362" y="2581"/>
                          <a:pt x="784" y="7301"/>
                        </a:cubicBezTo>
                        <a:lnTo>
                          <a:pt x="784" y="730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2" name="Freeform: Shape 721">
                    <a:extLst>
                      <a:ext uri="{FF2B5EF4-FFF2-40B4-BE49-F238E27FC236}">
                        <a16:creationId xmlns:a16="http://schemas.microsoft.com/office/drawing/2014/main" id="{7EE9DB73-38AC-4893-9832-3281F079B4E2}"/>
                      </a:ext>
                    </a:extLst>
                  </p:cNvPr>
                  <p:cNvSpPr/>
                  <p:nvPr/>
                </p:nvSpPr>
                <p:spPr>
                  <a:xfrm>
                    <a:off x="5787962" y="3410850"/>
                    <a:ext cx="134517" cy="427881"/>
                  </a:xfrm>
                  <a:custGeom>
                    <a:avLst/>
                    <a:gdLst>
                      <a:gd name="connsiteX0" fmla="*/ 8023 w 134517"/>
                      <a:gd name="connsiteY0" fmla="*/ 424105 h 427881"/>
                      <a:gd name="connsiteX1" fmla="*/ 133089 w 134517"/>
                      <a:gd name="connsiteY1" fmla="*/ 12566 h 427881"/>
                      <a:gd name="connsiteX2" fmla="*/ 119875 w 134517"/>
                      <a:gd name="connsiteY2" fmla="*/ 2497 h 427881"/>
                      <a:gd name="connsiteX3" fmla="*/ 0 w 134517"/>
                      <a:gd name="connsiteY3" fmla="*/ 424105 h 427881"/>
                      <a:gd name="connsiteX4" fmla="*/ 8023 w 134517"/>
                      <a:gd name="connsiteY4" fmla="*/ 424105 h 427881"/>
                      <a:gd name="connsiteX5" fmla="*/ 8023 w 134517"/>
                      <a:gd name="connsiteY5" fmla="*/ 424105 h 42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517" h="427881">
                        <a:moveTo>
                          <a:pt x="8023" y="424105"/>
                        </a:moveTo>
                        <a:cubicBezTo>
                          <a:pt x="23755" y="273711"/>
                          <a:pt x="41374" y="137317"/>
                          <a:pt x="133089" y="12566"/>
                        </a:cubicBezTo>
                        <a:cubicBezTo>
                          <a:pt x="138753" y="4857"/>
                          <a:pt x="126168" y="-4582"/>
                          <a:pt x="119875" y="2497"/>
                        </a:cubicBezTo>
                        <a:cubicBezTo>
                          <a:pt x="18406" y="117024"/>
                          <a:pt x="5191" y="277644"/>
                          <a:pt x="0" y="424105"/>
                        </a:cubicBezTo>
                        <a:cubicBezTo>
                          <a:pt x="0" y="429296"/>
                          <a:pt x="7551" y="428982"/>
                          <a:pt x="8023" y="424105"/>
                        </a:cubicBezTo>
                        <a:lnTo>
                          <a:pt x="8023" y="42410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3" name="Freeform: Shape 722">
                    <a:extLst>
                      <a:ext uri="{FF2B5EF4-FFF2-40B4-BE49-F238E27FC236}">
                        <a16:creationId xmlns:a16="http://schemas.microsoft.com/office/drawing/2014/main" id="{F22C34C4-D5DA-42E2-9A8C-642F9E77CAAF}"/>
                      </a:ext>
                    </a:extLst>
                  </p:cNvPr>
                  <p:cNvSpPr/>
                  <p:nvPr/>
                </p:nvSpPr>
                <p:spPr>
                  <a:xfrm>
                    <a:off x="6695233" y="2520995"/>
                    <a:ext cx="468106" cy="710723"/>
                  </a:xfrm>
                  <a:custGeom>
                    <a:avLst/>
                    <a:gdLst>
                      <a:gd name="connsiteX0" fmla="*/ 9411 w 468106"/>
                      <a:gd name="connsiteY0" fmla="*/ 708450 h 710723"/>
                      <a:gd name="connsiteX1" fmla="*/ 466887 w 468106"/>
                      <a:gd name="connsiteY1" fmla="*/ 10752 h 710723"/>
                      <a:gd name="connsiteX2" fmla="*/ 454301 w 468106"/>
                      <a:gd name="connsiteY2" fmla="*/ 3358 h 710723"/>
                      <a:gd name="connsiteX3" fmla="*/ 759 w 468106"/>
                      <a:gd name="connsiteY3" fmla="*/ 703416 h 710723"/>
                      <a:gd name="connsiteX4" fmla="*/ 9411 w 468106"/>
                      <a:gd name="connsiteY4" fmla="*/ 708450 h 710723"/>
                      <a:gd name="connsiteX5" fmla="*/ 9411 w 468106"/>
                      <a:gd name="connsiteY5" fmla="*/ 708450 h 710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8106" h="710723">
                        <a:moveTo>
                          <a:pt x="9411" y="708450"/>
                        </a:moveTo>
                        <a:cubicBezTo>
                          <a:pt x="168930" y="481128"/>
                          <a:pt x="315234" y="243423"/>
                          <a:pt x="466887" y="10752"/>
                        </a:cubicBezTo>
                        <a:cubicBezTo>
                          <a:pt x="472078" y="2887"/>
                          <a:pt x="459335" y="-4507"/>
                          <a:pt x="454301" y="3358"/>
                        </a:cubicBezTo>
                        <a:cubicBezTo>
                          <a:pt x="302648" y="235872"/>
                          <a:pt x="144388" y="465711"/>
                          <a:pt x="759" y="703416"/>
                        </a:cubicBezTo>
                        <a:cubicBezTo>
                          <a:pt x="-2545" y="709079"/>
                          <a:pt x="5793" y="713641"/>
                          <a:pt x="9411" y="708450"/>
                        </a:cubicBezTo>
                        <a:lnTo>
                          <a:pt x="9411" y="70845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4" name="Freeform: Shape 723">
                    <a:extLst>
                      <a:ext uri="{FF2B5EF4-FFF2-40B4-BE49-F238E27FC236}">
                        <a16:creationId xmlns:a16="http://schemas.microsoft.com/office/drawing/2014/main" id="{0FAE9365-1455-42CE-93C5-EA4D3505902A}"/>
                      </a:ext>
                    </a:extLst>
                  </p:cNvPr>
                  <p:cNvSpPr/>
                  <p:nvPr/>
                </p:nvSpPr>
                <p:spPr>
                  <a:xfrm>
                    <a:off x="6683717" y="3211117"/>
                    <a:ext cx="27599" cy="733408"/>
                  </a:xfrm>
                  <a:custGeom>
                    <a:avLst/>
                    <a:gdLst>
                      <a:gd name="connsiteX0" fmla="*/ 24073 w 27599"/>
                      <a:gd name="connsiteY0" fmla="*/ 727037 h 733408"/>
                      <a:gd name="connsiteX1" fmla="*/ 18095 w 27599"/>
                      <a:gd name="connsiteY1" fmla="*/ 8731 h 733408"/>
                      <a:gd name="connsiteX2" fmla="*/ 4 w 27599"/>
                      <a:gd name="connsiteY2" fmla="*/ 8731 h 733408"/>
                      <a:gd name="connsiteX3" fmla="*/ 11016 w 27599"/>
                      <a:gd name="connsiteY3" fmla="*/ 727037 h 733408"/>
                      <a:gd name="connsiteX4" fmla="*/ 24073 w 27599"/>
                      <a:gd name="connsiteY4" fmla="*/ 727037 h 733408"/>
                      <a:gd name="connsiteX5" fmla="*/ 24073 w 27599"/>
                      <a:gd name="connsiteY5" fmla="*/ 727037 h 733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599" h="733408">
                        <a:moveTo>
                          <a:pt x="24073" y="727037"/>
                        </a:moveTo>
                        <a:cubicBezTo>
                          <a:pt x="31939" y="487916"/>
                          <a:pt x="25175" y="247694"/>
                          <a:pt x="18095" y="8731"/>
                        </a:cubicBezTo>
                        <a:cubicBezTo>
                          <a:pt x="17781" y="-2910"/>
                          <a:pt x="-311" y="-2910"/>
                          <a:pt x="4" y="8731"/>
                        </a:cubicBezTo>
                        <a:cubicBezTo>
                          <a:pt x="7083" y="248166"/>
                          <a:pt x="5982" y="487602"/>
                          <a:pt x="11016" y="727037"/>
                        </a:cubicBezTo>
                        <a:cubicBezTo>
                          <a:pt x="11173" y="735532"/>
                          <a:pt x="23759" y="735532"/>
                          <a:pt x="24073" y="727037"/>
                        </a:cubicBezTo>
                        <a:lnTo>
                          <a:pt x="24073" y="72703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5" name="Freeform: Shape 724">
                    <a:extLst>
                      <a:ext uri="{FF2B5EF4-FFF2-40B4-BE49-F238E27FC236}">
                        <a16:creationId xmlns:a16="http://schemas.microsoft.com/office/drawing/2014/main" id="{CB6429B1-A673-4284-A693-EB413003210D}"/>
                      </a:ext>
                    </a:extLst>
                  </p:cNvPr>
                  <p:cNvSpPr/>
                  <p:nvPr/>
                </p:nvSpPr>
                <p:spPr>
                  <a:xfrm>
                    <a:off x="5935053" y="3937785"/>
                    <a:ext cx="781350" cy="26641"/>
                  </a:xfrm>
                  <a:custGeom>
                    <a:avLst/>
                    <a:gdLst>
                      <a:gd name="connsiteX0" fmla="*/ 2832 w 781350"/>
                      <a:gd name="connsiteY0" fmla="*/ 6976 h 26641"/>
                      <a:gd name="connsiteX1" fmla="*/ 771793 w 781350"/>
                      <a:gd name="connsiteY1" fmla="*/ 26640 h 26641"/>
                      <a:gd name="connsiteX2" fmla="*/ 771793 w 781350"/>
                      <a:gd name="connsiteY2" fmla="*/ 6818 h 26641"/>
                      <a:gd name="connsiteX3" fmla="*/ 2832 w 781350"/>
                      <a:gd name="connsiteY3" fmla="*/ 1155 h 26641"/>
                      <a:gd name="connsiteX4" fmla="*/ 2832 w 781350"/>
                      <a:gd name="connsiteY4" fmla="*/ 6976 h 26641"/>
                      <a:gd name="connsiteX5" fmla="*/ 2832 w 781350"/>
                      <a:gd name="connsiteY5" fmla="*/ 6976 h 26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1350" h="26641">
                        <a:moveTo>
                          <a:pt x="2832" y="6976"/>
                        </a:moveTo>
                        <a:cubicBezTo>
                          <a:pt x="258942" y="18932"/>
                          <a:pt x="515525" y="22236"/>
                          <a:pt x="771793" y="26640"/>
                        </a:cubicBezTo>
                        <a:cubicBezTo>
                          <a:pt x="784536" y="26798"/>
                          <a:pt x="784536" y="6976"/>
                          <a:pt x="771793" y="6818"/>
                        </a:cubicBezTo>
                        <a:cubicBezTo>
                          <a:pt x="515525" y="2728"/>
                          <a:pt x="259100" y="-2306"/>
                          <a:pt x="2832" y="1155"/>
                        </a:cubicBezTo>
                        <a:cubicBezTo>
                          <a:pt x="-944" y="1155"/>
                          <a:pt x="-944" y="6818"/>
                          <a:pt x="2832" y="6976"/>
                        </a:cubicBezTo>
                        <a:lnTo>
                          <a:pt x="2832" y="697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726" name="Freeform: Shape 725">
                    <a:extLst>
                      <a:ext uri="{FF2B5EF4-FFF2-40B4-BE49-F238E27FC236}">
                        <a16:creationId xmlns:a16="http://schemas.microsoft.com/office/drawing/2014/main" id="{0A531C6C-C35B-48FC-AC53-FB32314E5B19}"/>
                      </a:ext>
                    </a:extLst>
                  </p:cNvPr>
                  <p:cNvSpPr/>
                  <p:nvPr/>
                </p:nvSpPr>
                <p:spPr>
                  <a:xfrm>
                    <a:off x="5611806" y="3834011"/>
                    <a:ext cx="168133" cy="128907"/>
                  </a:xfrm>
                  <a:custGeom>
                    <a:avLst/>
                    <a:gdLst>
                      <a:gd name="connsiteX0" fmla="*/ 26706 w 168133"/>
                      <a:gd name="connsiteY0" fmla="*/ 0 h 128907"/>
                      <a:gd name="connsiteX1" fmla="*/ 24661 w 168133"/>
                      <a:gd name="connsiteY1" fmla="*/ 113897 h 128907"/>
                      <a:gd name="connsiteX2" fmla="*/ 90734 w 168133"/>
                      <a:gd name="connsiteY2" fmla="*/ 38857 h 128907"/>
                      <a:gd name="connsiteX3" fmla="*/ 112129 w 168133"/>
                      <a:gd name="connsiteY3" fmla="*/ 123021 h 128907"/>
                      <a:gd name="connsiteX4" fmla="*/ 168133 w 168133"/>
                      <a:gd name="connsiteY4" fmla="*/ 4719 h 128907"/>
                      <a:gd name="connsiteX5" fmla="*/ 26706 w 168133"/>
                      <a:gd name="connsiteY5" fmla="*/ 0 h 128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133" h="128907">
                        <a:moveTo>
                          <a:pt x="26706" y="0"/>
                        </a:moveTo>
                        <a:cubicBezTo>
                          <a:pt x="2479" y="28789"/>
                          <a:pt x="-17814" y="95333"/>
                          <a:pt x="24661" y="113897"/>
                        </a:cubicBezTo>
                        <a:cubicBezTo>
                          <a:pt x="67136" y="132460"/>
                          <a:pt x="59900" y="15417"/>
                          <a:pt x="90734" y="38857"/>
                        </a:cubicBezTo>
                        <a:cubicBezTo>
                          <a:pt x="121568" y="62297"/>
                          <a:pt x="66507" y="152597"/>
                          <a:pt x="112129" y="123021"/>
                        </a:cubicBezTo>
                        <a:cubicBezTo>
                          <a:pt x="157750" y="93446"/>
                          <a:pt x="168133" y="4719"/>
                          <a:pt x="168133" y="4719"/>
                        </a:cubicBezTo>
                        <a:lnTo>
                          <a:pt x="26706" y="0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grpSp>
                <p:nvGrpSpPr>
                  <p:cNvPr id="727" name="Graphic 619">
                    <a:extLst>
                      <a:ext uri="{FF2B5EF4-FFF2-40B4-BE49-F238E27FC236}">
                        <a16:creationId xmlns:a16="http://schemas.microsoft.com/office/drawing/2014/main" id="{500652F8-8D3A-48D0-B36E-E78181EAFDC7}"/>
                      </a:ext>
                    </a:extLst>
                  </p:cNvPr>
                  <p:cNvGrpSpPr/>
                  <p:nvPr/>
                </p:nvGrpSpPr>
                <p:grpSpPr>
                  <a:xfrm>
                    <a:off x="5572157" y="1905289"/>
                    <a:ext cx="1051842" cy="1106901"/>
                    <a:chOff x="5572157" y="1905289"/>
                    <a:chExt cx="1051842" cy="1106901"/>
                  </a:xfrm>
                </p:grpSpPr>
                <p:sp>
                  <p:nvSpPr>
                    <p:cNvPr id="728" name="Freeform: Shape 727">
                      <a:extLst>
                        <a:ext uri="{FF2B5EF4-FFF2-40B4-BE49-F238E27FC236}">
                          <a16:creationId xmlns:a16="http://schemas.microsoft.com/office/drawing/2014/main" id="{9DEFD100-DD2F-48CF-9BC6-B7916163E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8531" y="2141288"/>
                      <a:ext cx="475468" cy="870902"/>
                    </a:xfrm>
                    <a:custGeom>
                      <a:avLst/>
                      <a:gdLst>
                        <a:gd name="connsiteX0" fmla="*/ 60095 w 475468"/>
                        <a:gd name="connsiteY0" fmla="*/ 870745 h 870902"/>
                        <a:gd name="connsiteX1" fmla="*/ 0 w 475468"/>
                        <a:gd name="connsiteY1" fmla="*/ 560518 h 870902"/>
                        <a:gd name="connsiteX2" fmla="*/ 275303 w 475468"/>
                        <a:gd name="connsiteY2" fmla="*/ 0 h 870902"/>
                        <a:gd name="connsiteX3" fmla="*/ 425383 w 475468"/>
                        <a:gd name="connsiteY3" fmla="*/ 270269 h 870902"/>
                        <a:gd name="connsiteX4" fmla="*/ 425540 w 475468"/>
                        <a:gd name="connsiteY4" fmla="*/ 395336 h 870902"/>
                        <a:gd name="connsiteX5" fmla="*/ 475410 w 475468"/>
                        <a:gd name="connsiteY5" fmla="*/ 535504 h 870902"/>
                        <a:gd name="connsiteX6" fmla="*/ 238334 w 475468"/>
                        <a:gd name="connsiteY6" fmla="*/ 730734 h 870902"/>
                        <a:gd name="connsiteX7" fmla="*/ 238334 w 475468"/>
                        <a:gd name="connsiteY7" fmla="*/ 870902 h 870902"/>
                        <a:gd name="connsiteX8" fmla="*/ 60095 w 475468"/>
                        <a:gd name="connsiteY8" fmla="*/ 870902 h 870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75468" h="870902">
                          <a:moveTo>
                            <a:pt x="60095" y="870745"/>
                          </a:moveTo>
                          <a:lnTo>
                            <a:pt x="0" y="560518"/>
                          </a:lnTo>
                          <a:lnTo>
                            <a:pt x="275303" y="0"/>
                          </a:lnTo>
                          <a:cubicBezTo>
                            <a:pt x="275303" y="0"/>
                            <a:pt x="430417" y="110121"/>
                            <a:pt x="425383" y="270269"/>
                          </a:cubicBezTo>
                          <a:cubicBezTo>
                            <a:pt x="420349" y="430417"/>
                            <a:pt x="425540" y="395336"/>
                            <a:pt x="425540" y="395336"/>
                          </a:cubicBezTo>
                          <a:cubicBezTo>
                            <a:pt x="425540" y="395336"/>
                            <a:pt x="477455" y="469589"/>
                            <a:pt x="475410" y="535504"/>
                          </a:cubicBezTo>
                          <a:cubicBezTo>
                            <a:pt x="469274" y="740802"/>
                            <a:pt x="238334" y="730734"/>
                            <a:pt x="238334" y="730734"/>
                          </a:cubicBezTo>
                          <a:lnTo>
                            <a:pt x="238334" y="870902"/>
                          </a:lnTo>
                          <a:lnTo>
                            <a:pt x="60095" y="870902"/>
                          </a:lnTo>
                          <a:close/>
                        </a:path>
                      </a:pathLst>
                    </a:custGeom>
                    <a:solidFill>
                      <a:srgbClr val="F4D2B9"/>
                    </a:solidFill>
                    <a:ln w="156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729" name="Freeform: Shape 728">
                      <a:extLst>
                        <a:ext uri="{FF2B5EF4-FFF2-40B4-BE49-F238E27FC236}">
                          <a16:creationId xmlns:a16="http://schemas.microsoft.com/office/drawing/2014/main" id="{BFE839F1-E062-4040-B3A3-924F470EEE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1284" y="2548102"/>
                      <a:ext cx="56406" cy="81064"/>
                    </a:xfrm>
                    <a:custGeom>
                      <a:avLst/>
                      <a:gdLst>
                        <a:gd name="connsiteX0" fmla="*/ 3851 w 56406"/>
                        <a:gd name="connsiteY0" fmla="*/ 14951 h 81064"/>
                        <a:gd name="connsiteX1" fmla="*/ 46326 w 56406"/>
                        <a:gd name="connsiteY1" fmla="*/ 32099 h 81064"/>
                        <a:gd name="connsiteX2" fmla="*/ 54979 w 56406"/>
                        <a:gd name="connsiteY2" fmla="*/ 28481 h 81064"/>
                        <a:gd name="connsiteX3" fmla="*/ 2435 w 56406"/>
                        <a:gd name="connsiteY3" fmla="*/ 37290 h 81064"/>
                        <a:gd name="connsiteX4" fmla="*/ 33898 w 56406"/>
                        <a:gd name="connsiteY4" fmla="*/ 80867 h 81064"/>
                        <a:gd name="connsiteX5" fmla="*/ 33898 w 56406"/>
                        <a:gd name="connsiteY5" fmla="*/ 71428 h 81064"/>
                        <a:gd name="connsiteX6" fmla="*/ 13133 w 56406"/>
                        <a:gd name="connsiteY6" fmla="*/ 39493 h 81064"/>
                        <a:gd name="connsiteX7" fmla="*/ 47742 w 56406"/>
                        <a:gd name="connsiteY7" fmla="*/ 35717 h 81064"/>
                        <a:gd name="connsiteX8" fmla="*/ 56395 w 56406"/>
                        <a:gd name="connsiteY8" fmla="*/ 32099 h 81064"/>
                        <a:gd name="connsiteX9" fmla="*/ 705 w 56406"/>
                        <a:gd name="connsiteY9" fmla="*/ 11962 h 81064"/>
                        <a:gd name="connsiteX10" fmla="*/ 3851 w 56406"/>
                        <a:gd name="connsiteY10" fmla="*/ 14951 h 81064"/>
                        <a:gd name="connsiteX11" fmla="*/ 3851 w 56406"/>
                        <a:gd name="connsiteY11" fmla="*/ 14951 h 81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6406" h="81064">
                          <a:moveTo>
                            <a:pt x="3851" y="14951"/>
                          </a:moveTo>
                          <a:cubicBezTo>
                            <a:pt x="20212" y="1108"/>
                            <a:pt x="45540" y="10075"/>
                            <a:pt x="46326" y="32099"/>
                          </a:cubicBezTo>
                          <a:cubicBezTo>
                            <a:pt x="49158" y="30840"/>
                            <a:pt x="52147" y="29739"/>
                            <a:pt x="54979" y="28481"/>
                          </a:cubicBezTo>
                          <a:cubicBezTo>
                            <a:pt x="39090" y="12592"/>
                            <a:pt x="11559" y="15581"/>
                            <a:pt x="2435" y="37290"/>
                          </a:cubicBezTo>
                          <a:cubicBezTo>
                            <a:pt x="-6532" y="58528"/>
                            <a:pt x="10458" y="83541"/>
                            <a:pt x="33898" y="80867"/>
                          </a:cubicBezTo>
                          <a:cubicBezTo>
                            <a:pt x="39876" y="80238"/>
                            <a:pt x="40034" y="71900"/>
                            <a:pt x="33898" y="71428"/>
                          </a:cubicBezTo>
                          <a:cubicBezTo>
                            <a:pt x="17695" y="69855"/>
                            <a:pt x="4323" y="55696"/>
                            <a:pt x="13133" y="39493"/>
                          </a:cubicBezTo>
                          <a:cubicBezTo>
                            <a:pt x="20369" y="26278"/>
                            <a:pt x="37517" y="25964"/>
                            <a:pt x="47742" y="35717"/>
                          </a:cubicBezTo>
                          <a:cubicBezTo>
                            <a:pt x="50731" y="38549"/>
                            <a:pt x="56709" y="36661"/>
                            <a:pt x="56395" y="32099"/>
                          </a:cubicBezTo>
                          <a:cubicBezTo>
                            <a:pt x="54507" y="2681"/>
                            <a:pt x="20526" y="-11950"/>
                            <a:pt x="705" y="11962"/>
                          </a:cubicBezTo>
                          <a:cubicBezTo>
                            <a:pt x="-1026" y="14008"/>
                            <a:pt x="1649" y="16682"/>
                            <a:pt x="3851" y="14951"/>
                          </a:cubicBezTo>
                          <a:lnTo>
                            <a:pt x="3851" y="14951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156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grpSp>
                  <p:nvGrpSpPr>
                    <p:cNvPr id="730" name="Graphic 619">
                      <a:extLst>
                        <a:ext uri="{FF2B5EF4-FFF2-40B4-BE49-F238E27FC236}">
                          <a16:creationId xmlns:a16="http://schemas.microsoft.com/office/drawing/2014/main" id="{1C1AAC07-E82A-4F72-B991-1D353661E2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72157" y="1905289"/>
                      <a:ext cx="1036846" cy="1071543"/>
                      <a:chOff x="5572157" y="1905289"/>
                      <a:chExt cx="1036846" cy="1071543"/>
                    </a:xfrm>
                    <a:solidFill>
                      <a:srgbClr val="68523C"/>
                    </a:solidFill>
                  </p:grpSpPr>
                  <p:sp>
                    <p:nvSpPr>
                      <p:cNvPr id="731" name="Freeform: Shape 730">
                        <a:extLst>
                          <a:ext uri="{FF2B5EF4-FFF2-40B4-BE49-F238E27FC236}">
                            <a16:creationId xmlns:a16="http://schemas.microsoft.com/office/drawing/2014/main" id="{9BE53F24-6420-48AD-9FAA-AE86138545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0905" y="2031270"/>
                        <a:ext cx="939434" cy="945562"/>
                      </a:xfrm>
                      <a:custGeom>
                        <a:avLst/>
                        <a:gdLst>
                          <a:gd name="connsiteX0" fmla="*/ 128248 w 939434"/>
                          <a:gd name="connsiteY0" fmla="*/ 171844 h 945562"/>
                          <a:gd name="connsiteX1" fmla="*/ 5541 w 939434"/>
                          <a:gd name="connsiteY1" fmla="*/ 341903 h 945562"/>
                          <a:gd name="connsiteX2" fmla="*/ 19228 w 939434"/>
                          <a:gd name="connsiteY2" fmla="*/ 520614 h 945562"/>
                          <a:gd name="connsiteX3" fmla="*/ 129035 w 939434"/>
                          <a:gd name="connsiteY3" fmla="*/ 765712 h 945562"/>
                          <a:gd name="connsiteX4" fmla="*/ 369886 w 939434"/>
                          <a:gd name="connsiteY4" fmla="*/ 924602 h 945562"/>
                          <a:gd name="connsiteX5" fmla="*/ 588241 w 939434"/>
                          <a:gd name="connsiteY5" fmla="*/ 937659 h 945562"/>
                          <a:gd name="connsiteX6" fmla="*/ 727780 w 939434"/>
                          <a:gd name="connsiteY6" fmla="*/ 809604 h 945562"/>
                          <a:gd name="connsiteX7" fmla="*/ 705913 w 939434"/>
                          <a:gd name="connsiteY7" fmla="*/ 538233 h 945562"/>
                          <a:gd name="connsiteX8" fmla="*/ 728095 w 939434"/>
                          <a:gd name="connsiteY8" fmla="*/ 488993 h 945562"/>
                          <a:gd name="connsiteX9" fmla="*/ 778436 w 939434"/>
                          <a:gd name="connsiteY9" fmla="*/ 483330 h 945562"/>
                          <a:gd name="connsiteX10" fmla="*/ 819181 w 939434"/>
                          <a:gd name="connsiteY10" fmla="*/ 541065 h 945562"/>
                          <a:gd name="connsiteX11" fmla="*/ 868106 w 939434"/>
                          <a:gd name="connsiteY11" fmla="*/ 513692 h 945562"/>
                          <a:gd name="connsiteX12" fmla="*/ 877388 w 939434"/>
                          <a:gd name="connsiteY12" fmla="*/ 451709 h 945562"/>
                          <a:gd name="connsiteX13" fmla="*/ 936067 w 939434"/>
                          <a:gd name="connsiteY13" fmla="*/ 312484 h 945562"/>
                          <a:gd name="connsiteX14" fmla="*/ 850172 w 939434"/>
                          <a:gd name="connsiteY14" fmla="*/ 119300 h 945562"/>
                          <a:gd name="connsiteX15" fmla="*/ 499042 w 939434"/>
                          <a:gd name="connsiteY15" fmla="*/ 1156 h 945562"/>
                          <a:gd name="connsiteX16" fmla="*/ 167734 w 939434"/>
                          <a:gd name="connsiteY16" fmla="*/ 166967 h 9455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939434" h="945562">
                            <a:moveTo>
                              <a:pt x="128248" y="171844"/>
                            </a:moveTo>
                            <a:cubicBezTo>
                              <a:pt x="63119" y="203307"/>
                              <a:pt x="21902" y="271582"/>
                              <a:pt x="5541" y="341903"/>
                            </a:cubicBezTo>
                            <a:cubicBezTo>
                              <a:pt x="-10819" y="412380"/>
                              <a:pt x="13722" y="448563"/>
                              <a:pt x="19228" y="520614"/>
                            </a:cubicBezTo>
                            <a:cubicBezTo>
                              <a:pt x="25521" y="602890"/>
                              <a:pt x="74918" y="703572"/>
                              <a:pt x="129035" y="765712"/>
                            </a:cubicBezTo>
                            <a:cubicBezTo>
                              <a:pt x="206434" y="854281"/>
                              <a:pt x="228144" y="896127"/>
                              <a:pt x="369886" y="924602"/>
                            </a:cubicBezTo>
                            <a:cubicBezTo>
                              <a:pt x="434543" y="937659"/>
                              <a:pt x="525000" y="956380"/>
                              <a:pt x="588241" y="937659"/>
                            </a:cubicBezTo>
                            <a:cubicBezTo>
                              <a:pt x="651482" y="918938"/>
                              <a:pt x="710318" y="873159"/>
                              <a:pt x="727780" y="809604"/>
                            </a:cubicBezTo>
                            <a:cubicBezTo>
                              <a:pt x="752007" y="721349"/>
                              <a:pt x="692699" y="628847"/>
                              <a:pt x="705913" y="538233"/>
                            </a:cubicBezTo>
                            <a:cubicBezTo>
                              <a:pt x="708587" y="520142"/>
                              <a:pt x="714723" y="501421"/>
                              <a:pt x="728095" y="488993"/>
                            </a:cubicBezTo>
                            <a:cubicBezTo>
                              <a:pt x="741624" y="476565"/>
                              <a:pt x="763805" y="472160"/>
                              <a:pt x="778436" y="483330"/>
                            </a:cubicBezTo>
                            <a:cubicBezTo>
                              <a:pt x="797628" y="497803"/>
                              <a:pt x="797314" y="530997"/>
                              <a:pt x="819181" y="541065"/>
                            </a:cubicBezTo>
                            <a:cubicBezTo>
                              <a:pt x="838216" y="549875"/>
                              <a:pt x="860555" y="533356"/>
                              <a:pt x="868106" y="513692"/>
                            </a:cubicBezTo>
                            <a:cubicBezTo>
                              <a:pt x="875657" y="494185"/>
                              <a:pt x="873769" y="472318"/>
                              <a:pt x="877388" y="451709"/>
                            </a:cubicBezTo>
                            <a:cubicBezTo>
                              <a:pt x="885883" y="401840"/>
                              <a:pt x="924740" y="361724"/>
                              <a:pt x="936067" y="312484"/>
                            </a:cubicBezTo>
                            <a:cubicBezTo>
                              <a:pt x="952585" y="240276"/>
                              <a:pt x="905862" y="168068"/>
                              <a:pt x="850172" y="119300"/>
                            </a:cubicBezTo>
                            <a:cubicBezTo>
                              <a:pt x="754838" y="35765"/>
                              <a:pt x="625525" y="-7811"/>
                              <a:pt x="499042" y="1156"/>
                            </a:cubicBezTo>
                            <a:cubicBezTo>
                              <a:pt x="372560" y="9965"/>
                              <a:pt x="250483" y="71004"/>
                              <a:pt x="167734" y="166967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defTabSz="685800">
                          <a:defRPr/>
                        </a:pPr>
                        <a:endParaRPr lang="th-TH" sz="2100">
                          <a:solidFill>
                            <a:prstClr val="black"/>
                          </a:solidFill>
                          <a:latin typeface="Calibri" panose="020F0502020204030204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32" name="Freeform: Shape 731">
                        <a:extLst>
                          <a:ext uri="{FF2B5EF4-FFF2-40B4-BE49-F238E27FC236}">
                            <a16:creationId xmlns:a16="http://schemas.microsoft.com/office/drawing/2014/main" id="{ED0D7A21-37EA-44ED-8F0B-69C1B6F165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72157" y="1905289"/>
                        <a:ext cx="897510" cy="872500"/>
                      </a:xfrm>
                      <a:custGeom>
                        <a:avLst/>
                        <a:gdLst>
                          <a:gd name="connsiteX0" fmla="*/ 207782 w 897510"/>
                          <a:gd name="connsiteY0" fmla="*/ 872501 h 872500"/>
                          <a:gd name="connsiteX1" fmla="*/ 54556 w 897510"/>
                          <a:gd name="connsiteY1" fmla="*/ 559442 h 872500"/>
                          <a:gd name="connsiteX2" fmla="*/ 125 w 897510"/>
                          <a:gd name="connsiteY2" fmla="*/ 435476 h 872500"/>
                          <a:gd name="connsiteX3" fmla="*/ 96088 w 897510"/>
                          <a:gd name="connsiteY3" fmla="*/ 349896 h 872500"/>
                          <a:gd name="connsiteX4" fmla="*/ 126607 w 897510"/>
                          <a:gd name="connsiteY4" fmla="*/ 200131 h 872500"/>
                          <a:gd name="connsiteX5" fmla="*/ 277316 w 897510"/>
                          <a:gd name="connsiteY5" fmla="*/ 174331 h 872500"/>
                          <a:gd name="connsiteX6" fmla="*/ 327972 w 897510"/>
                          <a:gd name="connsiteY6" fmla="*/ 60592 h 872500"/>
                          <a:gd name="connsiteX7" fmla="*/ 449734 w 897510"/>
                          <a:gd name="connsiteY7" fmla="*/ 86392 h 872500"/>
                          <a:gd name="connsiteX8" fmla="*/ 572598 w 897510"/>
                          <a:gd name="connsiteY8" fmla="*/ 2228 h 872500"/>
                          <a:gd name="connsiteX9" fmla="*/ 686023 w 897510"/>
                          <a:gd name="connsiteY9" fmla="*/ 71447 h 872500"/>
                          <a:gd name="connsiteX10" fmla="*/ 804010 w 897510"/>
                          <a:gd name="connsiteY10" fmla="*/ 47063 h 872500"/>
                          <a:gd name="connsiteX11" fmla="*/ 895411 w 897510"/>
                          <a:gd name="connsiteY11" fmla="*/ 114237 h 872500"/>
                          <a:gd name="connsiteX12" fmla="*/ 828866 w 897510"/>
                          <a:gd name="connsiteY12" fmla="*/ 251416 h 872500"/>
                          <a:gd name="connsiteX13" fmla="*/ 732903 w 897510"/>
                          <a:gd name="connsiteY13" fmla="*/ 478109 h 872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897510" h="872500">
                            <a:moveTo>
                              <a:pt x="207782" y="872501"/>
                            </a:moveTo>
                            <a:cubicBezTo>
                              <a:pt x="58961" y="749322"/>
                              <a:pt x="114808" y="651472"/>
                              <a:pt x="54556" y="559442"/>
                            </a:cubicBezTo>
                            <a:cubicBezTo>
                              <a:pt x="29385" y="520899"/>
                              <a:pt x="-2235" y="481413"/>
                              <a:pt x="125" y="435476"/>
                            </a:cubicBezTo>
                            <a:cubicBezTo>
                              <a:pt x="2642" y="387967"/>
                              <a:pt x="48421" y="346907"/>
                              <a:pt x="96088" y="349896"/>
                            </a:cubicBezTo>
                            <a:cubicBezTo>
                              <a:pt x="75007" y="300027"/>
                              <a:pt x="87750" y="237730"/>
                              <a:pt x="126607" y="200131"/>
                            </a:cubicBezTo>
                            <a:cubicBezTo>
                              <a:pt x="165464" y="162375"/>
                              <a:pt x="228076" y="151678"/>
                              <a:pt x="277316" y="174331"/>
                            </a:cubicBezTo>
                            <a:cubicBezTo>
                              <a:pt x="265674" y="130912"/>
                              <a:pt x="288013" y="81043"/>
                              <a:pt x="327972" y="60592"/>
                            </a:cubicBezTo>
                            <a:cubicBezTo>
                              <a:pt x="367930" y="40141"/>
                              <a:pt x="421417" y="51468"/>
                              <a:pt x="449734" y="86392"/>
                            </a:cubicBezTo>
                            <a:cubicBezTo>
                              <a:pt x="485130" y="50524"/>
                              <a:pt x="523358" y="12925"/>
                              <a:pt x="572598" y="2228"/>
                            </a:cubicBezTo>
                            <a:cubicBezTo>
                              <a:pt x="621838" y="-8627"/>
                              <a:pt x="683192" y="21106"/>
                              <a:pt x="686023" y="71447"/>
                            </a:cubicBezTo>
                            <a:cubicBezTo>
                              <a:pt x="724094" y="57760"/>
                              <a:pt x="763580" y="43916"/>
                              <a:pt x="804010" y="47063"/>
                            </a:cubicBezTo>
                            <a:cubicBezTo>
                              <a:pt x="844283" y="50209"/>
                              <a:pt x="885972" y="74908"/>
                              <a:pt x="895411" y="114237"/>
                            </a:cubicBezTo>
                            <a:cubicBezTo>
                              <a:pt x="907682" y="165836"/>
                              <a:pt x="863633" y="211301"/>
                              <a:pt x="828866" y="251416"/>
                            </a:cubicBezTo>
                            <a:cubicBezTo>
                              <a:pt x="773963" y="314658"/>
                              <a:pt x="733847" y="394260"/>
                              <a:pt x="732903" y="478109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defTabSz="685800">
                          <a:defRPr/>
                        </a:pPr>
                        <a:endParaRPr lang="th-TH" sz="2100">
                          <a:solidFill>
                            <a:prstClr val="black"/>
                          </a:solidFill>
                          <a:latin typeface="Calibri" panose="020F0502020204030204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733" name="Freeform: Shape 732">
                        <a:extLst>
                          <a:ext uri="{FF2B5EF4-FFF2-40B4-BE49-F238E27FC236}">
                            <a16:creationId xmlns:a16="http://schemas.microsoft.com/office/drawing/2014/main" id="{50984811-30CB-4312-869E-21884A047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6645" y="2052409"/>
                        <a:ext cx="162358" cy="259881"/>
                      </a:xfrm>
                      <a:custGeom>
                        <a:avLst/>
                        <a:gdLst>
                          <a:gd name="connsiteX0" fmla="*/ 0 w 162358"/>
                          <a:gd name="connsiteY0" fmla="*/ 54741 h 259881"/>
                          <a:gd name="connsiteX1" fmla="*/ 109964 w 162358"/>
                          <a:gd name="connsiteY1" fmla="*/ 467 h 259881"/>
                          <a:gd name="connsiteX2" fmla="*/ 146776 w 162358"/>
                          <a:gd name="connsiteY2" fmla="*/ 9120 h 259881"/>
                          <a:gd name="connsiteX3" fmla="*/ 152754 w 162358"/>
                          <a:gd name="connsiteY3" fmla="*/ 55528 h 259881"/>
                          <a:gd name="connsiteX4" fmla="*/ 115785 w 162358"/>
                          <a:gd name="connsiteY4" fmla="*/ 144097 h 259881"/>
                          <a:gd name="connsiteX5" fmla="*/ 160777 w 162358"/>
                          <a:gd name="connsiteY5" fmla="*/ 171155 h 259881"/>
                          <a:gd name="connsiteX6" fmla="*/ 144888 w 162358"/>
                          <a:gd name="connsiteY6" fmla="*/ 225429 h 259881"/>
                          <a:gd name="connsiteX7" fmla="*/ 97379 w 162358"/>
                          <a:gd name="connsiteY7" fmla="*/ 259882 h 259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62358" h="259881">
                            <a:moveTo>
                              <a:pt x="0" y="54741"/>
                            </a:moveTo>
                            <a:cubicBezTo>
                              <a:pt x="28474" y="24065"/>
                              <a:pt x="68275" y="4400"/>
                              <a:pt x="109964" y="467"/>
                            </a:cubicBezTo>
                            <a:cubicBezTo>
                              <a:pt x="123021" y="-791"/>
                              <a:pt x="137494" y="-5"/>
                              <a:pt x="146776" y="9120"/>
                            </a:cubicBezTo>
                            <a:cubicBezTo>
                              <a:pt x="158417" y="20604"/>
                              <a:pt x="156687" y="39639"/>
                              <a:pt x="152754" y="55528"/>
                            </a:cubicBezTo>
                            <a:cubicBezTo>
                              <a:pt x="145203" y="86677"/>
                              <a:pt x="132617" y="116724"/>
                              <a:pt x="115785" y="144097"/>
                            </a:cubicBezTo>
                            <a:cubicBezTo>
                              <a:pt x="134348" y="137490"/>
                              <a:pt x="155586" y="152120"/>
                              <a:pt x="160777" y="171155"/>
                            </a:cubicBezTo>
                            <a:cubicBezTo>
                              <a:pt x="165969" y="190033"/>
                              <a:pt x="157788" y="210642"/>
                              <a:pt x="144888" y="225429"/>
                            </a:cubicBezTo>
                            <a:cubicBezTo>
                              <a:pt x="131831" y="240217"/>
                              <a:pt x="114526" y="250128"/>
                              <a:pt x="97379" y="259882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defTabSz="685800">
                          <a:defRPr/>
                        </a:pPr>
                        <a:endParaRPr lang="th-TH" sz="2100">
                          <a:solidFill>
                            <a:prstClr val="black"/>
                          </a:solidFill>
                          <a:latin typeface="Calibri" panose="020F0502020204030204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847" name="Group 846">
            <a:extLst>
              <a:ext uri="{FF2B5EF4-FFF2-40B4-BE49-F238E27FC236}">
                <a16:creationId xmlns:a16="http://schemas.microsoft.com/office/drawing/2014/main" id="{46329DA2-9FC8-4078-8806-2ECAED9E293E}"/>
              </a:ext>
            </a:extLst>
          </p:cNvPr>
          <p:cNvGrpSpPr/>
          <p:nvPr/>
        </p:nvGrpSpPr>
        <p:grpSpPr>
          <a:xfrm>
            <a:off x="178268" y="940627"/>
            <a:ext cx="3671831" cy="1544949"/>
            <a:chOff x="507693" y="855104"/>
            <a:chExt cx="4895775" cy="2059931"/>
          </a:xfrm>
        </p:grpSpPr>
        <p:sp>
          <p:nvSpPr>
            <p:cNvPr id="848" name="TextBox 847">
              <a:extLst>
                <a:ext uri="{FF2B5EF4-FFF2-40B4-BE49-F238E27FC236}">
                  <a16:creationId xmlns:a16="http://schemas.microsoft.com/office/drawing/2014/main" id="{2B477D5C-5594-414A-8AB8-3C80BF63B4D8}"/>
                </a:ext>
              </a:extLst>
            </p:cNvPr>
            <p:cNvSpPr txBox="1"/>
            <p:nvPr/>
          </p:nvSpPr>
          <p:spPr>
            <a:xfrm>
              <a:off x="551026" y="945265"/>
              <a:ext cx="485244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4500" b="1" spc="225" dirty="0">
                  <a:solidFill>
                    <a:srgbClr val="353131"/>
                  </a:solidFill>
                  <a:latin typeface="Coiny" panose="02000903060500060000" pitchFamily="2" charset="0"/>
                  <a:cs typeface="ARMNoklae" panose="02000506000000020004" pitchFamily="2" charset="0"/>
                </a:rPr>
                <a:t>AI TINH MẮT HƠN</a:t>
              </a:r>
              <a:endParaRPr lang="th-TH" sz="1200" spc="225" dirty="0">
                <a:solidFill>
                  <a:srgbClr val="353131"/>
                </a:solidFill>
                <a:latin typeface="Coiny" panose="02000903060500060000" pitchFamily="2" charset="0"/>
                <a:cs typeface="ARMNoklae" panose="02000506000000020004" pitchFamily="2" charset="0"/>
              </a:endParaRPr>
            </a:p>
          </p:txBody>
        </p:sp>
        <p:sp>
          <p:nvSpPr>
            <p:cNvPr id="849" name="TextBox 848">
              <a:extLst>
                <a:ext uri="{FF2B5EF4-FFF2-40B4-BE49-F238E27FC236}">
                  <a16:creationId xmlns:a16="http://schemas.microsoft.com/office/drawing/2014/main" id="{32A887CD-98B1-4C34-8376-20C5D67742C7}"/>
                </a:ext>
              </a:extLst>
            </p:cNvPr>
            <p:cNvSpPr txBox="1"/>
            <p:nvPr/>
          </p:nvSpPr>
          <p:spPr>
            <a:xfrm>
              <a:off x="507693" y="855104"/>
              <a:ext cx="485244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4500" b="1" spc="225" dirty="0">
                  <a:solidFill>
                    <a:srgbClr val="EDB863"/>
                  </a:solidFill>
                  <a:latin typeface="Coiny" panose="02000903060500060000" pitchFamily="2" charset="0"/>
                  <a:cs typeface="ARMNoklae" panose="02000506000000020004" pitchFamily="2" charset="0"/>
                </a:rPr>
                <a:t>AI TINH MẮT HƠN</a:t>
              </a:r>
              <a:endParaRPr lang="th-TH" sz="1200" spc="225" dirty="0">
                <a:solidFill>
                  <a:srgbClr val="EDB863"/>
                </a:solidFill>
                <a:latin typeface="Coiny" panose="02000903060500060000" pitchFamily="2" charset="0"/>
                <a:cs typeface="ARMNoklae" panose="02000506000000020004" pitchFamily="2" charset="0"/>
              </a:endParaRPr>
            </a:p>
          </p:txBody>
        </p:sp>
      </p:grpSp>
      <p:grpSp>
        <p:nvGrpSpPr>
          <p:cNvPr id="850" name="Graphic 44260">
            <a:extLst>
              <a:ext uri="{FF2B5EF4-FFF2-40B4-BE49-F238E27FC236}">
                <a16:creationId xmlns:a16="http://schemas.microsoft.com/office/drawing/2014/main" id="{939B312E-835D-4187-BB38-ACEB7C27B478}"/>
              </a:ext>
            </a:extLst>
          </p:cNvPr>
          <p:cNvGrpSpPr/>
          <p:nvPr/>
        </p:nvGrpSpPr>
        <p:grpSpPr>
          <a:xfrm>
            <a:off x="5034046" y="899417"/>
            <a:ext cx="1030751" cy="1105358"/>
            <a:chOff x="5972175" y="3276600"/>
            <a:chExt cx="245554" cy="304990"/>
          </a:xfrm>
        </p:grpSpPr>
        <p:sp>
          <p:nvSpPr>
            <p:cNvPr id="851" name="Freeform: Shape 44262">
              <a:extLst>
                <a:ext uri="{FF2B5EF4-FFF2-40B4-BE49-F238E27FC236}">
                  <a16:creationId xmlns:a16="http://schemas.microsoft.com/office/drawing/2014/main" id="{325BF1DC-9D17-4FDC-9F14-E2B3216E2AC7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52" name="Freeform: Shape 44263">
              <a:extLst>
                <a:ext uri="{FF2B5EF4-FFF2-40B4-BE49-F238E27FC236}">
                  <a16:creationId xmlns:a16="http://schemas.microsoft.com/office/drawing/2014/main" id="{85AEE6AD-DD1E-4C20-8C0A-B87B53F91BC4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853" name="Graphic 44264">
            <a:extLst>
              <a:ext uri="{FF2B5EF4-FFF2-40B4-BE49-F238E27FC236}">
                <a16:creationId xmlns:a16="http://schemas.microsoft.com/office/drawing/2014/main" id="{7BB2A557-1DFB-42AC-8738-5888FC1F6B3F}"/>
              </a:ext>
            </a:extLst>
          </p:cNvPr>
          <p:cNvGrpSpPr/>
          <p:nvPr/>
        </p:nvGrpSpPr>
        <p:grpSpPr>
          <a:xfrm rot="958954">
            <a:off x="8318842" y="1375683"/>
            <a:ext cx="855446" cy="907874"/>
            <a:chOff x="5948362" y="3286088"/>
            <a:chExt cx="293127" cy="288168"/>
          </a:xfrm>
        </p:grpSpPr>
        <p:sp>
          <p:nvSpPr>
            <p:cNvPr id="854" name="Freeform: Shape 44266">
              <a:extLst>
                <a:ext uri="{FF2B5EF4-FFF2-40B4-BE49-F238E27FC236}">
                  <a16:creationId xmlns:a16="http://schemas.microsoft.com/office/drawing/2014/main" id="{8FB9CB50-F2C1-4D28-86EA-2CA01C138948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55" name="Freeform: Shape 44267">
              <a:extLst>
                <a:ext uri="{FF2B5EF4-FFF2-40B4-BE49-F238E27FC236}">
                  <a16:creationId xmlns:a16="http://schemas.microsoft.com/office/drawing/2014/main" id="{C88C9757-A681-4851-BF49-621D32475C87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856" name="Graphic 44268">
            <a:extLst>
              <a:ext uri="{FF2B5EF4-FFF2-40B4-BE49-F238E27FC236}">
                <a16:creationId xmlns:a16="http://schemas.microsoft.com/office/drawing/2014/main" id="{736CD7B6-3E55-404F-929B-9AC9F687234D}"/>
              </a:ext>
            </a:extLst>
          </p:cNvPr>
          <p:cNvGrpSpPr/>
          <p:nvPr/>
        </p:nvGrpSpPr>
        <p:grpSpPr>
          <a:xfrm>
            <a:off x="6382731" y="2335231"/>
            <a:ext cx="819889" cy="99257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857" name="Freeform: Shape 44270">
              <a:extLst>
                <a:ext uri="{FF2B5EF4-FFF2-40B4-BE49-F238E27FC236}">
                  <a16:creationId xmlns:a16="http://schemas.microsoft.com/office/drawing/2014/main" id="{BF7133E1-DBB7-45F7-87C5-9B8216BF84A8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58" name="Freeform: Shape 44271">
              <a:extLst>
                <a:ext uri="{FF2B5EF4-FFF2-40B4-BE49-F238E27FC236}">
                  <a16:creationId xmlns:a16="http://schemas.microsoft.com/office/drawing/2014/main" id="{1D3522B1-A234-41D6-902A-03A41ADC371B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79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Box 502">
            <a:extLst>
              <a:ext uri="{FF2B5EF4-FFF2-40B4-BE49-F238E27FC236}">
                <a16:creationId xmlns:a16="http://schemas.microsoft.com/office/drawing/2014/main" id="{F6B2358E-BD0F-4403-9517-43E7FD68DE50}"/>
              </a:ext>
            </a:extLst>
          </p:cNvPr>
          <p:cNvSpPr txBox="1"/>
          <p:nvPr/>
        </p:nvSpPr>
        <p:spPr>
          <a:xfrm>
            <a:off x="0" y="1129033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Hãy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chọn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hình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bóng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tương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ứng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với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đồ</a:t>
            </a:r>
            <a:r>
              <a:rPr lang="en-US" sz="3000" dirty="0">
                <a:solidFill>
                  <a:srgbClr val="0F5B42"/>
                </a:solidFill>
                <a:latin typeface="Coiny" panose="02000903060500060000" pitchFamily="2" charset="0"/>
              </a:rPr>
              <a:t> </a:t>
            </a:r>
            <a:r>
              <a:rPr lang="en-US" sz="3000" dirty="0" err="1">
                <a:solidFill>
                  <a:srgbClr val="0F5B42"/>
                </a:solidFill>
                <a:latin typeface="Coiny" panose="02000903060500060000" pitchFamily="2" charset="0"/>
              </a:rPr>
              <a:t>vật</a:t>
            </a:r>
            <a:endParaRPr lang="en-US" sz="3000" dirty="0">
              <a:solidFill>
                <a:srgbClr val="0F5B42"/>
              </a:solidFill>
              <a:latin typeface="Coiny" panose="02000903060500060000" pitchFamily="2" charset="0"/>
            </a:endParaRPr>
          </a:p>
        </p:txBody>
      </p:sp>
      <p:pic>
        <p:nvPicPr>
          <p:cNvPr id="504" name="Picture 2">
            <a:extLst>
              <a:ext uri="{FF2B5EF4-FFF2-40B4-BE49-F238E27FC236}">
                <a16:creationId xmlns:a16="http://schemas.microsoft.com/office/drawing/2014/main" id="{FBA10A3C-8F9B-4C08-A739-1241FB48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2" y="2413225"/>
            <a:ext cx="1101642" cy="10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5" name="Picture 2">
            <a:extLst>
              <a:ext uri="{FF2B5EF4-FFF2-40B4-BE49-F238E27FC236}">
                <a16:creationId xmlns:a16="http://schemas.microsoft.com/office/drawing/2014/main" id="{34B22238-5D51-4A88-9487-E2621985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4" y="1986457"/>
            <a:ext cx="2074625" cy="2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6" name="Picture 4">
            <a:extLst>
              <a:ext uri="{FF2B5EF4-FFF2-40B4-BE49-F238E27FC236}">
                <a16:creationId xmlns:a16="http://schemas.microsoft.com/office/drawing/2014/main" id="{D7808AF2-B44E-4B01-B33E-27D39EE1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30" y="2228434"/>
            <a:ext cx="1415719" cy="14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" name="Picture 6">
            <a:extLst>
              <a:ext uri="{FF2B5EF4-FFF2-40B4-BE49-F238E27FC236}">
                <a16:creationId xmlns:a16="http://schemas.microsoft.com/office/drawing/2014/main" id="{1C3B8DA0-C332-4B4E-983F-15E6C916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9776" y="1986457"/>
            <a:ext cx="1898972" cy="18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" name="Picture 2">
            <a:extLst>
              <a:ext uri="{FF2B5EF4-FFF2-40B4-BE49-F238E27FC236}">
                <a16:creationId xmlns:a16="http://schemas.microsoft.com/office/drawing/2014/main" id="{A6EB669F-57D1-4568-96C8-3344183C4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26" y="4676339"/>
            <a:ext cx="1101642" cy="10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9" name="Picture 2">
            <a:extLst>
              <a:ext uri="{FF2B5EF4-FFF2-40B4-BE49-F238E27FC236}">
                <a16:creationId xmlns:a16="http://schemas.microsoft.com/office/drawing/2014/main" id="{D72D91A2-C25A-410D-B49C-CF9046DD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93" y="4165772"/>
            <a:ext cx="2074625" cy="2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" name="Picture 4">
            <a:extLst>
              <a:ext uri="{FF2B5EF4-FFF2-40B4-BE49-F238E27FC236}">
                <a16:creationId xmlns:a16="http://schemas.microsoft.com/office/drawing/2014/main" id="{63710120-018A-419C-B35A-9FCCD485D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0" y="4490893"/>
            <a:ext cx="1415719" cy="14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" name="Picture 510">
            <a:extLst>
              <a:ext uri="{FF2B5EF4-FFF2-40B4-BE49-F238E27FC236}">
                <a16:creationId xmlns:a16="http://schemas.microsoft.com/office/drawing/2014/main" id="{5214CD67-0A90-4AA4-85CF-6228CA222C1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8076" y="3973958"/>
            <a:ext cx="2377312" cy="2377312"/>
          </a:xfrm>
          <a:prstGeom prst="rect">
            <a:avLst/>
          </a:prstGeom>
        </p:spPr>
      </p:pic>
      <p:sp>
        <p:nvSpPr>
          <p:cNvPr id="512" name="TextBox 511">
            <a:extLst>
              <a:ext uri="{FF2B5EF4-FFF2-40B4-BE49-F238E27FC236}">
                <a16:creationId xmlns:a16="http://schemas.microsoft.com/office/drawing/2014/main" id="{90229013-CA0E-4593-A0B8-5A5CF6B21FCF}"/>
              </a:ext>
            </a:extLst>
          </p:cNvPr>
          <p:cNvSpPr txBox="1"/>
          <p:nvPr/>
        </p:nvSpPr>
        <p:spPr>
          <a:xfrm>
            <a:off x="689049" y="5809510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FFBFB7ED-3A87-494D-89A9-E998053E336F}"/>
              </a:ext>
            </a:extLst>
          </p:cNvPr>
          <p:cNvSpPr txBox="1"/>
          <p:nvPr/>
        </p:nvSpPr>
        <p:spPr>
          <a:xfrm>
            <a:off x="2839902" y="5845843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C3D2759A-499D-45E4-8703-E84930E57435}"/>
              </a:ext>
            </a:extLst>
          </p:cNvPr>
          <p:cNvSpPr txBox="1"/>
          <p:nvPr/>
        </p:nvSpPr>
        <p:spPr>
          <a:xfrm>
            <a:off x="5440063" y="5754403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F68B261A-0F15-4C4A-82CE-23EB98EBFFE2}"/>
              </a:ext>
            </a:extLst>
          </p:cNvPr>
          <p:cNvSpPr txBox="1"/>
          <p:nvPr/>
        </p:nvSpPr>
        <p:spPr>
          <a:xfrm>
            <a:off x="7764850" y="5691168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0320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68A36D9-348D-48B1-AF9F-E3692D211413}"/>
              </a:ext>
            </a:extLst>
          </p:cNvPr>
          <p:cNvSpPr txBox="1"/>
          <p:nvPr/>
        </p:nvSpPr>
        <p:spPr>
          <a:xfrm>
            <a:off x="0" y="1129033"/>
            <a:ext cx="9144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4050" dirty="0">
                <a:solidFill>
                  <a:srgbClr val="0F5B42"/>
                </a:solidFill>
                <a:latin typeface="Coiny" panose="02000903060500060000" pitchFamily="2" charset="0"/>
              </a:rPr>
              <a:t>ĐÁP ÁN ĐÚNG!!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7CD4C5F-6BBD-4206-BF4E-1F1EDA10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2" y="2413225"/>
            <a:ext cx="1101642" cy="10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D137237-46E5-4D45-9720-8D511D19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4" y="1986457"/>
            <a:ext cx="2074625" cy="2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AAB9F3C-9102-4E56-B2DE-B34D1A06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30" y="2228434"/>
            <a:ext cx="1415719" cy="14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A3A3BA09-94F1-4183-997E-6C25AE4F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2" y="4683532"/>
            <a:ext cx="1101642" cy="10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A0AA302-9BFB-48AC-A5D4-E17A111E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72" y="4180548"/>
            <a:ext cx="2074625" cy="2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A0773FAC-45D4-447B-A8DB-B296DAC99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30" y="4498389"/>
            <a:ext cx="1415719" cy="14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90C365CE-78E8-4648-B129-2C7CDBECD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9776" y="1986457"/>
            <a:ext cx="1898972" cy="18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37C590-D076-4490-9A20-A4C4D4BA715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5926" y="4101778"/>
            <a:ext cx="2074625" cy="20746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D3282CB-3732-4D63-BDE3-136499765AF2}"/>
              </a:ext>
            </a:extLst>
          </p:cNvPr>
          <p:cNvSpPr txBox="1"/>
          <p:nvPr/>
        </p:nvSpPr>
        <p:spPr>
          <a:xfrm>
            <a:off x="5183126" y="5793989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1220B2-8302-4256-A673-DA00812AE84F}"/>
              </a:ext>
            </a:extLst>
          </p:cNvPr>
          <p:cNvSpPr txBox="1"/>
          <p:nvPr/>
        </p:nvSpPr>
        <p:spPr>
          <a:xfrm>
            <a:off x="7602402" y="5845843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7AEA86-1724-47CF-A23A-59C668C6B0D8}"/>
              </a:ext>
            </a:extLst>
          </p:cNvPr>
          <p:cNvSpPr txBox="1"/>
          <p:nvPr/>
        </p:nvSpPr>
        <p:spPr>
          <a:xfrm>
            <a:off x="935151" y="5698664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02519A-7811-480E-B9EC-86E60ECB0842}"/>
              </a:ext>
            </a:extLst>
          </p:cNvPr>
          <p:cNvSpPr txBox="1"/>
          <p:nvPr/>
        </p:nvSpPr>
        <p:spPr>
          <a:xfrm>
            <a:off x="3043848" y="5650560"/>
            <a:ext cx="3472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01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8" name="Graphic 214">
            <a:extLst>
              <a:ext uri="{FF2B5EF4-FFF2-40B4-BE49-F238E27FC236}">
                <a16:creationId xmlns:a16="http://schemas.microsoft.com/office/drawing/2014/main" id="{CB8116A3-20DF-4097-A40D-3265973D8566}"/>
              </a:ext>
            </a:extLst>
          </p:cNvPr>
          <p:cNvGrpSpPr/>
          <p:nvPr/>
        </p:nvGrpSpPr>
        <p:grpSpPr>
          <a:xfrm rot="18287330" flipH="1">
            <a:off x="-235440" y="-2324473"/>
            <a:ext cx="8111642" cy="8715709"/>
            <a:chOff x="5086349" y="31003"/>
            <a:chExt cx="3553543" cy="4746624"/>
          </a:xfrm>
          <a:solidFill>
            <a:srgbClr val="E9D2AE"/>
          </a:solidFill>
        </p:grpSpPr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645EC594-244D-479D-9C6B-F14A541C7691}"/>
                </a:ext>
              </a:extLst>
            </p:cNvPr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>
                <a:gd name="connsiteX0" fmla="*/ 1304226 w 3553543"/>
                <a:gd name="connsiteY0" fmla="*/ 3497507 h 4746624"/>
                <a:gd name="connsiteX1" fmla="*/ 463847 w 3553543"/>
                <a:gd name="connsiteY1" fmla="*/ 2515281 h 4746624"/>
                <a:gd name="connsiteX2" fmla="*/ 0 w 3553543"/>
                <a:gd name="connsiteY2" fmla="*/ 1812902 h 4746624"/>
                <a:gd name="connsiteX3" fmla="*/ 0 w 3553543"/>
                <a:gd name="connsiteY3" fmla="*/ 0 h 4746624"/>
                <a:gd name="connsiteX4" fmla="*/ 3553543 w 3553543"/>
                <a:gd name="connsiteY4" fmla="*/ 0 h 4746624"/>
                <a:gd name="connsiteX5" fmla="*/ 3553543 w 3553543"/>
                <a:gd name="connsiteY5" fmla="*/ 989251 h 4746624"/>
                <a:gd name="connsiteX6" fmla="*/ 3092874 w 3553543"/>
                <a:gd name="connsiteY6" fmla="*/ 2079535 h 4746624"/>
                <a:gd name="connsiteX7" fmla="*/ 2480656 w 3553543"/>
                <a:gd name="connsiteY7" fmla="*/ 2980299 h 4746624"/>
                <a:gd name="connsiteX8" fmla="*/ 2523979 w 3553543"/>
                <a:gd name="connsiteY8" fmla="*/ 3061594 h 4746624"/>
                <a:gd name="connsiteX9" fmla="*/ 2426124 w 3553543"/>
                <a:gd name="connsiteY9" fmla="*/ 3159449 h 4746624"/>
                <a:gd name="connsiteX10" fmla="*/ 2397019 w 3553543"/>
                <a:gd name="connsiteY10" fmla="*/ 3155099 h 4746624"/>
                <a:gd name="connsiteX11" fmla="*/ 2146779 w 3553543"/>
                <a:gd name="connsiteY11" fmla="*/ 4687653 h 4746624"/>
                <a:gd name="connsiteX12" fmla="*/ 2093419 w 3553543"/>
                <a:gd name="connsiteY12" fmla="*/ 4690162 h 4746624"/>
                <a:gd name="connsiteX13" fmla="*/ 2076357 w 3553543"/>
                <a:gd name="connsiteY13" fmla="*/ 4639478 h 4746624"/>
                <a:gd name="connsiteX14" fmla="*/ 1304226 w 3553543"/>
                <a:gd name="connsiteY14" fmla="*/ 3497507 h 4746624"/>
                <a:gd name="connsiteX15" fmla="*/ 1304226 w 3553543"/>
                <a:gd name="connsiteY15" fmla="*/ 3497507 h 4746624"/>
                <a:gd name="connsiteX16" fmla="*/ 919833 w 3553543"/>
                <a:gd name="connsiteY16" fmla="*/ 3532634 h 4746624"/>
                <a:gd name="connsiteX17" fmla="*/ 879186 w 3553543"/>
                <a:gd name="connsiteY17" fmla="*/ 3573281 h 4746624"/>
                <a:gd name="connsiteX18" fmla="*/ 919833 w 3553543"/>
                <a:gd name="connsiteY18" fmla="*/ 3613929 h 4746624"/>
                <a:gd name="connsiteX19" fmla="*/ 960480 w 3553543"/>
                <a:gd name="connsiteY19" fmla="*/ 3573281 h 4746624"/>
                <a:gd name="connsiteX20" fmla="*/ 919833 w 3553543"/>
                <a:gd name="connsiteY20" fmla="*/ 3532634 h 4746624"/>
                <a:gd name="connsiteX21" fmla="*/ 919833 w 3553543"/>
                <a:gd name="connsiteY21" fmla="*/ 3532634 h 4746624"/>
                <a:gd name="connsiteX22" fmla="*/ 1292851 w 3553543"/>
                <a:gd name="connsiteY22" fmla="*/ 3580641 h 4746624"/>
                <a:gd name="connsiteX23" fmla="*/ 1233804 w 3553543"/>
                <a:gd name="connsiteY23" fmla="*/ 3639689 h 4746624"/>
                <a:gd name="connsiteX24" fmla="*/ 1292851 w 3553543"/>
                <a:gd name="connsiteY24" fmla="*/ 3698736 h 4746624"/>
                <a:gd name="connsiteX25" fmla="*/ 1351899 w 3553543"/>
                <a:gd name="connsiteY25" fmla="*/ 3639689 h 4746624"/>
                <a:gd name="connsiteX26" fmla="*/ 1292851 w 3553543"/>
                <a:gd name="connsiteY26" fmla="*/ 3580641 h 4746624"/>
                <a:gd name="connsiteX27" fmla="*/ 1292851 w 3553543"/>
                <a:gd name="connsiteY27" fmla="*/ 3580641 h 4746624"/>
                <a:gd name="connsiteX28" fmla="*/ 3301630 w 3553543"/>
                <a:gd name="connsiteY28" fmla="*/ 1348386 h 4746624"/>
                <a:gd name="connsiteX29" fmla="*/ 3259143 w 3553543"/>
                <a:gd name="connsiteY29" fmla="*/ 1390873 h 4746624"/>
                <a:gd name="connsiteX30" fmla="*/ 3301630 w 3553543"/>
                <a:gd name="connsiteY30" fmla="*/ 1433361 h 4746624"/>
                <a:gd name="connsiteX31" fmla="*/ 3344118 w 3553543"/>
                <a:gd name="connsiteY31" fmla="*/ 1390873 h 4746624"/>
                <a:gd name="connsiteX32" fmla="*/ 3301630 w 3553543"/>
                <a:gd name="connsiteY32" fmla="*/ 1348386 h 4746624"/>
                <a:gd name="connsiteX33" fmla="*/ 3301630 w 3553543"/>
                <a:gd name="connsiteY33" fmla="*/ 1348386 h 4746624"/>
                <a:gd name="connsiteX34" fmla="*/ 3192736 w 3553543"/>
                <a:gd name="connsiteY34" fmla="*/ 1590262 h 4746624"/>
                <a:gd name="connsiteX35" fmla="*/ 3120809 w 3553543"/>
                <a:gd name="connsiteY35" fmla="*/ 1662190 h 4746624"/>
                <a:gd name="connsiteX36" fmla="*/ 3192736 w 3553543"/>
                <a:gd name="connsiteY36" fmla="*/ 1734117 h 4746624"/>
                <a:gd name="connsiteX37" fmla="*/ 3264663 w 3553543"/>
                <a:gd name="connsiteY37" fmla="*/ 1662190 h 4746624"/>
                <a:gd name="connsiteX38" fmla="*/ 3192736 w 3553543"/>
                <a:gd name="connsiteY38" fmla="*/ 1590262 h 4746624"/>
                <a:gd name="connsiteX39" fmla="*/ 3192736 w 3553543"/>
                <a:gd name="connsiteY39" fmla="*/ 1590262 h 4746624"/>
                <a:gd name="connsiteX40" fmla="*/ 305106 w 3553543"/>
                <a:gd name="connsiteY40" fmla="*/ 2336132 h 4746624"/>
                <a:gd name="connsiteX41" fmla="*/ 233011 w 3553543"/>
                <a:gd name="connsiteY41" fmla="*/ 2408059 h 4746624"/>
                <a:gd name="connsiteX42" fmla="*/ 305106 w 3553543"/>
                <a:gd name="connsiteY42" fmla="*/ 2480154 h 4746624"/>
                <a:gd name="connsiteX43" fmla="*/ 377033 w 3553543"/>
                <a:gd name="connsiteY43" fmla="*/ 2408059 h 4746624"/>
                <a:gd name="connsiteX44" fmla="*/ 305106 w 3553543"/>
                <a:gd name="connsiteY44" fmla="*/ 2336132 h 4746624"/>
                <a:gd name="connsiteX45" fmla="*/ 305106 w 3553543"/>
                <a:gd name="connsiteY45" fmla="*/ 2336132 h 4746624"/>
                <a:gd name="connsiteX46" fmla="*/ 2070670 w 3553543"/>
                <a:gd name="connsiteY46" fmla="*/ 4469864 h 4746624"/>
                <a:gd name="connsiteX47" fmla="*/ 1992888 w 3553543"/>
                <a:gd name="connsiteY47" fmla="*/ 4340060 h 4746624"/>
                <a:gd name="connsiteX48" fmla="*/ 2070670 w 3553543"/>
                <a:gd name="connsiteY48" fmla="*/ 4469864 h 4746624"/>
                <a:gd name="connsiteX49" fmla="*/ 2070670 w 3553543"/>
                <a:gd name="connsiteY49" fmla="*/ 4469864 h 4746624"/>
                <a:gd name="connsiteX50" fmla="*/ 2229914 w 3553543"/>
                <a:gd name="connsiteY50" fmla="*/ 4715922 h 4746624"/>
                <a:gd name="connsiteX51" fmla="*/ 2373935 w 3553543"/>
                <a:gd name="connsiteY51" fmla="*/ 4618067 h 4746624"/>
                <a:gd name="connsiteX52" fmla="*/ 2229914 w 3553543"/>
                <a:gd name="connsiteY52" fmla="*/ 4715922 h 47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53543" h="4746624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2D126BCF-5037-4307-A7CB-352954E0F2AA}"/>
                </a:ext>
              </a:extLst>
            </p:cNvPr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>
                <a:gd name="connsiteX0" fmla="*/ 152386 w 152385"/>
                <a:gd name="connsiteY0" fmla="*/ 16560 h 191360"/>
                <a:gd name="connsiteX1" fmla="*/ 114749 w 152385"/>
                <a:gd name="connsiteY1" fmla="*/ 68582 h 191360"/>
                <a:gd name="connsiteX2" fmla="*/ 68749 w 152385"/>
                <a:gd name="connsiteY2" fmla="*/ 191360 h 191360"/>
                <a:gd name="connsiteX3" fmla="*/ 0 w 152385"/>
                <a:gd name="connsiteY3" fmla="*/ 97855 h 191360"/>
                <a:gd name="connsiteX4" fmla="*/ 97854 w 152385"/>
                <a:gd name="connsiteY4" fmla="*/ 0 h 191360"/>
                <a:gd name="connsiteX5" fmla="*/ 152386 w 152385"/>
                <a:gd name="connsiteY5" fmla="*/ 16560 h 19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85" h="19136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80E81AFB-74C1-4133-BEEF-8BE6738706DC}"/>
                </a:ext>
              </a:extLst>
            </p:cNvPr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>
                <a:gd name="connsiteX0" fmla="*/ 49847 w 99694"/>
                <a:gd name="connsiteY0" fmla="*/ 99695 h 99694"/>
                <a:gd name="connsiteX1" fmla="*/ 99694 w 99694"/>
                <a:gd name="connsiteY1" fmla="*/ 49847 h 99694"/>
                <a:gd name="connsiteX2" fmla="*/ 49847 w 99694"/>
                <a:gd name="connsiteY2" fmla="*/ 0 h 99694"/>
                <a:gd name="connsiteX3" fmla="*/ 0 w 99694"/>
                <a:gd name="connsiteY3" fmla="*/ 49847 h 99694"/>
                <a:gd name="connsiteX4" fmla="*/ 49847 w 99694"/>
                <a:gd name="connsiteY4" fmla="*/ 99695 h 9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94" h="99694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503" name="Graphic 19322">
            <a:extLst>
              <a:ext uri="{FF2B5EF4-FFF2-40B4-BE49-F238E27FC236}">
                <a16:creationId xmlns:a16="http://schemas.microsoft.com/office/drawing/2014/main" id="{9C6C6B3E-5023-4A60-B477-8EFAF7D0CBD5}"/>
              </a:ext>
            </a:extLst>
          </p:cNvPr>
          <p:cNvSpPr/>
          <p:nvPr/>
        </p:nvSpPr>
        <p:spPr>
          <a:xfrm rot="10472639">
            <a:off x="3177634" y="3930331"/>
            <a:ext cx="6205009" cy="4434998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504" name="Graphic 2">
            <a:extLst>
              <a:ext uri="{FF2B5EF4-FFF2-40B4-BE49-F238E27FC236}">
                <a16:creationId xmlns:a16="http://schemas.microsoft.com/office/drawing/2014/main" id="{4CF85FB2-9AB8-49AC-BE1B-70C6D22C303A}"/>
              </a:ext>
            </a:extLst>
          </p:cNvPr>
          <p:cNvGrpSpPr/>
          <p:nvPr/>
        </p:nvGrpSpPr>
        <p:grpSpPr>
          <a:xfrm rot="2272405">
            <a:off x="5940427" y="3249158"/>
            <a:ext cx="437084" cy="556427"/>
            <a:chOff x="5881684" y="3147949"/>
            <a:chExt cx="428090" cy="557286"/>
          </a:xfrm>
        </p:grpSpPr>
        <p:grpSp>
          <p:nvGrpSpPr>
            <p:cNvPr id="505" name="Graphic 2">
              <a:extLst>
                <a:ext uri="{FF2B5EF4-FFF2-40B4-BE49-F238E27FC236}">
                  <a16:creationId xmlns:a16="http://schemas.microsoft.com/office/drawing/2014/main" id="{DCBC096E-76E2-4931-9E26-4AB0AFDF3AC8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F1813E7B-78BA-4D62-83F0-F2F8F9081141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EEF7281E-8F35-42DA-839E-6F9D35032DEA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9B4DBF0D-E1C3-4434-8D43-4BEA2AE67DA8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428196EB-79CC-4C1A-A6E1-5A17A5BBFE32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E1706E11-0F45-4832-B528-4299A63BDB71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347064D2-2D13-404F-A994-935FD48BD476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96B0F3FC-D21B-4776-9D3F-56A82D0A9BE7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2B225060-6951-4C41-9A3F-0C1B008A1FE8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99C1B9A6-B1F9-40D9-9461-D759EBBAF497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3E8A93F4-2F77-4C27-96CC-DC609F49F4C6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517" name="Graphic 2">
                <a:extLst>
                  <a:ext uri="{FF2B5EF4-FFF2-40B4-BE49-F238E27FC236}">
                    <a16:creationId xmlns:a16="http://schemas.microsoft.com/office/drawing/2014/main" id="{071BDAA9-8B98-461D-8E12-3AD258D8A0A4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535" name="Freeform: Shape 534">
                  <a:extLst>
                    <a:ext uri="{FF2B5EF4-FFF2-40B4-BE49-F238E27FC236}">
                      <a16:creationId xmlns:a16="http://schemas.microsoft.com/office/drawing/2014/main" id="{341D3F26-6C8A-4B5A-AA47-540F7726191C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6" name="Freeform: Shape 535">
                  <a:extLst>
                    <a:ext uri="{FF2B5EF4-FFF2-40B4-BE49-F238E27FC236}">
                      <a16:creationId xmlns:a16="http://schemas.microsoft.com/office/drawing/2014/main" id="{945DA75C-982F-483B-9174-8EBA9EF25A88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57AD39EC-FCCA-4A04-8AE0-052ECD062783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68F7C1B0-EA94-4D06-84FB-B73479C3EB94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07386901-4C82-4909-8A39-6EA8DC13282A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45756653-400C-4933-B21A-AEF40F1A496C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1B26C6AC-E758-4B02-BD53-AB6FD3B8FC9D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C326AE1C-FE93-4544-A5AF-84820532CAA4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60415DB7-4CB6-4DC7-947F-0465B77AA0ED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FED7A51E-6CA2-4DCC-8551-7BEB38271715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326D3984-733C-41E9-91C9-868201D3A61C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59DF3BD3-3AA5-452D-947A-A0DEEDBE9953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35CD5A1F-7CC6-489A-94B9-718DCF78E0A8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529" name="Graphic 2">
                <a:extLst>
                  <a:ext uri="{FF2B5EF4-FFF2-40B4-BE49-F238E27FC236}">
                    <a16:creationId xmlns:a16="http://schemas.microsoft.com/office/drawing/2014/main" id="{72BF1D52-2FBB-4342-876D-6A04637A7465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533" name="Freeform: Shape 532">
                  <a:extLst>
                    <a:ext uri="{FF2B5EF4-FFF2-40B4-BE49-F238E27FC236}">
                      <a16:creationId xmlns:a16="http://schemas.microsoft.com/office/drawing/2014/main" id="{489B5550-A2A8-4B4E-9C4A-7667657F7ACC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id="{D66CC463-9983-4C55-A91A-322AC71D5A7C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30" name="Graphic 2">
                <a:extLst>
                  <a:ext uri="{FF2B5EF4-FFF2-40B4-BE49-F238E27FC236}">
                    <a16:creationId xmlns:a16="http://schemas.microsoft.com/office/drawing/2014/main" id="{8FE9D013-9AC1-49A2-A77F-F2357445BF84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531" name="Freeform: Shape 530">
                  <a:extLst>
                    <a:ext uri="{FF2B5EF4-FFF2-40B4-BE49-F238E27FC236}">
                      <a16:creationId xmlns:a16="http://schemas.microsoft.com/office/drawing/2014/main" id="{D6E96AB6-5929-49D8-95F8-4C9FDA3D8356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2" name="Freeform: Shape 531">
                  <a:extLst>
                    <a:ext uri="{FF2B5EF4-FFF2-40B4-BE49-F238E27FC236}">
                      <a16:creationId xmlns:a16="http://schemas.microsoft.com/office/drawing/2014/main" id="{9E123046-5C10-4E92-86CD-D340ABB4F26F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8AADFD5-A2C6-43DD-8251-F1C388C03D05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537" name="Graphic 15">
            <a:extLst>
              <a:ext uri="{FF2B5EF4-FFF2-40B4-BE49-F238E27FC236}">
                <a16:creationId xmlns:a16="http://schemas.microsoft.com/office/drawing/2014/main" id="{C25402CE-3BD4-4E40-AC7E-406608008DDE}"/>
              </a:ext>
            </a:extLst>
          </p:cNvPr>
          <p:cNvGrpSpPr/>
          <p:nvPr/>
        </p:nvGrpSpPr>
        <p:grpSpPr>
          <a:xfrm rot="2587589">
            <a:off x="8058752" y="1296072"/>
            <a:ext cx="1591476" cy="1079618"/>
            <a:chOff x="6146131" y="1837154"/>
            <a:chExt cx="986043" cy="639817"/>
          </a:xfrm>
        </p:grpSpPr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48375D05-A15F-49C7-91F7-E16C56385C68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1362885D-2848-46DA-9CB6-9B211F2EDBDA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FC4A4048-4B44-490D-B6AD-FAA3131186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4A8C1260-4338-4690-851A-75D24EDFE367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1CFE2BE4-E180-46E4-B96D-FF933BE64606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E73DAF68-5BB8-430E-ACB5-58E851B501DD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BE521059-9B28-400C-89C4-7FDC272FB374}"/>
              </a:ext>
            </a:extLst>
          </p:cNvPr>
          <p:cNvGrpSpPr/>
          <p:nvPr/>
        </p:nvGrpSpPr>
        <p:grpSpPr>
          <a:xfrm>
            <a:off x="7578395" y="3237599"/>
            <a:ext cx="1682622" cy="2749605"/>
            <a:chOff x="10125791" y="3176838"/>
            <a:chExt cx="2243496" cy="3666140"/>
          </a:xfrm>
        </p:grpSpPr>
        <p:grpSp>
          <p:nvGrpSpPr>
            <p:cNvPr id="545" name="Graphic 495">
              <a:extLst>
                <a:ext uri="{FF2B5EF4-FFF2-40B4-BE49-F238E27FC236}">
                  <a16:creationId xmlns:a16="http://schemas.microsoft.com/office/drawing/2014/main" id="{C6343F12-0D31-47BA-91BE-2231852ED42A}"/>
                </a:ext>
              </a:extLst>
            </p:cNvPr>
            <p:cNvGrpSpPr/>
            <p:nvPr/>
          </p:nvGrpSpPr>
          <p:grpSpPr>
            <a:xfrm rot="20781023">
              <a:off x="10125791" y="3176838"/>
              <a:ext cx="2190626" cy="3601611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88EEB088-E1A7-492E-9829-AB0187DF3B21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6FB61D50-25A3-4242-8129-D139A7882B96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D5609C22-97BE-4A37-92D2-28823B4F89C1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0" name="Freeform: Shape 899">
                <a:extLst>
                  <a:ext uri="{FF2B5EF4-FFF2-40B4-BE49-F238E27FC236}">
                    <a16:creationId xmlns:a16="http://schemas.microsoft.com/office/drawing/2014/main" id="{649143D8-338C-4933-8449-C3503E411CAC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1" name="Freeform: Shape 900">
                <a:extLst>
                  <a:ext uri="{FF2B5EF4-FFF2-40B4-BE49-F238E27FC236}">
                    <a16:creationId xmlns:a16="http://schemas.microsoft.com/office/drawing/2014/main" id="{05839F75-E7A1-4ED2-8BFA-FE617BF14538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A8E0B4FF-8143-4E2B-92DA-FF7D562EE34C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0D65356B-A80D-4E55-8D0A-835FE6DB9232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99779B57-88FC-416C-A921-A52EBEC798E5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62190E2C-511F-41FB-817A-8B54BF62DDC8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1286AE2F-8825-4326-94FA-71C8E25907ED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1E478B53-2BF4-4689-A4BC-6A197D653FBD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6C763B1C-FE27-4B5A-876F-BBE52C7C8A9D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72CC8A71-7D91-4791-845A-DC859708F2DB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97FD8616-EF3F-407D-BF64-CC1C997706DD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A1BDDF7A-5E57-4443-BE7D-3D6FF1D742DC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D07F4452-44D9-4EE6-91B7-29C1B2A72D66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F2626412-ACE2-4E13-9F9F-80C3287391E2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F125F2DD-4537-4467-87F1-3FAB0B877C4C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C70DEFD5-A380-4745-B919-2438D8B56983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929850BF-A006-4376-BE12-6AB836158270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1ED53303-F167-4389-BB29-8DE27EB1A77E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E2EE4E24-44A7-41B1-B6CC-3E189ECC9D7E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3BF3E922-94AB-49E6-A030-34E7C50C245E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4C707CCF-EA1A-4D1C-B4CD-49DB6FA78706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14A0FA87-AFD5-44E8-A7CE-0DDEE11081B9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6EA23792-4B31-4E4D-88CE-DA95664312F7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F1D4AE21-2ABC-4878-A019-F5B39DBF6272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CE6A035B-32E7-4268-B558-40E8CE92D6C4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FDF2CC64-28F5-4BFD-8613-0FD5483346DB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75AF1B34-E4D4-44F3-B363-728EB3CDD801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18AD97BE-B305-42FB-933F-08D1646E06D6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226E7A05-8BD1-457B-9689-7AFB7E5B2F60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4D5A9653-DEE0-4DB9-9815-60355D2BF5C5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6992D067-2FA7-4CF5-AE1F-A19362E4D8B2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913B0012-2049-409A-9761-9C837AA919B1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299ACCDF-A4D8-4D54-B759-1F21934BFC5F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427DE566-0F0A-4D9A-ABBC-131FFE8F5AB4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4D857006-371C-428A-88FA-23D7498C0874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895EF6C2-AFE7-4849-9C66-69732B60B1B6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2F64F33A-AE5A-437C-9B79-A166114389A6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ADB37766-C35D-4FBC-B9D1-A4AAE506228A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664CBA8A-4987-4DCE-9435-3C04D5CE4D04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2A8EBB52-EBF0-4853-9451-172F181D913B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325DCDA4-FBE6-4BB7-B925-BFEF4B30A24F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21C84253-C94D-40B3-AC8A-75814F63B2B1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879B65CE-86EA-45CC-9F1E-F552DB6BBFCB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685121D6-0D50-49DE-ADB5-01150CCF90B0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8EE362B6-EFE4-4872-A0EF-9AEE20F02FBF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561E68A3-77E5-4364-979E-8B878E08E606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1435E064-736E-4377-8360-A9E4D7D24202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620C41DE-E58C-4691-BD86-B48C393BF912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76B802CD-839F-4464-B2FA-A29C8E6DB1DF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02844FB6-C030-478B-BBD6-B129B4A84206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117D1643-B29D-44B4-8A37-11011C2E88F9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D3CEAA9F-EB0B-4F7F-B2EB-8EB9C211F6DC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A03EFC2B-EA02-45CD-A090-C7FC4BBBCE07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A3B0752E-B6CB-4F7D-A479-4C265E42062E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546" name="Graphic 495">
              <a:extLst>
                <a:ext uri="{FF2B5EF4-FFF2-40B4-BE49-F238E27FC236}">
                  <a16:creationId xmlns:a16="http://schemas.microsoft.com/office/drawing/2014/main" id="{7B26FDF7-D49B-4DCC-91BF-D88BBC4990C3}"/>
                </a:ext>
              </a:extLst>
            </p:cNvPr>
            <p:cNvGrpSpPr/>
            <p:nvPr/>
          </p:nvGrpSpPr>
          <p:grpSpPr>
            <a:xfrm rot="20781023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547" name="Graphic 495">
                <a:extLst>
                  <a:ext uri="{FF2B5EF4-FFF2-40B4-BE49-F238E27FC236}">
                    <a16:creationId xmlns:a16="http://schemas.microsoft.com/office/drawing/2014/main" id="{3BEEDE12-F589-4890-A2F4-C16749407319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889" name="Freeform: Shape 888">
                  <a:extLst>
                    <a:ext uri="{FF2B5EF4-FFF2-40B4-BE49-F238E27FC236}">
                      <a16:creationId xmlns:a16="http://schemas.microsoft.com/office/drawing/2014/main" id="{A26FF04A-63FD-4B70-9945-B107C80CCEFA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0" name="Freeform: Shape 889">
                  <a:extLst>
                    <a:ext uri="{FF2B5EF4-FFF2-40B4-BE49-F238E27FC236}">
                      <a16:creationId xmlns:a16="http://schemas.microsoft.com/office/drawing/2014/main" id="{0778167C-78EB-41DE-B5FD-CE2F5CD21C6A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1" name="Freeform: Shape 890">
                  <a:extLst>
                    <a:ext uri="{FF2B5EF4-FFF2-40B4-BE49-F238E27FC236}">
                      <a16:creationId xmlns:a16="http://schemas.microsoft.com/office/drawing/2014/main" id="{8F1BBD45-E925-4580-A663-99EC5984B649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2" name="Freeform: Shape 891">
                  <a:extLst>
                    <a:ext uri="{FF2B5EF4-FFF2-40B4-BE49-F238E27FC236}">
                      <a16:creationId xmlns:a16="http://schemas.microsoft.com/office/drawing/2014/main" id="{CEB8C07E-1D4E-40E0-89BF-11613528FBA5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3" name="Freeform: Shape 892">
                  <a:extLst>
                    <a:ext uri="{FF2B5EF4-FFF2-40B4-BE49-F238E27FC236}">
                      <a16:creationId xmlns:a16="http://schemas.microsoft.com/office/drawing/2014/main" id="{024B88AE-BDE5-4CCF-A82D-7785989D61CF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4" name="Freeform: Shape 893">
                  <a:extLst>
                    <a:ext uri="{FF2B5EF4-FFF2-40B4-BE49-F238E27FC236}">
                      <a16:creationId xmlns:a16="http://schemas.microsoft.com/office/drawing/2014/main" id="{D711AB9B-D218-456E-B3E0-166320E221CF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5" name="Freeform: Shape 894">
                  <a:extLst>
                    <a:ext uri="{FF2B5EF4-FFF2-40B4-BE49-F238E27FC236}">
                      <a16:creationId xmlns:a16="http://schemas.microsoft.com/office/drawing/2014/main" id="{B0A1C199-9706-4606-8EB3-CA994F5F09B0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96" name="Freeform: Shape 895">
                  <a:extLst>
                    <a:ext uri="{FF2B5EF4-FFF2-40B4-BE49-F238E27FC236}">
                      <a16:creationId xmlns:a16="http://schemas.microsoft.com/office/drawing/2014/main" id="{CE9E0B8E-66C0-44B8-B384-A7A7D84EB35D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48" name="Graphic 495">
                <a:extLst>
                  <a:ext uri="{FF2B5EF4-FFF2-40B4-BE49-F238E27FC236}">
                    <a16:creationId xmlns:a16="http://schemas.microsoft.com/office/drawing/2014/main" id="{BD55A26B-3638-4AE4-A350-23F92B2948BD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881" name="Freeform: Shape 880">
                  <a:extLst>
                    <a:ext uri="{FF2B5EF4-FFF2-40B4-BE49-F238E27FC236}">
                      <a16:creationId xmlns:a16="http://schemas.microsoft.com/office/drawing/2014/main" id="{B801726A-38F2-44C8-989C-27FC90C16235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2" name="Freeform: Shape 881">
                  <a:extLst>
                    <a:ext uri="{FF2B5EF4-FFF2-40B4-BE49-F238E27FC236}">
                      <a16:creationId xmlns:a16="http://schemas.microsoft.com/office/drawing/2014/main" id="{2B9B2E40-D3B1-4BB2-9BD0-1ADE85F250DD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" name="Freeform: Shape 882">
                  <a:extLst>
                    <a:ext uri="{FF2B5EF4-FFF2-40B4-BE49-F238E27FC236}">
                      <a16:creationId xmlns:a16="http://schemas.microsoft.com/office/drawing/2014/main" id="{3074E6FB-C969-4EBC-AE3B-2B07EC9686D8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" name="Freeform: Shape 883">
                  <a:extLst>
                    <a:ext uri="{FF2B5EF4-FFF2-40B4-BE49-F238E27FC236}">
                      <a16:creationId xmlns:a16="http://schemas.microsoft.com/office/drawing/2014/main" id="{CC442E67-49E2-48B8-96DE-327A40B06F00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5" name="Freeform: Shape 884">
                  <a:extLst>
                    <a:ext uri="{FF2B5EF4-FFF2-40B4-BE49-F238E27FC236}">
                      <a16:creationId xmlns:a16="http://schemas.microsoft.com/office/drawing/2014/main" id="{59659ED7-BA3A-4649-8896-8AD761D10BBE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6" name="Freeform: Shape 885">
                  <a:extLst>
                    <a:ext uri="{FF2B5EF4-FFF2-40B4-BE49-F238E27FC236}">
                      <a16:creationId xmlns:a16="http://schemas.microsoft.com/office/drawing/2014/main" id="{87B63A60-2127-4230-891E-EF630CA971B1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7" name="Freeform: Shape 886">
                  <a:extLst>
                    <a:ext uri="{FF2B5EF4-FFF2-40B4-BE49-F238E27FC236}">
                      <a16:creationId xmlns:a16="http://schemas.microsoft.com/office/drawing/2014/main" id="{1D8100D7-E5CF-4352-97EE-E0A5EAA9D6B7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8" name="Freeform: Shape 887">
                  <a:extLst>
                    <a:ext uri="{FF2B5EF4-FFF2-40B4-BE49-F238E27FC236}">
                      <a16:creationId xmlns:a16="http://schemas.microsoft.com/office/drawing/2014/main" id="{2AFF4033-E2A5-4BB7-BCDD-41103EF3375E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49" name="Graphic 495">
                <a:extLst>
                  <a:ext uri="{FF2B5EF4-FFF2-40B4-BE49-F238E27FC236}">
                    <a16:creationId xmlns:a16="http://schemas.microsoft.com/office/drawing/2014/main" id="{782CCC2E-6CC5-4B86-975F-44A6E7F507FF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879" name="Freeform: Shape 878">
                  <a:extLst>
                    <a:ext uri="{FF2B5EF4-FFF2-40B4-BE49-F238E27FC236}">
                      <a16:creationId xmlns:a16="http://schemas.microsoft.com/office/drawing/2014/main" id="{9B9A59F2-DBAD-43CD-855F-B092D1FA433A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" name="Freeform: Shape 879">
                  <a:extLst>
                    <a:ext uri="{FF2B5EF4-FFF2-40B4-BE49-F238E27FC236}">
                      <a16:creationId xmlns:a16="http://schemas.microsoft.com/office/drawing/2014/main" id="{E800E011-9273-416C-BB4B-55CD3D1C6AE6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4E39E8C6-34C3-4C6D-AFDC-963385752EDC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0278CF82-5257-4462-9947-2EC04CED992D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97C32A1A-7552-4DC1-9097-C11B163AB1C4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F7BC5E73-E497-496C-948E-A06B102846B1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DD5ED30F-2CA4-4459-BD98-D4234DA1186A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29D344DF-252E-46D7-B0A1-076C061F0FCB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65FCD229-6F53-4CCA-9D5C-E0E1BDADFDEF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F0F124BD-0B22-4486-94CB-51DF8FB9166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3CBCA148-5390-4BE3-81AB-183566164525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E783AF4C-8312-4197-9C05-3B002B943ADD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F367D29D-5DE3-4C60-9376-AAF7008B9FE1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CA9133B1-6052-4D7C-BAC0-B830A32B3483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6C0292C1-AAD0-4482-B462-E781F9564A51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1B855AC8-EBBD-41ED-89F9-F35EBCA66A9B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B5C54E6B-76AD-4731-ADE8-C38F915C4E79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059BF3D0-331E-4637-8320-E0F86BC2CB9C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778DBCE5-6883-4226-AEA9-715C98797F2B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DC10D1B4-FFFD-4B9B-9DEB-9A7BE807C71E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0576B606-0689-4161-A934-B9579B414231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13CF6062-A363-43B7-9079-CB44D55FC2C4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912872BC-D565-4E65-9FD0-5B984A5D0802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F9F88A48-B000-4663-8A7B-1E76CE2FB48E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CAAED0AD-D596-489C-9516-10207F513E06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D5FD5283-2DFC-4498-9BCF-08FA6D57AE3F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61" name="Graphic 495">
                <a:extLst>
                  <a:ext uri="{FF2B5EF4-FFF2-40B4-BE49-F238E27FC236}">
                    <a16:creationId xmlns:a16="http://schemas.microsoft.com/office/drawing/2014/main" id="{D45C2719-F68F-4AD9-8367-A637ADAC2CD7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862" name="Freeform: Shape 861">
                  <a:extLst>
                    <a:ext uri="{FF2B5EF4-FFF2-40B4-BE49-F238E27FC236}">
                      <a16:creationId xmlns:a16="http://schemas.microsoft.com/office/drawing/2014/main" id="{0CC413EF-A8B3-48EA-A365-263BE72BFB1A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3" name="Freeform: Shape 862">
                  <a:extLst>
                    <a:ext uri="{FF2B5EF4-FFF2-40B4-BE49-F238E27FC236}">
                      <a16:creationId xmlns:a16="http://schemas.microsoft.com/office/drawing/2014/main" id="{FE7C00B4-BE2A-4EEB-AEF1-9526190F1CC6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4" name="Freeform: Shape 863">
                  <a:extLst>
                    <a:ext uri="{FF2B5EF4-FFF2-40B4-BE49-F238E27FC236}">
                      <a16:creationId xmlns:a16="http://schemas.microsoft.com/office/drawing/2014/main" id="{48C7BD73-5CBE-4535-8FB6-C12754750A96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5" name="Freeform: Shape 864">
                  <a:extLst>
                    <a:ext uri="{FF2B5EF4-FFF2-40B4-BE49-F238E27FC236}">
                      <a16:creationId xmlns:a16="http://schemas.microsoft.com/office/drawing/2014/main" id="{0F9E66C4-F6A7-45DB-938D-5CF4C2069A8F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6" name="Freeform: Shape 865">
                  <a:extLst>
                    <a:ext uri="{FF2B5EF4-FFF2-40B4-BE49-F238E27FC236}">
                      <a16:creationId xmlns:a16="http://schemas.microsoft.com/office/drawing/2014/main" id="{9EC8FD1B-B901-424B-B669-C45BEE7D0F5E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67" name="Freeform: Shape 866">
                  <a:extLst>
                    <a:ext uri="{FF2B5EF4-FFF2-40B4-BE49-F238E27FC236}">
                      <a16:creationId xmlns:a16="http://schemas.microsoft.com/office/drawing/2014/main" id="{E7DDF7D5-7D21-4757-B7B8-389E3922B702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868" name="Graphic 495">
                  <a:extLst>
                    <a:ext uri="{FF2B5EF4-FFF2-40B4-BE49-F238E27FC236}">
                      <a16:creationId xmlns:a16="http://schemas.microsoft.com/office/drawing/2014/main" id="{FBE9CA45-FBF7-408F-9FEB-0BD47FFA81BE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875" name="Graphic 495">
                    <a:extLst>
                      <a:ext uri="{FF2B5EF4-FFF2-40B4-BE49-F238E27FC236}">
                        <a16:creationId xmlns:a16="http://schemas.microsoft.com/office/drawing/2014/main" id="{1803A699-B032-4D3B-9B55-B4838710FDFF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877" name="Freeform: Shape 876">
                      <a:extLst>
                        <a:ext uri="{FF2B5EF4-FFF2-40B4-BE49-F238E27FC236}">
                          <a16:creationId xmlns:a16="http://schemas.microsoft.com/office/drawing/2014/main" id="{198EBA3F-68B3-40FE-9E3C-E2C357D101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878" name="Freeform: Shape 877">
                      <a:extLst>
                        <a:ext uri="{FF2B5EF4-FFF2-40B4-BE49-F238E27FC236}">
                          <a16:creationId xmlns:a16="http://schemas.microsoft.com/office/drawing/2014/main" id="{7A6B5998-17CD-45B8-B66C-747AE741F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id="{6D97B469-3EE7-4977-82E5-99A1B5334760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869" name="Freeform: Shape 868">
                  <a:extLst>
                    <a:ext uri="{FF2B5EF4-FFF2-40B4-BE49-F238E27FC236}">
                      <a16:creationId xmlns:a16="http://schemas.microsoft.com/office/drawing/2014/main" id="{CED0A99B-5F7F-4722-BE34-A4CCFFACE2EF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0" name="Freeform: Shape 869">
                  <a:extLst>
                    <a:ext uri="{FF2B5EF4-FFF2-40B4-BE49-F238E27FC236}">
                      <a16:creationId xmlns:a16="http://schemas.microsoft.com/office/drawing/2014/main" id="{FF184BCA-65DB-4D66-9BF2-25E6BA2F9452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1" name="Freeform: Shape 870">
                  <a:extLst>
                    <a:ext uri="{FF2B5EF4-FFF2-40B4-BE49-F238E27FC236}">
                      <a16:creationId xmlns:a16="http://schemas.microsoft.com/office/drawing/2014/main" id="{F06DBBB9-5CC1-41A4-9AC0-047D5556EBDC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2" name="Freeform: Shape 871">
                  <a:extLst>
                    <a:ext uri="{FF2B5EF4-FFF2-40B4-BE49-F238E27FC236}">
                      <a16:creationId xmlns:a16="http://schemas.microsoft.com/office/drawing/2014/main" id="{25A09967-739B-4404-B875-7E6DD0B3C004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3" name="Freeform: Shape 872">
                  <a:extLst>
                    <a:ext uri="{FF2B5EF4-FFF2-40B4-BE49-F238E27FC236}">
                      <a16:creationId xmlns:a16="http://schemas.microsoft.com/office/drawing/2014/main" id="{7A63C6F4-B7EC-41AC-BA67-0389AD5EEFBD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4" name="Freeform: Shape 873">
                  <a:extLst>
                    <a:ext uri="{FF2B5EF4-FFF2-40B4-BE49-F238E27FC236}">
                      <a16:creationId xmlns:a16="http://schemas.microsoft.com/office/drawing/2014/main" id="{8913A959-8772-46EA-B072-1929FBFDAD6C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954" name="TextBox 953">
            <a:extLst>
              <a:ext uri="{FF2B5EF4-FFF2-40B4-BE49-F238E27FC236}">
                <a16:creationId xmlns:a16="http://schemas.microsoft.com/office/drawing/2014/main" id="{0F5B1620-0630-4743-A092-173184EA004C}"/>
              </a:ext>
            </a:extLst>
          </p:cNvPr>
          <p:cNvSpPr txBox="1"/>
          <p:nvPr/>
        </p:nvSpPr>
        <p:spPr>
          <a:xfrm>
            <a:off x="225931" y="986912"/>
            <a:ext cx="5636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TẠM BIỆT</a:t>
            </a:r>
          </a:p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VÀ </a:t>
            </a:r>
          </a:p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HẸN GẶP LẠI</a:t>
            </a:r>
            <a:endParaRPr lang="th-TH" sz="1500" spc="225" dirty="0">
              <a:solidFill>
                <a:srgbClr val="0F5B42"/>
              </a:solidFill>
              <a:latin typeface="Coiny" panose="02000903060500060000" pitchFamily="2" charset="0"/>
              <a:cs typeface="ARMNoklae" panose="02000506000000020004" pitchFamily="2" charset="0"/>
            </a:endParaRPr>
          </a:p>
        </p:txBody>
      </p:sp>
      <p:grpSp>
        <p:nvGrpSpPr>
          <p:cNvPr id="955" name="Graphic 812">
            <a:extLst>
              <a:ext uri="{FF2B5EF4-FFF2-40B4-BE49-F238E27FC236}">
                <a16:creationId xmlns:a16="http://schemas.microsoft.com/office/drawing/2014/main" id="{36A7D11D-B913-430C-AD11-330B38F66761}"/>
              </a:ext>
            </a:extLst>
          </p:cNvPr>
          <p:cNvGrpSpPr/>
          <p:nvPr/>
        </p:nvGrpSpPr>
        <p:grpSpPr>
          <a:xfrm rot="3394036" flipH="1">
            <a:off x="-867659" y="3746296"/>
            <a:ext cx="1643404" cy="1624914"/>
            <a:chOff x="5548385" y="2824136"/>
            <a:chExt cx="1098220" cy="1206352"/>
          </a:xfrm>
        </p:grpSpPr>
        <p:grpSp>
          <p:nvGrpSpPr>
            <p:cNvPr id="956" name="Graphic 812">
              <a:extLst>
                <a:ext uri="{FF2B5EF4-FFF2-40B4-BE49-F238E27FC236}">
                  <a16:creationId xmlns:a16="http://schemas.microsoft.com/office/drawing/2014/main" id="{53A674AB-F7E9-4BBA-A879-11CB44EF4B66}"/>
                </a:ext>
              </a:extLst>
            </p:cNvPr>
            <p:cNvGrpSpPr/>
            <p:nvPr/>
          </p:nvGrpSpPr>
          <p:grpSpPr>
            <a:xfrm>
              <a:off x="5560421" y="2824136"/>
              <a:ext cx="1086184" cy="1206352"/>
              <a:chOff x="5560423" y="2824136"/>
              <a:chExt cx="1086184" cy="1206352"/>
            </a:xfrm>
          </p:grpSpPr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0DE1E869-A7E2-443C-A6D8-1D863CBFE71F}"/>
                  </a:ext>
                </a:extLst>
              </p:cNvPr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>
                  <a:gd name="connsiteX0" fmla="*/ 646393 w 1086093"/>
                  <a:gd name="connsiteY0" fmla="*/ 1203320 h 1206301"/>
                  <a:gd name="connsiteX1" fmla="*/ 18410 w 1086093"/>
                  <a:gd name="connsiteY1" fmla="*/ 912426 h 1206301"/>
                  <a:gd name="connsiteX2" fmla="*/ 2979 w 1086093"/>
                  <a:gd name="connsiteY2" fmla="*/ 870231 h 1206301"/>
                  <a:gd name="connsiteX3" fmla="*/ 397505 w 1086093"/>
                  <a:gd name="connsiteY3" fmla="*/ 18410 h 1206301"/>
                  <a:gd name="connsiteX4" fmla="*/ 439701 w 1086093"/>
                  <a:gd name="connsiteY4" fmla="*/ 2979 h 1206301"/>
                  <a:gd name="connsiteX5" fmla="*/ 1067684 w 1086093"/>
                  <a:gd name="connsiteY5" fmla="*/ 293968 h 1206301"/>
                  <a:gd name="connsiteX6" fmla="*/ 1083114 w 1086093"/>
                  <a:gd name="connsiteY6" fmla="*/ 336164 h 1206301"/>
                  <a:gd name="connsiteX7" fmla="*/ 688494 w 1086093"/>
                  <a:gd name="connsiteY7" fmla="*/ 1187985 h 1206301"/>
                  <a:gd name="connsiteX8" fmla="*/ 646393 w 1086093"/>
                  <a:gd name="connsiteY8" fmla="*/ 1203320 h 120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093" h="1206301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FAE603B3-E7DB-4ED6-9DD3-614B5B19DB0F}"/>
                  </a:ext>
                </a:extLst>
              </p:cNvPr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>
                  <a:gd name="connsiteX0" fmla="*/ 405813 w 507588"/>
                  <a:gd name="connsiteY0" fmla="*/ 383810 h 385384"/>
                  <a:gd name="connsiteX1" fmla="*/ 9668 w 507588"/>
                  <a:gd name="connsiteY1" fmla="*/ 200359 h 385384"/>
                  <a:gd name="connsiteX2" fmla="*/ 1572 w 507588"/>
                  <a:gd name="connsiteY2" fmla="*/ 178261 h 385384"/>
                  <a:gd name="connsiteX3" fmla="*/ 79677 w 507588"/>
                  <a:gd name="connsiteY3" fmla="*/ 9668 h 385384"/>
                  <a:gd name="connsiteX4" fmla="*/ 101775 w 507588"/>
                  <a:gd name="connsiteY4" fmla="*/ 1572 h 385384"/>
                  <a:gd name="connsiteX5" fmla="*/ 497920 w 507588"/>
                  <a:gd name="connsiteY5" fmla="*/ 185119 h 385384"/>
                  <a:gd name="connsiteX6" fmla="*/ 506016 w 507588"/>
                  <a:gd name="connsiteY6" fmla="*/ 207217 h 385384"/>
                  <a:gd name="connsiteX7" fmla="*/ 427911 w 507588"/>
                  <a:gd name="connsiteY7" fmla="*/ 375809 h 385384"/>
                  <a:gd name="connsiteX8" fmla="*/ 405813 w 507588"/>
                  <a:gd name="connsiteY8" fmla="*/ 383810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588" h="385384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7E2C6409-A0E0-4D73-9BC5-6849EA2A7C1D}"/>
                  </a:ext>
                </a:extLst>
              </p:cNvPr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>
                  <a:gd name="connsiteX0" fmla="*/ 132764 w 709597"/>
                  <a:gd name="connsiteY0" fmla="*/ 875047 h 1206312"/>
                  <a:gd name="connsiteX1" fmla="*/ 117334 w 709597"/>
                  <a:gd name="connsiteY1" fmla="*/ 832852 h 1206312"/>
                  <a:gd name="connsiteX2" fmla="*/ 490904 w 709597"/>
                  <a:gd name="connsiteY2" fmla="*/ 26656 h 1206312"/>
                  <a:gd name="connsiteX3" fmla="*/ 439755 w 709597"/>
                  <a:gd name="connsiteY3" fmla="*/ 2938 h 1206312"/>
                  <a:gd name="connsiteX4" fmla="*/ 397559 w 709597"/>
                  <a:gd name="connsiteY4" fmla="*/ 18369 h 1206312"/>
                  <a:gd name="connsiteX5" fmla="*/ 2938 w 709597"/>
                  <a:gd name="connsiteY5" fmla="*/ 870190 h 1206312"/>
                  <a:gd name="connsiteX6" fmla="*/ 18369 w 709597"/>
                  <a:gd name="connsiteY6" fmla="*/ 912385 h 1206312"/>
                  <a:gd name="connsiteX7" fmla="*/ 646352 w 709597"/>
                  <a:gd name="connsiteY7" fmla="*/ 1203374 h 1206312"/>
                  <a:gd name="connsiteX8" fmla="*/ 688548 w 709597"/>
                  <a:gd name="connsiteY8" fmla="*/ 1187944 h 1206312"/>
                  <a:gd name="connsiteX9" fmla="*/ 709598 w 709597"/>
                  <a:gd name="connsiteY9" fmla="*/ 1142414 h 1206312"/>
                  <a:gd name="connsiteX10" fmla="*/ 132764 w 709597"/>
                  <a:gd name="connsiteY10" fmla="*/ 875047 h 120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597" h="1206312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1F107524-0833-4BE4-A83A-F7FC6AA4A687}"/>
                  </a:ext>
                </a:extLst>
              </p:cNvPr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>
                  <a:gd name="connsiteX0" fmla="*/ 661321 w 679767"/>
                  <a:gd name="connsiteY0" fmla="*/ 293894 h 1206198"/>
                  <a:gd name="connsiteX1" fmla="*/ 33338 w 679767"/>
                  <a:gd name="connsiteY1" fmla="*/ 2905 h 1206198"/>
                  <a:gd name="connsiteX2" fmla="*/ 0 w 679767"/>
                  <a:gd name="connsiteY2" fmla="*/ 7191 h 1206198"/>
                  <a:gd name="connsiteX3" fmla="*/ 13907 w 679767"/>
                  <a:gd name="connsiteY3" fmla="*/ 10049 h 1206198"/>
                  <a:gd name="connsiteX4" fmla="*/ 641890 w 679767"/>
                  <a:gd name="connsiteY4" fmla="*/ 301038 h 1206198"/>
                  <a:gd name="connsiteX5" fmla="*/ 657320 w 679767"/>
                  <a:gd name="connsiteY5" fmla="*/ 343233 h 1206198"/>
                  <a:gd name="connsiteX6" fmla="*/ 262699 w 679767"/>
                  <a:gd name="connsiteY6" fmla="*/ 1195054 h 1206198"/>
                  <a:gd name="connsiteX7" fmla="*/ 253841 w 679767"/>
                  <a:gd name="connsiteY7" fmla="*/ 1206198 h 1206198"/>
                  <a:gd name="connsiteX8" fmla="*/ 282035 w 679767"/>
                  <a:gd name="connsiteY8" fmla="*/ 1187910 h 1206198"/>
                  <a:gd name="connsiteX9" fmla="*/ 676847 w 679767"/>
                  <a:gd name="connsiteY9" fmla="*/ 335994 h 1206198"/>
                  <a:gd name="connsiteX10" fmla="*/ 661321 w 679767"/>
                  <a:gd name="connsiteY10" fmla="*/ 293894 h 120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9767" h="1206198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977" name="Graphic 812">
                <a:extLst>
                  <a:ext uri="{FF2B5EF4-FFF2-40B4-BE49-F238E27FC236}">
                    <a16:creationId xmlns:a16="http://schemas.microsoft.com/office/drawing/2014/main" id="{18C31944-BEEC-4297-9AD4-4F4C618B0FB8}"/>
                  </a:ext>
                </a:extLst>
              </p:cNvPr>
              <p:cNvGrpSpPr/>
              <p:nvPr/>
            </p:nvGrpSpPr>
            <p:grpSpPr>
              <a:xfrm>
                <a:off x="6031918" y="3040995"/>
                <a:ext cx="385623" cy="257377"/>
                <a:chOff x="6031918" y="3040995"/>
                <a:chExt cx="385623" cy="257377"/>
              </a:xfrm>
              <a:solidFill>
                <a:srgbClr val="FFFFFF"/>
              </a:solidFill>
            </p:grpSpPr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id="{F1BE5A22-EC8A-4B16-BE58-8A13517933BA}"/>
                    </a:ext>
                  </a:extLst>
                </p:cNvPr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79" name="Freeform: Shape 978">
                  <a:extLst>
                    <a:ext uri="{FF2B5EF4-FFF2-40B4-BE49-F238E27FC236}">
                      <a16:creationId xmlns:a16="http://schemas.microsoft.com/office/drawing/2014/main" id="{7F3C5773-999A-47B5-A2F0-57688749A8E3}"/>
                    </a:ext>
                  </a:extLst>
                </p:cNvPr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80" name="Freeform: Shape 979">
                  <a:extLst>
                    <a:ext uri="{FF2B5EF4-FFF2-40B4-BE49-F238E27FC236}">
                      <a16:creationId xmlns:a16="http://schemas.microsoft.com/office/drawing/2014/main" id="{E055BAC5-7D7E-4C1F-9510-CAE317D54F18}"/>
                    </a:ext>
                  </a:extLst>
                </p:cNvPr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957" name="Graphic 812">
              <a:extLst>
                <a:ext uri="{FF2B5EF4-FFF2-40B4-BE49-F238E27FC236}">
                  <a16:creationId xmlns:a16="http://schemas.microsoft.com/office/drawing/2014/main" id="{642C82E1-19E0-45D8-9959-C3C4E8CEE1A2}"/>
                </a:ext>
              </a:extLst>
            </p:cNvPr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  <a:solidFill>
              <a:srgbClr val="FF7400"/>
            </a:solidFill>
          </p:grpSpPr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C659FC0E-F224-43BF-8164-ADA44037ECBB}"/>
                  </a:ext>
                </a:extLst>
              </p:cNvPr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>
                  <a:gd name="connsiteX0" fmla="*/ 413692 w 432668"/>
                  <a:gd name="connsiteY0" fmla="*/ 53266 h 801244"/>
                  <a:gd name="connsiteX1" fmla="*/ 353685 w 432668"/>
                  <a:gd name="connsiteY1" fmla="*/ 25453 h 801244"/>
                  <a:gd name="connsiteX2" fmla="*/ 347208 w 432668"/>
                  <a:gd name="connsiteY2" fmla="*/ 7737 h 801244"/>
                  <a:gd name="connsiteX3" fmla="*/ 347208 w 432668"/>
                  <a:gd name="connsiteY3" fmla="*/ 7737 h 801244"/>
                  <a:gd name="connsiteX4" fmla="*/ 364924 w 432668"/>
                  <a:gd name="connsiteY4" fmla="*/ 1260 h 801244"/>
                  <a:gd name="connsiteX5" fmla="*/ 424932 w 432668"/>
                  <a:gd name="connsiteY5" fmla="*/ 29073 h 801244"/>
                  <a:gd name="connsiteX6" fmla="*/ 431409 w 432668"/>
                  <a:gd name="connsiteY6" fmla="*/ 46789 h 801244"/>
                  <a:gd name="connsiteX7" fmla="*/ 431409 w 432668"/>
                  <a:gd name="connsiteY7" fmla="*/ 46789 h 801244"/>
                  <a:gd name="connsiteX8" fmla="*/ 413692 w 432668"/>
                  <a:gd name="connsiteY8" fmla="*/ 53266 h 801244"/>
                  <a:gd name="connsiteX9" fmla="*/ 402548 w 432668"/>
                  <a:gd name="connsiteY9" fmla="*/ 108988 h 801244"/>
                  <a:gd name="connsiteX10" fmla="*/ 402548 w 432668"/>
                  <a:gd name="connsiteY10" fmla="*/ 108988 h 801244"/>
                  <a:gd name="connsiteX11" fmla="*/ 396071 w 432668"/>
                  <a:gd name="connsiteY11" fmla="*/ 91271 h 801244"/>
                  <a:gd name="connsiteX12" fmla="*/ 336064 w 432668"/>
                  <a:gd name="connsiteY12" fmla="*/ 63458 h 801244"/>
                  <a:gd name="connsiteX13" fmla="*/ 318347 w 432668"/>
                  <a:gd name="connsiteY13" fmla="*/ 69935 h 801244"/>
                  <a:gd name="connsiteX14" fmla="*/ 318347 w 432668"/>
                  <a:gd name="connsiteY14" fmla="*/ 69935 h 801244"/>
                  <a:gd name="connsiteX15" fmla="*/ 324824 w 432668"/>
                  <a:gd name="connsiteY15" fmla="*/ 87652 h 801244"/>
                  <a:gd name="connsiteX16" fmla="*/ 384832 w 432668"/>
                  <a:gd name="connsiteY16" fmla="*/ 115465 h 801244"/>
                  <a:gd name="connsiteX17" fmla="*/ 402548 w 432668"/>
                  <a:gd name="connsiteY17" fmla="*/ 108988 h 801244"/>
                  <a:gd name="connsiteX18" fmla="*/ 373687 w 432668"/>
                  <a:gd name="connsiteY18" fmla="*/ 171281 h 801244"/>
                  <a:gd name="connsiteX19" fmla="*/ 373687 w 432668"/>
                  <a:gd name="connsiteY19" fmla="*/ 171281 h 801244"/>
                  <a:gd name="connsiteX20" fmla="*/ 367210 w 432668"/>
                  <a:gd name="connsiteY20" fmla="*/ 153565 h 801244"/>
                  <a:gd name="connsiteX21" fmla="*/ 307203 w 432668"/>
                  <a:gd name="connsiteY21" fmla="*/ 125752 h 801244"/>
                  <a:gd name="connsiteX22" fmla="*/ 289486 w 432668"/>
                  <a:gd name="connsiteY22" fmla="*/ 132229 h 801244"/>
                  <a:gd name="connsiteX23" fmla="*/ 289486 w 432668"/>
                  <a:gd name="connsiteY23" fmla="*/ 132229 h 801244"/>
                  <a:gd name="connsiteX24" fmla="*/ 295963 w 432668"/>
                  <a:gd name="connsiteY24" fmla="*/ 149945 h 801244"/>
                  <a:gd name="connsiteX25" fmla="*/ 355971 w 432668"/>
                  <a:gd name="connsiteY25" fmla="*/ 177758 h 801244"/>
                  <a:gd name="connsiteX26" fmla="*/ 373687 w 432668"/>
                  <a:gd name="connsiteY26" fmla="*/ 171281 h 801244"/>
                  <a:gd name="connsiteX27" fmla="*/ 344922 w 432668"/>
                  <a:gd name="connsiteY27" fmla="*/ 233479 h 801244"/>
                  <a:gd name="connsiteX28" fmla="*/ 344922 w 432668"/>
                  <a:gd name="connsiteY28" fmla="*/ 233479 h 801244"/>
                  <a:gd name="connsiteX29" fmla="*/ 338445 w 432668"/>
                  <a:gd name="connsiteY29" fmla="*/ 215763 h 801244"/>
                  <a:gd name="connsiteX30" fmla="*/ 278437 w 432668"/>
                  <a:gd name="connsiteY30" fmla="*/ 187950 h 801244"/>
                  <a:gd name="connsiteX31" fmla="*/ 260721 w 432668"/>
                  <a:gd name="connsiteY31" fmla="*/ 194427 h 801244"/>
                  <a:gd name="connsiteX32" fmla="*/ 260721 w 432668"/>
                  <a:gd name="connsiteY32" fmla="*/ 194427 h 801244"/>
                  <a:gd name="connsiteX33" fmla="*/ 267198 w 432668"/>
                  <a:gd name="connsiteY33" fmla="*/ 212143 h 801244"/>
                  <a:gd name="connsiteX34" fmla="*/ 327205 w 432668"/>
                  <a:gd name="connsiteY34" fmla="*/ 239956 h 801244"/>
                  <a:gd name="connsiteX35" fmla="*/ 344922 w 432668"/>
                  <a:gd name="connsiteY35" fmla="*/ 233479 h 801244"/>
                  <a:gd name="connsiteX36" fmla="*/ 316061 w 432668"/>
                  <a:gd name="connsiteY36" fmla="*/ 295678 h 801244"/>
                  <a:gd name="connsiteX37" fmla="*/ 316061 w 432668"/>
                  <a:gd name="connsiteY37" fmla="*/ 295678 h 801244"/>
                  <a:gd name="connsiteX38" fmla="*/ 309584 w 432668"/>
                  <a:gd name="connsiteY38" fmla="*/ 277961 h 801244"/>
                  <a:gd name="connsiteX39" fmla="*/ 249577 w 432668"/>
                  <a:gd name="connsiteY39" fmla="*/ 250148 h 801244"/>
                  <a:gd name="connsiteX40" fmla="*/ 231860 w 432668"/>
                  <a:gd name="connsiteY40" fmla="*/ 256625 h 801244"/>
                  <a:gd name="connsiteX41" fmla="*/ 231860 w 432668"/>
                  <a:gd name="connsiteY41" fmla="*/ 256625 h 801244"/>
                  <a:gd name="connsiteX42" fmla="*/ 238337 w 432668"/>
                  <a:gd name="connsiteY42" fmla="*/ 274342 h 801244"/>
                  <a:gd name="connsiteX43" fmla="*/ 298345 w 432668"/>
                  <a:gd name="connsiteY43" fmla="*/ 302155 h 801244"/>
                  <a:gd name="connsiteX44" fmla="*/ 316061 w 432668"/>
                  <a:gd name="connsiteY44" fmla="*/ 295678 h 801244"/>
                  <a:gd name="connsiteX45" fmla="*/ 287200 w 432668"/>
                  <a:gd name="connsiteY45" fmla="*/ 357971 h 801244"/>
                  <a:gd name="connsiteX46" fmla="*/ 287200 w 432668"/>
                  <a:gd name="connsiteY46" fmla="*/ 357971 h 801244"/>
                  <a:gd name="connsiteX47" fmla="*/ 280723 w 432668"/>
                  <a:gd name="connsiteY47" fmla="*/ 340255 h 801244"/>
                  <a:gd name="connsiteX48" fmla="*/ 220716 w 432668"/>
                  <a:gd name="connsiteY48" fmla="*/ 312442 h 801244"/>
                  <a:gd name="connsiteX49" fmla="*/ 202999 w 432668"/>
                  <a:gd name="connsiteY49" fmla="*/ 318919 h 801244"/>
                  <a:gd name="connsiteX50" fmla="*/ 202999 w 432668"/>
                  <a:gd name="connsiteY50" fmla="*/ 318919 h 801244"/>
                  <a:gd name="connsiteX51" fmla="*/ 209476 w 432668"/>
                  <a:gd name="connsiteY51" fmla="*/ 336635 h 801244"/>
                  <a:gd name="connsiteX52" fmla="*/ 269484 w 432668"/>
                  <a:gd name="connsiteY52" fmla="*/ 364448 h 801244"/>
                  <a:gd name="connsiteX53" fmla="*/ 287200 w 432668"/>
                  <a:gd name="connsiteY53" fmla="*/ 357971 h 801244"/>
                  <a:gd name="connsiteX54" fmla="*/ 258435 w 432668"/>
                  <a:gd name="connsiteY54" fmla="*/ 420169 h 801244"/>
                  <a:gd name="connsiteX55" fmla="*/ 258435 w 432668"/>
                  <a:gd name="connsiteY55" fmla="*/ 420169 h 801244"/>
                  <a:gd name="connsiteX56" fmla="*/ 251958 w 432668"/>
                  <a:gd name="connsiteY56" fmla="*/ 402453 h 801244"/>
                  <a:gd name="connsiteX57" fmla="*/ 191950 w 432668"/>
                  <a:gd name="connsiteY57" fmla="*/ 374640 h 801244"/>
                  <a:gd name="connsiteX58" fmla="*/ 174234 w 432668"/>
                  <a:gd name="connsiteY58" fmla="*/ 381117 h 801244"/>
                  <a:gd name="connsiteX59" fmla="*/ 174234 w 432668"/>
                  <a:gd name="connsiteY59" fmla="*/ 381117 h 801244"/>
                  <a:gd name="connsiteX60" fmla="*/ 180711 w 432668"/>
                  <a:gd name="connsiteY60" fmla="*/ 398833 h 801244"/>
                  <a:gd name="connsiteX61" fmla="*/ 240718 w 432668"/>
                  <a:gd name="connsiteY61" fmla="*/ 426646 h 801244"/>
                  <a:gd name="connsiteX62" fmla="*/ 258435 w 432668"/>
                  <a:gd name="connsiteY62" fmla="*/ 420169 h 801244"/>
                  <a:gd name="connsiteX63" fmla="*/ 229574 w 432668"/>
                  <a:gd name="connsiteY63" fmla="*/ 482368 h 801244"/>
                  <a:gd name="connsiteX64" fmla="*/ 229574 w 432668"/>
                  <a:gd name="connsiteY64" fmla="*/ 482368 h 801244"/>
                  <a:gd name="connsiteX65" fmla="*/ 223097 w 432668"/>
                  <a:gd name="connsiteY65" fmla="*/ 464651 h 801244"/>
                  <a:gd name="connsiteX66" fmla="*/ 163090 w 432668"/>
                  <a:gd name="connsiteY66" fmla="*/ 436838 h 801244"/>
                  <a:gd name="connsiteX67" fmla="*/ 145373 w 432668"/>
                  <a:gd name="connsiteY67" fmla="*/ 443315 h 801244"/>
                  <a:gd name="connsiteX68" fmla="*/ 145373 w 432668"/>
                  <a:gd name="connsiteY68" fmla="*/ 443315 h 801244"/>
                  <a:gd name="connsiteX69" fmla="*/ 151850 w 432668"/>
                  <a:gd name="connsiteY69" fmla="*/ 461032 h 801244"/>
                  <a:gd name="connsiteX70" fmla="*/ 211858 w 432668"/>
                  <a:gd name="connsiteY70" fmla="*/ 488845 h 801244"/>
                  <a:gd name="connsiteX71" fmla="*/ 229574 w 432668"/>
                  <a:gd name="connsiteY71" fmla="*/ 482368 h 801244"/>
                  <a:gd name="connsiteX72" fmla="*/ 200713 w 432668"/>
                  <a:gd name="connsiteY72" fmla="*/ 544566 h 801244"/>
                  <a:gd name="connsiteX73" fmla="*/ 200713 w 432668"/>
                  <a:gd name="connsiteY73" fmla="*/ 544566 h 801244"/>
                  <a:gd name="connsiteX74" fmla="*/ 194236 w 432668"/>
                  <a:gd name="connsiteY74" fmla="*/ 526849 h 801244"/>
                  <a:gd name="connsiteX75" fmla="*/ 134229 w 432668"/>
                  <a:gd name="connsiteY75" fmla="*/ 499036 h 801244"/>
                  <a:gd name="connsiteX76" fmla="*/ 116512 w 432668"/>
                  <a:gd name="connsiteY76" fmla="*/ 505513 h 801244"/>
                  <a:gd name="connsiteX77" fmla="*/ 116512 w 432668"/>
                  <a:gd name="connsiteY77" fmla="*/ 505513 h 801244"/>
                  <a:gd name="connsiteX78" fmla="*/ 122989 w 432668"/>
                  <a:gd name="connsiteY78" fmla="*/ 523230 h 801244"/>
                  <a:gd name="connsiteX79" fmla="*/ 182997 w 432668"/>
                  <a:gd name="connsiteY79" fmla="*/ 551043 h 801244"/>
                  <a:gd name="connsiteX80" fmla="*/ 200713 w 432668"/>
                  <a:gd name="connsiteY80" fmla="*/ 544566 h 801244"/>
                  <a:gd name="connsiteX81" fmla="*/ 171948 w 432668"/>
                  <a:gd name="connsiteY81" fmla="*/ 606859 h 801244"/>
                  <a:gd name="connsiteX82" fmla="*/ 171948 w 432668"/>
                  <a:gd name="connsiteY82" fmla="*/ 606859 h 801244"/>
                  <a:gd name="connsiteX83" fmla="*/ 165471 w 432668"/>
                  <a:gd name="connsiteY83" fmla="*/ 589143 h 801244"/>
                  <a:gd name="connsiteX84" fmla="*/ 105463 w 432668"/>
                  <a:gd name="connsiteY84" fmla="*/ 561330 h 801244"/>
                  <a:gd name="connsiteX85" fmla="*/ 87747 w 432668"/>
                  <a:gd name="connsiteY85" fmla="*/ 567807 h 801244"/>
                  <a:gd name="connsiteX86" fmla="*/ 87747 w 432668"/>
                  <a:gd name="connsiteY86" fmla="*/ 567807 h 801244"/>
                  <a:gd name="connsiteX87" fmla="*/ 94224 w 432668"/>
                  <a:gd name="connsiteY87" fmla="*/ 585523 h 801244"/>
                  <a:gd name="connsiteX88" fmla="*/ 154231 w 432668"/>
                  <a:gd name="connsiteY88" fmla="*/ 613336 h 801244"/>
                  <a:gd name="connsiteX89" fmla="*/ 171948 w 432668"/>
                  <a:gd name="connsiteY89" fmla="*/ 606859 h 801244"/>
                  <a:gd name="connsiteX90" fmla="*/ 143087 w 432668"/>
                  <a:gd name="connsiteY90" fmla="*/ 669058 h 801244"/>
                  <a:gd name="connsiteX91" fmla="*/ 143087 w 432668"/>
                  <a:gd name="connsiteY91" fmla="*/ 669058 h 801244"/>
                  <a:gd name="connsiteX92" fmla="*/ 136610 w 432668"/>
                  <a:gd name="connsiteY92" fmla="*/ 651341 h 801244"/>
                  <a:gd name="connsiteX93" fmla="*/ 76603 w 432668"/>
                  <a:gd name="connsiteY93" fmla="*/ 623528 h 801244"/>
                  <a:gd name="connsiteX94" fmla="*/ 58886 w 432668"/>
                  <a:gd name="connsiteY94" fmla="*/ 630005 h 801244"/>
                  <a:gd name="connsiteX95" fmla="*/ 58886 w 432668"/>
                  <a:gd name="connsiteY95" fmla="*/ 630005 h 801244"/>
                  <a:gd name="connsiteX96" fmla="*/ 65363 w 432668"/>
                  <a:gd name="connsiteY96" fmla="*/ 647722 h 801244"/>
                  <a:gd name="connsiteX97" fmla="*/ 125371 w 432668"/>
                  <a:gd name="connsiteY97" fmla="*/ 675535 h 801244"/>
                  <a:gd name="connsiteX98" fmla="*/ 143087 w 432668"/>
                  <a:gd name="connsiteY98" fmla="*/ 669058 h 801244"/>
                  <a:gd name="connsiteX99" fmla="*/ 114226 w 432668"/>
                  <a:gd name="connsiteY99" fmla="*/ 731256 h 801244"/>
                  <a:gd name="connsiteX100" fmla="*/ 114226 w 432668"/>
                  <a:gd name="connsiteY100" fmla="*/ 731256 h 801244"/>
                  <a:gd name="connsiteX101" fmla="*/ 107749 w 432668"/>
                  <a:gd name="connsiteY101" fmla="*/ 713539 h 801244"/>
                  <a:gd name="connsiteX102" fmla="*/ 47742 w 432668"/>
                  <a:gd name="connsiteY102" fmla="*/ 685726 h 801244"/>
                  <a:gd name="connsiteX103" fmla="*/ 30025 w 432668"/>
                  <a:gd name="connsiteY103" fmla="*/ 692203 h 801244"/>
                  <a:gd name="connsiteX104" fmla="*/ 30025 w 432668"/>
                  <a:gd name="connsiteY104" fmla="*/ 692203 h 801244"/>
                  <a:gd name="connsiteX105" fmla="*/ 36502 w 432668"/>
                  <a:gd name="connsiteY105" fmla="*/ 709920 h 801244"/>
                  <a:gd name="connsiteX106" fmla="*/ 96510 w 432668"/>
                  <a:gd name="connsiteY106" fmla="*/ 737733 h 801244"/>
                  <a:gd name="connsiteX107" fmla="*/ 114226 w 432668"/>
                  <a:gd name="connsiteY107" fmla="*/ 731256 h 801244"/>
                  <a:gd name="connsiteX108" fmla="*/ 85461 w 432668"/>
                  <a:gd name="connsiteY108" fmla="*/ 793549 h 801244"/>
                  <a:gd name="connsiteX109" fmla="*/ 85461 w 432668"/>
                  <a:gd name="connsiteY109" fmla="*/ 793549 h 801244"/>
                  <a:gd name="connsiteX110" fmla="*/ 78984 w 432668"/>
                  <a:gd name="connsiteY110" fmla="*/ 775833 h 801244"/>
                  <a:gd name="connsiteX111" fmla="*/ 18976 w 432668"/>
                  <a:gd name="connsiteY111" fmla="*/ 748020 h 801244"/>
                  <a:gd name="connsiteX112" fmla="*/ 1260 w 432668"/>
                  <a:gd name="connsiteY112" fmla="*/ 754497 h 801244"/>
                  <a:gd name="connsiteX113" fmla="*/ 1260 w 432668"/>
                  <a:gd name="connsiteY113" fmla="*/ 754497 h 801244"/>
                  <a:gd name="connsiteX114" fmla="*/ 7737 w 432668"/>
                  <a:gd name="connsiteY114" fmla="*/ 772213 h 801244"/>
                  <a:gd name="connsiteX115" fmla="*/ 67744 w 432668"/>
                  <a:gd name="connsiteY115" fmla="*/ 800026 h 801244"/>
                  <a:gd name="connsiteX116" fmla="*/ 85461 w 432668"/>
                  <a:gd name="connsiteY116" fmla="*/ 793549 h 801244"/>
                  <a:gd name="connsiteX117" fmla="*/ 413692 w 432668"/>
                  <a:gd name="connsiteY117" fmla="*/ 53266 h 801244"/>
                  <a:gd name="connsiteX118" fmla="*/ 353685 w 432668"/>
                  <a:gd name="connsiteY118" fmla="*/ 25453 h 801244"/>
                  <a:gd name="connsiteX119" fmla="*/ 347208 w 432668"/>
                  <a:gd name="connsiteY119" fmla="*/ 7737 h 801244"/>
                  <a:gd name="connsiteX120" fmla="*/ 347208 w 432668"/>
                  <a:gd name="connsiteY120" fmla="*/ 7737 h 801244"/>
                  <a:gd name="connsiteX121" fmla="*/ 364924 w 432668"/>
                  <a:gd name="connsiteY121" fmla="*/ 1260 h 801244"/>
                  <a:gd name="connsiteX122" fmla="*/ 424932 w 432668"/>
                  <a:gd name="connsiteY122" fmla="*/ 29073 h 801244"/>
                  <a:gd name="connsiteX123" fmla="*/ 431409 w 432668"/>
                  <a:gd name="connsiteY123" fmla="*/ 46789 h 801244"/>
                  <a:gd name="connsiteX124" fmla="*/ 431409 w 432668"/>
                  <a:gd name="connsiteY124" fmla="*/ 46789 h 801244"/>
                  <a:gd name="connsiteX125" fmla="*/ 413692 w 432668"/>
                  <a:gd name="connsiteY125" fmla="*/ 53266 h 801244"/>
                  <a:gd name="connsiteX126" fmla="*/ 402548 w 432668"/>
                  <a:gd name="connsiteY126" fmla="*/ 108988 h 801244"/>
                  <a:gd name="connsiteX127" fmla="*/ 402548 w 432668"/>
                  <a:gd name="connsiteY127" fmla="*/ 108988 h 801244"/>
                  <a:gd name="connsiteX128" fmla="*/ 396071 w 432668"/>
                  <a:gd name="connsiteY128" fmla="*/ 91271 h 801244"/>
                  <a:gd name="connsiteX129" fmla="*/ 336064 w 432668"/>
                  <a:gd name="connsiteY129" fmla="*/ 63458 h 801244"/>
                  <a:gd name="connsiteX130" fmla="*/ 318347 w 432668"/>
                  <a:gd name="connsiteY130" fmla="*/ 69935 h 801244"/>
                  <a:gd name="connsiteX131" fmla="*/ 318347 w 432668"/>
                  <a:gd name="connsiteY131" fmla="*/ 69935 h 801244"/>
                  <a:gd name="connsiteX132" fmla="*/ 324824 w 432668"/>
                  <a:gd name="connsiteY132" fmla="*/ 87652 h 801244"/>
                  <a:gd name="connsiteX133" fmla="*/ 384832 w 432668"/>
                  <a:gd name="connsiteY133" fmla="*/ 115465 h 801244"/>
                  <a:gd name="connsiteX134" fmla="*/ 402548 w 432668"/>
                  <a:gd name="connsiteY134" fmla="*/ 108988 h 801244"/>
                  <a:gd name="connsiteX135" fmla="*/ 373687 w 432668"/>
                  <a:gd name="connsiteY135" fmla="*/ 171281 h 801244"/>
                  <a:gd name="connsiteX136" fmla="*/ 373687 w 432668"/>
                  <a:gd name="connsiteY136" fmla="*/ 171281 h 801244"/>
                  <a:gd name="connsiteX137" fmla="*/ 367210 w 432668"/>
                  <a:gd name="connsiteY137" fmla="*/ 153565 h 801244"/>
                  <a:gd name="connsiteX138" fmla="*/ 307203 w 432668"/>
                  <a:gd name="connsiteY138" fmla="*/ 125752 h 801244"/>
                  <a:gd name="connsiteX139" fmla="*/ 289486 w 432668"/>
                  <a:gd name="connsiteY139" fmla="*/ 132229 h 801244"/>
                  <a:gd name="connsiteX140" fmla="*/ 289486 w 432668"/>
                  <a:gd name="connsiteY140" fmla="*/ 132229 h 801244"/>
                  <a:gd name="connsiteX141" fmla="*/ 295963 w 432668"/>
                  <a:gd name="connsiteY141" fmla="*/ 149945 h 801244"/>
                  <a:gd name="connsiteX142" fmla="*/ 355971 w 432668"/>
                  <a:gd name="connsiteY142" fmla="*/ 177758 h 801244"/>
                  <a:gd name="connsiteX143" fmla="*/ 373687 w 432668"/>
                  <a:gd name="connsiteY143" fmla="*/ 171281 h 801244"/>
                  <a:gd name="connsiteX144" fmla="*/ 344922 w 432668"/>
                  <a:gd name="connsiteY144" fmla="*/ 233479 h 801244"/>
                  <a:gd name="connsiteX145" fmla="*/ 344922 w 432668"/>
                  <a:gd name="connsiteY145" fmla="*/ 233479 h 801244"/>
                  <a:gd name="connsiteX146" fmla="*/ 338445 w 432668"/>
                  <a:gd name="connsiteY146" fmla="*/ 215763 h 801244"/>
                  <a:gd name="connsiteX147" fmla="*/ 278437 w 432668"/>
                  <a:gd name="connsiteY147" fmla="*/ 187950 h 801244"/>
                  <a:gd name="connsiteX148" fmla="*/ 260721 w 432668"/>
                  <a:gd name="connsiteY148" fmla="*/ 194427 h 801244"/>
                  <a:gd name="connsiteX149" fmla="*/ 260721 w 432668"/>
                  <a:gd name="connsiteY149" fmla="*/ 194427 h 801244"/>
                  <a:gd name="connsiteX150" fmla="*/ 267198 w 432668"/>
                  <a:gd name="connsiteY150" fmla="*/ 212143 h 801244"/>
                  <a:gd name="connsiteX151" fmla="*/ 327205 w 432668"/>
                  <a:gd name="connsiteY151" fmla="*/ 239956 h 801244"/>
                  <a:gd name="connsiteX152" fmla="*/ 344922 w 432668"/>
                  <a:gd name="connsiteY152" fmla="*/ 233479 h 801244"/>
                  <a:gd name="connsiteX153" fmla="*/ 316061 w 432668"/>
                  <a:gd name="connsiteY153" fmla="*/ 295678 h 801244"/>
                  <a:gd name="connsiteX154" fmla="*/ 316061 w 432668"/>
                  <a:gd name="connsiteY154" fmla="*/ 295678 h 801244"/>
                  <a:gd name="connsiteX155" fmla="*/ 309584 w 432668"/>
                  <a:gd name="connsiteY155" fmla="*/ 277961 h 801244"/>
                  <a:gd name="connsiteX156" fmla="*/ 249577 w 432668"/>
                  <a:gd name="connsiteY156" fmla="*/ 250148 h 801244"/>
                  <a:gd name="connsiteX157" fmla="*/ 231860 w 432668"/>
                  <a:gd name="connsiteY157" fmla="*/ 256625 h 801244"/>
                  <a:gd name="connsiteX158" fmla="*/ 231860 w 432668"/>
                  <a:gd name="connsiteY158" fmla="*/ 256625 h 801244"/>
                  <a:gd name="connsiteX159" fmla="*/ 238337 w 432668"/>
                  <a:gd name="connsiteY159" fmla="*/ 274342 h 801244"/>
                  <a:gd name="connsiteX160" fmla="*/ 298345 w 432668"/>
                  <a:gd name="connsiteY160" fmla="*/ 302155 h 801244"/>
                  <a:gd name="connsiteX161" fmla="*/ 316061 w 432668"/>
                  <a:gd name="connsiteY161" fmla="*/ 295678 h 801244"/>
                  <a:gd name="connsiteX162" fmla="*/ 287200 w 432668"/>
                  <a:gd name="connsiteY162" fmla="*/ 357971 h 801244"/>
                  <a:gd name="connsiteX163" fmla="*/ 287200 w 432668"/>
                  <a:gd name="connsiteY163" fmla="*/ 357971 h 801244"/>
                  <a:gd name="connsiteX164" fmla="*/ 280723 w 432668"/>
                  <a:gd name="connsiteY164" fmla="*/ 340255 h 801244"/>
                  <a:gd name="connsiteX165" fmla="*/ 220716 w 432668"/>
                  <a:gd name="connsiteY165" fmla="*/ 312442 h 801244"/>
                  <a:gd name="connsiteX166" fmla="*/ 202999 w 432668"/>
                  <a:gd name="connsiteY166" fmla="*/ 318919 h 801244"/>
                  <a:gd name="connsiteX167" fmla="*/ 202999 w 432668"/>
                  <a:gd name="connsiteY167" fmla="*/ 318919 h 801244"/>
                  <a:gd name="connsiteX168" fmla="*/ 209476 w 432668"/>
                  <a:gd name="connsiteY168" fmla="*/ 336635 h 801244"/>
                  <a:gd name="connsiteX169" fmla="*/ 269484 w 432668"/>
                  <a:gd name="connsiteY169" fmla="*/ 364448 h 801244"/>
                  <a:gd name="connsiteX170" fmla="*/ 287200 w 432668"/>
                  <a:gd name="connsiteY170" fmla="*/ 357971 h 801244"/>
                  <a:gd name="connsiteX171" fmla="*/ 258435 w 432668"/>
                  <a:gd name="connsiteY171" fmla="*/ 420169 h 801244"/>
                  <a:gd name="connsiteX172" fmla="*/ 258435 w 432668"/>
                  <a:gd name="connsiteY172" fmla="*/ 420169 h 801244"/>
                  <a:gd name="connsiteX173" fmla="*/ 251958 w 432668"/>
                  <a:gd name="connsiteY173" fmla="*/ 402453 h 801244"/>
                  <a:gd name="connsiteX174" fmla="*/ 191950 w 432668"/>
                  <a:gd name="connsiteY174" fmla="*/ 374640 h 801244"/>
                  <a:gd name="connsiteX175" fmla="*/ 174234 w 432668"/>
                  <a:gd name="connsiteY175" fmla="*/ 381117 h 801244"/>
                  <a:gd name="connsiteX176" fmla="*/ 174234 w 432668"/>
                  <a:gd name="connsiteY176" fmla="*/ 381117 h 801244"/>
                  <a:gd name="connsiteX177" fmla="*/ 180711 w 432668"/>
                  <a:gd name="connsiteY177" fmla="*/ 398833 h 801244"/>
                  <a:gd name="connsiteX178" fmla="*/ 240718 w 432668"/>
                  <a:gd name="connsiteY178" fmla="*/ 426646 h 801244"/>
                  <a:gd name="connsiteX179" fmla="*/ 258435 w 432668"/>
                  <a:gd name="connsiteY179" fmla="*/ 420169 h 801244"/>
                  <a:gd name="connsiteX180" fmla="*/ 229574 w 432668"/>
                  <a:gd name="connsiteY180" fmla="*/ 482368 h 801244"/>
                  <a:gd name="connsiteX181" fmla="*/ 229574 w 432668"/>
                  <a:gd name="connsiteY181" fmla="*/ 482368 h 801244"/>
                  <a:gd name="connsiteX182" fmla="*/ 223097 w 432668"/>
                  <a:gd name="connsiteY182" fmla="*/ 464651 h 801244"/>
                  <a:gd name="connsiteX183" fmla="*/ 163090 w 432668"/>
                  <a:gd name="connsiteY183" fmla="*/ 436838 h 801244"/>
                  <a:gd name="connsiteX184" fmla="*/ 145373 w 432668"/>
                  <a:gd name="connsiteY184" fmla="*/ 443315 h 801244"/>
                  <a:gd name="connsiteX185" fmla="*/ 145373 w 432668"/>
                  <a:gd name="connsiteY185" fmla="*/ 443315 h 801244"/>
                  <a:gd name="connsiteX186" fmla="*/ 151850 w 432668"/>
                  <a:gd name="connsiteY186" fmla="*/ 461032 h 801244"/>
                  <a:gd name="connsiteX187" fmla="*/ 211858 w 432668"/>
                  <a:gd name="connsiteY187" fmla="*/ 488845 h 801244"/>
                  <a:gd name="connsiteX188" fmla="*/ 229574 w 432668"/>
                  <a:gd name="connsiteY188" fmla="*/ 482368 h 801244"/>
                  <a:gd name="connsiteX189" fmla="*/ 200713 w 432668"/>
                  <a:gd name="connsiteY189" fmla="*/ 544566 h 801244"/>
                  <a:gd name="connsiteX190" fmla="*/ 200713 w 432668"/>
                  <a:gd name="connsiteY190" fmla="*/ 544566 h 801244"/>
                  <a:gd name="connsiteX191" fmla="*/ 194236 w 432668"/>
                  <a:gd name="connsiteY191" fmla="*/ 526849 h 801244"/>
                  <a:gd name="connsiteX192" fmla="*/ 134229 w 432668"/>
                  <a:gd name="connsiteY192" fmla="*/ 499036 h 801244"/>
                  <a:gd name="connsiteX193" fmla="*/ 116512 w 432668"/>
                  <a:gd name="connsiteY193" fmla="*/ 505513 h 801244"/>
                  <a:gd name="connsiteX194" fmla="*/ 116512 w 432668"/>
                  <a:gd name="connsiteY194" fmla="*/ 505513 h 801244"/>
                  <a:gd name="connsiteX195" fmla="*/ 122989 w 432668"/>
                  <a:gd name="connsiteY195" fmla="*/ 523230 h 801244"/>
                  <a:gd name="connsiteX196" fmla="*/ 182997 w 432668"/>
                  <a:gd name="connsiteY196" fmla="*/ 551043 h 801244"/>
                  <a:gd name="connsiteX197" fmla="*/ 200713 w 432668"/>
                  <a:gd name="connsiteY197" fmla="*/ 544566 h 801244"/>
                  <a:gd name="connsiteX198" fmla="*/ 171948 w 432668"/>
                  <a:gd name="connsiteY198" fmla="*/ 606859 h 801244"/>
                  <a:gd name="connsiteX199" fmla="*/ 171948 w 432668"/>
                  <a:gd name="connsiteY199" fmla="*/ 606859 h 801244"/>
                  <a:gd name="connsiteX200" fmla="*/ 165471 w 432668"/>
                  <a:gd name="connsiteY200" fmla="*/ 589143 h 801244"/>
                  <a:gd name="connsiteX201" fmla="*/ 105463 w 432668"/>
                  <a:gd name="connsiteY201" fmla="*/ 561330 h 801244"/>
                  <a:gd name="connsiteX202" fmla="*/ 87747 w 432668"/>
                  <a:gd name="connsiteY202" fmla="*/ 567807 h 801244"/>
                  <a:gd name="connsiteX203" fmla="*/ 87747 w 432668"/>
                  <a:gd name="connsiteY203" fmla="*/ 567807 h 801244"/>
                  <a:gd name="connsiteX204" fmla="*/ 94224 w 432668"/>
                  <a:gd name="connsiteY204" fmla="*/ 585523 h 801244"/>
                  <a:gd name="connsiteX205" fmla="*/ 154231 w 432668"/>
                  <a:gd name="connsiteY205" fmla="*/ 613336 h 801244"/>
                  <a:gd name="connsiteX206" fmla="*/ 171948 w 432668"/>
                  <a:gd name="connsiteY206" fmla="*/ 606859 h 801244"/>
                  <a:gd name="connsiteX207" fmla="*/ 143087 w 432668"/>
                  <a:gd name="connsiteY207" fmla="*/ 669058 h 801244"/>
                  <a:gd name="connsiteX208" fmla="*/ 143087 w 432668"/>
                  <a:gd name="connsiteY208" fmla="*/ 669058 h 801244"/>
                  <a:gd name="connsiteX209" fmla="*/ 136610 w 432668"/>
                  <a:gd name="connsiteY209" fmla="*/ 651341 h 801244"/>
                  <a:gd name="connsiteX210" fmla="*/ 76603 w 432668"/>
                  <a:gd name="connsiteY210" fmla="*/ 623528 h 801244"/>
                  <a:gd name="connsiteX211" fmla="*/ 58886 w 432668"/>
                  <a:gd name="connsiteY211" fmla="*/ 630005 h 801244"/>
                  <a:gd name="connsiteX212" fmla="*/ 58886 w 432668"/>
                  <a:gd name="connsiteY212" fmla="*/ 630005 h 801244"/>
                  <a:gd name="connsiteX213" fmla="*/ 65363 w 432668"/>
                  <a:gd name="connsiteY213" fmla="*/ 647722 h 801244"/>
                  <a:gd name="connsiteX214" fmla="*/ 125371 w 432668"/>
                  <a:gd name="connsiteY214" fmla="*/ 675535 h 801244"/>
                  <a:gd name="connsiteX215" fmla="*/ 143087 w 432668"/>
                  <a:gd name="connsiteY215" fmla="*/ 669058 h 801244"/>
                  <a:gd name="connsiteX216" fmla="*/ 114226 w 432668"/>
                  <a:gd name="connsiteY216" fmla="*/ 731256 h 801244"/>
                  <a:gd name="connsiteX217" fmla="*/ 114226 w 432668"/>
                  <a:gd name="connsiteY217" fmla="*/ 731256 h 801244"/>
                  <a:gd name="connsiteX218" fmla="*/ 107749 w 432668"/>
                  <a:gd name="connsiteY218" fmla="*/ 713539 h 801244"/>
                  <a:gd name="connsiteX219" fmla="*/ 47742 w 432668"/>
                  <a:gd name="connsiteY219" fmla="*/ 685726 h 801244"/>
                  <a:gd name="connsiteX220" fmla="*/ 30025 w 432668"/>
                  <a:gd name="connsiteY220" fmla="*/ 692203 h 801244"/>
                  <a:gd name="connsiteX221" fmla="*/ 30025 w 432668"/>
                  <a:gd name="connsiteY221" fmla="*/ 692203 h 801244"/>
                  <a:gd name="connsiteX222" fmla="*/ 36502 w 432668"/>
                  <a:gd name="connsiteY222" fmla="*/ 709920 h 801244"/>
                  <a:gd name="connsiteX223" fmla="*/ 96510 w 432668"/>
                  <a:gd name="connsiteY223" fmla="*/ 737733 h 801244"/>
                  <a:gd name="connsiteX224" fmla="*/ 114226 w 432668"/>
                  <a:gd name="connsiteY224" fmla="*/ 731256 h 801244"/>
                  <a:gd name="connsiteX225" fmla="*/ 85461 w 432668"/>
                  <a:gd name="connsiteY225" fmla="*/ 793549 h 801244"/>
                  <a:gd name="connsiteX226" fmla="*/ 85461 w 432668"/>
                  <a:gd name="connsiteY226" fmla="*/ 793549 h 801244"/>
                  <a:gd name="connsiteX227" fmla="*/ 78984 w 432668"/>
                  <a:gd name="connsiteY227" fmla="*/ 775833 h 801244"/>
                  <a:gd name="connsiteX228" fmla="*/ 18976 w 432668"/>
                  <a:gd name="connsiteY228" fmla="*/ 748020 h 801244"/>
                  <a:gd name="connsiteX229" fmla="*/ 1260 w 432668"/>
                  <a:gd name="connsiteY229" fmla="*/ 754497 h 801244"/>
                  <a:gd name="connsiteX230" fmla="*/ 1260 w 432668"/>
                  <a:gd name="connsiteY230" fmla="*/ 754497 h 801244"/>
                  <a:gd name="connsiteX231" fmla="*/ 7737 w 432668"/>
                  <a:gd name="connsiteY231" fmla="*/ 772213 h 801244"/>
                  <a:gd name="connsiteX232" fmla="*/ 67744 w 432668"/>
                  <a:gd name="connsiteY232" fmla="*/ 800026 h 801244"/>
                  <a:gd name="connsiteX233" fmla="*/ 85461 w 432668"/>
                  <a:gd name="connsiteY233" fmla="*/ 793549 h 8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32668" h="801244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959" name="Graphic 812">
                <a:extLst>
                  <a:ext uri="{FF2B5EF4-FFF2-40B4-BE49-F238E27FC236}">
                    <a16:creationId xmlns:a16="http://schemas.microsoft.com/office/drawing/2014/main" id="{AA2AAEC0-31E6-4ED4-B947-B48FCD8858AE}"/>
                  </a:ext>
                </a:extLst>
              </p:cNvPr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  <a:solidFill>
                <a:srgbClr val="FF7400"/>
              </a:solidFill>
            </p:grpSpPr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id="{130F994B-B1DB-4EF1-ADC4-F0717E73C6B8}"/>
                    </a:ext>
                  </a:extLst>
                </p:cNvPr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id="{3B95C4FB-AC05-488B-A06B-508AFDF301E5}"/>
                    </a:ext>
                  </a:extLst>
                </p:cNvPr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id="{C1E51BDA-72A6-4522-8B1D-F2367B271136}"/>
                    </a:ext>
                  </a:extLst>
                </p:cNvPr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>
                    <a:gd name="connsiteX0" fmla="*/ 7696 w 79609"/>
                    <a:gd name="connsiteY0" fmla="*/ 25453 h 54479"/>
                    <a:gd name="connsiteX1" fmla="*/ 67703 w 79609"/>
                    <a:gd name="connsiteY1" fmla="*/ 53266 h 54479"/>
                    <a:gd name="connsiteX2" fmla="*/ 79609 w 79609"/>
                    <a:gd name="connsiteY2" fmla="*/ 52885 h 54479"/>
                    <a:gd name="connsiteX3" fmla="*/ 20173 w 79609"/>
                    <a:gd name="connsiteY3" fmla="*/ 25358 h 54479"/>
                    <a:gd name="connsiteX4" fmla="*/ 13696 w 79609"/>
                    <a:gd name="connsiteY4" fmla="*/ 7642 h 54479"/>
                    <a:gd name="connsiteX5" fmla="*/ 19507 w 79609"/>
                    <a:gd name="connsiteY5" fmla="*/ 1546 h 54479"/>
                    <a:gd name="connsiteX6" fmla="*/ 18935 w 79609"/>
                    <a:gd name="connsiteY6" fmla="*/ 1260 h 54479"/>
                    <a:gd name="connsiteX7" fmla="*/ 1219 w 79609"/>
                    <a:gd name="connsiteY7" fmla="*/ 7737 h 54479"/>
                    <a:gd name="connsiteX8" fmla="*/ 7696 w 79609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79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id="{433D2541-F18D-46D2-A83B-7A9BDF4E9DEE}"/>
                    </a:ext>
                  </a:extLst>
                </p:cNvPr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6F81EF19-AD8C-46BE-87A9-2F539E340560}"/>
                    </a:ext>
                  </a:extLst>
                </p:cNvPr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id="{24448E81-9C97-4C8A-90B7-6175FFD159BA}"/>
                    </a:ext>
                  </a:extLst>
                </p:cNvPr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>
                    <a:gd name="connsiteX0" fmla="*/ 7696 w 79609"/>
                    <a:gd name="connsiteY0" fmla="*/ 25453 h 54480"/>
                    <a:gd name="connsiteX1" fmla="*/ 67703 w 79609"/>
                    <a:gd name="connsiteY1" fmla="*/ 53266 h 54480"/>
                    <a:gd name="connsiteX2" fmla="*/ 79609 w 79609"/>
                    <a:gd name="connsiteY2" fmla="*/ 52885 h 54480"/>
                    <a:gd name="connsiteX3" fmla="*/ 20173 w 79609"/>
                    <a:gd name="connsiteY3" fmla="*/ 25358 h 54480"/>
                    <a:gd name="connsiteX4" fmla="*/ 13696 w 79609"/>
                    <a:gd name="connsiteY4" fmla="*/ 7642 h 54480"/>
                    <a:gd name="connsiteX5" fmla="*/ 19507 w 79609"/>
                    <a:gd name="connsiteY5" fmla="*/ 1546 h 54480"/>
                    <a:gd name="connsiteX6" fmla="*/ 18935 w 79609"/>
                    <a:gd name="connsiteY6" fmla="*/ 1260 h 54480"/>
                    <a:gd name="connsiteX7" fmla="*/ 1219 w 79609"/>
                    <a:gd name="connsiteY7" fmla="*/ 7737 h 54480"/>
                    <a:gd name="connsiteX8" fmla="*/ 7696 w 79609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8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id="{04E18F67-51D0-469D-B803-DB0727CE2089}"/>
                    </a:ext>
                  </a:extLst>
                </p:cNvPr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id="{8BB3AD3A-7FBD-43D1-B4A8-CEC627E7ABE4}"/>
                    </a:ext>
                  </a:extLst>
                </p:cNvPr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id="{69B082DC-ECA4-4225-B8EB-FD2E631E94F3}"/>
                    </a:ext>
                  </a:extLst>
                </p:cNvPr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id="{21A22ABD-0ECA-4C09-AF87-B27564B6AB5E}"/>
                    </a:ext>
                  </a:extLst>
                </p:cNvPr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>
                    <a:gd name="connsiteX0" fmla="*/ 20215 w 79650"/>
                    <a:gd name="connsiteY0" fmla="*/ 25358 h 54479"/>
                    <a:gd name="connsiteX1" fmla="*/ 13738 w 79650"/>
                    <a:gd name="connsiteY1" fmla="*/ 7642 h 54479"/>
                    <a:gd name="connsiteX2" fmla="*/ 19548 w 79650"/>
                    <a:gd name="connsiteY2" fmla="*/ 1546 h 54479"/>
                    <a:gd name="connsiteX3" fmla="*/ 18976 w 79650"/>
                    <a:gd name="connsiteY3" fmla="*/ 1260 h 54479"/>
                    <a:gd name="connsiteX4" fmla="*/ 1260 w 79650"/>
                    <a:gd name="connsiteY4" fmla="*/ 7737 h 54479"/>
                    <a:gd name="connsiteX5" fmla="*/ 7737 w 79650"/>
                    <a:gd name="connsiteY5" fmla="*/ 25453 h 54479"/>
                    <a:gd name="connsiteX6" fmla="*/ 67744 w 79650"/>
                    <a:gd name="connsiteY6" fmla="*/ 53266 h 54479"/>
                    <a:gd name="connsiteX7" fmla="*/ 79651 w 79650"/>
                    <a:gd name="connsiteY7" fmla="*/ 52885 h 54479"/>
                    <a:gd name="connsiteX8" fmla="*/ 20215 w 79650"/>
                    <a:gd name="connsiteY8" fmla="*/ 25358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id="{B88880BD-E8B6-492F-9876-52A321DFE6C2}"/>
                    </a:ext>
                  </a:extLst>
                </p:cNvPr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id="{CBD0DA6C-8A41-4475-A475-11AAE38DEB42}"/>
                    </a:ext>
                  </a:extLst>
                </p:cNvPr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72" name="Freeform: Shape 971">
                  <a:extLst>
                    <a:ext uri="{FF2B5EF4-FFF2-40B4-BE49-F238E27FC236}">
                      <a16:creationId xmlns:a16="http://schemas.microsoft.com/office/drawing/2014/main" id="{F3A9D89F-C983-4AA3-8341-2DD936C2DB9F}"/>
                    </a:ext>
                  </a:extLst>
                </p:cNvPr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981" name="Group 4">
            <a:extLst>
              <a:ext uri="{FF2B5EF4-FFF2-40B4-BE49-F238E27FC236}">
                <a16:creationId xmlns:a16="http://schemas.microsoft.com/office/drawing/2014/main" id="{40E25BBE-EE07-477A-9203-99F15ADDC411}"/>
              </a:ext>
            </a:extLst>
          </p:cNvPr>
          <p:cNvGrpSpPr>
            <a:grpSpLocks noChangeAspect="1"/>
          </p:cNvGrpSpPr>
          <p:nvPr/>
        </p:nvGrpSpPr>
        <p:grpSpPr bwMode="auto">
          <a:xfrm rot="9688501">
            <a:off x="5340037" y="5156591"/>
            <a:ext cx="512173" cy="1059495"/>
            <a:chOff x="-24" y="1472"/>
            <a:chExt cx="612" cy="1266"/>
          </a:xfrm>
        </p:grpSpPr>
        <p:sp>
          <p:nvSpPr>
            <p:cNvPr id="982" name="AutoShape 3">
              <a:extLst>
                <a:ext uri="{FF2B5EF4-FFF2-40B4-BE49-F238E27FC236}">
                  <a16:creationId xmlns:a16="http://schemas.microsoft.com/office/drawing/2014/main" id="{44897970-126F-4555-B24D-1082B814C83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3" name="Freeform 5">
              <a:extLst>
                <a:ext uri="{FF2B5EF4-FFF2-40B4-BE49-F238E27FC236}">
                  <a16:creationId xmlns:a16="http://schemas.microsoft.com/office/drawing/2014/main" id="{F8B8B4D3-CB5A-45FB-B86D-5F6BAB5A3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4" name="Freeform 6">
              <a:extLst>
                <a:ext uri="{FF2B5EF4-FFF2-40B4-BE49-F238E27FC236}">
                  <a16:creationId xmlns:a16="http://schemas.microsoft.com/office/drawing/2014/main" id="{5AD37CCB-B1A7-411A-8D82-E6528D2456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5" name="Freeform 7">
              <a:extLst>
                <a:ext uri="{FF2B5EF4-FFF2-40B4-BE49-F238E27FC236}">
                  <a16:creationId xmlns:a16="http://schemas.microsoft.com/office/drawing/2014/main" id="{2CD13B68-5870-44B8-8D66-0DDCF564E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6" name="Freeform 8">
              <a:extLst>
                <a:ext uri="{FF2B5EF4-FFF2-40B4-BE49-F238E27FC236}">
                  <a16:creationId xmlns:a16="http://schemas.microsoft.com/office/drawing/2014/main" id="{2D322578-92F3-4CF3-8FA1-E8D7F2729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7" name="Freeform 9">
              <a:extLst>
                <a:ext uri="{FF2B5EF4-FFF2-40B4-BE49-F238E27FC236}">
                  <a16:creationId xmlns:a16="http://schemas.microsoft.com/office/drawing/2014/main" id="{CFB77357-0108-497B-927A-27F9CE708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8" name="Freeform 10">
              <a:extLst>
                <a:ext uri="{FF2B5EF4-FFF2-40B4-BE49-F238E27FC236}">
                  <a16:creationId xmlns:a16="http://schemas.microsoft.com/office/drawing/2014/main" id="{F1E780C4-DE8B-43F0-94B7-EE22D9254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89" name="Freeform 11">
              <a:extLst>
                <a:ext uri="{FF2B5EF4-FFF2-40B4-BE49-F238E27FC236}">
                  <a16:creationId xmlns:a16="http://schemas.microsoft.com/office/drawing/2014/main" id="{20D778FA-D023-46A6-A12D-005725F37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90" name="Freeform 12">
              <a:extLst>
                <a:ext uri="{FF2B5EF4-FFF2-40B4-BE49-F238E27FC236}">
                  <a16:creationId xmlns:a16="http://schemas.microsoft.com/office/drawing/2014/main" id="{A4262B93-2A2B-4A08-80FB-87C1D3741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91" name="Freeform 13">
              <a:extLst>
                <a:ext uri="{FF2B5EF4-FFF2-40B4-BE49-F238E27FC236}">
                  <a16:creationId xmlns:a16="http://schemas.microsoft.com/office/drawing/2014/main" id="{819EB380-B492-4AC6-AB7A-007749027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992" name="Graphic 837">
            <a:extLst>
              <a:ext uri="{FF2B5EF4-FFF2-40B4-BE49-F238E27FC236}">
                <a16:creationId xmlns:a16="http://schemas.microsoft.com/office/drawing/2014/main" id="{A4D206CD-261B-413A-9D74-EABA0A62604E}"/>
              </a:ext>
            </a:extLst>
          </p:cNvPr>
          <p:cNvGrpSpPr/>
          <p:nvPr/>
        </p:nvGrpSpPr>
        <p:grpSpPr>
          <a:xfrm>
            <a:off x="6736126" y="2383021"/>
            <a:ext cx="727118" cy="786353"/>
            <a:chOff x="5681545" y="3195637"/>
            <a:chExt cx="2191520" cy="2054559"/>
          </a:xfrm>
        </p:grpSpPr>
        <p:grpSp>
          <p:nvGrpSpPr>
            <p:cNvPr id="993" name="Graphic 837">
              <a:extLst>
                <a:ext uri="{FF2B5EF4-FFF2-40B4-BE49-F238E27FC236}">
                  <a16:creationId xmlns:a16="http://schemas.microsoft.com/office/drawing/2014/main" id="{EA4C3878-DA1E-4CDB-928F-9D9C9B7281BB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FEA38A82-BD48-482C-9595-5E3D1CD107B4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DA95E771-D4F6-4864-A135-CD069D82E8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994" name="Graphic 837">
              <a:extLst>
                <a:ext uri="{FF2B5EF4-FFF2-40B4-BE49-F238E27FC236}">
                  <a16:creationId xmlns:a16="http://schemas.microsoft.com/office/drawing/2014/main" id="{17B2B2AD-1F68-4BF6-8A50-FEC8D17EE2D8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9462D5E1-C2B5-4BB9-8E64-49DEB81C0DD8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5B052291-7DC4-4DBB-82F3-166280724D45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999" name="Graphic 47">
            <a:extLst>
              <a:ext uri="{FF2B5EF4-FFF2-40B4-BE49-F238E27FC236}">
                <a16:creationId xmlns:a16="http://schemas.microsoft.com/office/drawing/2014/main" id="{235F29C5-F36E-4B04-855A-8C40B0BF6908}"/>
              </a:ext>
            </a:extLst>
          </p:cNvPr>
          <p:cNvGrpSpPr/>
          <p:nvPr/>
        </p:nvGrpSpPr>
        <p:grpSpPr>
          <a:xfrm rot="5400000">
            <a:off x="765158" y="5311610"/>
            <a:ext cx="492041" cy="442633"/>
            <a:chOff x="6019800" y="3362325"/>
            <a:chExt cx="150832" cy="134189"/>
          </a:xfrm>
        </p:grpSpPr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841E14E-75B3-4E32-91B8-4AB488EDE0AA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C4E2AA10-F9A4-4FC0-B8B6-D8D7846D3A42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C5855978-556A-4F48-8CD0-D3842EFED246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506AE3D1-F223-41A2-83D1-20C6F42D2FB3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1004" name="Graphic 19325">
            <a:extLst>
              <a:ext uri="{FF2B5EF4-FFF2-40B4-BE49-F238E27FC236}">
                <a16:creationId xmlns:a16="http://schemas.microsoft.com/office/drawing/2014/main" id="{563AE280-2122-45BC-9956-81FB05E1DF23}"/>
              </a:ext>
            </a:extLst>
          </p:cNvPr>
          <p:cNvSpPr/>
          <p:nvPr/>
        </p:nvSpPr>
        <p:spPr>
          <a:xfrm>
            <a:off x="3759476" y="4377877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005" name="Graphic 19325">
            <a:extLst>
              <a:ext uri="{FF2B5EF4-FFF2-40B4-BE49-F238E27FC236}">
                <a16:creationId xmlns:a16="http://schemas.microsoft.com/office/drawing/2014/main" id="{AB896665-CE2C-46DC-89D8-9F738B6090E1}"/>
              </a:ext>
            </a:extLst>
          </p:cNvPr>
          <p:cNvSpPr/>
          <p:nvPr/>
        </p:nvSpPr>
        <p:spPr>
          <a:xfrm>
            <a:off x="1177227" y="4146640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006" name="Graphic 19325">
            <a:extLst>
              <a:ext uri="{FF2B5EF4-FFF2-40B4-BE49-F238E27FC236}">
                <a16:creationId xmlns:a16="http://schemas.microsoft.com/office/drawing/2014/main" id="{36615129-8322-44A3-A201-3D02B3987D18}"/>
              </a:ext>
            </a:extLst>
          </p:cNvPr>
          <p:cNvSpPr/>
          <p:nvPr/>
        </p:nvSpPr>
        <p:spPr>
          <a:xfrm>
            <a:off x="7525274" y="1940968"/>
            <a:ext cx="288671" cy="2574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007" name="Graphic 19325">
            <a:extLst>
              <a:ext uri="{FF2B5EF4-FFF2-40B4-BE49-F238E27FC236}">
                <a16:creationId xmlns:a16="http://schemas.microsoft.com/office/drawing/2014/main" id="{EA967F20-3088-4CFA-A4CA-6C02CAF3B8B2}"/>
              </a:ext>
            </a:extLst>
          </p:cNvPr>
          <p:cNvSpPr/>
          <p:nvPr/>
        </p:nvSpPr>
        <p:spPr>
          <a:xfrm>
            <a:off x="7260092" y="5440454"/>
            <a:ext cx="265183" cy="23652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565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814427" y="342074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415076" y="2377906"/>
            <a:ext cx="8081295" cy="3091761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8537" y="947554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</a:t>
              </a:r>
              <a:r>
                <a:rPr lang="vi-VN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9</a:t>
              </a:r>
              <a:endParaRPr lang="en-US" sz="27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3858" y="3417663"/>
            <a:ext cx="7494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HÌNH TAM GIÁC, HÌNH TỨ GIÁC, HÌNH CHỮ NHẬT, HÌNH VUÔNG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</a:rPr>
              <a:t>( TIẾT 1)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5573358" y="5469667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4E498-0594-CCDC-1258-89AD22445AB2}"/>
              </a:ext>
            </a:extLst>
          </p:cNvPr>
          <p:cNvGrpSpPr/>
          <p:nvPr/>
        </p:nvGrpSpPr>
        <p:grpSpPr>
          <a:xfrm>
            <a:off x="2458095" y="984567"/>
            <a:ext cx="2269558" cy="1181802"/>
            <a:chOff x="0" y="1364908"/>
            <a:chExt cx="3026077" cy="1575736"/>
          </a:xfrm>
        </p:grpSpPr>
        <p:sp>
          <p:nvSpPr>
            <p:cNvPr id="3" name="Wave 2">
              <a:extLst>
                <a:ext uri="{FF2B5EF4-FFF2-40B4-BE49-F238E27FC236}">
                  <a16:creationId xmlns:a16="http://schemas.microsoft.com/office/drawing/2014/main" id="{FEC7DFA4-8AD5-29BA-79F5-3216F73BE0DE}"/>
                </a:ext>
              </a:extLst>
            </p:cNvPr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EE242D-B232-7A3B-EB53-4108D2012632}"/>
                </a:ext>
              </a:extLst>
            </p:cNvPr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TOÁN</a:t>
              </a:r>
              <a:endParaRPr lang="en-US" sz="27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65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b="1">
                <a:solidFill>
                  <a:srgbClr val="00206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1603629"/>
              </p:ext>
            </p:extLst>
          </p:nvPr>
        </p:nvGraphicFramePr>
        <p:xfrm>
          <a:off x="1073628" y="1327172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7233359"/>
              </p:ext>
            </p:extLst>
          </p:nvPr>
        </p:nvGraphicFramePr>
        <p:xfrm>
          <a:off x="1073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864445"/>
              </p:ext>
            </p:extLst>
          </p:nvPr>
        </p:nvGraphicFramePr>
        <p:xfrm>
          <a:off x="1135941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8369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512AA1-D234-414D-ACC4-C9FE87932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3" t="35672" r="38261" b="15052"/>
          <a:stretch/>
        </p:blipFill>
        <p:spPr>
          <a:xfrm>
            <a:off x="101159" y="1870389"/>
            <a:ext cx="8888620" cy="4669630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31798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组合 23"/>
          <p:cNvGrpSpPr/>
          <p:nvPr/>
        </p:nvGrpSpPr>
        <p:grpSpPr>
          <a:xfrm>
            <a:off x="90917" y="6209841"/>
            <a:ext cx="9040188" cy="648159"/>
            <a:chOff x="-17585" y="5726429"/>
            <a:chExt cx="12053584" cy="1126257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248337" y="5726429"/>
              <a:ext cx="6787662" cy="1123361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B24199-78C0-47F5-B1F4-045AD8EC2133}"/>
              </a:ext>
            </a:extLst>
          </p:cNvPr>
          <p:cNvSpPr txBox="1"/>
          <p:nvPr/>
        </p:nvSpPr>
        <p:spPr>
          <a:xfrm>
            <a:off x="2498649" y="1032491"/>
            <a:ext cx="4596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42" y="290913"/>
            <a:ext cx="1770137" cy="7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Bản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quyền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: FB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Đặng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Nhật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Linh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70AD47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29A66-433C-4F8D-A267-D2A023ACEEE6}"/>
              </a:ext>
            </a:extLst>
          </p:cNvPr>
          <p:cNvCxnSpPr>
            <a:cxnSpLocks/>
          </p:cNvCxnSpPr>
          <p:nvPr/>
        </p:nvCxnSpPr>
        <p:spPr>
          <a:xfrm flipH="1">
            <a:off x="2740501" y="1585088"/>
            <a:ext cx="917472" cy="111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3686629" y="1585088"/>
            <a:ext cx="1166736" cy="1114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2D3E2-345E-4EE5-83EF-412AA17C96A1}"/>
              </a:ext>
            </a:extLst>
          </p:cNvPr>
          <p:cNvSpPr txBox="1"/>
          <p:nvPr/>
        </p:nvSpPr>
        <p:spPr>
          <a:xfrm>
            <a:off x="2327225" y="716623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EBA3E-7756-40D4-87A4-4DBF8BC12B9B}"/>
              </a:ext>
            </a:extLst>
          </p:cNvPr>
          <p:cNvSpPr/>
          <p:nvPr/>
        </p:nvSpPr>
        <p:spPr>
          <a:xfrm>
            <a:off x="2706099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43D45-33E5-4913-9B43-DA572C520280}"/>
              </a:ext>
            </a:extLst>
          </p:cNvPr>
          <p:cNvSpPr/>
          <p:nvPr/>
        </p:nvSpPr>
        <p:spPr>
          <a:xfrm>
            <a:off x="4829331" y="269315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C1ECAF-59A4-4FAF-8BED-6E9EB159CC1E}"/>
              </a:ext>
            </a:extLst>
          </p:cNvPr>
          <p:cNvSpPr/>
          <p:nvPr/>
        </p:nvSpPr>
        <p:spPr>
          <a:xfrm>
            <a:off x="3662595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5F93B-2B69-4351-9ED4-87B67E51E5A9}"/>
              </a:ext>
            </a:extLst>
          </p:cNvPr>
          <p:cNvSpPr txBox="1"/>
          <p:nvPr/>
        </p:nvSpPr>
        <p:spPr>
          <a:xfrm>
            <a:off x="3536590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04F2A-364F-4A96-BA01-F1B199F4348D}"/>
              </a:ext>
            </a:extLst>
          </p:cNvPr>
          <p:cNvSpPr txBox="1"/>
          <p:nvPr/>
        </p:nvSpPr>
        <p:spPr>
          <a:xfrm>
            <a:off x="2340862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F3F0C-E2F2-4D3D-A752-D0DEAF421101}"/>
              </a:ext>
            </a:extLst>
          </p:cNvPr>
          <p:cNvSpPr txBox="1"/>
          <p:nvPr/>
        </p:nvSpPr>
        <p:spPr>
          <a:xfrm>
            <a:off x="4882021" y="2499791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B0FAF-A71C-41EC-9559-FB77ECA99199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2751818" y="2727605"/>
            <a:ext cx="2077513" cy="3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FC8889-83B0-4199-B9CA-EEC88C46A3F3}"/>
              </a:ext>
            </a:extLst>
          </p:cNvPr>
          <p:cNvSpPr txBox="1"/>
          <p:nvPr/>
        </p:nvSpPr>
        <p:spPr>
          <a:xfrm>
            <a:off x="1832889" y="3231172"/>
            <a:ext cx="4367818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ABC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A. B,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AB, BC, 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A,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B,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2BE67-B5A6-4481-833F-8401C9EE9311}"/>
              </a:ext>
            </a:extLst>
          </p:cNvPr>
          <p:cNvSpPr txBox="1"/>
          <p:nvPr/>
        </p:nvSpPr>
        <p:spPr>
          <a:xfrm>
            <a:off x="1906005" y="539153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7" grpId="0" animBg="1"/>
      <p:bldP spid="20" grpId="0" animBg="1"/>
      <p:bldP spid="21" grpId="0"/>
      <p:bldP spid="22" grpId="0"/>
      <p:bldP spid="23" grpId="0"/>
      <p:bldP spid="30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: FB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Đặng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Linh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29A66-433C-4F8D-A267-D2A023ACEEE6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2717641" y="1590394"/>
            <a:ext cx="535046" cy="11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3280669" y="1563209"/>
            <a:ext cx="1391492" cy="297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2D3E2-345E-4EE5-83EF-412AA17C96A1}"/>
              </a:ext>
            </a:extLst>
          </p:cNvPr>
          <p:cNvSpPr txBox="1"/>
          <p:nvPr/>
        </p:nvSpPr>
        <p:spPr>
          <a:xfrm>
            <a:off x="2340862" y="613466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EBA3E-7756-40D4-87A4-4DBF8BC12B9B}"/>
              </a:ext>
            </a:extLst>
          </p:cNvPr>
          <p:cNvSpPr/>
          <p:nvPr/>
        </p:nvSpPr>
        <p:spPr>
          <a:xfrm>
            <a:off x="2706099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43D45-33E5-4913-9B43-DA572C520280}"/>
              </a:ext>
            </a:extLst>
          </p:cNvPr>
          <p:cNvSpPr/>
          <p:nvPr/>
        </p:nvSpPr>
        <p:spPr>
          <a:xfrm>
            <a:off x="4619471" y="183871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C1ECAF-59A4-4FAF-8BED-6E9EB159CC1E}"/>
              </a:ext>
            </a:extLst>
          </p:cNvPr>
          <p:cNvSpPr/>
          <p:nvPr/>
        </p:nvSpPr>
        <p:spPr>
          <a:xfrm>
            <a:off x="3242872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5F93B-2B69-4351-9ED4-87B67E51E5A9}"/>
              </a:ext>
            </a:extLst>
          </p:cNvPr>
          <p:cNvSpPr txBox="1"/>
          <p:nvPr/>
        </p:nvSpPr>
        <p:spPr>
          <a:xfrm>
            <a:off x="3116867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04F2A-364F-4A96-BA01-F1B199F4348D}"/>
              </a:ext>
            </a:extLst>
          </p:cNvPr>
          <p:cNvSpPr txBox="1"/>
          <p:nvPr/>
        </p:nvSpPr>
        <p:spPr>
          <a:xfrm>
            <a:off x="2340862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F3F0C-E2F2-4D3D-A752-D0DEAF421101}"/>
              </a:ext>
            </a:extLst>
          </p:cNvPr>
          <p:cNvSpPr txBox="1"/>
          <p:nvPr/>
        </p:nvSpPr>
        <p:spPr>
          <a:xfrm>
            <a:off x="4672161" y="1645353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B0FAF-A71C-41EC-9559-FB77ECA99199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2749508" y="2747068"/>
            <a:ext cx="2232223" cy="1213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FC8889-83B0-4199-B9CA-EEC88C46A3F3}"/>
              </a:ext>
            </a:extLst>
          </p:cNvPr>
          <p:cNvSpPr txBox="1"/>
          <p:nvPr/>
        </p:nvSpPr>
        <p:spPr>
          <a:xfrm>
            <a:off x="2116755" y="3421588"/>
            <a:ext cx="4367818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QMNP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Q,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P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QM, MN, NP,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2BE67-B5A6-4481-833F-8401C9EE9311}"/>
              </a:ext>
            </a:extLst>
          </p:cNvPr>
          <p:cNvSpPr txBox="1"/>
          <p:nvPr/>
        </p:nvSpPr>
        <p:spPr>
          <a:xfrm>
            <a:off x="1906005" y="539153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576187-DDDA-49DA-8CD3-429DD3F142DC}"/>
              </a:ext>
            </a:extLst>
          </p:cNvPr>
          <p:cNvSpPr/>
          <p:nvPr/>
        </p:nvSpPr>
        <p:spPr>
          <a:xfrm>
            <a:off x="4981731" y="284554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9AD7F5-FAEF-4B8F-A0F2-7981C9C19A4B}"/>
              </a:ext>
            </a:extLst>
          </p:cNvPr>
          <p:cNvSpPr txBox="1"/>
          <p:nvPr/>
        </p:nvSpPr>
        <p:spPr>
          <a:xfrm>
            <a:off x="5112633" y="2476476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BCDD2D-F480-4503-9655-CB6465F2A7EB}"/>
              </a:ext>
            </a:extLst>
          </p:cNvPr>
          <p:cNvCxnSpPr>
            <a:cxnSpLocks/>
          </p:cNvCxnSpPr>
          <p:nvPr/>
        </p:nvCxnSpPr>
        <p:spPr>
          <a:xfrm>
            <a:off x="4664441" y="1891553"/>
            <a:ext cx="325160" cy="939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2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7" grpId="0" animBg="1"/>
      <p:bldP spid="20" grpId="0" animBg="1"/>
      <p:bldP spid="21" grpId="0"/>
      <p:bldP spid="22" grpId="0"/>
      <p:bldP spid="23" grpId="0"/>
      <p:bldP spid="30" grpId="0"/>
      <p:bldP spid="24" grpId="0" animBg="1"/>
      <p:bldP spid="25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: FB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Đặng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Linh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29A66-433C-4F8D-A267-D2A023ACEEE6}"/>
              </a:ext>
            </a:extLst>
          </p:cNvPr>
          <p:cNvCxnSpPr>
            <a:cxnSpLocks/>
          </p:cNvCxnSpPr>
          <p:nvPr/>
        </p:nvCxnSpPr>
        <p:spPr>
          <a:xfrm flipH="1">
            <a:off x="866738" y="1585088"/>
            <a:ext cx="917472" cy="111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1812866" y="1585088"/>
            <a:ext cx="1166736" cy="1114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2D3E2-345E-4EE5-83EF-412AA17C96A1}"/>
              </a:ext>
            </a:extLst>
          </p:cNvPr>
          <p:cNvSpPr txBox="1"/>
          <p:nvPr/>
        </p:nvSpPr>
        <p:spPr>
          <a:xfrm>
            <a:off x="2327225" y="716623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EBA3E-7756-40D4-87A4-4DBF8BC12B9B}"/>
              </a:ext>
            </a:extLst>
          </p:cNvPr>
          <p:cNvSpPr/>
          <p:nvPr/>
        </p:nvSpPr>
        <p:spPr>
          <a:xfrm>
            <a:off x="832336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43D45-33E5-4913-9B43-DA572C520280}"/>
              </a:ext>
            </a:extLst>
          </p:cNvPr>
          <p:cNvSpPr/>
          <p:nvPr/>
        </p:nvSpPr>
        <p:spPr>
          <a:xfrm>
            <a:off x="2955568" y="269315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C1ECAF-59A4-4FAF-8BED-6E9EB159CC1E}"/>
              </a:ext>
            </a:extLst>
          </p:cNvPr>
          <p:cNvSpPr/>
          <p:nvPr/>
        </p:nvSpPr>
        <p:spPr>
          <a:xfrm>
            <a:off x="1788832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5F93B-2B69-4351-9ED4-87B67E51E5A9}"/>
              </a:ext>
            </a:extLst>
          </p:cNvPr>
          <p:cNvSpPr txBox="1"/>
          <p:nvPr/>
        </p:nvSpPr>
        <p:spPr>
          <a:xfrm>
            <a:off x="1662827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04F2A-364F-4A96-BA01-F1B199F4348D}"/>
              </a:ext>
            </a:extLst>
          </p:cNvPr>
          <p:cNvSpPr txBox="1"/>
          <p:nvPr/>
        </p:nvSpPr>
        <p:spPr>
          <a:xfrm>
            <a:off x="467099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F3F0C-E2F2-4D3D-A752-D0DEAF421101}"/>
              </a:ext>
            </a:extLst>
          </p:cNvPr>
          <p:cNvSpPr txBox="1"/>
          <p:nvPr/>
        </p:nvSpPr>
        <p:spPr>
          <a:xfrm>
            <a:off x="3008258" y="2499791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B0FAF-A71C-41EC-9559-FB77ECA99199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878055" y="2727605"/>
            <a:ext cx="2077513" cy="3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FC8889-83B0-4199-B9CA-EEC88C46A3F3}"/>
              </a:ext>
            </a:extLst>
          </p:cNvPr>
          <p:cNvSpPr txBox="1"/>
          <p:nvPr/>
        </p:nvSpPr>
        <p:spPr>
          <a:xfrm>
            <a:off x="423816" y="3231172"/>
            <a:ext cx="389260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A. B, 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AB, BC, 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2BE67-B5A6-4481-833F-8401C9EE9311}"/>
              </a:ext>
            </a:extLst>
          </p:cNvPr>
          <p:cNvSpPr txBox="1"/>
          <p:nvPr/>
        </p:nvSpPr>
        <p:spPr>
          <a:xfrm>
            <a:off x="2010938" y="533157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2FFBF2-451F-4614-8170-070C217D58FA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5340915" y="1590394"/>
            <a:ext cx="535046" cy="11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C683DB-5E5F-4D01-BD7A-5E7AD9E426C8}"/>
              </a:ext>
            </a:extLst>
          </p:cNvPr>
          <p:cNvCxnSpPr>
            <a:cxnSpLocks/>
          </p:cNvCxnSpPr>
          <p:nvPr/>
        </p:nvCxnSpPr>
        <p:spPr>
          <a:xfrm>
            <a:off x="5903943" y="1563209"/>
            <a:ext cx="1391492" cy="297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A4D6E87-03BC-4FCA-9F7E-10D8DF3539E6}"/>
              </a:ext>
            </a:extLst>
          </p:cNvPr>
          <p:cNvSpPr/>
          <p:nvPr/>
        </p:nvSpPr>
        <p:spPr>
          <a:xfrm>
            <a:off x="5329373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8E43D66-BAEE-45A6-9F04-A73C2E194A14}"/>
              </a:ext>
            </a:extLst>
          </p:cNvPr>
          <p:cNvSpPr/>
          <p:nvPr/>
        </p:nvSpPr>
        <p:spPr>
          <a:xfrm>
            <a:off x="7242745" y="183871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0ADC59-1443-407C-9798-8E4A190D8443}"/>
              </a:ext>
            </a:extLst>
          </p:cNvPr>
          <p:cNvSpPr/>
          <p:nvPr/>
        </p:nvSpPr>
        <p:spPr>
          <a:xfrm>
            <a:off x="5866146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14FE9-E2FA-4FAD-8E58-F384A9BBECEA}"/>
              </a:ext>
            </a:extLst>
          </p:cNvPr>
          <p:cNvSpPr txBox="1"/>
          <p:nvPr/>
        </p:nvSpPr>
        <p:spPr>
          <a:xfrm>
            <a:off x="5740141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371B47-8505-426D-B38C-2BA0A08B2B93}"/>
              </a:ext>
            </a:extLst>
          </p:cNvPr>
          <p:cNvSpPr txBox="1"/>
          <p:nvPr/>
        </p:nvSpPr>
        <p:spPr>
          <a:xfrm>
            <a:off x="4964136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B34BDB-8F1C-4E49-B184-2E040297A850}"/>
              </a:ext>
            </a:extLst>
          </p:cNvPr>
          <p:cNvSpPr txBox="1"/>
          <p:nvPr/>
        </p:nvSpPr>
        <p:spPr>
          <a:xfrm>
            <a:off x="7295435" y="1645353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5A4669-E9F3-41D8-8C7F-2533EBD628F9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5372782" y="2747068"/>
            <a:ext cx="2232223" cy="1213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A4110FC-A8CE-44B1-87C1-E7195C106E7D}"/>
              </a:ext>
            </a:extLst>
          </p:cNvPr>
          <p:cNvSpPr txBox="1"/>
          <p:nvPr/>
        </p:nvSpPr>
        <p:spPr>
          <a:xfrm>
            <a:off x="4739724" y="3347532"/>
            <a:ext cx="436781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QMNP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QM, MN, NP,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E816D1-2B22-4A84-AB5B-7F2168DB8EEE}"/>
              </a:ext>
            </a:extLst>
          </p:cNvPr>
          <p:cNvSpPr txBox="1"/>
          <p:nvPr/>
        </p:nvSpPr>
        <p:spPr>
          <a:xfrm>
            <a:off x="2010937" y="5737829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1EA8CBA-EC92-4DBF-9A53-2BA2BCC2853D}"/>
              </a:ext>
            </a:extLst>
          </p:cNvPr>
          <p:cNvSpPr/>
          <p:nvPr/>
        </p:nvSpPr>
        <p:spPr>
          <a:xfrm>
            <a:off x="7605005" y="284554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2A820B-A2D4-4AF6-A3BC-3626B375EAA5}"/>
              </a:ext>
            </a:extLst>
          </p:cNvPr>
          <p:cNvSpPr txBox="1"/>
          <p:nvPr/>
        </p:nvSpPr>
        <p:spPr>
          <a:xfrm>
            <a:off x="7735907" y="2476476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A0DF5E-09B3-4151-BBB7-00BFDD2FAF95}"/>
              </a:ext>
            </a:extLst>
          </p:cNvPr>
          <p:cNvCxnSpPr>
            <a:cxnSpLocks/>
          </p:cNvCxnSpPr>
          <p:nvPr/>
        </p:nvCxnSpPr>
        <p:spPr>
          <a:xfrm>
            <a:off x="7287715" y="1906543"/>
            <a:ext cx="325160" cy="939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2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1038757"/>
            <a:ext cx="681378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8DB6F1A-FB53-47C7-87F8-A2A6CB56C72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t="30936" r="34042" b="44008"/>
          <a:stretch/>
        </p:blipFill>
        <p:spPr bwMode="auto">
          <a:xfrm>
            <a:off x="374755" y="1907665"/>
            <a:ext cx="8634334" cy="36194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1910B2-8243-47EC-BB77-9D9593FD8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88527"/>
              </p:ext>
            </p:extLst>
          </p:nvPr>
        </p:nvGraphicFramePr>
        <p:xfrm>
          <a:off x="2139268" y="4601980"/>
          <a:ext cx="6719919" cy="88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860">
                  <a:extLst>
                    <a:ext uri="{9D8B030D-6E8A-4147-A177-3AD203B41FA5}">
                      <a16:colId xmlns:a16="http://schemas.microsoft.com/office/drawing/2014/main" val="240197118"/>
                    </a:ext>
                  </a:extLst>
                </a:gridCol>
                <a:gridCol w="2248524">
                  <a:extLst>
                    <a:ext uri="{9D8B030D-6E8A-4147-A177-3AD203B41FA5}">
                      <a16:colId xmlns:a16="http://schemas.microsoft.com/office/drawing/2014/main" val="3458140101"/>
                    </a:ext>
                  </a:extLst>
                </a:gridCol>
                <a:gridCol w="2233535">
                  <a:extLst>
                    <a:ext uri="{9D8B030D-6E8A-4147-A177-3AD203B41FA5}">
                      <a16:colId xmlns:a16="http://schemas.microsoft.com/office/drawing/2014/main" val="1385202915"/>
                    </a:ext>
                  </a:extLst>
                </a:gridCol>
              </a:tblGrid>
              <a:tr h="432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35478"/>
                  </a:ext>
                </a:extLst>
              </a:tr>
              <a:tr h="451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8745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C97B4D57-1F2D-41E6-AB56-593FA3438111}"/>
              </a:ext>
            </a:extLst>
          </p:cNvPr>
          <p:cNvSpPr txBox="1"/>
          <p:nvPr/>
        </p:nvSpPr>
        <p:spPr>
          <a:xfrm>
            <a:off x="2719954" y="4628692"/>
            <a:ext cx="1222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N, 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421551-FB3E-4B81-8B52-EF9C43D01A93}"/>
              </a:ext>
            </a:extLst>
          </p:cNvPr>
          <p:cNvSpPr txBox="1"/>
          <p:nvPr/>
        </p:nvSpPr>
        <p:spPr>
          <a:xfrm>
            <a:off x="2452634" y="5065903"/>
            <a:ext cx="163968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MN, NP, PM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8CC7FD-A609-4D72-B23F-076147721ED0}"/>
              </a:ext>
            </a:extLst>
          </p:cNvPr>
          <p:cNvSpPr txBox="1"/>
          <p:nvPr/>
        </p:nvSpPr>
        <p:spPr>
          <a:xfrm>
            <a:off x="4940992" y="4616202"/>
            <a:ext cx="1222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56F468-F96D-44D0-8A0C-ECF235D7B2F2}"/>
              </a:ext>
            </a:extLst>
          </p:cNvPr>
          <p:cNvSpPr txBox="1"/>
          <p:nvPr/>
        </p:nvSpPr>
        <p:spPr>
          <a:xfrm>
            <a:off x="4673672" y="5053413"/>
            <a:ext cx="186376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noProof="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GE, 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9F0513-E431-449A-8B1E-434AEFE8B2D2}"/>
              </a:ext>
            </a:extLst>
          </p:cNvPr>
          <p:cNvSpPr txBox="1"/>
          <p:nvPr/>
        </p:nvSpPr>
        <p:spPr>
          <a:xfrm>
            <a:off x="7087083" y="4663672"/>
            <a:ext cx="153582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C, D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EC626D-F9D9-409F-AD13-7953BF4B9FDE}"/>
              </a:ext>
            </a:extLst>
          </p:cNvPr>
          <p:cNvSpPr txBox="1"/>
          <p:nvPr/>
        </p:nvSpPr>
        <p:spPr>
          <a:xfrm>
            <a:off x="6714832" y="5100883"/>
            <a:ext cx="225207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BC, CD,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DA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806" y="949591"/>
            <a:ext cx="71585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tứ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B6E8A-B294-4ED6-BCC5-B635EFAB0ED9}"/>
              </a:ext>
            </a:extLst>
          </p:cNvPr>
          <p:cNvGrpSpPr/>
          <p:nvPr/>
        </p:nvGrpSpPr>
        <p:grpSpPr>
          <a:xfrm>
            <a:off x="494887" y="2309397"/>
            <a:ext cx="4753055" cy="2878087"/>
            <a:chOff x="2191754" y="1764496"/>
            <a:chExt cx="4753055" cy="28780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DFC68A3-998B-440F-A974-2DA5427F67A3}"/>
                </a:ext>
              </a:extLst>
            </p:cNvPr>
            <p:cNvCxnSpPr/>
            <p:nvPr/>
          </p:nvCxnSpPr>
          <p:spPr>
            <a:xfrm flipH="1">
              <a:off x="2495101" y="2159356"/>
              <a:ext cx="449705" cy="19787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CC9824-CAC4-4A6E-B46C-65665BA36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7602" y="4155547"/>
              <a:ext cx="409979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49DC4D-DB31-49F0-AAEA-0A400D3E6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806" y="2159356"/>
              <a:ext cx="32186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859EABB-9BD5-4C98-9E23-9E44D79BC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3447" y="2188251"/>
              <a:ext cx="435181" cy="198228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6DD265-A8DA-4ADF-A76E-867A3E053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126" y="2159356"/>
              <a:ext cx="1585508" cy="201118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A648AB-6D64-4B09-8858-D1B746D59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5402" y="2181005"/>
              <a:ext cx="1562492" cy="19678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A07554-0FA7-4FF1-BC4A-92CBC581C092}"/>
                </a:ext>
              </a:extLst>
            </p:cNvPr>
            <p:cNvSpPr txBox="1"/>
            <p:nvPr/>
          </p:nvSpPr>
          <p:spPr>
            <a:xfrm>
              <a:off x="2667163" y="1771810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3548D6-2E18-4FAC-B753-6C5C88EFDE1B}"/>
                </a:ext>
              </a:extLst>
            </p:cNvPr>
            <p:cNvSpPr txBox="1"/>
            <p:nvPr/>
          </p:nvSpPr>
          <p:spPr>
            <a:xfrm>
              <a:off x="6139634" y="1764496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CCB464-54CD-417A-9A21-BB1013BA70F7}"/>
                </a:ext>
              </a:extLst>
            </p:cNvPr>
            <p:cNvSpPr txBox="1"/>
            <p:nvPr/>
          </p:nvSpPr>
          <p:spPr>
            <a:xfrm>
              <a:off x="4377307" y="4180918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C1DD14-8DB6-41B9-9E29-BD0BC288543A}"/>
                </a:ext>
              </a:extLst>
            </p:cNvPr>
            <p:cNvSpPr txBox="1"/>
            <p:nvPr/>
          </p:nvSpPr>
          <p:spPr>
            <a:xfrm>
              <a:off x="2191754" y="4049181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D558C1-26F2-4AD0-9C04-B101A22B6213}"/>
                </a:ext>
              </a:extLst>
            </p:cNvPr>
            <p:cNvSpPr txBox="1"/>
            <p:nvPr/>
          </p:nvSpPr>
          <p:spPr>
            <a:xfrm>
              <a:off x="6568030" y="4011727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EE83B9-9B85-4939-A7BF-7363ACBDA100}"/>
              </a:ext>
            </a:extLst>
          </p:cNvPr>
          <p:cNvGrpSpPr/>
          <p:nvPr/>
        </p:nvGrpSpPr>
        <p:grpSpPr>
          <a:xfrm>
            <a:off x="1158685" y="5385901"/>
            <a:ext cx="5197648" cy="1338401"/>
            <a:chOff x="2658801" y="5004743"/>
            <a:chExt cx="6930197" cy="178453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12DE4CD-789C-4CE8-811E-9EFD56993063}"/>
                </a:ext>
              </a:extLst>
            </p:cNvPr>
            <p:cNvSpPr/>
            <p:nvPr/>
          </p:nvSpPr>
          <p:spPr>
            <a:xfrm>
              <a:off x="4652517" y="5004743"/>
              <a:ext cx="2725686" cy="1293460"/>
            </a:xfrm>
            <a:prstGeom prst="roundRect">
              <a:avLst/>
            </a:prstGeom>
            <a:solidFill>
              <a:srgbClr val="297D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130000"/>
                </a:lnSpc>
                <a:defRPr/>
              </a:pP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B99B6CC-6312-466B-9AF1-13D91F932A9D}"/>
                </a:ext>
              </a:extLst>
            </p:cNvPr>
            <p:cNvGrpSpPr/>
            <p:nvPr/>
          </p:nvGrpSpPr>
          <p:grpSpPr>
            <a:xfrm>
              <a:off x="2658801" y="5295792"/>
              <a:ext cx="1141001" cy="1464421"/>
              <a:chOff x="7840095" y="-3367017"/>
              <a:chExt cx="1748992" cy="2244751"/>
            </a:xfrm>
          </p:grpSpPr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BD1790B9-D474-40D2-8179-0F159B28841F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2CD4D412-9524-4636-93EC-569A45AC081B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4AE1E4C0-5F15-4FB9-B8D4-743CFCE5CA72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A065550C-52E8-44F5-8BE7-89B18339A558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1CB240E5-094F-4273-B46B-BFA7C96087BA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11B32FF9-B4CE-4181-B020-746A3D6B63D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4C74371-9205-4849-B552-17A2FA1DA7DE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76F49DCE-93B4-41EC-A319-0967A60B7F02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CB7431BB-21EB-41ED-A297-D4797FBF6C43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E3A8476E-B6CC-47B9-88F0-76692815505F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0A1F7326-DBD7-4FD5-8637-F91A4CD506FD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664ED4E8-96FC-4238-B4A4-D3F3CAC8C2A8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AEB327D3-B396-4749-B01E-FE11AD4E29F8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4053354-9054-4AB5-A07D-8772E1972F44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23D014A1-1DF0-4CB5-9988-6A8E23F64FF7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6143F729-E2F3-44F0-B085-D51DAD565A8E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7659C16B-4484-43BA-A24D-8BDF4C2F0944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6806B454-C4F4-474B-A2C2-8F1C76803415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FCCEF5E6-1BF6-4E0E-95AF-BEB756E0DF83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AA827BA4-17C6-470E-9A01-36BB1338D476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B2282620-4813-4AE5-A1C3-1C9C1DDFC769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3C0AEE29-8995-46EE-86BD-FAF783FC08AB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6017C6F2-3FA6-4C7A-8780-97216F4052A4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4264275A-C5CC-4BD9-8549-F4EDF75CFB41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A0723314-9082-4337-829B-F72A62888254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BA6ACB7-8791-4520-9E8B-CBF33121D973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1C6A4931-376C-44F0-9D93-CC891A5F9A47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BB744BA9-DEB4-4341-9F51-D8A4C1EC93D6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84E4E57B-02AB-4A10-9E36-E07631FB0D57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BCC6714E-3863-42F1-891F-415F6E4D4F72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0EE28F55-734D-43CA-B04E-72A23A09A25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4296FA52-1FDE-41AD-81C7-94BF9A847A61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34A1812A-EA8D-47D6-8FC6-5F677E6236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52FC26D5-AA44-4E6D-BF6D-235ECE32FCF4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1C4CCB0-1195-401A-8E75-E81B7E49F672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64F7BE3-5B12-4BF6-994A-99FC177046AC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DBDF296C-D5AD-452D-B825-867FA6831215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065675DC-809C-4CB0-B470-4FB7A778F8B3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CD03ADB6-B32A-4379-A91C-F080E1E9A804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E9BB0ED6-A3ED-4D4C-95DF-DC973F45160F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36DC601D-8E88-4416-AD79-136CA64B24D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589A6287-9232-416B-B6DE-04E425153CA0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F06FB53E-A42A-4D19-A2CA-9086554C60CE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8126DFD3-AA6E-42EF-9140-038E9680C64C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DD2972B3-F52C-4131-8ADB-07FF6D0A2619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E1FE4AEC-B3FC-4CB8-9049-9280BB289D49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AC21E37C-FCE4-4932-A5DC-E3B23BB75973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13570BE2-DFCD-4AB6-BA6C-09A556B0DC06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4FE34857-592B-4FDB-94DC-F5262CEDA304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9F507308-F67F-4265-A7BC-0637838ECA5F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C028F660-5C84-40BE-BE86-EB560AAB6AC1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498B64BB-3D2D-48C9-B723-0FEC03B58082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07527F61-6F18-4C7F-BD4C-A4196BC0C7E3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3D87E92D-2B22-4D0B-A54C-71952F931334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099347D6-11FE-4400-B6E7-C36060DAA1E1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EFC38298-D94D-49E0-95BD-422A664365FD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7ECA91D1-819E-44EB-89DA-9EE538FA29B7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1F95D28B-F687-4F22-98DB-7D90C79900A3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CE34FA5E-6ECD-4BAA-9947-B38C92961068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C3A0309C-C829-4730-9082-B57385FD74EA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450050A0-1726-450C-84F8-A62E7A0CE736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80B4E326-FDAE-4B66-9F73-CB40261B52D9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CB2953F2-91D4-4C9C-8433-12A5F42819F3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BAFEE872-A927-4531-B891-80786208DDCC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0CCA57B6-94F3-4E02-9077-3E5AC2DCE242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05776AC2-EF1A-4425-8DC4-209033F8786B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CAD256AA-1993-4DE3-8291-A5D964B074E6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915C7B53-708D-4F4B-8E4E-F9F7577056E7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004842A3-0BB6-4649-8980-E0919721A187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D9FA0580-DFE5-4CBD-A332-B1EFED7244DC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0E0FE03B-4625-4650-9E88-DD538FC88C57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B77A6DD8-0EA2-4397-A740-F0CB8A7C84F9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17F1CF0D-17D9-43EF-BE89-17C539413E20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9356B2B2-A0FE-4702-868C-588CC2A0CF83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34813853-377A-459E-A46A-ADA96BB7874F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95C638DD-E0C7-4675-89CB-389C443B10AE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B563330E-FC59-47CF-B964-11F380E7115F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2534B3B3-A409-4CCC-B517-D5190B50C661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43BF5280-317E-4348-B8E7-E9D558B692A1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E7ACF4EA-E2CF-45CE-957E-999B7564010F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74F07E17-C3DF-4174-A801-551223D2768D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F0F5C23D-5E0C-4A50-87E0-41A3D6EC5723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04867F10-1CE2-453D-BB7F-F2CCF03EC03B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BEB3C230-1B40-45CE-9067-A9E643E9DB50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B4992A3-9B8A-4CA3-9628-ABF8FE8C2EB8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FCBEDA9A-E290-4F76-BD05-1C498D930B71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26110C40-D19F-4D5F-AAF3-22DE0A089D5D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0CB29E51-64C8-41CA-8CC9-7C19DCFA7809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1E74EFFF-7BA6-49C5-A5F8-CBFCDC46C32F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E351E6A-5F02-491C-964A-3B796612AAE5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B13C4862-22AE-45C1-A9AE-8842AD9EA65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0ACCA5E7-8CE1-4F59-B982-FCDF41FDFD0C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95814A6C-10FA-4EB5-9CAF-B902B2809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E5AF6E4-D29E-4A07-849A-C376D1320107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372ED467-F42B-4323-B124-DA9E89B2358F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556A901C-2BD7-4E17-ABEA-0DD27F38B2CD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0290E894-5FC3-48E4-B6C0-E06128871BFA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C463D818-E913-46E6-9BB2-0AF374BB18EF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80E708E0-43A9-4C78-B435-BFA1DCFC400C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C0C87A32-0861-4F21-BE26-09A360E740E4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07CEF638-F344-4743-95C9-62C1DB9E122C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3E09AE4C-4DF0-40F3-B888-BD2DFAC2623D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5EB8A8DA-DE00-478B-833C-8740F416CFDA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D6598796-60DB-477C-A5FD-6731ACF14173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9951E1B9-5053-4677-A72C-0D32A99C7D6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01A45B63-76D9-46D6-8967-2D22DC35AA4C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FE3B89FF-757B-480B-A378-4935AAB18BB1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9AF78375-2E41-47F6-93A9-93C5B066E552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C7AF0697-C1F5-44A8-91F1-E19E88BC2BE9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3346EF5F-2EE4-495B-B179-D305ADC98BB3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493744CF-E6D0-482C-927E-10473D12A7B7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EA6153E7-5E7E-4470-B610-C8D5B3D1132A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C4937CEE-67EC-419C-8170-DCEB4CDFF43C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CF39BB94-8E36-46AD-93D0-0E67AFA5B5D4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7FCC6761-306E-466D-BFBF-F104A48CAFF4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96BFF569-462A-4C62-9D59-6F09CD0CE81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6260307-C67F-4ADB-AA0C-B25BE88948DE}"/>
                </a:ext>
              </a:extLst>
            </p:cNvPr>
            <p:cNvGrpSpPr/>
            <p:nvPr/>
          </p:nvGrpSpPr>
          <p:grpSpPr>
            <a:xfrm>
              <a:off x="3826682" y="5284290"/>
              <a:ext cx="1010716" cy="1466419"/>
              <a:chOff x="6047067" y="-3368844"/>
              <a:chExt cx="1549282" cy="2247808"/>
            </a:xfrm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DB605503-B09B-40C5-BBCC-F847B1BEE7BD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C8810408-3328-49E6-9E90-7376F9A52892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92250705-FD6A-4FC0-9FDF-AB868542E5A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9AB8E23A-52B6-4E7C-A9C7-BDE891A974EC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716E3501-F4E6-408B-9B35-A13A14BF103C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73E2D86F-ABB3-40B2-AA18-01622C98C6EE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3ADB877F-0536-4C5B-A5B6-F3DB8713100D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E2F4984-8530-4867-93EB-A7431DFD3B29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7DC9CC7F-6918-46B3-A1C8-D6921F807B71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D51A063-A845-4A5C-9713-6D42061C068A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C7EBC309-8187-4CB3-94B1-D98F83502948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1B5E7EF6-F16F-44D0-AD6E-7BCDB44FA5BF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8B4FA797-62E4-44F9-BFA8-30B37F29FEE3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FD91DF9-963E-49CB-A6A1-9111A3A6441C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1B6BACF-7588-467A-9E6F-B4C8FA4B01B7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59EA52FE-7C79-4593-B08A-27E06B5A2348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0F9B556E-091A-47D6-B4C8-7349713CA559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4A9F875E-6B3E-430E-A67D-FD1C5938C8F8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C568493-1D4C-4D46-8217-6523CBCD75C2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AD4DB4CD-41E3-455E-8A61-2FDB5B0794BE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92BF3080-CB14-4BD5-B2B7-821583B22C55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080EB470-5CC9-42AD-B51A-B12E4F3FB37F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F8B3E662-B7BA-4A85-97E5-E9A4FE9B0536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6A0E9FF-847C-4350-B38D-D930BD667CEC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B30BF1D-7800-4797-9801-44247BE42970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A94BB652-654B-4425-9F58-6178729BFA35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5E5A67DC-8110-4D44-AB3E-C9B2EB43F88F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21321AD-356D-4D4D-9CF3-0803763DC07D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F7A8D007-1AD5-4CFC-84F6-EBD0867F3FEA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93AE13C8-EDE8-491E-A3B1-9C889FB4A2E7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FBBCB2F7-452B-4DA9-94D9-A9BE9DBE7F08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EA3F7A7-1E83-4BDC-9C02-A0434132E547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203D2F47-5C30-4917-98E5-33307609A161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DE683E89-C764-4035-8E3A-A981E24C8A8D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4B4C7E3B-6A4B-4ACB-BA18-B15AE3393D12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1721B920-2974-411E-B13B-DB5AC9A7640A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F5F0BB65-DEE0-4B85-B54A-4CC04E31E00F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7A4E4389-7482-4776-9104-E5EF546E4E53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129022E0-4E6B-44A7-9EA1-74ABCD1F697F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3175AA46-478F-461E-90F3-D6A2F93541E7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AF62B0C4-E039-4FC2-925D-001C37E7355A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E3EE259-A4CA-4C7C-B576-9964218E6305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C3CBDDF3-4E03-454D-9F4E-BB7F2854C455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8D8B1F1-6A92-434E-81DD-D14BEBF16540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3439A4CA-ADA5-4186-BBBE-BE47EFF89C7A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1FCEFCDC-B48A-447A-827A-6CCF654AD36C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78C01B1E-E6C0-4D15-B5BC-9678C73E701C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27F892AF-331F-42F0-88E0-FF3ECB3197C5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9D4179CD-832F-43F7-89B6-2B1775A4CECC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EB2E2891-F158-460D-92F7-5DD3944DF549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72E39E17-3080-49CF-AD30-47A35964D3FA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53B42ED0-807E-464D-B996-8B96D7BAA0D2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98EA21B8-22CD-432C-B5A7-3C318D85154A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E9375079-3FCB-4AEC-9855-E80CFCE42B23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E688B1C6-E94B-49BB-85D3-4827ADBFD7B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98F8FBE2-FE75-4C85-BB22-FF01E5233EBC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11D35E5-53B2-40DC-B9DB-AEFAC22A2467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784200D4-7CED-4842-954C-6D30BD5E9853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EE846864-3C34-4524-80BB-1FC500C5D72D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3078BD9D-F68F-4681-9448-A72DA47A188C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FA974300-081A-4F8A-8236-BAADBB304D58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B5DEB6C-0C38-4E25-8931-3F607B5ECAE3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B2E5502E-0CC6-4433-92B1-334FD11669CD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D6FD065-930C-4F13-BE6A-CA9287F9B8A2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2F3ED6ED-CE52-4F23-94CC-23E706FB1A75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988962DF-37C1-4E57-AB3C-716629F5BF4D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4FA724E-4BEF-46A8-B74A-1B114E9B052F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A3A8F99-A380-4B1A-AB18-030567D99DEA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51DDB13A-96B7-4B46-8640-1ECF5B15DA6C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4E2586B6-DD47-4680-A6BE-2D59C2541B30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CED583FE-12F2-4330-9AB6-B3FF2E05C03F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CB63B5D9-B846-45C4-900E-EBB0635DB298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7C6228A-8DEB-4690-BBA4-FD5986700F49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D56B28A-E328-4606-9989-98D7ED4C52C5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0F95F216-81D0-4CB1-93F2-AB5364300F44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02E36956-89BB-4945-8F10-0F51A4136ED1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740138C0-680A-4C07-A2B0-2F94507F8F9F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4939B2DB-20E3-4C0A-9B68-1CF5DF6303D7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1A13FC41-1E1C-47B1-A385-07B85A59B462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372DE86-FE11-4FA4-AB8E-3E98CB20BA81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962EC91C-B3AB-43C4-812E-AFF085DF4074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5AE0D8BA-14AF-49C8-9DC4-21864FB51992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3137E9C1-6536-435B-BD82-974A81AFBCCE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E532348E-409D-4E6E-AC13-4B285BEE4092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AE047752-DDBC-4CE2-9475-53926A54DCB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4FFB732E-A028-4DB0-8008-A55B9B98072F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811C23A5-113F-435F-AEF9-A8F956673FE9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E549BAC0-3486-4C7D-8471-349530FBB9D7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14640F27-FB88-45EA-829A-A10F6EB4C998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4C833E73-15E5-4ABB-9E3E-52B47879B3D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B1628259-A1E8-4631-929A-EC05A1DBE179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3C55CD9D-6B92-42E9-9BEC-2201256FC8CD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4821AF85-8FBC-4CBA-BFA2-68294793F6BC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D8B8014A-C9D2-4177-9F2F-9C68BD80A51E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563FDB9C-90C7-492D-AE47-F83F43D94D03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103FA030-5E52-4F62-ADFA-01F5F740A32E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3BC2CE64-EEBC-4EF1-8567-F3894B1920B4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C5ECAC03-6A05-4389-A00C-ECD44D980D0D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DABE05-0234-4282-A9F4-3CF353A6B660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B34F401-B871-4E87-BCEA-C7077E2E091D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4730CB51-D7C1-4358-9276-6B1CDC81F1AB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B575F50F-F837-49F4-932F-1A12DACD5514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319D0CEC-C86A-48D0-B755-B9E70C24ECC6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967B77A9-7A0D-4F83-AE77-1BC454E05D1C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C4EA0A28-F560-4680-AA29-E32FFBCB27EC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7FF38582-6449-4757-AD82-460D4D0CED4C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FF7F5455-1040-4630-9AD5-8924C119B539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69CD776-16CA-4F91-B72E-099E6D286E6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D1C4C8A9-FDD6-47EA-A284-0E1AA682156F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B6DF74FC-2CA6-472D-9808-9FFAD4282A0F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C3186A2-B7B1-40E9-8A4D-0D1B54FF0E27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1CC7FF99-4F95-48D1-A8C0-42DE3DE6B37E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A87C30A7-35B6-40EA-9473-657A63221CC5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E3F77468-7CC8-4634-9CEF-3864E064E595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3405EF74-8D77-4719-B6AB-66A1D85D60C1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7BB34FD3-43CC-4279-A205-228DF5811A6E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247A4175-E842-417B-897C-91D35A7CF667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9CD480D5-4451-4BE3-ADDB-39DBB586E1A8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CAD083BC-8461-40BA-942B-93BCABE7C0E3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283B1A8F-456A-41BC-A902-9D4DA60570B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6C83AE7F-894E-4BBC-B85F-473C00EBC7E7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ACC155B9-4C25-472B-9CBB-BEBC3A300F48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1DC54D62-3C17-448A-A450-8A35EB380614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30BADFAC-76EC-45FD-B23C-40ABAA9159D3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C8013BD-F63E-4619-97D6-72807F89DF09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7139805F-38EF-402B-B465-54364D0C04BE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F489047-759A-416D-B2F1-22818DE60100}"/>
                </a:ext>
              </a:extLst>
            </p:cNvPr>
            <p:cNvGrpSpPr/>
            <p:nvPr/>
          </p:nvGrpSpPr>
          <p:grpSpPr>
            <a:xfrm>
              <a:off x="7156030" y="5330540"/>
              <a:ext cx="1354969" cy="1458738"/>
              <a:chOff x="11461136" y="-3358396"/>
              <a:chExt cx="2076971" cy="2236037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1DF676E5-CAF4-4A08-A26F-36D509A1440D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E2D7420-7EC7-49E9-BAB8-BA97DC4794B7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8F6FC24-2FA2-4E31-ADE2-D90B1F73C23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8FBF6DE-7982-4E6A-9BFE-B98494B00C72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FD3E2A2B-2057-4B94-A24C-B9F99677389E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161A4B4-1B92-47B7-B1D8-B3F4F2165A13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C93DF31-6FD7-4EBB-88CA-0764A6448202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2A20F7C-5B5A-4CD3-B876-7FFDA49E3EF5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2F2564AB-B764-4BA6-B533-1DD9FEC09D09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5845430-8DC2-481C-BE05-79531CEFD09E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214747C-BC54-47EA-B2B9-04251393DBCF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A7D7CCB-7D53-4FE3-AF25-BC1755CA2D5E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C782A7E-8B3C-4B34-885D-018A1AC80AE2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C462B32F-1C72-462E-A766-B3BA1D72060A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58478548-225F-438E-9DEC-39913674F047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CEF11B7-6E1E-4F90-8280-B746EE861056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390C4F6-DB2B-45C6-879B-1094C9C19A4E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79584E28-A488-415F-92C8-7747329AEA90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4C16B20-8366-4D46-A933-A50E16BB57E7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7916F4F6-3104-48A4-8E75-7CE28A73FF03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8D94BD58-5AF6-4821-A70C-2446EA4B4626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28F3755-C247-49D6-8887-17161390AEDA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AD8BAAB-17A7-4529-9689-FF7D89D277EA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0D6EEBB-4FFF-4E54-83F2-0ACAACFFA1E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CAD2CB58-06F9-4382-A521-1B2C9DF19C2B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1298E07-E048-4FC0-8C6C-44D6CAC662C6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CA61231-53D1-4F66-BFB4-F8BD7FA7EF7E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735140E5-5C8F-400E-A259-EC80BBA0A46D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B7BAF25-DEF4-4CFE-918B-48A87007DC20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40E56F1-092E-44A5-B752-3B447211D04F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0D66A8F2-7E09-4845-83DF-A3FCACD62141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1A51F92D-714B-4141-9368-69451E16481D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85D16CF-8535-41E0-B338-972EDE293019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9B749B2-B311-4DF7-8DAA-B8F32F3E31EF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36C6D6F-021C-4E09-B4D8-8F231721BF81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58ABE51-4FC3-4579-824E-0CA7E6BA4369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C84CA88-DDBB-4FC2-AB63-BECA2EBA7439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C3D580D0-8244-4359-A83F-6C73B367AEFF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F36A14A-678F-45FE-AF9A-BCB9CF3B3B07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66631F5-F0E4-4CF4-A8A4-92601DB4D2A1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0DD0998-CD73-4346-8E7C-01E6ED7AF631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06EDE39C-C97C-4B60-B2E7-EC939B879088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95433E5-E24F-4F56-A540-1B45180496C2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74EEE747-CC31-4371-8AC7-08BA56D6D4C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4FE3F6A-53C0-4EA5-9357-0737503C9444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56A539-46DD-4DD5-9355-37DBC741BC10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3E261741-A993-4AD3-A78E-FCC6F1550BE8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5CB9C25-9EF7-4172-BA86-A3C76F7F380C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5045644-BD16-4551-ADA7-7F0D7C3BD716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A4391548-6916-41B1-ABDE-05E440E75375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A1EB5DCF-C46C-44B8-9F25-74B58D0289C1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5D25E77E-5FDF-4B97-85C1-5759C233714F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CDF864C9-F264-4B46-938A-85B56F5D999F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C419DBB3-DEEC-45CD-8221-6A268C69464A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5F71437-CCB9-4621-B6D2-5DB34342DD6A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8AD64B9-B272-493A-A54C-983B24454966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EB66AECD-ECB3-4456-A939-F90D04E76611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690044A9-F3E7-4705-B941-EBACE7B8D120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D69CD33-F1F6-442A-B57F-F829520E103A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746C40A9-5E16-4140-811D-2C42D2C04A01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6FA41AF8-8A30-4536-AB99-AE76AFF58071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4F25037-9460-49BA-BAC5-201BA7B7039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403918A4-BD43-40CD-B681-EB8FFFFEE794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4D8F940-6C3F-40C0-95D1-46807204CAB4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7C65D91-B209-4D40-B18C-E7C43F330320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5542D59-38CE-48CE-B54E-5B3ADE2BC9AA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8F2C8132-20AA-4145-BCCD-517DFC65A20C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34D388A1-9ADD-4204-8F25-85646D2F654A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153D2AB-2900-4537-932E-A2A62CD5FD4D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1B18148-21E1-4BF1-BC5E-C5D46B02692C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A3A2163-6DEF-4B7A-9CEC-5F1ABEA363B5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8341B6AF-5460-4D81-8852-A06E42E946AA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C209DA2-43B6-4F8B-8883-AC3BD65B90AA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1D37539-F5BD-4054-9E63-75B16EA688CB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DEEA714-C1AB-4E64-888F-97BB867055E8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623F0516-7BE2-426B-9EE9-405C6C95E8CE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761748C2-9E78-48EC-8DF7-679B722EA7EA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C13B6DC-DAA3-4463-B061-1A68415165FE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C1F8E86-66A5-4592-B547-F80D412085C1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CDC4F85-63AD-4C20-980D-850A4816854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BCBD4323-2E89-4BF3-A9AA-55458674726A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79BD91F-7152-4C56-AA93-B0F174BF08B4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4511F08-1A00-4955-951A-DEE0160CA20D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72676FF0-BFAC-45C8-9C11-236E0D3DC6C7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790EDB2-ED22-4D22-8E35-35E5B110A695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FBBEC96A-9293-4A69-988B-C9B775CE1C89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B1182407-D4DD-4135-8F02-A53E7AB6F099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F83ADFF2-7557-4309-9600-EA9F5237C151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AEE57096-2058-4075-AE36-3FA7CF50E3FD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1F630D8B-EFB6-41E6-AD5A-E98DF1DF68AE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BDEAD1FE-1666-4F5B-AAC7-48B08B801340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175CB6BB-2C43-4422-936F-8DFD0FF4094D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9B70E05-9D08-4BFA-AAD8-A4FD9B3EB263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10A1F1C4-5F69-4C71-80FC-28CFD681C9E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E1F3AAF-CCB8-481A-B822-89A542019F00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6F1BF78B-F807-4530-801D-58CD5F9BAF50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5A9A9ED8-5CAB-40CA-99EE-EF9F29FEC325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652598B-ABD4-4EBE-972D-422298D313F2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AAC3DDF6-3730-4CF0-BE3A-B8FF8F9016E4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E6F142F-445D-4F5D-9267-D969F572DF75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171A3B8E-420B-4155-8659-A630C89D4987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7D2977EA-4295-4F53-8BA2-DC6C65635FE7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232E74C-049C-426A-8039-1D962BF341F8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3A977AB7-DAC4-40AC-B525-D9EB3F547D97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4B80BB00-42E2-4A65-8B6C-2369EBB44E34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52FD7EB7-C92A-42FD-9945-8F4BB3201F79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C3D00875-4DA7-4E16-B8F0-B63161FF44BA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6E246E34-8CAE-48F4-8C98-C7D9BF595436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9C18E787-5D17-4C5B-907F-1208A448A0DC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3FE8D69-DD12-4761-8B40-F93BF2DDC8E9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31719F2-CF34-4028-AEF8-B59DC409487B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85AE2B69-E0C3-492D-990A-A5F90DA29412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AAC4B399-C4BF-46BF-B229-4C051C92C861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8DBE10E-BB70-4DF8-A6D6-DD88DEB24430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C39B8946-81F4-4EBD-AEF0-BC7D9C3BB4A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F1B863FC-4DDE-4E7A-ACBA-3CD029013842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3011C6CF-C959-48E6-A151-1E3EB6357A75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A64F2AD2-1D1F-43A7-949F-36B3DE2955F0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FDBA21EC-2B06-4992-88BA-DA25C174BF79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10B5E02B-47C3-42AD-AB1F-CFB12EAF5D65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E0EDCDF-8E2E-490D-A1F3-4635BCC40495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18E95717-890C-441E-986E-9CED131C36A0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974E2026-80BF-4241-9373-081ECA137F5E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2F701B43-F4FA-4E46-86E2-15C62FCC0F37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0861F8F-0ED9-41DB-806D-883E0DCBB930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B1A004C-8F1B-4E35-9F98-A194A536DA54}"/>
                </a:ext>
              </a:extLst>
            </p:cNvPr>
            <p:cNvGrpSpPr/>
            <p:nvPr/>
          </p:nvGrpSpPr>
          <p:grpSpPr>
            <a:xfrm>
              <a:off x="8573224" y="5333266"/>
              <a:ext cx="1015774" cy="1452165"/>
              <a:chOff x="9827995" y="-3348465"/>
              <a:chExt cx="1557034" cy="2225957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9DAC4AD-DBA3-413F-8CAA-923D2020B74E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5265FEA-4A0C-455E-9C6F-0D8B3325EB00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8AB30BD-D39C-4DF9-83A9-CA334957B62E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AD3D02F-9356-4726-BCC8-2F88D64DF5D8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6BDD08E-5261-414B-90A6-3156099A24B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B4AB180-8374-438E-8EC9-5C9EB6200403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F0ACD00-E854-4D71-9CE5-848F7783C188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D062328-7D52-4EDC-A415-D605D31CFD9A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2E7118C-4649-4CE3-8DF1-B242D1E4732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89AED51-B3AB-4ACF-9D5B-48695FB73765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B6B1432-0A1D-4CDB-A137-11E37CF47117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6A93C33-2000-4D69-9CE8-5EF623A5BC8E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6137DB2-75B4-44C8-9247-CB1477C702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1E635ED-294B-49EC-8D0C-184675B711C8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43DC133-13E8-4CE1-851A-3E886D8F83A6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89E70D4-D1B8-40A7-8A5A-472F68650EEA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91622F9-259E-4579-A24B-3184DE349A7B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5BFD07C-5A12-4694-B50E-984B246A0724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9096EE7-E0DD-4634-9034-BF3335D29E70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97236A6-68CE-4219-8D37-EB91590629AA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AEAE42C-F7DF-4423-B884-589847E6B3B0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A2D3316-B27C-40CC-82F4-8A87A8F9D6D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60ECC6E-84A5-4478-B833-C5387BD0B310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9699CB5-D6E0-49B7-B2A4-E7CCA34D52B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2713143-6128-4ABA-88A1-F7B7F625C656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577E92A-D347-402B-ABB6-6D01D068A36B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3173CAF-0036-4800-A4CB-C385FEBCE844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339E3D-5EFA-46A4-9AFC-D67499A84D70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4F9D51BE-355E-4CEF-ABCF-92A9A00241D4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E97809-7FA0-47C9-8A66-194311D304C4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AFE7D24-CEE4-4EA2-994F-A2A9E70E0EF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601C0A7-1651-4663-87C2-70024BF127EB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1112FFB-93E0-4530-98C1-9BD08FC9ABE5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736D585-2A6C-4831-8823-96948073143F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28CCCC2-990C-4034-8710-9FE1417A33CC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83FB354-2628-4915-8B55-B3780E6AB375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57B59BA-8363-4F37-943E-A2830232C1C4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1453AE4-53C7-4793-BE69-3ECC4CA15AF5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C1A8291-A316-42BB-8469-31283737A01B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36B3698-1054-458F-B6A5-00217FFDA998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3A5276-EFC9-4244-B52F-D94BD9B27187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09C88C8-1686-44D3-91EE-8BF6F8305427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725F38E-C608-462C-814B-5B007762A67A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EC081DB-4128-45F4-A994-B3803D8EAF15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58B6CB1-B3C7-4623-8EA7-A254DBAC9820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488569B-9BA3-4954-8CC3-A62F59A1E8A6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EB0ABE1-4929-4C7C-B2F0-22BCA77A3341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1614509-0CA7-42D9-8F18-7C028D0EDCED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8E7AA8C-7A71-49E6-A236-0049F5B77F7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39FBD9F-FF8B-48E9-9C44-13BF3134A3D6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4758FF4-03D4-4BD0-A615-ACA9A400A375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2B07F51-AA5D-414B-A304-3EFA6EDE06FA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DEC4899-D079-4C8F-8FD4-D82E278DCBA3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F07597B-6FD5-405A-8E60-F89564D67FD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F5A6D77-AD85-4728-AF2D-9015F4A65386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06D2B8D-2C96-42A2-AF57-1274AB61CB69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4D5992B-5047-46D1-9C8F-EC32A91FF945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6242B1C-892B-4E2A-889A-6E9B4227BDB6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9027AE8-648C-4FB7-8176-D11838853825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4C02557-CD66-4610-9121-2FA51EB2E60E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1A190A9-C0CB-4963-AAFC-4C8342865DD2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F1364DA3-D4AA-4973-8C61-9A5E3AF2FA8B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412B95A-F720-436B-BCD3-92CA16518FE4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EAF763F-4D77-447D-B6DB-85D7F7C19722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49C38B23-20B7-4494-82EA-BCF1737812A3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732D3EC-F1EB-47E4-8761-15B42C75629B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5C0C85B0-C9F0-4D8A-8258-FBABB686F245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61AB60F-81F0-448B-A45B-6E99BC13F173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C78BCB0-F146-4976-B262-50AD953F298F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9754E60-BBB0-45A4-97BC-331D1382D430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D95810B-015F-4736-AA0E-CF4AF1FF878A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4D25508-267C-4933-81EF-5285E6CD6E4B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EF2B5F1-2E06-4F57-B34C-B8C2E7C4C115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8322283-C700-4747-A19A-0E236C047732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B1683D8-F979-4B41-A657-1A1745B1D12D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4F2967-8B13-4123-99EA-15FCB18A3B3F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C8CCF72-872D-4F0A-9B79-4FDC39ED346A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57A3D51-D26B-4994-9FC4-322D9934721A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EFAF249-8B50-4715-9A9A-1F192210DA5E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821D0D3-4DC4-4C97-ABBA-2B3895E1A0E9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BFA2B11-8399-4ABA-B2BA-66B833BE94BE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A1E7E2A-2A12-4697-A4EA-B22FDA362B31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EBB5046-E56F-4552-AAE3-63B584EFFA1F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006BC5A-CCC7-49AC-B6A7-DC78934F7041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2BD81D1-EC62-4490-A7EE-07B33FA903D0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E064981-1299-437F-AC65-FE5421A3C796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E034953-8924-4B0E-B3C1-723ABF6D8680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899EE9A-85C0-4657-AEE7-8FDE77BA0D2A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EEB9CF3-545D-4F68-A5B1-24395FF59DBF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48D1C88-9601-4133-9AAA-ECFEE8672DC3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F29F3E5-78B8-4839-883C-83D007B43B1D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F3776F0-1A82-4759-8969-A046AEB7984A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E5AFAD0-00F5-42BD-A7C2-822DDC4D929F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D3BE97C-C032-4C40-8B72-BC7C927832C9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F4CE15C-378B-4739-90B3-C860201B3BF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B16E65E-4DF2-4F57-8D22-AC8B6364ACA1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896222F-B15F-49A8-8D96-B10B4E9A5A7F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ABFCA5-F1FB-421B-9AB5-63FA5C3C9C24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A0948BB-D9C1-4FAC-B67D-2A477633C6EF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671BEB9-92E5-4FAD-9585-754A03E23E8D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195F7BE-DB47-469B-A27F-FEC62D18CD9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51A6142-09E2-4EC5-9F26-584EA71B7CB7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752CEED-C7F1-4081-A4DC-86F154FDEF62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CAF687F-5041-461E-8AE5-5A7D74AEEFE5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DE80F21-3285-4197-AF32-409E694B0209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9966935-B24D-498C-80D2-C766B0E8EBCF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6731650-1AF9-4F35-8529-529366719DDE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0156D47-CA1D-4D7A-9B5E-6CD30E8B9052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6FD632B-3698-49BF-948E-49118FE880B3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3A60884-17C5-4654-9B15-B7C90461FAEE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C8D7233-C738-4576-830E-9F13B88064D2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3E6AAE63-433A-494E-80FA-A6EBDC2732E5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90C195E7-12BE-40B3-9C7D-7A2D5225FB11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28" name="组合 18">
            <a:extLst>
              <a:ext uri="{FF2B5EF4-FFF2-40B4-BE49-F238E27FC236}">
                <a16:creationId xmlns:a16="http://schemas.microsoft.com/office/drawing/2014/main" id="{95A96033-979E-42C3-8C8C-22DA0A24F3AF}"/>
              </a:ext>
            </a:extLst>
          </p:cNvPr>
          <p:cNvGrpSpPr/>
          <p:nvPr/>
        </p:nvGrpSpPr>
        <p:grpSpPr>
          <a:xfrm>
            <a:off x="5219443" y="2324897"/>
            <a:ext cx="3764537" cy="2988936"/>
            <a:chOff x="884" y="3053"/>
            <a:chExt cx="17244" cy="4020"/>
          </a:xfrm>
        </p:grpSpPr>
        <p:grpSp>
          <p:nvGrpSpPr>
            <p:cNvPr id="529" name="组合 15">
              <a:extLst>
                <a:ext uri="{FF2B5EF4-FFF2-40B4-BE49-F238E27FC236}">
                  <a16:creationId xmlns:a16="http://schemas.microsoft.com/office/drawing/2014/main" id="{71BE0DA6-E528-4663-ADF1-972B3EDFDB7F}"/>
                </a:ext>
              </a:extLst>
            </p:cNvPr>
            <p:cNvGrpSpPr/>
            <p:nvPr/>
          </p:nvGrpSpPr>
          <p:grpSpPr>
            <a:xfrm>
              <a:off x="1317" y="3053"/>
              <a:ext cx="16811" cy="4020"/>
              <a:chOff x="1020" y="2328"/>
              <a:chExt cx="11098" cy="8282"/>
            </a:xfrm>
          </p:grpSpPr>
          <p:sp>
            <p:nvSpPr>
              <p:cNvPr id="532" name="圆角矩形 14">
                <a:extLst>
                  <a:ext uri="{FF2B5EF4-FFF2-40B4-BE49-F238E27FC236}">
                    <a16:creationId xmlns:a16="http://schemas.microsoft.com/office/drawing/2014/main" id="{F3552FC9-A3BC-4E22-80C1-E2237C1CE5D9}"/>
                  </a:ext>
                </a:extLst>
              </p:cNvPr>
              <p:cNvSpPr/>
              <p:nvPr/>
            </p:nvSpPr>
            <p:spPr>
              <a:xfrm>
                <a:off x="1220" y="2481"/>
                <a:ext cx="10898" cy="8129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000" dirty="0">
                  <a:solidFill>
                    <a:srgbClr val="5F77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3" name="圆角矩形 13">
                <a:extLst>
                  <a:ext uri="{FF2B5EF4-FFF2-40B4-BE49-F238E27FC236}">
                    <a16:creationId xmlns:a16="http://schemas.microsoft.com/office/drawing/2014/main" id="{7290EE69-734A-41AE-A2AE-D4A362B307B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000">
                  <a:solidFill>
                    <a:srgbClr val="5F77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0" name="文本框 17">
              <a:extLst>
                <a:ext uri="{FF2B5EF4-FFF2-40B4-BE49-F238E27FC236}">
                  <a16:creationId xmlns:a16="http://schemas.microsoft.com/office/drawing/2014/main" id="{97636CDB-F866-43A8-9931-56102538C984}"/>
                </a:ext>
              </a:extLst>
            </p:cNvPr>
            <p:cNvSpPr txBox="1"/>
            <p:nvPr/>
          </p:nvSpPr>
          <p:spPr>
            <a:xfrm>
              <a:off x="884" y="3129"/>
              <a:ext cx="17114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14000"/>
                </a:lnSpc>
                <a:spcAft>
                  <a:spcPts val="750"/>
                </a:spcAft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chơi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: Ai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文本框 17">
              <a:extLst>
                <a:ext uri="{FF2B5EF4-FFF2-40B4-BE49-F238E27FC236}">
                  <a16:creationId xmlns:a16="http://schemas.microsoft.com/office/drawing/2014/main" id="{8B71D96E-5C60-4181-95BB-48DD3EFC4AFD}"/>
                </a:ext>
              </a:extLst>
            </p:cNvPr>
            <p:cNvSpPr txBox="1"/>
            <p:nvPr/>
          </p:nvSpPr>
          <p:spPr>
            <a:xfrm>
              <a:off x="1162" y="4101"/>
              <a:ext cx="15640" cy="1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4000"/>
                </a:lnSpc>
                <a:spcAft>
                  <a:spcPts val="750"/>
                </a:spcAft>
                <a:defRPr/>
              </a:pP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Luật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chơi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: Chia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lớp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thành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4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,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lên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bảng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viết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tên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hình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tam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giác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tứ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giác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có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trong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hình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.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nào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hoàn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thành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nhanh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chính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xác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chiến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thắng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.</a:t>
              </a:r>
              <a:endParaRPr lang="vi-V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3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667</Words>
  <Application>Microsoft Office PowerPoint</Application>
  <PresentationFormat>On-screen Show (4:3)</PresentationFormat>
  <Paragraphs>117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微软雅黑</vt:lpstr>
      <vt:lpstr>Arial</vt:lpstr>
      <vt:lpstr>Arial Black</vt:lpstr>
      <vt:lpstr>Calibri</vt:lpstr>
      <vt:lpstr>Calibri Light</vt:lpstr>
      <vt:lpstr>Coiny</vt:lpstr>
      <vt:lpstr>Office 主题​​</vt:lpstr>
      <vt:lpstr>Office Theme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Lan Phuong</cp:lastModifiedBy>
  <cp:revision>80</cp:revision>
  <dcterms:created xsi:type="dcterms:W3CDTF">2021-06-03T14:58:56Z</dcterms:created>
  <dcterms:modified xsi:type="dcterms:W3CDTF">2023-10-19T05:54:40Z</dcterms:modified>
</cp:coreProperties>
</file>