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0" r:id="rId3"/>
  </p:sldMasterIdLst>
  <p:notesMasterIdLst>
    <p:notesMasterId r:id="rId31"/>
  </p:notesMasterIdLst>
  <p:sldIdLst>
    <p:sldId id="3836" r:id="rId4"/>
    <p:sldId id="3795" r:id="rId5"/>
    <p:sldId id="3799" r:id="rId6"/>
    <p:sldId id="3796" r:id="rId7"/>
    <p:sldId id="3798" r:id="rId8"/>
    <p:sldId id="3828" r:id="rId9"/>
    <p:sldId id="2654" r:id="rId10"/>
    <p:sldId id="3802" r:id="rId11"/>
    <p:sldId id="325" r:id="rId12"/>
    <p:sldId id="347" r:id="rId13"/>
    <p:sldId id="349" r:id="rId14"/>
    <p:sldId id="344" r:id="rId15"/>
    <p:sldId id="3829" r:id="rId16"/>
    <p:sldId id="3835" r:id="rId17"/>
    <p:sldId id="3842" r:id="rId18"/>
    <p:sldId id="3841" r:id="rId19"/>
    <p:sldId id="3831" r:id="rId20"/>
    <p:sldId id="351" r:id="rId21"/>
    <p:sldId id="3839" r:id="rId22"/>
    <p:sldId id="3832" r:id="rId23"/>
    <p:sldId id="354" r:id="rId24"/>
    <p:sldId id="356" r:id="rId25"/>
    <p:sldId id="3833" r:id="rId26"/>
    <p:sldId id="357" r:id="rId27"/>
    <p:sldId id="3843" r:id="rId28"/>
    <p:sldId id="3834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B65D3A"/>
    <a:srgbClr val="FFFFFF"/>
    <a:srgbClr val="F4A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560D-1CDE-4CB8-8E86-D690FE0C3B4B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9E52-31C1-4586-889A-BEB566C4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44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7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12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15794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50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123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9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34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1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52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589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1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3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581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65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6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25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FB68ECD-036C-FB82-36A8-2B785B19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15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BDED-9353-46FA-95B0-4CA8F46A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AC5C-D0AE-4216-8DF4-7E5DDC60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4" y="489460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1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487795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732079" y="2108200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4 bằng 8, viết 8.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487795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732079" y="2840501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3 bằng 6, viết 6.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487795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732079" y="35728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0 bằng 0, viết 0.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487795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732079" y="43051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1 bằng 2, viết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2 068</a:t>
                </a:r>
              </a:p>
            </p:txBody>
          </p:sp>
        </mc:Choice>
        <mc:Fallback xmlns="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8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13B12A-CF8D-A575-E54C-0E6FC56C186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66E83FD-F381-3159-CB25-D7C8C622FBB9}"/>
              </a:ext>
            </a:extLst>
          </p:cNvPr>
          <p:cNvSpPr/>
          <p:nvPr/>
        </p:nvSpPr>
        <p:spPr>
          <a:xfrm>
            <a:off x="3803868" y="3951209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blipFill>
                  <a:blip r:embed="rId3"/>
                  <a:stretch>
                    <a:fillRect l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063253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307537" y="2108200"/>
            <a:ext cx="549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5 bằng 15, viết 5 nhớ 1.</a:t>
            </a: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063253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307537" y="2840501"/>
            <a:ext cx="6564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6,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</a:t>
            </a:r>
          </a:p>
        </p:txBody>
      </p:sp>
      <p:sp>
        <p:nvSpPr>
          <p:cNvPr id="50" name="PHẠM DUYÊN 12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PHẠM DUYÊN 13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063253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4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307537" y="35728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2 bằng 6, viết 6.</a:t>
            </a:r>
          </a:p>
        </p:txBody>
      </p:sp>
      <p:sp>
        <p:nvSpPr>
          <p:cNvPr id="58" name="PHẠM DUYÊN 15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PHẠM DUYÊN 16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063253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7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307537" y="43051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1 bằng 3, viết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3 675</a:t>
                </a:r>
              </a:p>
            </p:txBody>
          </p:sp>
        </mc:Choice>
        <mc:Fallback xmlns="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9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grpSp>
        <p:nvGrpSpPr>
          <p:cNvPr id="6" name="PHẠM DUYÊN 24 - 9Slide.vn">
            <a:extLst>
              <a:ext uri="{FF2B5EF4-FFF2-40B4-BE49-F238E27FC236}">
                <a16:creationId xmlns:a16="http://schemas.microsoft.com/office/drawing/2014/main" id="{E804DA74-F015-3ECE-3AE1-9DB20045D1E3}"/>
              </a:ext>
            </a:extLst>
          </p:cNvPr>
          <p:cNvGrpSpPr/>
          <p:nvPr/>
        </p:nvGrpSpPr>
        <p:grpSpPr>
          <a:xfrm>
            <a:off x="8482886" y="7315200"/>
            <a:ext cx="2209799" cy="1828800"/>
            <a:chOff x="1981200" y="3496688"/>
            <a:chExt cx="3314699" cy="2743196"/>
          </a:xfrm>
        </p:grpSpPr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0AD77B87-380F-BCED-1368-8104CB6D458B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PHẠM DUYÊN 5 - 9Slide.vn">
                  <a:extLst>
                    <a:ext uri="{FF2B5EF4-FFF2-40B4-BE49-F238E27FC236}">
                      <a16:creationId xmlns:a16="http://schemas.microsoft.com/office/drawing/2014/main" id="{F6651A8C-5CAD-D304-6983-E4A01F248261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PHẠM DUYÊN 6 - 9Slide.vn">
              <a:extLst>
                <a:ext uri="{FF2B5EF4-FFF2-40B4-BE49-F238E27FC236}">
                  <a16:creationId xmlns:a16="http://schemas.microsoft.com/office/drawing/2014/main" id="{E4C815E7-AAD0-093F-9C32-CB7EC7A3A5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5F1B0A17-CF5B-D8BA-FFD4-055D241D6013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" name="PHẠM DUYÊN 9 - 9Slide.vn">
              <a:extLst>
                <a:ext uri="{FF2B5EF4-FFF2-40B4-BE49-F238E27FC236}">
                  <a16:creationId xmlns:a16="http://schemas.microsoft.com/office/drawing/2014/main" id="{0DC1EF15-3539-F6DF-5187-D01535F8BA6A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PHẠM DUYÊN 11 - 9Slide.vn">
              <a:extLst>
                <a:ext uri="{FF2B5EF4-FFF2-40B4-BE49-F238E27FC236}">
                  <a16:creationId xmlns:a16="http://schemas.microsoft.com/office/drawing/2014/main" id="{A58C1453-5683-11FE-E72D-8F5E11D9D43D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PHẠM DUYÊN 12 - 9Slide.vn">
              <a:extLst>
                <a:ext uri="{FF2B5EF4-FFF2-40B4-BE49-F238E27FC236}">
                  <a16:creationId xmlns:a16="http://schemas.microsoft.com/office/drawing/2014/main" id="{2084EE7B-C49C-D416-757A-172553DB4048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1C6D123C-40D3-7158-01C6-482063E5FE5A}"/>
              </a:ext>
            </a:extLst>
          </p:cNvPr>
          <p:cNvSpPr txBox="1"/>
          <p:nvPr/>
        </p:nvSpPr>
        <p:spPr>
          <a:xfrm>
            <a:off x="1031851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26 - 9Slide.vn">
            <a:extLst>
              <a:ext uri="{FF2B5EF4-FFF2-40B4-BE49-F238E27FC236}">
                <a16:creationId xmlns:a16="http://schemas.microsoft.com/office/drawing/2014/main" id="{8291AA96-6798-A6A9-5016-7EFBA42DBB00}"/>
              </a:ext>
            </a:extLst>
          </p:cNvPr>
          <p:cNvSpPr txBox="1"/>
          <p:nvPr/>
        </p:nvSpPr>
        <p:spPr>
          <a:xfrm>
            <a:off x="985503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27 - 9Slide.vn">
            <a:extLst>
              <a:ext uri="{FF2B5EF4-FFF2-40B4-BE49-F238E27FC236}">
                <a16:creationId xmlns:a16="http://schemas.microsoft.com/office/drawing/2014/main" id="{E2CEB011-4AC2-A723-56D5-900501D6316B}"/>
              </a:ext>
            </a:extLst>
          </p:cNvPr>
          <p:cNvSpPr txBox="1"/>
          <p:nvPr/>
        </p:nvSpPr>
        <p:spPr>
          <a:xfrm>
            <a:off x="939155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PHẠM DUYÊN 28 - 9Slide.vn">
            <a:extLst>
              <a:ext uri="{FF2B5EF4-FFF2-40B4-BE49-F238E27FC236}">
                <a16:creationId xmlns:a16="http://schemas.microsoft.com/office/drawing/2014/main" id="{6292CF91-DCD0-BDCF-2FC8-31115EBB86DA}"/>
              </a:ext>
            </a:extLst>
          </p:cNvPr>
          <p:cNvSpPr txBox="1"/>
          <p:nvPr/>
        </p:nvSpPr>
        <p:spPr>
          <a:xfrm>
            <a:off x="8916612" y="9211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2B80F8-6011-20D4-7D12-A8C0CBF3418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085F1CBB-F917-BC63-5FA5-7E63CAF807D7}"/>
              </a:ext>
            </a:extLst>
          </p:cNvPr>
          <p:cNvGrpSpPr/>
          <p:nvPr/>
        </p:nvGrpSpPr>
        <p:grpSpPr>
          <a:xfrm>
            <a:off x="7620000" y="1828800"/>
            <a:ext cx="2209799" cy="1828800"/>
            <a:chOff x="1981200" y="3496688"/>
            <a:chExt cx="3314699" cy="2743196"/>
          </a:xfrm>
        </p:grpSpPr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35503D1-9964-2F03-6F99-A7471FE0D89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HẠM DUYÊN 5 - 9Slide.vn">
                  <a:extLst>
                    <a:ext uri="{FF2B5EF4-FFF2-40B4-BE49-F238E27FC236}">
                      <a16:creationId xmlns:a16="http://schemas.microsoft.com/office/drawing/2014/main" id="{F8B9AD79-A6C6-3045-B7E0-CC343ADD566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PHẠM DUYÊN 6 - 9Slide.vn">
              <a:extLst>
                <a:ext uri="{FF2B5EF4-FFF2-40B4-BE49-F238E27FC236}">
                  <a16:creationId xmlns:a16="http://schemas.microsoft.com/office/drawing/2014/main" id="{812135A5-FC69-5F03-41A6-167942DD61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7 - 9Slide.vn">
              <a:extLst>
                <a:ext uri="{FF2B5EF4-FFF2-40B4-BE49-F238E27FC236}">
                  <a16:creationId xmlns:a16="http://schemas.microsoft.com/office/drawing/2014/main" id="{16B28C9F-8B8D-AEA5-605C-CE495217A0F8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FADE3F5B-35DC-9DC4-9C2B-49DB0EB84DA8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DDD9C73E-7598-0AF6-DFC5-8148C1B26C04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21331C93-AC38-B2DA-7BF1-DCA1102EA8D2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PHẠM DUYÊN 2 - 9Slide.vn">
            <a:extLst>
              <a:ext uri="{FF2B5EF4-FFF2-40B4-BE49-F238E27FC236}">
                <a16:creationId xmlns:a16="http://schemas.microsoft.com/office/drawing/2014/main" id="{1164158D-FE06-4529-51CB-8F52F769B8C8}"/>
              </a:ext>
            </a:extLst>
          </p:cNvPr>
          <p:cNvGrpSpPr/>
          <p:nvPr/>
        </p:nvGrpSpPr>
        <p:grpSpPr>
          <a:xfrm>
            <a:off x="8053726" y="3724869"/>
            <a:ext cx="1776073" cy="923330"/>
            <a:chOff x="8053726" y="3724869"/>
            <a:chExt cx="1776073" cy="923330"/>
          </a:xfrm>
        </p:grpSpPr>
        <p:sp>
          <p:nvSpPr>
            <p:cNvPr id="23" name="PHẠM DUYÊN 4 - 9Slide.vn">
              <a:extLst>
                <a:ext uri="{FF2B5EF4-FFF2-40B4-BE49-F238E27FC236}">
                  <a16:creationId xmlns:a16="http://schemas.microsoft.com/office/drawing/2014/main" id="{892F8ADD-0526-0814-99FE-CE76463907B4}"/>
                </a:ext>
              </a:extLst>
            </p:cNvPr>
            <p:cNvSpPr txBox="1"/>
            <p:nvPr/>
          </p:nvSpPr>
          <p:spPr>
            <a:xfrm>
              <a:off x="94556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3B834683-97AD-C52F-4AA9-C7679444CCD5}"/>
                </a:ext>
              </a:extLst>
            </p:cNvPr>
            <p:cNvSpPr txBox="1"/>
            <p:nvPr/>
          </p:nvSpPr>
          <p:spPr>
            <a:xfrm>
              <a:off x="89921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5" name="PHẠM DUYÊN 11 - 9Slide.vn">
              <a:extLst>
                <a:ext uri="{FF2B5EF4-FFF2-40B4-BE49-F238E27FC236}">
                  <a16:creationId xmlns:a16="http://schemas.microsoft.com/office/drawing/2014/main" id="{78C3656D-ACDD-3592-6D1A-E5ACDC111210}"/>
                </a:ext>
              </a:extLst>
            </p:cNvPr>
            <p:cNvSpPr txBox="1"/>
            <p:nvPr/>
          </p:nvSpPr>
          <p:spPr>
            <a:xfrm>
              <a:off x="85286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" name="PHẠM DUYÊN 14 - 9Slide.vn">
              <a:extLst>
                <a:ext uri="{FF2B5EF4-FFF2-40B4-BE49-F238E27FC236}">
                  <a16:creationId xmlns:a16="http://schemas.microsoft.com/office/drawing/2014/main" id="{EDFCA52A-5168-18E8-62E0-5DBD0B492927}"/>
                </a:ext>
              </a:extLst>
            </p:cNvPr>
            <p:cNvSpPr txBox="1"/>
            <p:nvPr/>
          </p:nvSpPr>
          <p:spPr>
            <a:xfrm>
              <a:off x="80537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100D50C5-CE90-4C10-D7BB-5B7DBDFCC5ED}"/>
              </a:ext>
            </a:extLst>
          </p:cNvPr>
          <p:cNvGrpSpPr/>
          <p:nvPr/>
        </p:nvGrpSpPr>
        <p:grpSpPr>
          <a:xfrm>
            <a:off x="2057400" y="1828800"/>
            <a:ext cx="2209799" cy="1828800"/>
            <a:chOff x="1981200" y="3496688"/>
            <a:chExt cx="3314699" cy="2743196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6DC87E06-6176-275B-125D-13223F735AB5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PHẠM DUYÊN 5 - 9Slide.vn">
                  <a:extLst>
                    <a:ext uri="{FF2B5EF4-FFF2-40B4-BE49-F238E27FC236}">
                      <a16:creationId xmlns:a16="http://schemas.microsoft.com/office/drawing/2014/main" id="{CCB3511D-63DA-ED0A-A9FA-E4337CF4C9DB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PHẠM DUYÊN 6 - 9Slide.vn">
              <a:extLst>
                <a:ext uri="{FF2B5EF4-FFF2-40B4-BE49-F238E27FC236}">
                  <a16:creationId xmlns:a16="http://schemas.microsoft.com/office/drawing/2014/main" id="{59B27EBA-F21E-4DA5-FF31-BD51957BC5BA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A8D13A1A-BE42-F5E3-2761-30D67C88EB21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PHẠM DUYÊN 9 - 9Slide.vn">
              <a:extLst>
                <a:ext uri="{FF2B5EF4-FFF2-40B4-BE49-F238E27FC236}">
                  <a16:creationId xmlns:a16="http://schemas.microsoft.com/office/drawing/2014/main" id="{D2E2744D-7602-D600-DA12-604BB901E1F5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PHẠM DUYÊN 11 - 9Slide.vn">
              <a:extLst>
                <a:ext uri="{FF2B5EF4-FFF2-40B4-BE49-F238E27FC236}">
                  <a16:creationId xmlns:a16="http://schemas.microsoft.com/office/drawing/2014/main" id="{507C5C40-C153-A70B-0BFD-E7B408F1175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PHẠM DUYÊN 12 - 9Slide.vn">
              <a:extLst>
                <a:ext uri="{FF2B5EF4-FFF2-40B4-BE49-F238E27FC236}">
                  <a16:creationId xmlns:a16="http://schemas.microsoft.com/office/drawing/2014/main" id="{4C22FC05-2FF7-480E-DCC6-EDB00D250AA6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4" name="PHẠM DUYÊN 4 - 9Slide.vn">
            <a:extLst>
              <a:ext uri="{FF2B5EF4-FFF2-40B4-BE49-F238E27FC236}">
                <a16:creationId xmlns:a16="http://schemas.microsoft.com/office/drawing/2014/main" id="{F07E9BB3-0335-3D74-F74A-8CB5B0EECB0C}"/>
              </a:ext>
            </a:extLst>
          </p:cNvPr>
          <p:cNvGrpSpPr/>
          <p:nvPr/>
        </p:nvGrpSpPr>
        <p:grpSpPr>
          <a:xfrm>
            <a:off x="2491126" y="3724869"/>
            <a:ext cx="1776073" cy="923330"/>
            <a:chOff x="2491126" y="3724869"/>
            <a:chExt cx="1776073" cy="923330"/>
          </a:xfrm>
        </p:grpSpPr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A32581D2-162A-A117-761C-B0D8368EA06E}"/>
                </a:ext>
              </a:extLst>
            </p:cNvPr>
            <p:cNvSpPr txBox="1"/>
            <p:nvPr/>
          </p:nvSpPr>
          <p:spPr>
            <a:xfrm>
              <a:off x="38930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C531AF9A-C8AE-0563-3F45-1EF26D8C8B9F}"/>
                </a:ext>
              </a:extLst>
            </p:cNvPr>
            <p:cNvSpPr txBox="1"/>
            <p:nvPr/>
          </p:nvSpPr>
          <p:spPr>
            <a:xfrm>
              <a:off x="34295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PHẠM DUYÊN 11 - 9Slide.vn">
              <a:extLst>
                <a:ext uri="{FF2B5EF4-FFF2-40B4-BE49-F238E27FC236}">
                  <a16:creationId xmlns:a16="http://schemas.microsoft.com/office/drawing/2014/main" id="{F7E771B3-8027-1917-B91E-3D3D7AB5B6FB}"/>
                </a:ext>
              </a:extLst>
            </p:cNvPr>
            <p:cNvSpPr txBox="1"/>
            <p:nvPr/>
          </p:nvSpPr>
          <p:spPr>
            <a:xfrm>
              <a:off x="29660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PHẠM DUYÊN 14 - 9Slide.vn">
              <a:extLst>
                <a:ext uri="{FF2B5EF4-FFF2-40B4-BE49-F238E27FC236}">
                  <a16:creationId xmlns:a16="http://schemas.microsoft.com/office/drawing/2014/main" id="{5D854961-E66B-F2DD-337B-5E0620F62FCA}"/>
                </a:ext>
              </a:extLst>
            </p:cNvPr>
            <p:cNvSpPr txBox="1"/>
            <p:nvPr/>
          </p:nvSpPr>
          <p:spPr>
            <a:xfrm>
              <a:off x="24911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2D0E3C6A-6048-8098-2DB3-4D9D6A975D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782736" y="951166"/>
            <a:ext cx="1020664" cy="486278"/>
          </a:xfrm>
          <a:prstGeom prst="rect">
            <a:avLst/>
          </a:prstGeom>
        </p:spPr>
      </p:pic>
      <p:pic>
        <p:nvPicPr>
          <p:cNvPr id="51" name="PHẠM DUYÊN 10 - 9Slide.vn">
            <a:extLst>
              <a:ext uri="{FF2B5EF4-FFF2-40B4-BE49-F238E27FC236}">
                <a16:creationId xmlns:a16="http://schemas.microsoft.com/office/drawing/2014/main" id="{51D22C53-AC09-055C-D578-873EFF89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144" y="669302"/>
            <a:ext cx="8681456" cy="1255885"/>
          </a:xfrm>
          <a:prstGeom prst="rect">
            <a:avLst/>
          </a:prstGeom>
        </p:spPr>
      </p:pic>
      <p:pic>
        <p:nvPicPr>
          <p:cNvPr id="52" name="PHẠM DUYÊN 11 - 9Slide.vn">
            <a:extLst>
              <a:ext uri="{FF2B5EF4-FFF2-40B4-BE49-F238E27FC236}">
                <a16:creationId xmlns:a16="http://schemas.microsoft.com/office/drawing/2014/main" id="{9E902D08-B595-795A-F028-BCB1377E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10256936" y="951166"/>
            <a:ext cx="1020664" cy="486278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3A5ABB-19AE-EA3A-28DB-272266C61FD2}"/>
              </a:ext>
            </a:extLst>
          </p:cNvPr>
          <p:cNvSpPr txBox="1"/>
          <p:nvPr/>
        </p:nvSpPr>
        <p:spPr>
          <a:xfrm>
            <a:off x="2180544" y="5068369"/>
            <a:ext cx="868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BDF8A37-BA56-24D2-D0B2-86A24D0D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5" y="4932814"/>
            <a:ext cx="1975857" cy="975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F2F88-FC05-1BC0-B404-CDE68D3ED1F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b="1" kern="0">
                <a:solidFill>
                  <a:srgbClr val="D6F4FF"/>
                </a:solidFill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b="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1</a:t>
              </a:r>
              <a:endParaRPr lang="en-US" sz="3200" b="1" kern="0" dirty="0">
                <a:solidFill>
                  <a:srgbClr val="008DB4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8840D9F-1C51-2139-90FD-A95BEC97FAF9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8E64061-AC37-4630-1F79-9252A699C321}"/>
              </a:ext>
            </a:extLst>
          </p:cNvPr>
          <p:cNvSpPr txBox="1"/>
          <p:nvPr/>
        </p:nvSpPr>
        <p:spPr>
          <a:xfrm>
            <a:off x="1275185" y="3309867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5 070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7C00D185-DD9B-C34E-1E6E-A40D6D3F2890}"/>
              </a:ext>
            </a:extLst>
          </p:cNvPr>
          <p:cNvSpPr txBox="1"/>
          <p:nvPr/>
        </p:nvSpPr>
        <p:spPr>
          <a:xfrm>
            <a:off x="3860274" y="326904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6 296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ED98A777-A541-9A7B-7A80-A64DC127859F}"/>
              </a:ext>
            </a:extLst>
          </p:cNvPr>
          <p:cNvSpPr txBox="1"/>
          <p:nvPr/>
        </p:nvSpPr>
        <p:spPr>
          <a:xfrm>
            <a:off x="6793235" y="3317038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6 327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87BC0B8F-0360-CF9D-CC6F-116E1E207752}"/>
              </a:ext>
            </a:extLst>
          </p:cNvPr>
          <p:cNvSpPr txBox="1"/>
          <p:nvPr/>
        </p:nvSpPr>
        <p:spPr>
          <a:xfrm>
            <a:off x="9400995" y="3296964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8 204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168919-5B8A-F0CE-1AB0-7FD03AF345EB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3" y="544346"/>
            <a:ext cx="5123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677" r="-441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677" r="-418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677" r="-442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F605309-054C-E790-E42A-37F81B38DC1F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84ECA-AADE-1FD1-37AB-A2D5B684B5C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2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4" y="544346"/>
            <a:ext cx="6077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756" r="-44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756" r="-41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756" r="-442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9E0B4-251C-DFE4-8FE8-1661FDFBD7A3}"/>
              </a:ext>
            </a:extLst>
          </p:cNvPr>
          <p:cNvGrpSpPr/>
          <p:nvPr/>
        </p:nvGrpSpPr>
        <p:grpSpPr>
          <a:xfrm>
            <a:off x="1259394" y="2876612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PHẠM DUYÊN 6 - 9Slide.vn">
              <a:extLst>
                <a:ext uri="{FF2B5EF4-FFF2-40B4-BE49-F238E27FC236}">
                  <a16:creationId xmlns:a16="http://schemas.microsoft.com/office/drawing/2014/main" id="{A8DA0895-9605-3C7F-C3DA-EA0E2A9FD5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42E6860-18F9-1801-7407-8857A66B8F65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1 103</a:t>
              </a:r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D713460-A6CE-89A4-B72C-6D52FA1781FD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6794DC-3858-D9C4-755F-BEC76C00C057}"/>
              </a:ext>
            </a:extLst>
          </p:cNvPr>
          <p:cNvGrpSpPr/>
          <p:nvPr/>
        </p:nvGrpSpPr>
        <p:grpSpPr>
          <a:xfrm>
            <a:off x="4918078" y="2781224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F28A4C59-90AD-1C86-CFBD-576D4AFC587A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3 - 9Slide.vn">
              <a:extLst>
                <a:ext uri="{FF2B5EF4-FFF2-40B4-BE49-F238E27FC236}">
                  <a16:creationId xmlns:a16="http://schemas.microsoft.com/office/drawing/2014/main" id="{45494D6F-8949-84B9-51C4-21234DC0C1E7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1 021</a:t>
              </a: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1C52448C-A7D5-E525-DC52-E7544F1CF27B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541A3-0023-ABE5-A241-72AEE5658AF7}"/>
              </a:ext>
            </a:extLst>
          </p:cNvPr>
          <p:cNvGrpSpPr/>
          <p:nvPr/>
        </p:nvGrpSpPr>
        <p:grpSpPr>
          <a:xfrm>
            <a:off x="8835858" y="27694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31ED2904-ADB3-37D0-9451-A13AB046BB95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7FAEFE83-8BE8-9739-BAFF-40AFCF692DB0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2 041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D90948FF-8544-314F-E176-AF2C1A8B4E18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5" name="PHẠM DUYÊN 3 - 9Slide.vn">
            <a:extLst>
              <a:ext uri="{FF2B5EF4-FFF2-40B4-BE49-F238E27FC236}">
                <a16:creationId xmlns:a16="http://schemas.microsoft.com/office/drawing/2014/main" id="{314E8C71-C501-84AE-CEFA-E2CC4B57D0A2}"/>
              </a:ext>
            </a:extLst>
          </p:cNvPr>
          <p:cNvSpPr txBox="1"/>
          <p:nvPr/>
        </p:nvSpPr>
        <p:spPr>
          <a:xfrm>
            <a:off x="1725128" y="434038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3 309</a:t>
            </a: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D38C2B15-8DF9-A458-AB48-A6CF2B03D18B}"/>
              </a:ext>
            </a:extLst>
          </p:cNvPr>
          <p:cNvSpPr txBox="1"/>
          <p:nvPr/>
        </p:nvSpPr>
        <p:spPr>
          <a:xfrm>
            <a:off x="5379595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9 198</a:t>
            </a:r>
          </a:p>
        </p:txBody>
      </p:sp>
      <p:sp>
        <p:nvSpPr>
          <p:cNvPr id="27" name="PHẠM DUYÊN 3 - 9Slide.vn">
            <a:extLst>
              <a:ext uri="{FF2B5EF4-FFF2-40B4-BE49-F238E27FC236}">
                <a16:creationId xmlns:a16="http://schemas.microsoft.com/office/drawing/2014/main" id="{2B232B1B-7D94-60FE-407D-B947BABAB7AC}"/>
              </a:ext>
            </a:extLst>
          </p:cNvPr>
          <p:cNvSpPr txBox="1"/>
          <p:nvPr/>
        </p:nvSpPr>
        <p:spPr>
          <a:xfrm>
            <a:off x="9258050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8 164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78880-25BE-E69B-5194-447620924FC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24DEC-9CDD-2451-7549-C8252B61A2D5}"/>
              </a:ext>
            </a:extLst>
          </p:cNvPr>
          <p:cNvSpPr/>
          <p:nvPr/>
        </p:nvSpPr>
        <p:spPr>
          <a:xfrm>
            <a:off x="967409" y="662609"/>
            <a:ext cx="10575234" cy="372386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5580" y="-731137"/>
            <a:ext cx="11180840" cy="6289223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9" y="4626429"/>
            <a:ext cx="2033900" cy="1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80A357-16CA-A67A-95D5-79AD6F60978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D936266F-975F-BC42-81F8-E6BF7A4FF0D9}"/>
              </a:ext>
            </a:extLst>
          </p:cNvPr>
          <p:cNvSpPr/>
          <p:nvPr/>
        </p:nvSpPr>
        <p:spPr>
          <a:xfrm>
            <a:off x="1732385" y="1676400"/>
            <a:ext cx="872723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8C3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B141992-44CD-AB46-8EF8-81BFD6EDD85F}"/>
              </a:ext>
            </a:extLst>
          </p:cNvPr>
          <p:cNvSpPr txBox="1"/>
          <p:nvPr/>
        </p:nvSpPr>
        <p:spPr>
          <a:xfrm>
            <a:off x="2438400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/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blipFill>
                <a:blip r:embed="rId2"/>
                <a:stretch>
                  <a:fillRect l="-8499" t="-14151" r="-4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1103E0C-9F95-F127-B437-22490E9168D2}"/>
              </a:ext>
            </a:extLst>
          </p:cNvPr>
          <p:cNvSpPr txBox="1"/>
          <p:nvPr/>
        </p:nvSpPr>
        <p:spPr>
          <a:xfrm>
            <a:off x="5910828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2DD9A9A-9EE6-6008-AB2F-15CAB0237F11}"/>
              </a:ext>
            </a:extLst>
          </p:cNvPr>
          <p:cNvSpPr txBox="1"/>
          <p:nvPr/>
        </p:nvSpPr>
        <p:spPr>
          <a:xfrm>
            <a:off x="6444228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61902EF-9546-FB0D-F0D5-674CC2D5A45E}"/>
              </a:ext>
            </a:extLst>
          </p:cNvPr>
          <p:cNvSpPr txBox="1"/>
          <p:nvPr/>
        </p:nvSpPr>
        <p:spPr>
          <a:xfrm>
            <a:off x="3757328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/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</a:t>
                </a: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"/>
                    <a:ea typeface="+mn-ea"/>
                    <a:cs typeface="+mn-cs"/>
                  </a:rPr>
                  <a:t>nghìn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blipFill>
                <a:blip r:embed="rId3"/>
                <a:stretch>
                  <a:fillRect l="-7635" t="-15094" r="-295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37EB9990-5D69-5898-82CA-B6095AB4AB47}"/>
              </a:ext>
            </a:extLst>
          </p:cNvPr>
          <p:cNvSpPr txBox="1"/>
          <p:nvPr/>
        </p:nvSpPr>
        <p:spPr>
          <a:xfrm>
            <a:off x="8123025" y="263846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2245E7AF-AB6F-4586-1985-A20893AA0B5F}"/>
              </a:ext>
            </a:extLst>
          </p:cNvPr>
          <p:cNvSpPr txBox="1"/>
          <p:nvPr/>
        </p:nvSpPr>
        <p:spPr>
          <a:xfrm>
            <a:off x="7668260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/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blipFill>
                <a:blip r:embed="rId4"/>
                <a:stretch>
                  <a:fillRect l="-8807" t="-14019" r="-4545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C80FF55B-9C1B-3AD9-408C-710043AE2601}"/>
              </a:ext>
            </a:extLst>
          </p:cNvPr>
          <p:cNvSpPr txBox="1"/>
          <p:nvPr/>
        </p:nvSpPr>
        <p:spPr>
          <a:xfrm>
            <a:off x="73152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5" name="PHẠM DUYÊN 14 - 9Slide.vn">
            <a:extLst>
              <a:ext uri="{FF2B5EF4-FFF2-40B4-BE49-F238E27FC236}">
                <a16:creationId xmlns:a16="http://schemas.microsoft.com/office/drawing/2014/main" id="{154C0FB9-ECA6-D8DB-5E20-2696F25D3237}"/>
              </a:ext>
            </a:extLst>
          </p:cNvPr>
          <p:cNvSpPr txBox="1"/>
          <p:nvPr/>
        </p:nvSpPr>
        <p:spPr>
          <a:xfrm>
            <a:off x="7696200" y="3398421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6 000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15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6965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4 000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blipFill>
                <a:blip r:embed="rId5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17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4485562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3 000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blipFill>
                <a:blip r:embed="rId6"/>
                <a:stretch>
                  <a:fillRect l="-3214" t="-16379" r="-3970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19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82403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2 000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blipFill>
                <a:blip r:embed="rId7"/>
                <a:stretch>
                  <a:fillRect l="-2841" t="-16379" r="-378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790AF45-81EE-49CE-BEF1-BA6CD334E1C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  <p:bldP spid="13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 animBg="1"/>
      <p:bldP spid="29" grpId="0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3092718" y="1905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blipFill>
                <a:blip r:embed="rId2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3092718" y="3173956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blipFill>
                <a:blip r:embed="rId3"/>
                <a:stretch>
                  <a:fillRect l="-3220" t="-16379" r="-3977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3093943" y="4409267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blipFill>
                <a:blip r:embed="rId4"/>
                <a:stretch>
                  <a:fillRect l="-2841" t="-16379" r="-359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B9DDE24E-53BA-112E-C081-9C9BECE844B1}"/>
              </a:ext>
            </a:extLst>
          </p:cNvPr>
          <p:cNvSpPr/>
          <p:nvPr/>
        </p:nvSpPr>
        <p:spPr>
          <a:xfrm>
            <a:off x="6364896" y="1905000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98D42413-4673-F370-8012-E8C44014CC97}"/>
              </a:ext>
            </a:extLst>
          </p:cNvPr>
          <p:cNvSpPr/>
          <p:nvPr/>
        </p:nvSpPr>
        <p:spPr>
          <a:xfrm>
            <a:off x="6354146" y="1938645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985C2191-A60B-2540-C53C-78E1772C3C16}"/>
              </a:ext>
            </a:extLst>
          </p:cNvPr>
          <p:cNvSpPr/>
          <p:nvPr/>
        </p:nvSpPr>
        <p:spPr>
          <a:xfrm>
            <a:off x="6364896" y="3173956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1E85FCA9-B37A-7937-5C5F-38850175A492}"/>
              </a:ext>
            </a:extLst>
          </p:cNvPr>
          <p:cNvSpPr/>
          <p:nvPr/>
        </p:nvSpPr>
        <p:spPr>
          <a:xfrm>
            <a:off x="6354146" y="3207601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88BCAE1-D457-8D59-262F-0436D7E73561}"/>
              </a:ext>
            </a:extLst>
          </p:cNvPr>
          <p:cNvSpPr/>
          <p:nvPr/>
        </p:nvSpPr>
        <p:spPr>
          <a:xfrm>
            <a:off x="6364896" y="4409267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157E64C4-56DF-8B34-D9D0-10760C824C96}"/>
              </a:ext>
            </a:extLst>
          </p:cNvPr>
          <p:cNvSpPr/>
          <p:nvPr/>
        </p:nvSpPr>
        <p:spPr>
          <a:xfrm>
            <a:off x="6354146" y="4442912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2DCD16-E7ED-6047-E739-5313E6BD6A0F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2" grpId="0" animBg="1"/>
      <p:bldP spid="33" grpId="0"/>
      <p:bldP spid="8" grpId="0" animBg="1"/>
      <p:bldP spid="14" grpId="0"/>
      <p:bldP spid="15" grpId="0" animBg="1"/>
      <p:bldP spid="16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033E4BA-A27D-0D40-DC26-BA2C29169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2AA487B8-F3B9-D408-75BB-A0125B72F177}"/>
              </a:ext>
            </a:extLst>
          </p:cNvPr>
          <p:cNvSpPr txBox="1"/>
          <p:nvPr/>
        </p:nvSpPr>
        <p:spPr>
          <a:xfrm>
            <a:off x="5481138" y="3869775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  <a:endParaRPr kumimoji="0" lang="vi-VN" sz="28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7CB5937F-EA03-668B-FC7B-86C6B832C148}"/>
              </a:ext>
            </a:extLst>
          </p:cNvPr>
          <p:cNvSpPr txBox="1"/>
          <p:nvPr/>
        </p:nvSpPr>
        <p:spPr>
          <a:xfrm>
            <a:off x="3626028" y="4475827"/>
            <a:ext cx="563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/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1 617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-10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4 = 6 468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(</a:t>
                </a:r>
                <a:r>
                  <a:rPr kumimoji="0" lang="vi-VN" sz="2800" b="0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blipFill>
                <a:blip r:embed="rId6"/>
                <a:stretch>
                  <a:fillRect l="-213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81E6F95C-A836-5AB6-FE52-8008BD7FC4AC}"/>
              </a:ext>
            </a:extLst>
          </p:cNvPr>
          <p:cNvSpPr txBox="1"/>
          <p:nvPr/>
        </p:nvSpPr>
        <p:spPr>
          <a:xfrm>
            <a:off x="6360143" y="5903684"/>
            <a:ext cx="30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6 468 m</a:t>
            </a:r>
            <a:endParaRPr kumimoji="0" lang="vi-VN" sz="28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2075997" y="22207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2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B1D42E-06F3-45AE-9768-68F05DE9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721" y="1594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6865938" y="298443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45479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88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6855995" y="29943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66587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56645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92751" y="498932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6865944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90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3964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682618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39642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399309" y="380472"/>
            <a:ext cx="8842215" cy="3048528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2254 x 3 = ?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D2405-D029-4FEC-9E26-919D57FA2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8" y="1890054"/>
            <a:ext cx="7358510" cy="240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9ADBE-150A-4F29-92E1-BDD5A7DE5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388" y="4075262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851008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0017064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661535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EDE1F-2FF3-C997-72E5-1D8B595F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" y="2282579"/>
            <a:ext cx="10804644" cy="3998081"/>
          </a:xfrm>
          <a:prstGeom prst="roundRect">
            <a:avLst>
              <a:gd name="adj" fmla="val 18832"/>
            </a:avLst>
          </a:prstGeom>
          <a:effectLst>
            <a:softEdge rad="127000"/>
          </a:effectLst>
        </p:spPr>
      </p:pic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EB883793-1021-1A40-E093-4B3C117D7720}"/>
              </a:ext>
            </a:extLst>
          </p:cNvPr>
          <p:cNvGrpSpPr/>
          <p:nvPr/>
        </p:nvGrpSpPr>
        <p:grpSpPr>
          <a:xfrm>
            <a:off x="7539554" y="865022"/>
            <a:ext cx="4205127" cy="2344956"/>
            <a:chOff x="8234987" y="1733408"/>
            <a:chExt cx="3051942" cy="170189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F6E78E-D7C8-D9C1-8978-A952C53C33D8}"/>
                </a:ext>
              </a:extLst>
            </p:cNvPr>
            <p:cNvSpPr/>
            <p:nvPr/>
          </p:nvSpPr>
          <p:spPr>
            <a:xfrm rot="12083413">
              <a:off x="8247930" y="1733408"/>
              <a:ext cx="3013165" cy="1701893"/>
            </a:xfrm>
            <a:custGeom>
              <a:avLst/>
              <a:gdLst>
                <a:gd name="connsiteX0" fmla="*/ 2808378 w 2929452"/>
                <a:gd name="connsiteY0" fmla="*/ 1077441 h 1979939"/>
                <a:gd name="connsiteX1" fmla="*/ 537947 w 2929452"/>
                <a:gd name="connsiteY1" fmla="*/ 1966766 h 1979939"/>
                <a:gd name="connsiteX2" fmla="*/ 291085 w 2929452"/>
                <a:gd name="connsiteY2" fmla="*/ 1858865 h 1979939"/>
                <a:gd name="connsiteX3" fmla="*/ 13173 w 2929452"/>
                <a:gd name="connsiteY3" fmla="*/ 1149360 h 1979939"/>
                <a:gd name="connsiteX4" fmla="*/ 121074 w 2929452"/>
                <a:gd name="connsiteY4" fmla="*/ 902498 h 1979939"/>
                <a:gd name="connsiteX5" fmla="*/ 321587 w 2929452"/>
                <a:gd name="connsiteY5" fmla="*/ 823958 h 1979939"/>
                <a:gd name="connsiteX6" fmla="*/ 325115 w 2929452"/>
                <a:gd name="connsiteY6" fmla="*/ 793910 h 1979939"/>
                <a:gd name="connsiteX7" fmla="*/ 363187 w 2929452"/>
                <a:gd name="connsiteY7" fmla="*/ 662420 h 1979939"/>
                <a:gd name="connsiteX8" fmla="*/ 598728 w 2929452"/>
                <a:gd name="connsiteY8" fmla="*/ 388885 h 1979939"/>
                <a:gd name="connsiteX9" fmla="*/ 569780 w 2929452"/>
                <a:gd name="connsiteY9" fmla="*/ 648013 h 1979939"/>
                <a:gd name="connsiteX10" fmla="*/ 587948 w 2929452"/>
                <a:gd name="connsiteY10" fmla="*/ 719624 h 1979939"/>
                <a:gd name="connsiteX11" fmla="*/ 2391505 w 2929452"/>
                <a:gd name="connsiteY11" fmla="*/ 13173 h 1979939"/>
                <a:gd name="connsiteX12" fmla="*/ 2638367 w 2929452"/>
                <a:gd name="connsiteY12" fmla="*/ 121075 h 1979939"/>
                <a:gd name="connsiteX13" fmla="*/ 2916279 w 2929452"/>
                <a:gd name="connsiteY13" fmla="*/ 830579 h 1979939"/>
                <a:gd name="connsiteX14" fmla="*/ 2808378 w 2929452"/>
                <a:gd name="connsiteY14" fmla="*/ 1077441 h 1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452" h="1979939">
                  <a:moveTo>
                    <a:pt x="2808378" y="1077441"/>
                  </a:moveTo>
                  <a:lnTo>
                    <a:pt x="537947" y="1966766"/>
                  </a:lnTo>
                  <a:cubicBezTo>
                    <a:pt x="439982" y="2005139"/>
                    <a:pt x="329458" y="1956829"/>
                    <a:pt x="291085" y="1858865"/>
                  </a:cubicBezTo>
                  <a:lnTo>
                    <a:pt x="13173" y="1149360"/>
                  </a:lnTo>
                  <a:cubicBezTo>
                    <a:pt x="-25200" y="1051395"/>
                    <a:pt x="23110" y="940871"/>
                    <a:pt x="121074" y="902498"/>
                  </a:cubicBezTo>
                  <a:lnTo>
                    <a:pt x="321587" y="823958"/>
                  </a:lnTo>
                  <a:lnTo>
                    <a:pt x="325115" y="793910"/>
                  </a:lnTo>
                  <a:cubicBezTo>
                    <a:pt x="334549" y="738868"/>
                    <a:pt x="348866" y="688947"/>
                    <a:pt x="363187" y="662420"/>
                  </a:cubicBezTo>
                  <a:cubicBezTo>
                    <a:pt x="419101" y="557076"/>
                    <a:pt x="487657" y="477472"/>
                    <a:pt x="598728" y="388885"/>
                  </a:cubicBezTo>
                  <a:cubicBezTo>
                    <a:pt x="576250" y="477233"/>
                    <a:pt x="557925" y="559991"/>
                    <a:pt x="569780" y="648013"/>
                  </a:cubicBezTo>
                  <a:lnTo>
                    <a:pt x="587948" y="719624"/>
                  </a:lnTo>
                  <a:lnTo>
                    <a:pt x="2391505" y="13173"/>
                  </a:lnTo>
                  <a:cubicBezTo>
                    <a:pt x="2489470" y="-25200"/>
                    <a:pt x="2599995" y="23110"/>
                    <a:pt x="2638367" y="121075"/>
                  </a:cubicBezTo>
                  <a:lnTo>
                    <a:pt x="2916279" y="830579"/>
                  </a:lnTo>
                  <a:cubicBezTo>
                    <a:pt x="2954652" y="928544"/>
                    <a:pt x="2906343" y="1039068"/>
                    <a:pt x="2808378" y="1077441"/>
                  </a:cubicBezTo>
                  <a:close/>
                </a:path>
              </a:pathLst>
            </a:custGeom>
            <a:solidFill>
              <a:srgbClr val="F8C3D2"/>
            </a:solidFill>
            <a:ln>
              <a:solidFill>
                <a:srgbClr val="7B9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ED3A1-7651-CE4B-BF92-393273F59C77}"/>
                </a:ext>
              </a:extLst>
            </p:cNvPr>
            <p:cNvSpPr txBox="1"/>
            <p:nvPr/>
          </p:nvSpPr>
          <p:spPr>
            <a:xfrm>
              <a:off x="8234987" y="2136255"/>
              <a:ext cx="3051942" cy="69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gạo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hai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chiếc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sà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lan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0BF4B243-5440-5F7D-D408-EB32CC239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0A322-8A44-4ABB-9E0A-C755E89581CE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700</Words>
  <Application>Microsoft Office PowerPoint</Application>
  <PresentationFormat>Widescreen</PresentationFormat>
  <Paragraphs>246</Paragraphs>
  <Slides>27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#9Slide03 Sofia Pro Soft</vt:lpstr>
      <vt:lpstr>#9Slide03 Sofia Pro Soft Bold</vt:lpstr>
      <vt:lpstr>Algerian</vt:lpstr>
      <vt:lpstr>Arial</vt:lpstr>
      <vt:lpstr>Calibri</vt:lpstr>
      <vt:lpstr>Cambria</vt:lpstr>
      <vt:lpstr>Cambria Math</vt:lpstr>
      <vt:lpstr>Coiny</vt:lpstr>
      <vt:lpstr>Public Sans</vt:lpstr>
      <vt:lpstr>Satisfy</vt:lpstr>
      <vt:lpstr>SVN-Poky's</vt:lpstr>
      <vt:lpstr>Times New Roman</vt:lpstr>
      <vt:lpstr>UTM Sharnay</vt:lpstr>
      <vt:lpstr>UTM Showcard</vt:lpstr>
      <vt:lpstr>UVN Binh Duong</vt:lpstr>
      <vt:lpstr>Castaway in a Desert Island by Slidesgo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2022-11-14T12:52:23Z</dcterms:created>
  <dcterms:modified xsi:type="dcterms:W3CDTF">2023-02-26T09:58:13Z</dcterms:modified>
</cp:coreProperties>
</file>