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sldIdLst>
    <p:sldId id="451" r:id="rId3"/>
    <p:sldId id="343" r:id="rId4"/>
    <p:sldId id="358" r:id="rId5"/>
    <p:sldId id="452" r:id="rId6"/>
    <p:sldId id="453" r:id="rId7"/>
    <p:sldId id="339" r:id="rId8"/>
    <p:sldId id="340" r:id="rId9"/>
    <p:sldId id="342" r:id="rId10"/>
    <p:sldId id="454" r:id="rId11"/>
    <p:sldId id="344" r:id="rId12"/>
    <p:sldId id="455" r:id="rId13"/>
    <p:sldId id="463" r:id="rId14"/>
    <p:sldId id="457" r:id="rId15"/>
    <p:sldId id="458" r:id="rId16"/>
    <p:sldId id="459" r:id="rId17"/>
    <p:sldId id="461" r:id="rId18"/>
    <p:sldId id="464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61.png"/><Relationship Id="rId26" Type="http://schemas.openxmlformats.org/officeDocument/2006/relationships/image" Target="../media/image67.png"/><Relationship Id="rId3" Type="http://schemas.openxmlformats.org/officeDocument/2006/relationships/image" Target="../media/image49.png"/><Relationship Id="rId21" Type="http://schemas.openxmlformats.org/officeDocument/2006/relationships/image" Target="../media/image63.png"/><Relationship Id="rId7" Type="http://schemas.openxmlformats.org/officeDocument/2006/relationships/image" Target="../media/image52.svg"/><Relationship Id="rId12" Type="http://schemas.openxmlformats.org/officeDocument/2006/relationships/image" Target="../media/image56.svg"/><Relationship Id="rId17" Type="http://schemas.openxmlformats.org/officeDocument/2006/relationships/image" Target="../media/image60.svg"/><Relationship Id="rId25" Type="http://schemas.openxmlformats.org/officeDocument/2006/relationships/image" Target="../media/image46.png"/><Relationship Id="rId2" Type="http://schemas.openxmlformats.org/officeDocument/2006/relationships/image" Target="../media/image21.jpeg"/><Relationship Id="rId16" Type="http://schemas.openxmlformats.org/officeDocument/2006/relationships/image" Target="../media/image59.png"/><Relationship Id="rId20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24" Type="http://schemas.openxmlformats.org/officeDocument/2006/relationships/image" Target="../media/image66.svg"/><Relationship Id="rId5" Type="http://schemas.openxmlformats.org/officeDocument/2006/relationships/image" Target="../media/image24.png"/><Relationship Id="rId15" Type="http://schemas.openxmlformats.org/officeDocument/2006/relationships/image" Target="../media/image58.svg"/><Relationship Id="rId23" Type="http://schemas.openxmlformats.org/officeDocument/2006/relationships/image" Target="../media/image65.png"/><Relationship Id="rId10" Type="http://schemas.openxmlformats.org/officeDocument/2006/relationships/image" Target="../media/image54.svg"/><Relationship Id="rId19" Type="http://schemas.openxmlformats.org/officeDocument/2006/relationships/image" Target="../media/image62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openxmlformats.org/officeDocument/2006/relationships/image" Target="../media/image64.svg"/><Relationship Id="rId27" Type="http://schemas.openxmlformats.org/officeDocument/2006/relationships/image" Target="../media/image68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50.svg"/><Relationship Id="rId21" Type="http://schemas.openxmlformats.org/officeDocument/2006/relationships/image" Target="../media/image64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61.png"/><Relationship Id="rId2" Type="http://schemas.openxmlformats.org/officeDocument/2006/relationships/image" Target="../media/image49.png"/><Relationship Id="rId16" Type="http://schemas.openxmlformats.org/officeDocument/2006/relationships/image" Target="../media/image60.svg"/><Relationship Id="rId20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2.svg"/><Relationship Id="rId11" Type="http://schemas.openxmlformats.org/officeDocument/2006/relationships/image" Target="../media/image56.svg"/><Relationship Id="rId24" Type="http://schemas.openxmlformats.org/officeDocument/2006/relationships/image" Target="../media/image46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23" Type="http://schemas.openxmlformats.org/officeDocument/2006/relationships/image" Target="../media/image66.svg"/><Relationship Id="rId10" Type="http://schemas.openxmlformats.org/officeDocument/2006/relationships/image" Target="../media/image55.png"/><Relationship Id="rId19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54.svg"/><Relationship Id="rId14" Type="http://schemas.openxmlformats.org/officeDocument/2006/relationships/image" Target="../media/image58.svg"/><Relationship Id="rId22" Type="http://schemas.openxmlformats.org/officeDocument/2006/relationships/image" Target="../media/image6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5.svg"/><Relationship Id="rId9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svg"/><Relationship Id="rId2" Type="http://schemas.openxmlformats.org/officeDocument/2006/relationships/image" Target="../media/image21.jpe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29" Type="http://schemas.openxmlformats.org/officeDocument/2006/relationships/image" Target="../media/image48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28" Type="http://schemas.openxmlformats.org/officeDocument/2006/relationships/image" Target="../media/image47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4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4" y="178727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1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838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B1717513-0BCC-9077-126A-213A834F66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05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318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04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4161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49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9862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2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5C6D1BBC-5C50-0341-7906-8CD7409EDB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B4998-26B0-6F13-CC83-F99FBC8B7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290F9-B246-7A2B-BF95-A0E95A4A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C8067-2E77-6406-D480-D7A8585D2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940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13534722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-7536332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D8FBC78B-0AAE-988D-417C-878D7714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25500"/>
            <a:ext cx="2876574" cy="2411674"/>
          </a:xfrm>
          <a:prstGeom prst="rect">
            <a:avLst/>
          </a:prstGeom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0825C538-64E7-4B72-9B55-4D261CAF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76"/>
          <a:stretch/>
        </p:blipFill>
        <p:spPr>
          <a:xfrm>
            <a:off x="3656628" y="1069580"/>
            <a:ext cx="8535372" cy="2359420"/>
          </a:xfrm>
          <a:prstGeom prst="rect">
            <a:avLst/>
          </a:prstGeom>
          <a:effectLst/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9AFC0852-73E9-9582-0B61-B7CA8E89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985607"/>
            <a:ext cx="9118600" cy="1097564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DCB09D0B-7CF8-4042-937F-9135A2508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450825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715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161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076325" y="1593850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3691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29291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4890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0375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5860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C3DE6C19-2305-81A1-BA59-C430DF8D1727}"/>
              </a:ext>
            </a:extLst>
          </p:cNvPr>
          <p:cNvGrpSpPr/>
          <p:nvPr/>
        </p:nvGrpSpPr>
        <p:grpSpPr>
          <a:xfrm>
            <a:off x="4772025" y="1593850"/>
            <a:ext cx="2733675" cy="1369405"/>
            <a:chOff x="1181100" y="3953894"/>
            <a:chExt cx="4100513" cy="2054107"/>
          </a:xfrm>
        </p:grpSpPr>
        <p:sp>
          <p:nvSpPr>
            <p:cNvPr id="13" name="PHẠM DUYÊN 3 - 9Slide.vn">
              <a:extLst>
                <a:ext uri="{FF2B5EF4-FFF2-40B4-BE49-F238E27FC236}">
                  <a16:creationId xmlns:a16="http://schemas.microsoft.com/office/drawing/2014/main" id="{3BFA61ED-EC27-CD7A-7388-AA5147EED907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PHẠM DUYÊN 4 - 9Slide.vn">
              <a:extLst>
                <a:ext uri="{FF2B5EF4-FFF2-40B4-BE49-F238E27FC236}">
                  <a16:creationId xmlns:a16="http://schemas.microsoft.com/office/drawing/2014/main" id="{D4FA2769-01D3-286F-5EF3-A50FE07FEC50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5 - 9Slide.vn">
              <a:extLst>
                <a:ext uri="{FF2B5EF4-FFF2-40B4-BE49-F238E27FC236}">
                  <a16:creationId xmlns:a16="http://schemas.microsoft.com/office/drawing/2014/main" id="{75FFEA43-6791-6BB3-C3AD-F1FE2E3035A6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6" name="PHẠM DUYÊN 6 - 9Slide.vn">
              <a:extLst>
                <a:ext uri="{FF2B5EF4-FFF2-40B4-BE49-F238E27FC236}">
                  <a16:creationId xmlns:a16="http://schemas.microsoft.com/office/drawing/2014/main" id="{29CC911F-E340-E242-DFE8-E2901AC9FB7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7 - 9Slide.vn">
              <a:extLst>
                <a:ext uri="{FF2B5EF4-FFF2-40B4-BE49-F238E27FC236}">
                  <a16:creationId xmlns:a16="http://schemas.microsoft.com/office/drawing/2014/main" id="{FC657771-1449-8F97-A186-201F8AD7737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PHẠM DUYÊN 8 - 9Slide.vn">
              <a:extLst>
                <a:ext uri="{FF2B5EF4-FFF2-40B4-BE49-F238E27FC236}">
                  <a16:creationId xmlns:a16="http://schemas.microsoft.com/office/drawing/2014/main" id="{E7E56952-4307-FD13-4441-4748BC75F034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9" name="PHẠM DUYÊN 9 - 9Slide.vn">
              <a:extLst>
                <a:ext uri="{FF2B5EF4-FFF2-40B4-BE49-F238E27FC236}">
                  <a16:creationId xmlns:a16="http://schemas.microsoft.com/office/drawing/2014/main" id="{5C2B1B08-A0D6-15C0-8BA3-1E5B5721111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PHẠM DUYÊN 10 - 9Slide.vn">
              <a:extLst>
                <a:ext uri="{FF2B5EF4-FFF2-40B4-BE49-F238E27FC236}">
                  <a16:creationId xmlns:a16="http://schemas.microsoft.com/office/drawing/2014/main" id="{6D717A4E-AD37-5FB5-DAA8-70C9E2D43D1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2791A948-BB7E-F174-EFE0-38547DC2588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49BFF4DE-789E-C0BB-D25F-D5BE2D3A1DD5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1B0E249A-BA8E-93BB-EF8E-CB83CFC58AB3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B793E22-19BD-21A9-DEA0-1BF28363F80D}"/>
              </a:ext>
            </a:extLst>
          </p:cNvPr>
          <p:cNvSpPr txBox="1"/>
          <p:nvPr/>
        </p:nvSpPr>
        <p:spPr>
          <a:xfrm>
            <a:off x="70648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124C1D6B-24DA-D7D7-E497-0A70116E3C96}"/>
              </a:ext>
            </a:extLst>
          </p:cNvPr>
          <p:cNvSpPr txBox="1"/>
          <p:nvPr/>
        </p:nvSpPr>
        <p:spPr>
          <a:xfrm>
            <a:off x="66248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9190657E-D811-1A96-4F49-CF5631FC51D2}"/>
              </a:ext>
            </a:extLst>
          </p:cNvPr>
          <p:cNvSpPr txBox="1"/>
          <p:nvPr/>
        </p:nvSpPr>
        <p:spPr>
          <a:xfrm>
            <a:off x="61847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E7D4AB4E-8573-A82E-F457-095E56CEA060}"/>
              </a:ext>
            </a:extLst>
          </p:cNvPr>
          <p:cNvSpPr txBox="1"/>
          <p:nvPr/>
        </p:nvSpPr>
        <p:spPr>
          <a:xfrm>
            <a:off x="57332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AF926532-EB04-5376-4E84-E44D1758A6AE}"/>
              </a:ext>
            </a:extLst>
          </p:cNvPr>
          <p:cNvSpPr txBox="1"/>
          <p:nvPr/>
        </p:nvSpPr>
        <p:spPr>
          <a:xfrm>
            <a:off x="52817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C46FF77F-090B-3411-BDE2-4B4054287E8F}"/>
              </a:ext>
            </a:extLst>
          </p:cNvPr>
          <p:cNvGrpSpPr/>
          <p:nvPr/>
        </p:nvGrpSpPr>
        <p:grpSpPr>
          <a:xfrm>
            <a:off x="8543925" y="1593850"/>
            <a:ext cx="2733675" cy="1369405"/>
            <a:chOff x="1181100" y="3953894"/>
            <a:chExt cx="4100513" cy="2054107"/>
          </a:xfrm>
        </p:grpSpPr>
        <p:sp>
          <p:nvSpPr>
            <p:cNvPr id="31" name="PHẠM DUYÊN 3 - 9Slide.vn">
              <a:extLst>
                <a:ext uri="{FF2B5EF4-FFF2-40B4-BE49-F238E27FC236}">
                  <a16:creationId xmlns:a16="http://schemas.microsoft.com/office/drawing/2014/main" id="{CF7F5847-DC84-4E74-DB15-916C7C81AE1B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2" name="PHẠM DUYÊN 4 - 9Slide.vn">
              <a:extLst>
                <a:ext uri="{FF2B5EF4-FFF2-40B4-BE49-F238E27FC236}">
                  <a16:creationId xmlns:a16="http://schemas.microsoft.com/office/drawing/2014/main" id="{35F0D5AD-6248-3E41-CE1A-6433249D2A05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3" name="PHẠM DUYÊN 5 - 9Slide.vn">
              <a:extLst>
                <a:ext uri="{FF2B5EF4-FFF2-40B4-BE49-F238E27FC236}">
                  <a16:creationId xmlns:a16="http://schemas.microsoft.com/office/drawing/2014/main" id="{CD61FDC6-2984-668A-E9F5-B9936F6FAFB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34" name="PHẠM DUYÊN 6 - 9Slide.vn">
              <a:extLst>
                <a:ext uri="{FF2B5EF4-FFF2-40B4-BE49-F238E27FC236}">
                  <a16:creationId xmlns:a16="http://schemas.microsoft.com/office/drawing/2014/main" id="{29F4103D-5111-D2A7-5583-BEABA79FA5E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HẠM DUYÊN 7 - 9Slide.vn">
              <a:extLst>
                <a:ext uri="{FF2B5EF4-FFF2-40B4-BE49-F238E27FC236}">
                  <a16:creationId xmlns:a16="http://schemas.microsoft.com/office/drawing/2014/main" id="{2C0874B8-8867-CEB2-B3FC-6CB77CBE98C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1A1B7303-B986-AEF2-4B66-663E097B9DB5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PHẠM DUYÊN 9 - 9Slide.vn">
              <a:extLst>
                <a:ext uri="{FF2B5EF4-FFF2-40B4-BE49-F238E27FC236}">
                  <a16:creationId xmlns:a16="http://schemas.microsoft.com/office/drawing/2014/main" id="{16665412-34DE-F826-4F78-EA661B984664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38" name="PHẠM DUYÊN 10 - 9Slide.vn">
              <a:extLst>
                <a:ext uri="{FF2B5EF4-FFF2-40B4-BE49-F238E27FC236}">
                  <a16:creationId xmlns:a16="http://schemas.microsoft.com/office/drawing/2014/main" id="{37618DDD-439D-5F27-B7E4-B5B8CCF8F69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PHẠM DUYÊN 11 - 9Slide.vn">
              <a:extLst>
                <a:ext uri="{FF2B5EF4-FFF2-40B4-BE49-F238E27FC236}">
                  <a16:creationId xmlns:a16="http://schemas.microsoft.com/office/drawing/2014/main" id="{DC02B3D4-61AB-7201-427A-AA674B5F9A0A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0" name="PHẠM DUYÊN 12 - 9Slide.vn">
              <a:extLst>
                <a:ext uri="{FF2B5EF4-FFF2-40B4-BE49-F238E27FC236}">
                  <a16:creationId xmlns:a16="http://schemas.microsoft.com/office/drawing/2014/main" id="{E4E0F39A-D1BF-7D45-708A-C39FEE9963A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PHẠM DUYÊN 3 - 9Slide.vn">
              <a:extLst>
                <a:ext uri="{FF2B5EF4-FFF2-40B4-BE49-F238E27FC236}">
                  <a16:creationId xmlns:a16="http://schemas.microsoft.com/office/drawing/2014/main" id="{163521B4-6E24-4851-689D-B3674AE6DDF9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2" name="PHẠM DUYÊN 4 - 9Slide.vn">
              <a:extLst>
                <a:ext uri="{FF2B5EF4-FFF2-40B4-BE49-F238E27FC236}">
                  <a16:creationId xmlns:a16="http://schemas.microsoft.com/office/drawing/2014/main" id="{75FE34A3-7069-9C04-DAF6-3880B92FC09E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74F0BB6C-1726-4A71-DC9E-58BBFE5D0695}"/>
              </a:ext>
            </a:extLst>
          </p:cNvPr>
          <p:cNvSpPr txBox="1"/>
          <p:nvPr/>
        </p:nvSpPr>
        <p:spPr>
          <a:xfrm>
            <a:off x="108367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5 - 9Slide.vn">
            <a:extLst>
              <a:ext uri="{FF2B5EF4-FFF2-40B4-BE49-F238E27FC236}">
                <a16:creationId xmlns:a16="http://schemas.microsoft.com/office/drawing/2014/main" id="{CB23CF0F-97B9-6DB9-9284-ED430A919511}"/>
              </a:ext>
            </a:extLst>
          </p:cNvPr>
          <p:cNvSpPr txBox="1"/>
          <p:nvPr/>
        </p:nvSpPr>
        <p:spPr>
          <a:xfrm>
            <a:off x="103967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PHẠM DUYÊN 6 - 9Slide.vn">
            <a:extLst>
              <a:ext uri="{FF2B5EF4-FFF2-40B4-BE49-F238E27FC236}">
                <a16:creationId xmlns:a16="http://schemas.microsoft.com/office/drawing/2014/main" id="{4307DDA4-C9AC-2689-4ECA-11BB7E67C8FE}"/>
              </a:ext>
            </a:extLst>
          </p:cNvPr>
          <p:cNvSpPr txBox="1"/>
          <p:nvPr/>
        </p:nvSpPr>
        <p:spPr>
          <a:xfrm>
            <a:off x="99566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PHẠM DUYÊN 7 - 9Slide.vn">
            <a:extLst>
              <a:ext uri="{FF2B5EF4-FFF2-40B4-BE49-F238E27FC236}">
                <a16:creationId xmlns:a16="http://schemas.microsoft.com/office/drawing/2014/main" id="{3F3A693D-B992-75F3-80A0-7D2B10C51FDE}"/>
              </a:ext>
            </a:extLst>
          </p:cNvPr>
          <p:cNvSpPr txBox="1"/>
          <p:nvPr/>
        </p:nvSpPr>
        <p:spPr>
          <a:xfrm>
            <a:off x="95051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PHẠM DUYÊN 7 - 9Slide.vn">
            <a:extLst>
              <a:ext uri="{FF2B5EF4-FFF2-40B4-BE49-F238E27FC236}">
                <a16:creationId xmlns:a16="http://schemas.microsoft.com/office/drawing/2014/main" id="{47D3A257-8786-F6BF-D767-FF91AEF9240F}"/>
              </a:ext>
            </a:extLst>
          </p:cNvPr>
          <p:cNvSpPr txBox="1"/>
          <p:nvPr/>
        </p:nvSpPr>
        <p:spPr>
          <a:xfrm>
            <a:off x="90536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/>
      <p:bldP spid="72" grpId="0"/>
      <p:bldP spid="73" grpId="0"/>
      <p:bldP spid="74" grpId="0"/>
      <p:bldP spid="11" grpId="0"/>
      <p:bldP spid="25" grpId="0"/>
      <p:bldP spid="26" grpId="0"/>
      <p:bldP spid="27" grpId="0"/>
      <p:bldP spid="28" grpId="0"/>
      <p:bldP spid="29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FA433E90-9EBB-79D1-167B-A6D7EECE275E}"/>
              </a:ext>
            </a:extLst>
          </p:cNvPr>
          <p:cNvSpPr txBox="1"/>
          <p:nvPr/>
        </p:nvSpPr>
        <p:spPr>
          <a:xfrm>
            <a:off x="1194236" y="19303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43 835 + 55 807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18 - 9Slide.vn">
            <a:extLst>
              <a:ext uri="{FF2B5EF4-FFF2-40B4-BE49-F238E27FC236}">
                <a16:creationId xmlns:a16="http://schemas.microsoft.com/office/drawing/2014/main" id="{CC164E60-4CE2-AB1F-03EA-B88BF52EB9DE}"/>
              </a:ext>
            </a:extLst>
          </p:cNvPr>
          <p:cNvSpPr/>
          <p:nvPr/>
        </p:nvSpPr>
        <p:spPr>
          <a:xfrm>
            <a:off x="1156136" y="19050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PHẠM DUYÊN 17 - 9Slide.vn">
            <a:extLst>
              <a:ext uri="{FF2B5EF4-FFF2-40B4-BE49-F238E27FC236}">
                <a16:creationId xmlns:a16="http://schemas.microsoft.com/office/drawing/2014/main" id="{F6DA4FAA-1911-6973-0066-4E0346702EB0}"/>
              </a:ext>
            </a:extLst>
          </p:cNvPr>
          <p:cNvSpPr txBox="1"/>
          <p:nvPr/>
        </p:nvSpPr>
        <p:spPr>
          <a:xfrm>
            <a:off x="6709211" y="19303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67 254 + 92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18 - 9Slide.vn">
            <a:extLst>
              <a:ext uri="{FF2B5EF4-FFF2-40B4-BE49-F238E27FC236}">
                <a16:creationId xmlns:a16="http://schemas.microsoft.com/office/drawing/2014/main" id="{384A13CC-8CAD-3946-9044-89F039F6FD9F}"/>
              </a:ext>
            </a:extLst>
          </p:cNvPr>
          <p:cNvSpPr/>
          <p:nvPr/>
        </p:nvSpPr>
        <p:spPr>
          <a:xfrm>
            <a:off x="6671111" y="19050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FC918952-D23F-4CB2-B043-D3B57DF5E829}"/>
              </a:ext>
            </a:extLst>
          </p:cNvPr>
          <p:cNvSpPr txBox="1"/>
          <p:nvPr/>
        </p:nvSpPr>
        <p:spPr>
          <a:xfrm>
            <a:off x="1194236" y="37591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25 346 + 37 292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PHẠM DUYÊN 18 - 9Slide.vn">
            <a:extLst>
              <a:ext uri="{FF2B5EF4-FFF2-40B4-BE49-F238E27FC236}">
                <a16:creationId xmlns:a16="http://schemas.microsoft.com/office/drawing/2014/main" id="{7B1B29ED-FCC8-4D3C-890F-8E6A8EF4465F}"/>
              </a:ext>
            </a:extLst>
          </p:cNvPr>
          <p:cNvSpPr/>
          <p:nvPr/>
        </p:nvSpPr>
        <p:spPr>
          <a:xfrm>
            <a:off x="1156136" y="37338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210F1E86-823C-4870-96A2-738FAD09344F}"/>
              </a:ext>
            </a:extLst>
          </p:cNvPr>
          <p:cNvSpPr txBox="1"/>
          <p:nvPr/>
        </p:nvSpPr>
        <p:spPr>
          <a:xfrm>
            <a:off x="6709211" y="37591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7 528 + 5 345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37B306CA-61BD-4EDC-8DFE-64B868778ED6}"/>
              </a:ext>
            </a:extLst>
          </p:cNvPr>
          <p:cNvSpPr/>
          <p:nvPr/>
        </p:nvSpPr>
        <p:spPr>
          <a:xfrm>
            <a:off x="6671111" y="37338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5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31" grpId="0"/>
      <p:bldP spid="32" grpId="0" animBg="1"/>
      <p:bldP spid="50" grpId="0"/>
      <p:bldP spid="51" grpId="0" animBg="1"/>
      <p:bldP spid="52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327923" y="1449461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D4A9D28D-C15A-D0ED-CBF4-752C69D65FB1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620750" y="281361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3180701" y="281421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740654" y="281480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289147" y="2815401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837640" y="281302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AD98E6B6-B683-D87E-E078-E36BC870114B}"/>
              </a:ext>
            </a:extLst>
          </p:cNvPr>
          <p:cNvGrpSpPr/>
          <p:nvPr/>
        </p:nvGrpSpPr>
        <p:grpSpPr>
          <a:xfrm>
            <a:off x="6934200" y="1461408"/>
            <a:ext cx="2733675" cy="1369405"/>
            <a:chOff x="1181100" y="3953894"/>
            <a:chExt cx="4100513" cy="2054107"/>
          </a:xfrm>
        </p:grpSpPr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DDE86C0F-4AF2-673F-DF44-AEABB970EDE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6" name="PHẠM DUYÊN 5 - 9Slide.vn">
              <a:extLst>
                <a:ext uri="{FF2B5EF4-FFF2-40B4-BE49-F238E27FC236}">
                  <a16:creationId xmlns:a16="http://schemas.microsoft.com/office/drawing/2014/main" id="{EAD1EC35-F8AA-81DC-A336-3E225EFE1ED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04E35E88-EE74-5708-6ACA-3D586E994806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03914CF0-2841-5223-A77F-775549CB8A6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6C1A9EC4-7978-3A6B-7821-077655A5125C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1" name="PHẠM DUYÊN 10 - 9Slide.vn">
              <a:extLst>
                <a:ext uri="{FF2B5EF4-FFF2-40B4-BE49-F238E27FC236}">
                  <a16:creationId xmlns:a16="http://schemas.microsoft.com/office/drawing/2014/main" id="{4E60EF8F-05DF-BA5F-6653-E87FF973C0B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2" name="PHẠM DUYÊN 11 - 9Slide.vn">
              <a:extLst>
                <a:ext uri="{FF2B5EF4-FFF2-40B4-BE49-F238E27FC236}">
                  <a16:creationId xmlns:a16="http://schemas.microsoft.com/office/drawing/2014/main" id="{CDE63306-3A6F-3758-6603-02E4839DDB29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PHẠM DUYÊN 12 - 9Slide.vn">
              <a:extLst>
                <a:ext uri="{FF2B5EF4-FFF2-40B4-BE49-F238E27FC236}">
                  <a16:creationId xmlns:a16="http://schemas.microsoft.com/office/drawing/2014/main" id="{339BD52E-BDB8-C4EB-FA07-B4FF0B20C356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135430C2-FC4E-F25C-ADA8-372DE87184C7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F209907C-F81C-D057-36F0-C0DCD25E1614}"/>
              </a:ext>
            </a:extLst>
          </p:cNvPr>
          <p:cNvSpPr txBox="1"/>
          <p:nvPr/>
        </p:nvSpPr>
        <p:spPr>
          <a:xfrm>
            <a:off x="9227027" y="282556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141F0883-B326-E7D9-B6A8-988B5D6328E2}"/>
              </a:ext>
            </a:extLst>
          </p:cNvPr>
          <p:cNvSpPr txBox="1"/>
          <p:nvPr/>
        </p:nvSpPr>
        <p:spPr>
          <a:xfrm>
            <a:off x="8786978" y="282615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6 - 9Slide.vn">
            <a:extLst>
              <a:ext uri="{FF2B5EF4-FFF2-40B4-BE49-F238E27FC236}">
                <a16:creationId xmlns:a16="http://schemas.microsoft.com/office/drawing/2014/main" id="{CA9B1A5B-9FAB-0D27-C176-3AAD21D50B7E}"/>
              </a:ext>
            </a:extLst>
          </p:cNvPr>
          <p:cNvSpPr txBox="1"/>
          <p:nvPr/>
        </p:nvSpPr>
        <p:spPr>
          <a:xfrm>
            <a:off x="8346931" y="282675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7364F310-1DF6-21D8-E26C-132C67E0A9C3}"/>
              </a:ext>
            </a:extLst>
          </p:cNvPr>
          <p:cNvSpPr txBox="1"/>
          <p:nvPr/>
        </p:nvSpPr>
        <p:spPr>
          <a:xfrm>
            <a:off x="7895424" y="2827348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PHẠM DUYÊN 7 - 9Slide.vn">
            <a:extLst>
              <a:ext uri="{FF2B5EF4-FFF2-40B4-BE49-F238E27FC236}">
                <a16:creationId xmlns:a16="http://schemas.microsoft.com/office/drawing/2014/main" id="{E8D88DDD-B922-A178-12B5-E3A0EACB9352}"/>
              </a:ext>
            </a:extLst>
          </p:cNvPr>
          <p:cNvSpPr txBox="1"/>
          <p:nvPr/>
        </p:nvSpPr>
        <p:spPr>
          <a:xfrm>
            <a:off x="7443917" y="2824967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5" name="PHẠM DUYÊN 3 - 9Slide.vn">
            <a:extLst>
              <a:ext uri="{FF2B5EF4-FFF2-40B4-BE49-F238E27FC236}">
                <a16:creationId xmlns:a16="http://schemas.microsoft.com/office/drawing/2014/main" id="{B239FABB-1630-40C0-A43E-DB3D6A97B131}"/>
              </a:ext>
            </a:extLst>
          </p:cNvPr>
          <p:cNvGrpSpPr/>
          <p:nvPr/>
        </p:nvGrpSpPr>
        <p:grpSpPr>
          <a:xfrm>
            <a:off x="1289544" y="4197070"/>
            <a:ext cx="2733675" cy="1369405"/>
            <a:chOff x="1181100" y="3953894"/>
            <a:chExt cx="4100513" cy="2054107"/>
          </a:xfrm>
        </p:grpSpPr>
        <p:sp>
          <p:nvSpPr>
            <p:cNvPr id="46" name="PHẠM DUYÊN 3 - 9Slide.vn">
              <a:extLst>
                <a:ext uri="{FF2B5EF4-FFF2-40B4-BE49-F238E27FC236}">
                  <a16:creationId xmlns:a16="http://schemas.microsoft.com/office/drawing/2014/main" id="{DA65D1F0-2F4E-4422-812D-0A5D5BFC8BC1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7" name="PHẠM DUYÊN 4 - 9Slide.vn">
              <a:extLst>
                <a:ext uri="{FF2B5EF4-FFF2-40B4-BE49-F238E27FC236}">
                  <a16:creationId xmlns:a16="http://schemas.microsoft.com/office/drawing/2014/main" id="{6A6B1E22-0B5B-4524-A3E4-E4F4F58621DC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8" name="PHẠM DUYÊN 5 - 9Slide.vn">
              <a:extLst>
                <a:ext uri="{FF2B5EF4-FFF2-40B4-BE49-F238E27FC236}">
                  <a16:creationId xmlns:a16="http://schemas.microsoft.com/office/drawing/2014/main" id="{E00E9436-75DC-49FE-853E-9D1143B4376E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49" name="PHẠM DUYÊN 6 - 9Slide.vn">
              <a:extLst>
                <a:ext uri="{FF2B5EF4-FFF2-40B4-BE49-F238E27FC236}">
                  <a16:creationId xmlns:a16="http://schemas.microsoft.com/office/drawing/2014/main" id="{DDC88E2D-2441-4C15-9BA5-5E7056736324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PHẠM DUYÊN 7 - 9Slide.vn">
              <a:extLst>
                <a:ext uri="{FF2B5EF4-FFF2-40B4-BE49-F238E27FC236}">
                  <a16:creationId xmlns:a16="http://schemas.microsoft.com/office/drawing/2014/main" id="{21AB9D68-0DB5-4E81-B82A-B806E3C37F50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1" name="PHẠM DUYÊN 8 - 9Slide.vn">
              <a:extLst>
                <a:ext uri="{FF2B5EF4-FFF2-40B4-BE49-F238E27FC236}">
                  <a16:creationId xmlns:a16="http://schemas.microsoft.com/office/drawing/2014/main" id="{2DEC1682-CB85-4F74-B5A3-BDC803C1BAD1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2" name="PHẠM DUYÊN 9 - 9Slide.vn">
              <a:extLst>
                <a:ext uri="{FF2B5EF4-FFF2-40B4-BE49-F238E27FC236}">
                  <a16:creationId xmlns:a16="http://schemas.microsoft.com/office/drawing/2014/main" id="{5BFA2EE3-A12B-4CA4-8591-85C63EAE0D3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3" name="PHẠM DUYÊN 10 - 9Slide.vn">
              <a:extLst>
                <a:ext uri="{FF2B5EF4-FFF2-40B4-BE49-F238E27FC236}">
                  <a16:creationId xmlns:a16="http://schemas.microsoft.com/office/drawing/2014/main" id="{1573F7D3-CA25-45BC-9D98-F544B116616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4" name="PHẠM DUYÊN 11 - 9Slide.vn">
              <a:extLst>
                <a:ext uri="{FF2B5EF4-FFF2-40B4-BE49-F238E27FC236}">
                  <a16:creationId xmlns:a16="http://schemas.microsoft.com/office/drawing/2014/main" id="{5EC0B4B3-8E87-42F6-BF12-1550A31E17D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5" name="PHẠM DUYÊN 12 - 9Slide.vn">
              <a:extLst>
                <a:ext uri="{FF2B5EF4-FFF2-40B4-BE49-F238E27FC236}">
                  <a16:creationId xmlns:a16="http://schemas.microsoft.com/office/drawing/2014/main" id="{A8B8D39D-7A4E-45C4-AA8E-8C773191367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6" name="PHẠM DUYÊN 3 - 9Slide.vn">
              <a:extLst>
                <a:ext uri="{FF2B5EF4-FFF2-40B4-BE49-F238E27FC236}">
                  <a16:creationId xmlns:a16="http://schemas.microsoft.com/office/drawing/2014/main" id="{32D73241-FD52-4E6B-A1BD-6A180BC743B7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7" name="PHẠM DUYÊN 4 - 9Slide.vn">
              <a:extLst>
                <a:ext uri="{FF2B5EF4-FFF2-40B4-BE49-F238E27FC236}">
                  <a16:creationId xmlns:a16="http://schemas.microsoft.com/office/drawing/2014/main" id="{9ED402B6-FAEC-4BE1-8623-822C2C23C46E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8" name="PHẠM DUYÊN 4 - 9Slide.vn">
            <a:extLst>
              <a:ext uri="{FF2B5EF4-FFF2-40B4-BE49-F238E27FC236}">
                <a16:creationId xmlns:a16="http://schemas.microsoft.com/office/drawing/2014/main" id="{7603D960-8E4E-4A4A-A5D8-A1A8249B7719}"/>
              </a:ext>
            </a:extLst>
          </p:cNvPr>
          <p:cNvSpPr txBox="1"/>
          <p:nvPr/>
        </p:nvSpPr>
        <p:spPr>
          <a:xfrm>
            <a:off x="3518017" y="549873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PHẠM DUYÊN 5 - 9Slide.vn">
            <a:extLst>
              <a:ext uri="{FF2B5EF4-FFF2-40B4-BE49-F238E27FC236}">
                <a16:creationId xmlns:a16="http://schemas.microsoft.com/office/drawing/2014/main" id="{F6CE29A0-B63D-48D7-9858-2246972F9D53}"/>
              </a:ext>
            </a:extLst>
          </p:cNvPr>
          <p:cNvSpPr txBox="1"/>
          <p:nvPr/>
        </p:nvSpPr>
        <p:spPr>
          <a:xfrm>
            <a:off x="3077968" y="549933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PHẠM DUYÊN 6 - 9Slide.vn">
            <a:extLst>
              <a:ext uri="{FF2B5EF4-FFF2-40B4-BE49-F238E27FC236}">
                <a16:creationId xmlns:a16="http://schemas.microsoft.com/office/drawing/2014/main" id="{FF4CCBB7-ACC8-4013-9EFA-11E9EF82339F}"/>
              </a:ext>
            </a:extLst>
          </p:cNvPr>
          <p:cNvSpPr txBox="1"/>
          <p:nvPr/>
        </p:nvSpPr>
        <p:spPr>
          <a:xfrm>
            <a:off x="2637921" y="549992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PHẠM DUYÊN 7 - 9Slide.vn">
            <a:extLst>
              <a:ext uri="{FF2B5EF4-FFF2-40B4-BE49-F238E27FC236}">
                <a16:creationId xmlns:a16="http://schemas.microsoft.com/office/drawing/2014/main" id="{D9B25926-4F95-4064-9695-104F8E3CA726}"/>
              </a:ext>
            </a:extLst>
          </p:cNvPr>
          <p:cNvSpPr txBox="1"/>
          <p:nvPr/>
        </p:nvSpPr>
        <p:spPr>
          <a:xfrm>
            <a:off x="218641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AEFD966E-A7E2-452C-9F17-931264DF5CDE}"/>
              </a:ext>
            </a:extLst>
          </p:cNvPr>
          <p:cNvSpPr txBox="1"/>
          <p:nvPr/>
        </p:nvSpPr>
        <p:spPr>
          <a:xfrm>
            <a:off x="1734907" y="5498142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F65F76B8-18C8-4129-AE06-50F1022EB670}"/>
              </a:ext>
            </a:extLst>
          </p:cNvPr>
          <p:cNvGrpSpPr/>
          <p:nvPr/>
        </p:nvGrpSpPr>
        <p:grpSpPr>
          <a:xfrm>
            <a:off x="7088273" y="4134583"/>
            <a:ext cx="2385567" cy="1369405"/>
            <a:chOff x="1703263" y="3953894"/>
            <a:chExt cx="3578350" cy="2054107"/>
          </a:xfrm>
        </p:grpSpPr>
        <p:sp>
          <p:nvSpPr>
            <p:cNvPr id="79" name="PHẠM DUYÊN 3 - 9Slide.vn">
              <a:extLst>
                <a:ext uri="{FF2B5EF4-FFF2-40B4-BE49-F238E27FC236}">
                  <a16:creationId xmlns:a16="http://schemas.microsoft.com/office/drawing/2014/main" id="{66A3A4B5-D0E3-4C80-A663-872368ACBB10}"/>
                </a:ext>
              </a:extLst>
            </p:cNvPr>
            <p:cNvSpPr txBox="1"/>
            <p:nvPr/>
          </p:nvSpPr>
          <p:spPr>
            <a:xfrm>
              <a:off x="2628530" y="3953894"/>
              <a:ext cx="57844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0" name="PHẠM DUYÊN 5 - 9Slide.vn">
              <a:extLst>
                <a:ext uri="{FF2B5EF4-FFF2-40B4-BE49-F238E27FC236}">
                  <a16:creationId xmlns:a16="http://schemas.microsoft.com/office/drawing/2014/main" id="{CCA1D518-116E-4B94-9D99-2B5F081935F5}"/>
                </a:ext>
              </a:extLst>
            </p:cNvPr>
            <p:cNvSpPr txBox="1"/>
            <p:nvPr/>
          </p:nvSpPr>
          <p:spPr>
            <a:xfrm>
              <a:off x="170326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1" name="PHẠM DUYÊN 6 - 9Slide.vn">
              <a:extLst>
                <a:ext uri="{FF2B5EF4-FFF2-40B4-BE49-F238E27FC236}">
                  <a16:creationId xmlns:a16="http://schemas.microsoft.com/office/drawing/2014/main" id="{9181552A-94C6-49A8-8364-658613941B12}"/>
                </a:ext>
              </a:extLst>
            </p:cNvPr>
            <p:cNvCxnSpPr>
              <a:cxnSpLocks/>
            </p:cNvCxnSpPr>
            <p:nvPr/>
          </p:nvCxnSpPr>
          <p:spPr>
            <a:xfrm>
              <a:off x="2109788" y="5905500"/>
              <a:ext cx="31718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HẠM DUYÊN 7 - 9Slide.vn">
              <a:extLst>
                <a:ext uri="{FF2B5EF4-FFF2-40B4-BE49-F238E27FC236}">
                  <a16:creationId xmlns:a16="http://schemas.microsoft.com/office/drawing/2014/main" id="{B4C8EB59-EB76-495A-91AA-3C48A10788C4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8BD08BE3-FEA4-4F63-B792-9CB4D70B26D3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47FE37C-6A33-4183-9594-BAD47A3DF0F1}"/>
                </a:ext>
              </a:extLst>
            </p:cNvPr>
            <p:cNvSpPr txBox="1"/>
            <p:nvPr/>
          </p:nvSpPr>
          <p:spPr>
            <a:xfrm>
              <a:off x="3956402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57440C5C-A032-4682-A434-48F6F208E30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F748C12C-F120-4940-81D9-75399824FE34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7" name="PHẠM DUYÊN 10 - 9Slide.vn">
              <a:extLst>
                <a:ext uri="{FF2B5EF4-FFF2-40B4-BE49-F238E27FC236}">
                  <a16:creationId xmlns:a16="http://schemas.microsoft.com/office/drawing/2014/main" id="{C87CC9CA-85C8-473A-9C93-F396BCBDEE39}"/>
                </a:ext>
              </a:extLst>
            </p:cNvPr>
            <p:cNvSpPr txBox="1"/>
            <p:nvPr/>
          </p:nvSpPr>
          <p:spPr>
            <a:xfrm>
              <a:off x="2628530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8" name="PHẠM DUYÊN 12 - 9Slide.vn">
              <a:extLst>
                <a:ext uri="{FF2B5EF4-FFF2-40B4-BE49-F238E27FC236}">
                  <a16:creationId xmlns:a16="http://schemas.microsoft.com/office/drawing/2014/main" id="{0247E969-A4EF-429A-89BB-E87890DC7CE3}"/>
                </a:ext>
              </a:extLst>
            </p:cNvPr>
            <p:cNvSpPr txBox="1"/>
            <p:nvPr/>
          </p:nvSpPr>
          <p:spPr>
            <a:xfrm>
              <a:off x="3292466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9" name="PHẠM DUYÊN 4 - 9Slide.vn">
            <a:extLst>
              <a:ext uri="{FF2B5EF4-FFF2-40B4-BE49-F238E27FC236}">
                <a16:creationId xmlns:a16="http://schemas.microsoft.com/office/drawing/2014/main" id="{A74EA892-322E-40CC-8189-0DC112DD0C13}"/>
              </a:ext>
            </a:extLst>
          </p:cNvPr>
          <p:cNvSpPr txBox="1"/>
          <p:nvPr/>
        </p:nvSpPr>
        <p:spPr>
          <a:xfrm>
            <a:off x="9032992" y="549873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PHẠM DUYÊN 5 - 9Slide.vn">
            <a:extLst>
              <a:ext uri="{FF2B5EF4-FFF2-40B4-BE49-F238E27FC236}">
                <a16:creationId xmlns:a16="http://schemas.microsoft.com/office/drawing/2014/main" id="{EE5F11FD-ED54-4E82-969E-AFBBAE7D872C}"/>
              </a:ext>
            </a:extLst>
          </p:cNvPr>
          <p:cNvSpPr txBox="1"/>
          <p:nvPr/>
        </p:nvSpPr>
        <p:spPr>
          <a:xfrm>
            <a:off x="8593904" y="549933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1" name="PHẠM DUYÊN 6 - 9Slide.vn">
            <a:extLst>
              <a:ext uri="{FF2B5EF4-FFF2-40B4-BE49-F238E27FC236}">
                <a16:creationId xmlns:a16="http://schemas.microsoft.com/office/drawing/2014/main" id="{52DFFAD8-670B-4D54-846D-DBC5928BAD5B}"/>
              </a:ext>
            </a:extLst>
          </p:cNvPr>
          <p:cNvSpPr txBox="1"/>
          <p:nvPr/>
        </p:nvSpPr>
        <p:spPr>
          <a:xfrm>
            <a:off x="8154814" y="549992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2" name="PHẠM DUYÊN 7 - 9Slide.vn">
            <a:extLst>
              <a:ext uri="{FF2B5EF4-FFF2-40B4-BE49-F238E27FC236}">
                <a16:creationId xmlns:a16="http://schemas.microsoft.com/office/drawing/2014/main" id="{E39442F2-5648-4EC6-A57E-587FCF7FFDEE}"/>
              </a:ext>
            </a:extLst>
          </p:cNvPr>
          <p:cNvSpPr txBox="1"/>
          <p:nvPr/>
        </p:nvSpPr>
        <p:spPr>
          <a:xfrm>
            <a:off x="770426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PHẠM DUYÊN 7 - 9Slide.vn">
            <a:extLst>
              <a:ext uri="{FF2B5EF4-FFF2-40B4-BE49-F238E27FC236}">
                <a16:creationId xmlns:a16="http://schemas.microsoft.com/office/drawing/2014/main" id="{D9AF3F19-A145-40F6-9A24-2EE2098F5DC0}"/>
              </a:ext>
            </a:extLst>
          </p:cNvPr>
          <p:cNvSpPr txBox="1"/>
          <p:nvPr/>
        </p:nvSpPr>
        <p:spPr>
          <a:xfrm>
            <a:off x="725371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31443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957944" y="1676400"/>
            <a:ext cx="1027611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708334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3027261" y="1981200"/>
            <a:ext cx="287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8 000 + 7 000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975534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6508934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3027262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4535999" y="2638465"/>
            <a:ext cx="356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 +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nghìn 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8459759" y="2638465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8004994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4535999" y="3398421"/>
            <a:ext cx="289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8 000 + 7 000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73914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7811584" y="3398421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15 000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4098511A-B0BC-83B9-1CB3-07A42311AB5E}"/>
              </a:ext>
            </a:extLst>
          </p:cNvPr>
          <p:cNvSpPr/>
          <p:nvPr/>
        </p:nvSpPr>
        <p:spPr>
          <a:xfrm>
            <a:off x="696549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a) 6 000 + 5 000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7B362305-0D08-C7EA-BA23-5748411D968E}"/>
              </a:ext>
            </a:extLst>
          </p:cNvPr>
          <p:cNvSpPr/>
          <p:nvPr/>
        </p:nvSpPr>
        <p:spPr>
          <a:xfrm>
            <a:off x="4441235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b) 9 000 + 4 000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388AB341-0642-2ED4-B462-13CFEDB9E6AD}"/>
              </a:ext>
            </a:extLst>
          </p:cNvPr>
          <p:cNvSpPr/>
          <p:nvPr/>
        </p:nvSpPr>
        <p:spPr>
          <a:xfrm>
            <a:off x="8185921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c) 7 000 + 9 000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48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1B44217-58C5-38F8-368C-4947F0885A14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6096B-7580-DA5F-8008-DB7207F644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44C880F-0884-019D-8B10-7E3B976CD8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3D12F39-447A-6E83-509F-539F158ECDF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E28C8E-F4F7-1D71-230C-CB9D04DF1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C1572E05-038F-B3FD-C64E-26E1D9C27A7E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5 - 9Slide.vn">
            <a:extLst>
              <a:ext uri="{FF2B5EF4-FFF2-40B4-BE49-F238E27FC236}">
                <a16:creationId xmlns:a16="http://schemas.microsoft.com/office/drawing/2014/main" id="{5B7964C4-527C-90B0-A240-B73491776CFE}"/>
              </a:ext>
            </a:extLst>
          </p:cNvPr>
          <p:cNvSpPr/>
          <p:nvPr/>
        </p:nvSpPr>
        <p:spPr>
          <a:xfrm>
            <a:off x="2743200" y="1600200"/>
            <a:ext cx="6244710" cy="724958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6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PHẠM DUYÊN 15 - 9Slide.vn">
            <a:extLst>
              <a:ext uri="{FF2B5EF4-FFF2-40B4-BE49-F238E27FC236}">
                <a16:creationId xmlns:a16="http://schemas.microsoft.com/office/drawing/2014/main" id="{D7F245F8-44C4-84EC-50B0-D12D6D609610}"/>
              </a:ext>
            </a:extLst>
          </p:cNvPr>
          <p:cNvSpPr/>
          <p:nvPr/>
        </p:nvSpPr>
        <p:spPr>
          <a:xfrm>
            <a:off x="2743199" y="3099997"/>
            <a:ext cx="6244709" cy="724958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C1115DEF-908E-4F52-731B-0B946AC5FD91}"/>
              </a:ext>
            </a:extLst>
          </p:cNvPr>
          <p:cNvSpPr/>
          <p:nvPr/>
        </p:nvSpPr>
        <p:spPr>
          <a:xfrm>
            <a:off x="2743200" y="4608330"/>
            <a:ext cx="6261295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B7114-3038-4754-92EB-E58AD55D92F2}"/>
              </a:ext>
            </a:extLst>
          </p:cNvPr>
          <p:cNvSpPr txBox="1"/>
          <p:nvPr/>
        </p:nvSpPr>
        <p:spPr>
          <a:xfrm>
            <a:off x="7108503" y="1617272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11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091A7-A331-4BDE-B0B9-BFC3052A5F6A}"/>
              </a:ext>
            </a:extLst>
          </p:cNvPr>
          <p:cNvSpPr txBox="1"/>
          <p:nvPr/>
        </p:nvSpPr>
        <p:spPr>
          <a:xfrm>
            <a:off x="7125089" y="3108533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13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A03882-F16F-4F84-A015-F58C568FEC3E}"/>
              </a:ext>
            </a:extLst>
          </p:cNvPr>
          <p:cNvSpPr txBox="1"/>
          <p:nvPr/>
        </p:nvSpPr>
        <p:spPr>
          <a:xfrm>
            <a:off x="7018763" y="4641975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16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1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651934" y="587897"/>
            <a:ext cx="10846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914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6 500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khoa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3 860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8 500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271980" y="3558040"/>
            <a:ext cx="35098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271980" y="5499245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29200" y="278266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477000" y="3558040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19800" y="5499245"/>
            <a:ext cx="2387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32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271980" y="4205108"/>
            <a:ext cx="35098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477000" y="4205108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271980" y="4852176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038600" y="4852176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0" y="991609"/>
            <a:ext cx="291785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810000" y="2328213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99186" y="4572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600610" y="99160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94371" y="2328213"/>
            <a:ext cx="198458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28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10000" y="1404599"/>
            <a:ext cx="316812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600610" y="1437144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810000" y="1915224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47322" y="188267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CBF8385B-6978-30BA-8BB9-EE55F5A82B54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C62BFF82-3E5A-3362-2D84-0FDEB2B45ED7}"/>
              </a:ext>
            </a:extLst>
          </p:cNvPr>
          <p:cNvSpPr txBox="1"/>
          <p:nvPr/>
        </p:nvSpPr>
        <p:spPr>
          <a:xfrm>
            <a:off x="885007" y="3692659"/>
            <a:ext cx="104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giáo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khoa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tham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khảo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55FBBBEE-9D61-73CA-A94B-CE5908F00EC6}"/>
              </a:ext>
            </a:extLst>
          </p:cNvPr>
          <p:cNvSpPr txBox="1"/>
          <p:nvPr/>
        </p:nvSpPr>
        <p:spPr>
          <a:xfrm>
            <a:off x="2702974" y="4252067"/>
            <a:ext cx="525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 + 3 860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10 360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4FB48F0-7FB2-2E83-F219-55FFD813E7D0}"/>
              </a:ext>
            </a:extLst>
          </p:cNvPr>
          <p:cNvSpPr txBox="1"/>
          <p:nvPr/>
        </p:nvSpPr>
        <p:spPr>
          <a:xfrm>
            <a:off x="4810380" y="5807182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 số:</a:t>
            </a:r>
            <a:endParaRPr kumimoji="0" lang="vi-VN" sz="24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E3CD56C-C88A-826A-F4D6-C5961593EB75}"/>
              </a:ext>
            </a:extLst>
          </p:cNvPr>
          <p:cNvSpPr txBox="1"/>
          <p:nvPr/>
        </p:nvSpPr>
        <p:spPr>
          <a:xfrm>
            <a:off x="5951351" y="5807182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83882FF7-C49D-A22D-E310-826FB37A25F6}"/>
              </a:ext>
            </a:extLst>
          </p:cNvPr>
          <p:cNvSpPr txBox="1"/>
          <p:nvPr/>
        </p:nvSpPr>
        <p:spPr>
          <a:xfrm>
            <a:off x="885007" y="4749920"/>
            <a:ext cx="104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tất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4FA86652-C068-5FC6-DC04-DAC3C61BCA85}"/>
              </a:ext>
            </a:extLst>
          </p:cNvPr>
          <p:cNvSpPr txBox="1"/>
          <p:nvPr/>
        </p:nvSpPr>
        <p:spPr>
          <a:xfrm>
            <a:off x="2702975" y="5309328"/>
            <a:ext cx="5375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10 360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+ 8 500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9343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5" grpId="0"/>
      <p:bldP spid="26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0" y="991609"/>
            <a:ext cx="291785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810000" y="2328213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99186" y="4572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600610" y="99160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94371" y="2328213"/>
            <a:ext cx="198458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28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10000" y="1404599"/>
            <a:ext cx="316812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600610" y="1437144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810000" y="1915224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47322" y="188267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CBF8385B-6978-30BA-8BB9-EE55F5A82B54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4FB48F0-7FB2-2E83-F219-55FFD813E7D0}"/>
              </a:ext>
            </a:extLst>
          </p:cNvPr>
          <p:cNvSpPr txBox="1"/>
          <p:nvPr/>
        </p:nvSpPr>
        <p:spPr>
          <a:xfrm>
            <a:off x="5760607" y="4824181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E3CD56C-C88A-826A-F4D6-C5961593EB75}"/>
              </a:ext>
            </a:extLst>
          </p:cNvPr>
          <p:cNvSpPr txBox="1"/>
          <p:nvPr/>
        </p:nvSpPr>
        <p:spPr>
          <a:xfrm>
            <a:off x="6978122" y="4844192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83882FF7-C49D-A22D-E310-826FB37A25F6}"/>
              </a:ext>
            </a:extLst>
          </p:cNvPr>
          <p:cNvSpPr txBox="1"/>
          <p:nvPr/>
        </p:nvSpPr>
        <p:spPr>
          <a:xfrm>
            <a:off x="2182865" y="3639194"/>
            <a:ext cx="807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4FA86652-C068-5FC6-DC04-DAC3C61BCA85}"/>
              </a:ext>
            </a:extLst>
          </p:cNvPr>
          <p:cNvSpPr txBox="1"/>
          <p:nvPr/>
        </p:nvSpPr>
        <p:spPr>
          <a:xfrm>
            <a:off x="3566333" y="4291388"/>
            <a:ext cx="632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 + 3 860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+ 8 500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31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Tiết 1 </a:t>
            </a:r>
          </a:p>
        </p:txBody>
      </p:sp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5CC6A370-F47C-4901-9B02-9811EFA91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3" t="15573" r="15473" b="26202"/>
          <a:stretch/>
        </p:blipFill>
        <p:spPr>
          <a:xfrm>
            <a:off x="4364330" y="1143000"/>
            <a:ext cx="3657600" cy="1600200"/>
          </a:xfrm>
          <a:prstGeom prst="rect">
            <a:avLst/>
          </a:prstGeom>
        </p:spPr>
      </p:pic>
      <p:pic>
        <p:nvPicPr>
          <p:cNvPr id="22" name="PHẠM DUYÊN 5 - 9Slide.vn">
            <a:extLst>
              <a:ext uri="{FF2B5EF4-FFF2-40B4-BE49-F238E27FC236}">
                <a16:creationId xmlns:a16="http://schemas.microsoft.com/office/drawing/2014/main" id="{806E0CD4-3613-9D53-B4A1-F60753C7C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590800"/>
            <a:ext cx="9033460" cy="28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2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941254" y="499730"/>
            <a:ext cx="8627510" cy="4827182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7" y="319003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6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9774" y="4321958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517" y="1748191"/>
            <a:ext cx="3998391" cy="590095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2615159" y="2445471"/>
            <a:ext cx="763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Tính 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2615158" y="3440532"/>
            <a:ext cx="762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giải các bài toán thực tế liên quan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35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2121159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05176F5-97E3-F27F-EE32-0CDAF3E7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>
          <a:xfrm>
            <a:off x="838200" y="2079264"/>
            <a:ext cx="10820400" cy="432153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71BE2B0-F1D4-64E8-C41C-BC974E75E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57019C9B-F335-083A-4E18-058CF62DCEF1}"/>
              </a:ext>
            </a:extLst>
          </p:cNvPr>
          <p:cNvGrpSpPr/>
          <p:nvPr/>
        </p:nvGrpSpPr>
        <p:grpSpPr>
          <a:xfrm>
            <a:off x="826389" y="1722922"/>
            <a:ext cx="2099692" cy="1153602"/>
            <a:chOff x="873825" y="2610183"/>
            <a:chExt cx="3881054" cy="190246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48416E-BD99-7001-EFC0-F2248FD450CF}"/>
                </a:ext>
              </a:extLst>
            </p:cNvPr>
            <p:cNvSpPr/>
            <p:nvPr/>
          </p:nvSpPr>
          <p:spPr>
            <a:xfrm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CD9E4DE4-FCFA-1065-D614-6C14C9008DC8}"/>
                </a:ext>
              </a:extLst>
            </p:cNvPr>
            <p:cNvSpPr txBox="1"/>
            <p:nvPr/>
          </p:nvSpPr>
          <p:spPr>
            <a:xfrm>
              <a:off x="1090017" y="2724550"/>
              <a:ext cx="3327241" cy="130953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12 547</a:t>
              </a:r>
              <a:b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cây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cà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phê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504657DF-44CF-FEC8-CD15-DAD5C60028EC}"/>
              </a:ext>
            </a:extLst>
          </p:cNvPr>
          <p:cNvGrpSpPr/>
          <p:nvPr/>
        </p:nvGrpSpPr>
        <p:grpSpPr>
          <a:xfrm>
            <a:off x="6096000" y="1215470"/>
            <a:ext cx="2099692" cy="1153602"/>
            <a:chOff x="873825" y="2610183"/>
            <a:chExt cx="3881054" cy="19024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D834E5-76A2-6424-D09D-3516119341DD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07ABF58D-C2A0-DBC3-FEC5-28D54AA0AA2B}"/>
                </a:ext>
              </a:extLst>
            </p:cNvPr>
            <p:cNvSpPr txBox="1"/>
            <p:nvPr/>
          </p:nvSpPr>
          <p:spPr>
            <a:xfrm>
              <a:off x="1090017" y="2724550"/>
              <a:ext cx="3327241" cy="130953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 23 628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cây ca cao.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26D5BF46-EC24-7A02-0B94-02253CD3B4EC}"/>
              </a:ext>
            </a:extLst>
          </p:cNvPr>
          <p:cNvGrpSpPr/>
          <p:nvPr/>
        </p:nvGrpSpPr>
        <p:grpSpPr>
          <a:xfrm>
            <a:off x="9147123" y="1454184"/>
            <a:ext cx="2511477" cy="1829776"/>
            <a:chOff x="1111304" y="2600920"/>
            <a:chExt cx="3327241" cy="191173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9EE4AB-3269-CBCF-4813-24B4052D2EFB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7B5A6A93-3D0E-C838-FC50-FD6155D79262}"/>
                </a:ext>
              </a:extLst>
            </p:cNvPr>
            <p:cNvSpPr txBox="1"/>
            <p:nvPr/>
          </p:nvSpPr>
          <p:spPr>
            <a:xfrm>
              <a:off x="1111304" y="2600920"/>
              <a:ext cx="3327241" cy="15627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 tất cả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bao nhiêu cây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cà phê và cây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ca cao?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4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3724947" y="907373"/>
            <a:ext cx="474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12 547 + 23 628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622304" y="882073"/>
            <a:ext cx="494739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solid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762000" y="2235200"/>
            <a:ext cx="2657476" cy="1369405"/>
            <a:chOff x="1295398" y="3953894"/>
            <a:chExt cx="3986215" cy="2054107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295398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015" y="5905500"/>
              <a:ext cx="3813598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5BA3E8DA-656A-E95D-D33E-92620B2670D2}"/>
                </a:ext>
              </a:extLst>
            </p:cNvPr>
            <p:cNvSpPr txBox="1"/>
            <p:nvPr/>
          </p:nvSpPr>
          <p:spPr>
            <a:xfrm>
              <a:off x="1973982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FBFC1F81-64AA-591B-3E53-4E49820D33B8}"/>
                </a:ext>
              </a:extLst>
            </p:cNvPr>
            <p:cNvSpPr txBox="1"/>
            <p:nvPr/>
          </p:nvSpPr>
          <p:spPr>
            <a:xfrm>
              <a:off x="1973982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297862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4448175" y="2139255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4826000" y="1981200"/>
            <a:ext cx="491224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7 cộng 8 bằng 15, viết 5 nhớ 1.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92D16F7F-1250-68C3-9BFA-3ED5B6098B33}"/>
              </a:ext>
            </a:extLst>
          </p:cNvPr>
          <p:cNvSpPr txBox="1"/>
          <p:nvPr/>
        </p:nvSpPr>
        <p:spPr>
          <a:xfrm>
            <a:off x="2544446" y="2758911"/>
            <a:ext cx="37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254054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4448175" y="2814444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4826000" y="2656389"/>
            <a:ext cx="674223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4 thêm 1 bằng 5, 5 cộng 2 bằng 7, viết 7.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210246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4448175" y="3489633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4826000" y="3331578"/>
            <a:ext cx="4775987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5 cộng 6 bằng 11, viết 1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1652927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4448175" y="4164822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4826000" y="4006767"/>
            <a:ext cx="6609823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thêm 1 bằng 3, 3 cộng 3 bằng 6, viết 6.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3320709" y="5511700"/>
            <a:ext cx="559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12 547 + 23 628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36 175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318164" y="5486400"/>
            <a:ext cx="559723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PHẠM DUYÊN 19 - 9Slide.vn">
            <a:extLst>
              <a:ext uri="{FF2B5EF4-FFF2-40B4-BE49-F238E27FC236}">
                <a16:creationId xmlns:a16="http://schemas.microsoft.com/office/drawing/2014/main" id="{7F897994-54BD-103C-7A03-2CE3DF3B157E}"/>
              </a:ext>
            </a:extLst>
          </p:cNvPr>
          <p:cNvSpPr txBox="1"/>
          <p:nvPr/>
        </p:nvSpPr>
        <p:spPr>
          <a:xfrm>
            <a:off x="1663735" y="2758911"/>
            <a:ext cx="37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BB00AFE-7A74-7A92-EEFF-F126C0E2D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5224DECD-498E-0578-A91B-C76E3C86DC02}"/>
              </a:ext>
            </a:extLst>
          </p:cNvPr>
          <p:cNvSpPr txBox="1"/>
          <p:nvPr/>
        </p:nvSpPr>
        <p:spPr>
          <a:xfrm>
            <a:off x="1214388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PHẠM DUYÊN 15 - 9Slide.vn">
            <a:extLst>
              <a:ext uri="{FF2B5EF4-FFF2-40B4-BE49-F238E27FC236}">
                <a16:creationId xmlns:a16="http://schemas.microsoft.com/office/drawing/2014/main" id="{CAF9232D-0302-98E3-75B2-18162568F427}"/>
              </a:ext>
            </a:extLst>
          </p:cNvPr>
          <p:cNvSpPr/>
          <p:nvPr/>
        </p:nvSpPr>
        <p:spPr>
          <a:xfrm>
            <a:off x="4448175" y="4840010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6C145D77-E07F-1AFB-0EE9-D77E391D952A}"/>
              </a:ext>
            </a:extLst>
          </p:cNvPr>
          <p:cNvSpPr txBox="1"/>
          <p:nvPr/>
        </p:nvSpPr>
        <p:spPr>
          <a:xfrm>
            <a:off x="4826000" y="4681955"/>
            <a:ext cx="381194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1 cộng 2 bằng 3, viết 3.</a:t>
            </a:r>
          </a:p>
        </p:txBody>
      </p:sp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5" grpId="0"/>
      <p:bldP spid="35" grpId="1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63" grpId="0"/>
      <p:bldP spid="63" grpId="1"/>
      <p:bldP spid="13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 descr="F:\AAA-LÀM ẢNH SLIDE\Bai5-KP-(3).png">
            <a:extLst>
              <a:ext uri="{FF2B5EF4-FFF2-40B4-BE49-F238E27FC236}">
                <a16:creationId xmlns:a16="http://schemas.microsoft.com/office/drawing/2014/main" id="{E3BC6CFB-011D-E357-A883-20CA90A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56400" y="4038601"/>
            <a:ext cx="2317985" cy="2413419"/>
          </a:xfrm>
          <a:prstGeom prst="rect">
            <a:avLst/>
          </a:prstGeom>
          <a:noFill/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C6165EB-6997-7ACC-3AE6-48018243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5788" y="683405"/>
            <a:ext cx="6460425" cy="37761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FE653299-13A0-5263-895F-57C164240E46}"/>
              </a:ext>
            </a:extLst>
          </p:cNvPr>
          <p:cNvSpPr txBox="1"/>
          <p:nvPr/>
        </p:nvSpPr>
        <p:spPr>
          <a:xfrm>
            <a:off x="3556000" y="1358645"/>
            <a:ext cx="5080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- Khi thực hiện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 cộng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ta làm như thế nào?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- Thực hiện các phép tính theo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thứ tự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9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585A118-AC28-F2B5-B9B9-E0B8BB17A5BA}"/>
              </a:ext>
            </a:extLst>
          </p:cNvPr>
          <p:cNvSpPr txBox="1"/>
          <p:nvPr/>
        </p:nvSpPr>
        <p:spPr>
          <a:xfrm>
            <a:off x="2387600" y="596834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Khi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ta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0A45997-9D05-16DA-948D-D65A76101C86}"/>
              </a:ext>
            </a:extLst>
          </p:cNvPr>
          <p:cNvSpPr/>
          <p:nvPr/>
        </p:nvSpPr>
        <p:spPr>
          <a:xfrm>
            <a:off x="2051353" y="585948"/>
            <a:ext cx="8089295" cy="1300909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E0107297-E8DF-9285-CFA6-2E963AB3D6DB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23748" y="8382608"/>
            <a:chExt cx="18329699" cy="1904388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8FEE4CB7-56FF-75EA-204E-50AB9D53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48" y="8383112"/>
              <a:ext cx="4582425" cy="1903884"/>
            </a:xfrm>
            <a:prstGeom prst="rect">
              <a:avLst/>
            </a:prstGeom>
          </p:spPr>
        </p:pic>
        <p:pic>
          <p:nvPicPr>
            <p:cNvPr id="10" name="PHẠM DUYÊN 4 - 9Slide.vn">
              <a:extLst>
                <a:ext uri="{FF2B5EF4-FFF2-40B4-BE49-F238E27FC236}">
                  <a16:creationId xmlns:a16="http://schemas.microsoft.com/office/drawing/2014/main" id="{01260D17-F6E4-F1F7-4293-19B3343F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677" y="8383111"/>
              <a:ext cx="4582425" cy="1903884"/>
            </a:xfrm>
            <a:prstGeom prst="rect">
              <a:avLst/>
            </a:prstGeom>
          </p:spPr>
        </p:pic>
        <p:pic>
          <p:nvPicPr>
            <p:cNvPr id="8" name="PHẠM DUYÊN 5 - 9Slide.vn">
              <a:extLst>
                <a:ext uri="{FF2B5EF4-FFF2-40B4-BE49-F238E27FC236}">
                  <a16:creationId xmlns:a16="http://schemas.microsoft.com/office/drawing/2014/main" id="{2D871D1C-7191-8FBC-6244-779E9B98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01" y="8383111"/>
              <a:ext cx="4582425" cy="1903884"/>
            </a:xfrm>
            <a:prstGeom prst="rect">
              <a:avLst/>
            </a:prstGeom>
          </p:spPr>
        </p:pic>
        <p:pic>
          <p:nvPicPr>
            <p:cNvPr id="6" name="PHẠM DUYÊN 6 - 9Slide.vn">
              <a:extLst>
                <a:ext uri="{FF2B5EF4-FFF2-40B4-BE49-F238E27FC236}">
                  <a16:creationId xmlns:a16="http://schemas.microsoft.com/office/drawing/2014/main" id="{5C5C6522-6E7D-1277-F0F8-EC3D384A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23526" y="8382608"/>
              <a:ext cx="4582425" cy="1903885"/>
            </a:xfrm>
            <a:prstGeom prst="rect">
              <a:avLst/>
            </a:prstGeom>
          </p:spPr>
        </p:pic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67825F-27D2-A454-C532-015F77DBA362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6455274" y="4459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1218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D1192F2F-DB14-71BA-95E9-D4E1C2EF7F78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92038" y="2427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1218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7E2AEF48-6A5F-72E7-6EAF-D6AF1EB17ECB}"/>
              </a:ext>
            </a:extLst>
          </p:cNvPr>
          <p:cNvSpPr/>
          <p:nvPr/>
        </p:nvSpPr>
        <p:spPr>
          <a:xfrm>
            <a:off x="6882250" y="2485255"/>
            <a:ext cx="3148441" cy="7335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1218626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Tính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theo thứ tự từ 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phải sang trái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1C66C843-9307-3EA7-D47F-F386C93B0387}"/>
              </a:ext>
            </a:extLst>
          </p:cNvPr>
          <p:cNvSpPr/>
          <p:nvPr/>
        </p:nvSpPr>
        <p:spPr>
          <a:xfrm>
            <a:off x="3464398" y="2533132"/>
            <a:ext cx="174133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字魂70号-灵悦黑体" panose="00000500000000000000" pitchFamily="2" charset="-122"/>
                <a:cs typeface="+mn-cs"/>
                <a:sym typeface="微软雅黑" panose="020B0503020204020204" pitchFamily="34" charset="-122"/>
              </a:rPr>
              <a:t>Bước 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字魂70号-灵悦黑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3C88AB80-6979-0356-871D-2CAED0EE06B6}"/>
              </a:ext>
            </a:extLst>
          </p:cNvPr>
          <p:cNvSpPr/>
          <p:nvPr/>
        </p:nvSpPr>
        <p:spPr>
          <a:xfrm>
            <a:off x="1219200" y="4194964"/>
            <a:ext cx="4160850" cy="16953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1218626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Đặt tính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 số hạng n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y dưới số hạng kia sao cho các chữ số ở 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cùng một h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viết 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thẳng cột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với nhau, viết dấu “+” v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kẻ gạch ngang)</a:t>
            </a:r>
            <a:endParaRPr kumimoji="0" lang="zh-CN" altLang="en-US" sz="2133" b="0" i="0" u="none" strike="noStrike" kern="1200" cap="none" spc="-8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803634A8-EA84-8B0D-440E-0148D66E07AE}"/>
              </a:ext>
            </a:extLst>
          </p:cNvPr>
          <p:cNvSpPr/>
          <p:nvPr/>
        </p:nvSpPr>
        <p:spPr>
          <a:xfrm>
            <a:off x="6826517" y="4551023"/>
            <a:ext cx="159055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字魂70号-灵悦黑体" panose="00000500000000000000" pitchFamily="2" charset="-122"/>
                <a:cs typeface="+mn-cs"/>
                <a:sym typeface="微软雅黑" panose="020B0503020204020204" pitchFamily="34" charset="-122"/>
              </a:rPr>
              <a:t>Bước 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字魂70号-灵悦黑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6552180C-0171-22D5-2CF6-C645DC2B3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05" y="2235201"/>
            <a:ext cx="1975704" cy="46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8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47" y="2204205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2.xml><?xml version="1.0" encoding="utf-8"?>
<a:themeOverride xmlns:a="http://schemas.openxmlformats.org/drawingml/2006/main">
  <a:clrScheme name="PHẠM DUYÊN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306EBB"/>
    </a:accent1>
    <a:accent2>
      <a:srgbClr val="81B2EA"/>
    </a:accent2>
    <a:accent3>
      <a:srgbClr val="7DAED9"/>
    </a:accent3>
    <a:accent4>
      <a:srgbClr val="8178C3"/>
    </a:accent4>
    <a:accent5>
      <a:srgbClr val="D97D3D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734</Words>
  <Application>Microsoft Office PowerPoint</Application>
  <PresentationFormat>Widescreen</PresentationFormat>
  <Paragraphs>224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微软雅黑</vt:lpstr>
      <vt:lpstr>#9Slide03 Sofia Pro Soft</vt:lpstr>
      <vt:lpstr>#9Slide03 Sofia Pro Soft Bold</vt:lpstr>
      <vt:lpstr>Arial</vt:lpstr>
      <vt:lpstr>Arial-Rounded</vt:lpstr>
      <vt:lpstr>Cambria</vt:lpstr>
      <vt:lpstr>Times New Roman</vt:lpstr>
      <vt:lpstr>UTM Thanh Nhac TL</vt:lpstr>
      <vt:lpstr>UVN Chim Bien Nang</vt:lpstr>
      <vt:lpstr>UVN Da Lat</vt:lpstr>
      <vt:lpstr>字魂70号-灵悦黑体</vt:lpstr>
      <vt:lpstr>思源宋体 CN Heavy</vt:lpstr>
      <vt:lpstr>站酷快乐体2016修订版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Nguyen Hoang Quan</cp:lastModifiedBy>
  <cp:revision>11</cp:revision>
  <dcterms:created xsi:type="dcterms:W3CDTF">2023-03-25T10:24:36Z</dcterms:created>
  <dcterms:modified xsi:type="dcterms:W3CDTF">2023-03-26T16:39:19Z</dcterms:modified>
</cp:coreProperties>
</file>