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823" r:id="rId2"/>
    <p:sldId id="824" r:id="rId3"/>
    <p:sldId id="863" r:id="rId4"/>
    <p:sldId id="826" r:id="rId5"/>
    <p:sldId id="828" r:id="rId6"/>
    <p:sldId id="829" r:id="rId7"/>
    <p:sldId id="830" r:id="rId8"/>
    <p:sldId id="831" r:id="rId9"/>
    <p:sldId id="868" r:id="rId10"/>
    <p:sldId id="260" r:id="rId11"/>
    <p:sldId id="836" r:id="rId12"/>
    <p:sldId id="837" r:id="rId13"/>
    <p:sldId id="838" r:id="rId14"/>
    <p:sldId id="839" r:id="rId15"/>
    <p:sldId id="856" r:id="rId16"/>
    <p:sldId id="869" r:id="rId17"/>
    <p:sldId id="855" r:id="rId18"/>
    <p:sldId id="870" r:id="rId19"/>
    <p:sldId id="8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66905-FEF3-42B6-B234-12752B7C9AE7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00552-8736-4F9A-8266-730EBEB70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8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C7AB-B834-9582-532E-4EF026915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2059F-22FE-07BD-10A8-317708F57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28D81-9060-DF4A-AC53-E3360335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05BC-C651-475C-C18C-B8AE7455A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21390-6238-E5C2-2F7B-C5657F8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0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9D206-5031-F1EF-47DE-229946FD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40B20-1597-6D09-CAC7-6B20CC4B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F91DB-C259-A278-79EA-0473575E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56B2-CE83-2875-78A7-4452C38F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850E1-AADB-97D7-E967-E3562A3E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7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F8F1C5-978E-7525-AD52-6D821288B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76D225-A6B1-E742-4CA6-9BA34C76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3945C-D3EA-3EED-CB9E-E10043AA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1ADE-87A9-2F51-B2DE-B8B61D7D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65650-B9D6-4CF7-F07F-68A89ACE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64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14F9-34B9-4290-8B55-3D6EA89D2C0C}" type="datetimeFigureOut">
              <a:rPr lang="th-TH" smtClean="0"/>
              <a:t>08/09/66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6048-1DE1-4598-9344-915940F160B2}" type="slidenum">
              <a:rPr lang="th-TH" smtClean="0"/>
              <a:t>‹#›</a:t>
            </a:fld>
            <a:endParaRPr lang="th-TH"/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2396778" y="1620456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8809688" y="1605751"/>
            <a:ext cx="5918479" cy="2984954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020421" y="3655819"/>
            <a:ext cx="2810358" cy="1884110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8232628" y="3676603"/>
            <a:ext cx="2810358" cy="1884111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558171" y="3330231"/>
            <a:ext cx="2810358" cy="1884110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9711500" y="3382348"/>
            <a:ext cx="2810358" cy="1884111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/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4573902"/>
            <a:ext cx="12192000" cy="2284097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669758" y="2244462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2054665" y="286784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0656129" y="2262163"/>
            <a:ext cx="843280" cy="330327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9231083" y="2939829"/>
            <a:ext cx="896600" cy="12098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815" y="1418024"/>
            <a:ext cx="5287986" cy="2044671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66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1323" y="2507956"/>
            <a:ext cx="3364184" cy="1074738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4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9354" y="3280345"/>
            <a:ext cx="3819404" cy="71120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24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46280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615B-C0D3-BF94-D514-42470705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D37D5-8531-8F0E-F245-11782A36D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B687-6525-94E6-744B-49EFFF4FA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76E4-B9E0-3A96-4E54-915B98CE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94A6-D0B0-663D-AE64-DAE82FF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C01-58A9-4790-7A5B-FAD6707B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F10FB-C855-3FFD-DB1F-6555B4DAA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F07F-48E8-2C29-B42E-E7C1EBB2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FD556-25AF-3C4B-7C88-81DDA4BF1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5A71-831C-B58F-D353-47EBCCC4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A5D7-CB69-8C51-3460-37B7EB02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F97B-19C2-E134-638F-079CE99A5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BA4FA-43D3-519C-7DFF-95CBCE55B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A7C3-4E88-0729-AF63-7FEBEDD0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5F283-3FC7-5A69-F4C8-90719E0D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9FDFD-9D9D-AB67-1D09-D74B8946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8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8C38-ACF3-5CBE-221B-DB098FBF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A629A-8B70-00B2-107F-014BF0C24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9627B-D921-16EC-B512-F2F6B7424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667E6-F212-72DD-9638-E640BABB0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062FEA-C48D-F774-BD91-D75B537B9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5A1806-4334-8A7F-9BD3-CC8341FA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F72DC-3646-626F-0679-C557AFE9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59387-D80A-253B-320F-A8A473B2F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1627-347A-2604-B066-DA201AF5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AD8A8-4868-ADB2-ABC1-5A07B252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E08AC-864F-05F1-102A-FC9AC8A1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C2CC8-A30D-2B8B-CB80-C6A9BA2D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45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93DD-6254-7517-EBDA-636E6B4D2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31BF1-676A-0383-BD53-0210224E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1ED64-3156-8A48-3D8D-644DB21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7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BAEB-EC8F-31A6-21A2-87BFD0F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648-C7F1-B329-9253-04875D560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EDD41-5493-F22E-1B9E-4AA49190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BF37F-2735-ADEC-EE17-167753FA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902D2-D204-677E-BCF1-9A71D213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46991-7BF6-F51E-8287-F81D2748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1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93E4-8710-D6FF-E410-6128AE33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19690-4F3E-00DE-E58D-1B409E34A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5A9F-AC51-67C8-D415-FAE4B5AE3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27915-719B-A012-C9B8-8AC91949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D92F-2FEE-AEE9-AE0E-4AC250962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286DA-8A51-4009-CB74-8D6FCC8F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9EAD1F-7CCA-D691-A7E7-C1C93350E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20F36-AE49-EE11-90DA-42A4AF98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6E867-B53F-98FC-DAF9-A89FEA9C6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A2BD0-66B1-46D3-881A-69F13D136AD2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47448-3BED-30D0-D29A-045A6BDC6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CBCB-9509-EFC4-5374-261F00E62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3727-50D2-4783-81A3-3907CBC4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gif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audio" Target="../media/audio6.wav"/><Relationship Id="rId4" Type="http://schemas.openxmlformats.org/officeDocument/2006/relationships/image" Target="../media/image22.gif"/><Relationship Id="rId9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7.png"/><Relationship Id="rId5" Type="http://schemas.openxmlformats.org/officeDocument/2006/relationships/image" Target="../media/image6.png"/><Relationship Id="rId10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ชื่อเรื่อง 1110">
            <a:extLst>
              <a:ext uri="{FF2B5EF4-FFF2-40B4-BE49-F238E27FC236}">
                <a16:creationId xmlns:a16="http://schemas.microsoft.com/office/drawing/2014/main" id="{31F7DBBC-5C94-4FEB-AD5A-2D27A515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967" y="1800481"/>
            <a:ext cx="9900457" cy="2044671"/>
          </a:xfrm>
          <a:effectLst/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dirty="0">
                <a:ln w="10160">
                  <a:solidFill>
                    <a:srgbClr val="5E27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 TẬP BẢNG NHÂN 2, BẢNG CHIA 2</a:t>
            </a:r>
            <a:endParaRPr lang="th-TH" sz="4400" dirty="0">
              <a:ln w="10160">
                <a:solidFill>
                  <a:srgbClr val="5E27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12" name="ชื่อเรื่องรอง 1111">
            <a:extLst>
              <a:ext uri="{FF2B5EF4-FFF2-40B4-BE49-F238E27FC236}">
                <a16:creationId xmlns:a16="http://schemas.microsoft.com/office/drawing/2014/main" id="{9C96B5FE-4EFB-44C4-9957-BEEC3372B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0596" y="92154"/>
            <a:ext cx="2083206" cy="1074738"/>
          </a:xfrm>
          <a:effectLst/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angle"/>
            </a:sp3d>
          </a:bodyPr>
          <a:lstStyle/>
          <a:p>
            <a:pPr marL="0" indent="0" algn="ctr">
              <a:buNone/>
            </a:pPr>
            <a:r>
              <a:rPr lang="en-US" sz="4800" b="1" dirty="0" err="1">
                <a:ln>
                  <a:solidFill>
                    <a:srgbClr val="5E2700"/>
                  </a:solidFill>
                </a:ln>
                <a:solidFill>
                  <a:srgbClr val="CE79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th-TH" sz="3600" b="1" dirty="0">
              <a:ln>
                <a:solidFill>
                  <a:srgbClr val="5E2700"/>
                </a:solidFill>
              </a:ln>
              <a:solidFill>
                <a:srgbClr val="CE7925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th-TH" sz="4400" b="1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96" name="เมฆ 256">
            <a:extLst>
              <a:ext uri="{FF2B5EF4-FFF2-40B4-BE49-F238E27FC236}">
                <a16:creationId xmlns:a16="http://schemas.microsoft.com/office/drawing/2014/main" id="{9A3FFA4C-C09E-4BBB-AA4C-4DD4943F158B}"/>
              </a:ext>
            </a:extLst>
          </p:cNvPr>
          <p:cNvSpPr/>
          <p:nvPr/>
        </p:nvSpPr>
        <p:spPr>
          <a:xfrm>
            <a:off x="9897951" y="766780"/>
            <a:ext cx="864018" cy="59696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A7D1D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Itim"/>
            </a:endParaRPr>
          </a:p>
        </p:txBody>
      </p:sp>
      <p:sp>
        <p:nvSpPr>
          <p:cNvPr id="197" name="เมฆ 256">
            <a:extLst>
              <a:ext uri="{FF2B5EF4-FFF2-40B4-BE49-F238E27FC236}">
                <a16:creationId xmlns:a16="http://schemas.microsoft.com/office/drawing/2014/main" id="{6E93160A-72A8-4FBD-8879-C9E73EE00F6E}"/>
              </a:ext>
            </a:extLst>
          </p:cNvPr>
          <p:cNvSpPr/>
          <p:nvPr/>
        </p:nvSpPr>
        <p:spPr>
          <a:xfrm rot="459428">
            <a:off x="3159532" y="92334"/>
            <a:ext cx="899811" cy="56393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A7D1D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Itim"/>
            </a:endParaRPr>
          </a:p>
        </p:txBody>
      </p:sp>
      <p:sp>
        <p:nvSpPr>
          <p:cNvPr id="198" name="เมฆ 256">
            <a:extLst>
              <a:ext uri="{FF2B5EF4-FFF2-40B4-BE49-F238E27FC236}">
                <a16:creationId xmlns:a16="http://schemas.microsoft.com/office/drawing/2014/main" id="{F0505A75-1F0A-4CF7-8B9E-EA09A4099922}"/>
              </a:ext>
            </a:extLst>
          </p:cNvPr>
          <p:cNvSpPr/>
          <p:nvPr/>
        </p:nvSpPr>
        <p:spPr>
          <a:xfrm rot="585698">
            <a:off x="-194461" y="-148710"/>
            <a:ext cx="981134" cy="61607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A7D1D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Itim"/>
            </a:endParaRPr>
          </a:p>
        </p:txBody>
      </p:sp>
      <p:sp>
        <p:nvSpPr>
          <p:cNvPr id="199" name="เมฆ 256">
            <a:extLst>
              <a:ext uri="{FF2B5EF4-FFF2-40B4-BE49-F238E27FC236}">
                <a16:creationId xmlns:a16="http://schemas.microsoft.com/office/drawing/2014/main" id="{669F3B93-B4EC-4790-8131-C92612B92ABB}"/>
              </a:ext>
            </a:extLst>
          </p:cNvPr>
          <p:cNvSpPr/>
          <p:nvPr/>
        </p:nvSpPr>
        <p:spPr>
          <a:xfrm rot="459428">
            <a:off x="11202491" y="-310968"/>
            <a:ext cx="1081024" cy="727699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A7D1D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Itim"/>
            </a:endParaRPr>
          </a:p>
        </p:txBody>
      </p:sp>
      <p:sp>
        <p:nvSpPr>
          <p:cNvPr id="205" name="เมฆ 256">
            <a:extLst>
              <a:ext uri="{FF2B5EF4-FFF2-40B4-BE49-F238E27FC236}">
                <a16:creationId xmlns:a16="http://schemas.microsoft.com/office/drawing/2014/main" id="{A1ADC563-F59D-4267-883F-B9BE86EF7CA9}"/>
              </a:ext>
            </a:extLst>
          </p:cNvPr>
          <p:cNvSpPr/>
          <p:nvPr/>
        </p:nvSpPr>
        <p:spPr>
          <a:xfrm rot="459428">
            <a:off x="1287180" y="851731"/>
            <a:ext cx="899811" cy="56393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A7D1D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Itim"/>
            </a:endParaRPr>
          </a:p>
        </p:txBody>
      </p:sp>
      <p:sp>
        <p:nvSpPr>
          <p:cNvPr id="206" name="เมฆ 256">
            <a:extLst>
              <a:ext uri="{FF2B5EF4-FFF2-40B4-BE49-F238E27FC236}">
                <a16:creationId xmlns:a16="http://schemas.microsoft.com/office/drawing/2014/main" id="{AE24D4D0-EA98-444F-9ED6-47177F9ABC26}"/>
              </a:ext>
            </a:extLst>
          </p:cNvPr>
          <p:cNvSpPr/>
          <p:nvPr/>
        </p:nvSpPr>
        <p:spPr>
          <a:xfrm rot="459428">
            <a:off x="8132658" y="124949"/>
            <a:ext cx="899811" cy="56393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A7D1D3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Itim"/>
            </a:endParaRPr>
          </a:p>
        </p:txBody>
      </p:sp>
      <p:grpSp>
        <p:nvGrpSpPr>
          <p:cNvPr id="207" name="กลุ่ม 206">
            <a:extLst>
              <a:ext uri="{FF2B5EF4-FFF2-40B4-BE49-F238E27FC236}">
                <a16:creationId xmlns:a16="http://schemas.microsoft.com/office/drawing/2014/main" id="{B4D2609C-AD70-4D30-8B8A-AF69892FC52C}"/>
              </a:ext>
            </a:extLst>
          </p:cNvPr>
          <p:cNvGrpSpPr/>
          <p:nvPr/>
        </p:nvGrpSpPr>
        <p:grpSpPr>
          <a:xfrm rot="1776184">
            <a:off x="5835372" y="860306"/>
            <a:ext cx="649281" cy="619568"/>
            <a:chOff x="4149830" y="1419706"/>
            <a:chExt cx="450901" cy="41955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8" name="รูปแบบอิสระ: รูปร่าง 207">
              <a:extLst>
                <a:ext uri="{FF2B5EF4-FFF2-40B4-BE49-F238E27FC236}">
                  <a16:creationId xmlns:a16="http://schemas.microsoft.com/office/drawing/2014/main" id="{133D47B2-C1AA-4ABC-8ACE-09972DD14BE4}"/>
                </a:ext>
              </a:extLst>
            </p:cNvPr>
            <p:cNvSpPr/>
            <p:nvPr/>
          </p:nvSpPr>
          <p:spPr>
            <a:xfrm rot="19753974">
              <a:off x="4264322" y="1570853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rgbClr val="5E27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Itim"/>
              </a:endParaRPr>
            </a:p>
          </p:txBody>
        </p:sp>
        <p:sp>
          <p:nvSpPr>
            <p:cNvPr id="209" name="วงรี 208">
              <a:extLst>
                <a:ext uri="{FF2B5EF4-FFF2-40B4-BE49-F238E27FC236}">
                  <a16:creationId xmlns:a16="http://schemas.microsoft.com/office/drawing/2014/main" id="{AF09E49D-FC02-494D-AA2E-9A3F80DBFF89}"/>
                </a:ext>
              </a:extLst>
            </p:cNvPr>
            <p:cNvSpPr/>
            <p:nvPr/>
          </p:nvSpPr>
          <p:spPr>
            <a:xfrm rot="18050207">
              <a:off x="4165417" y="1622150"/>
              <a:ext cx="101605" cy="132779"/>
            </a:xfrm>
            <a:prstGeom prst="ellipse">
              <a:avLst/>
            </a:prstGeom>
            <a:solidFill>
              <a:srgbClr val="5E27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Itim"/>
              </a:endParaRPr>
            </a:p>
          </p:txBody>
        </p:sp>
        <p:sp>
          <p:nvSpPr>
            <p:cNvPr id="210" name="วงรี 209">
              <a:extLst>
                <a:ext uri="{FF2B5EF4-FFF2-40B4-BE49-F238E27FC236}">
                  <a16:creationId xmlns:a16="http://schemas.microsoft.com/office/drawing/2014/main" id="{A4B46DBB-B3F8-4FC7-830D-C884318D9F0A}"/>
                </a:ext>
              </a:extLst>
            </p:cNvPr>
            <p:cNvSpPr/>
            <p:nvPr/>
          </p:nvSpPr>
          <p:spPr>
            <a:xfrm rot="18961787">
              <a:off x="4218390" y="1474555"/>
              <a:ext cx="107745" cy="147467"/>
            </a:xfrm>
            <a:prstGeom prst="ellipse">
              <a:avLst/>
            </a:prstGeom>
            <a:solidFill>
              <a:srgbClr val="5E27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Itim"/>
              </a:endParaRPr>
            </a:p>
          </p:txBody>
        </p:sp>
        <p:sp>
          <p:nvSpPr>
            <p:cNvPr id="211" name="วงรี 210">
              <a:extLst>
                <a:ext uri="{FF2B5EF4-FFF2-40B4-BE49-F238E27FC236}">
                  <a16:creationId xmlns:a16="http://schemas.microsoft.com/office/drawing/2014/main" id="{CA3E3909-86FA-489D-861F-7D416878986C}"/>
                </a:ext>
              </a:extLst>
            </p:cNvPr>
            <p:cNvSpPr/>
            <p:nvPr/>
          </p:nvSpPr>
          <p:spPr>
            <a:xfrm rot="20999948">
              <a:off x="4355159" y="1419706"/>
              <a:ext cx="101605" cy="132779"/>
            </a:xfrm>
            <a:prstGeom prst="ellipse">
              <a:avLst/>
            </a:prstGeom>
            <a:solidFill>
              <a:srgbClr val="5E27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Itim"/>
              </a:endParaRPr>
            </a:p>
          </p:txBody>
        </p:sp>
        <p:sp>
          <p:nvSpPr>
            <p:cNvPr id="212" name="วงรี 211">
              <a:extLst>
                <a:ext uri="{FF2B5EF4-FFF2-40B4-BE49-F238E27FC236}">
                  <a16:creationId xmlns:a16="http://schemas.microsoft.com/office/drawing/2014/main" id="{0CA0ADA6-BCC9-4472-80EA-3931B5DEAB1D}"/>
                </a:ext>
              </a:extLst>
            </p:cNvPr>
            <p:cNvSpPr/>
            <p:nvPr/>
          </p:nvSpPr>
          <p:spPr>
            <a:xfrm rot="21427761">
              <a:off x="4485387" y="1448554"/>
              <a:ext cx="101605" cy="132779"/>
            </a:xfrm>
            <a:prstGeom prst="ellipse">
              <a:avLst/>
            </a:prstGeom>
            <a:solidFill>
              <a:srgbClr val="5E27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Iti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533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59698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481955"/>
              </p:ext>
            </p:extLst>
          </p:nvPr>
        </p:nvGraphicFramePr>
        <p:xfrm>
          <a:off x="400693" y="4272636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467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690765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873357" y="554901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bạn: 1 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 bạn: … bàn?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Đáp số: 9 bàn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10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567</Words>
  <Application>Microsoft Office PowerPoint</Application>
  <PresentationFormat>Widescreen</PresentationFormat>
  <Paragraphs>197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Itim</vt:lpstr>
      <vt:lpstr>Patrick Hand</vt:lpstr>
      <vt:lpstr>SVN-Cookies</vt:lpstr>
      <vt:lpstr>Times New Roman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TẬP BẢNG NHÂN 2, BẢNG CHIA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DELL</cp:lastModifiedBy>
  <cp:revision>13</cp:revision>
  <dcterms:created xsi:type="dcterms:W3CDTF">2022-08-11T15:00:16Z</dcterms:created>
  <dcterms:modified xsi:type="dcterms:W3CDTF">2023-09-08T15:09:07Z</dcterms:modified>
</cp:coreProperties>
</file>