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2" r:id="rId2"/>
  </p:sldMasterIdLst>
  <p:notesMasterIdLst>
    <p:notesMasterId r:id="rId18"/>
  </p:notesMasterIdLst>
  <p:sldIdLst>
    <p:sldId id="259" r:id="rId3"/>
    <p:sldId id="359" r:id="rId4"/>
    <p:sldId id="263" r:id="rId5"/>
    <p:sldId id="367" r:id="rId6"/>
    <p:sldId id="523" r:id="rId7"/>
    <p:sldId id="260" r:id="rId8"/>
    <p:sldId id="524" r:id="rId9"/>
    <p:sldId id="525" r:id="rId10"/>
    <p:sldId id="526" r:id="rId11"/>
    <p:sldId id="528" r:id="rId12"/>
    <p:sldId id="527" r:id="rId13"/>
    <p:sldId id="529" r:id="rId14"/>
    <p:sldId id="354" r:id="rId15"/>
    <p:sldId id="530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295</Words>
  <Application>Microsoft Office PowerPoint</Application>
  <PresentationFormat>Widescreen</PresentationFormat>
  <Paragraphs>38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Coiny</vt:lpstr>
      <vt:lpstr>Georgia</vt:lpstr>
      <vt:lpstr>Odibee Sans</vt:lpstr>
      <vt:lpstr>思源黑体 Medium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Admin</cp:lastModifiedBy>
  <cp:revision>22</cp:revision>
  <dcterms:created xsi:type="dcterms:W3CDTF">2022-07-05T03:40:20Z</dcterms:created>
  <dcterms:modified xsi:type="dcterms:W3CDTF">2023-09-12T01:58:27Z</dcterms:modified>
</cp:coreProperties>
</file>