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8"/>
  </p:notesMasterIdLst>
  <p:sldIdLst>
    <p:sldId id="258" r:id="rId3"/>
    <p:sldId id="2649" r:id="rId4"/>
    <p:sldId id="303" r:id="rId5"/>
    <p:sldId id="2641" r:id="rId6"/>
    <p:sldId id="261" r:id="rId7"/>
    <p:sldId id="2642" r:id="rId8"/>
    <p:sldId id="2643" r:id="rId9"/>
    <p:sldId id="2644" r:id="rId10"/>
    <p:sldId id="2645" r:id="rId11"/>
    <p:sldId id="2646" r:id="rId12"/>
    <p:sldId id="2647" r:id="rId13"/>
    <p:sldId id="2648" r:id="rId14"/>
    <p:sldId id="270" r:id="rId15"/>
    <p:sldId id="2634" r:id="rId16"/>
    <p:sldId id="26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1556994" y="2611727"/>
            <a:ext cx="6452293" cy="3768257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2912217"/>
            <a:ext cx="4080632" cy="83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47620-A1D2-4852-B278-93720D43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53" y="3525909"/>
            <a:ext cx="488331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xmlns="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782DD-8E53-4711-B6D5-A8A493A3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436" y="2844467"/>
            <a:ext cx="671227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Đừng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xmlns="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A87579-E8C4-4B19-BECC-3EB7B35ACA1B}"/>
              </a:ext>
            </a:extLst>
          </p:cNvPr>
          <p:cNvSpPr/>
          <p:nvPr/>
        </p:nvSpPr>
        <p:spPr>
          <a:xfrm>
            <a:off x="656620" y="1585657"/>
            <a:ext cx="9452651" cy="3293679"/>
          </a:xfrm>
          <a:custGeom>
            <a:avLst/>
            <a:gdLst>
              <a:gd name="connsiteX0" fmla="*/ 0 w 9452651"/>
              <a:gd name="connsiteY0" fmla="*/ 164420 h 3293679"/>
              <a:gd name="connsiteX1" fmla="*/ 164420 w 9452651"/>
              <a:gd name="connsiteY1" fmla="*/ 0 h 3293679"/>
              <a:gd name="connsiteX2" fmla="*/ 9288231 w 9452651"/>
              <a:gd name="connsiteY2" fmla="*/ 0 h 3293679"/>
              <a:gd name="connsiteX3" fmla="*/ 9452651 w 9452651"/>
              <a:gd name="connsiteY3" fmla="*/ 164420 h 3293679"/>
              <a:gd name="connsiteX4" fmla="*/ 9452651 w 9452651"/>
              <a:gd name="connsiteY4" fmla="*/ 3129259 h 3293679"/>
              <a:gd name="connsiteX5" fmla="*/ 9288231 w 9452651"/>
              <a:gd name="connsiteY5" fmla="*/ 3293679 h 3293679"/>
              <a:gd name="connsiteX6" fmla="*/ 164420 w 9452651"/>
              <a:gd name="connsiteY6" fmla="*/ 3293679 h 3293679"/>
              <a:gd name="connsiteX7" fmla="*/ 0 w 9452651"/>
              <a:gd name="connsiteY7" fmla="*/ 3129259 h 3293679"/>
              <a:gd name="connsiteX8" fmla="*/ 0 w 9452651"/>
              <a:gd name="connsiteY8" fmla="*/ 164420 h 32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651" h="3293679" fill="none" extrusionOk="0">
                <a:moveTo>
                  <a:pt x="0" y="164420"/>
                </a:moveTo>
                <a:cubicBezTo>
                  <a:pt x="-2553" y="82693"/>
                  <a:pt x="70530" y="1511"/>
                  <a:pt x="164420" y="0"/>
                </a:cubicBezTo>
                <a:cubicBezTo>
                  <a:pt x="2474667" y="46004"/>
                  <a:pt x="6665549" y="-130779"/>
                  <a:pt x="9288231" y="0"/>
                </a:cubicBezTo>
                <a:cubicBezTo>
                  <a:pt x="9386510" y="-2647"/>
                  <a:pt x="9442583" y="77779"/>
                  <a:pt x="9452651" y="164420"/>
                </a:cubicBezTo>
                <a:cubicBezTo>
                  <a:pt x="9322755" y="609026"/>
                  <a:pt x="9378589" y="2727381"/>
                  <a:pt x="9452651" y="3129259"/>
                </a:cubicBezTo>
                <a:cubicBezTo>
                  <a:pt x="9443757" y="3204875"/>
                  <a:pt x="9379725" y="3292195"/>
                  <a:pt x="9288231" y="3293679"/>
                </a:cubicBezTo>
                <a:cubicBezTo>
                  <a:pt x="6487572" y="3150087"/>
                  <a:pt x="2591720" y="3344916"/>
                  <a:pt x="164420" y="3293679"/>
                </a:cubicBezTo>
                <a:cubicBezTo>
                  <a:pt x="64688" y="3282569"/>
                  <a:pt x="6369" y="3219650"/>
                  <a:pt x="0" y="3129259"/>
                </a:cubicBezTo>
                <a:cubicBezTo>
                  <a:pt x="-11777" y="1885700"/>
                  <a:pt x="73841" y="1039564"/>
                  <a:pt x="0" y="164420"/>
                </a:cubicBezTo>
                <a:close/>
              </a:path>
              <a:path w="9452651" h="3293679" stroke="0" extrusionOk="0">
                <a:moveTo>
                  <a:pt x="0" y="164420"/>
                </a:moveTo>
                <a:cubicBezTo>
                  <a:pt x="10822" y="74212"/>
                  <a:pt x="62991" y="-2786"/>
                  <a:pt x="164420" y="0"/>
                </a:cubicBezTo>
                <a:cubicBezTo>
                  <a:pt x="3435432" y="43276"/>
                  <a:pt x="5182792" y="12265"/>
                  <a:pt x="9288231" y="0"/>
                </a:cubicBezTo>
                <a:cubicBezTo>
                  <a:pt x="9385041" y="6355"/>
                  <a:pt x="9460478" y="61785"/>
                  <a:pt x="9452651" y="164420"/>
                </a:cubicBezTo>
                <a:cubicBezTo>
                  <a:pt x="9479196" y="1038907"/>
                  <a:pt x="9578279" y="1983531"/>
                  <a:pt x="9452651" y="3129259"/>
                </a:cubicBezTo>
                <a:cubicBezTo>
                  <a:pt x="9453917" y="3234507"/>
                  <a:pt x="9387836" y="3287767"/>
                  <a:pt x="9288231" y="3293679"/>
                </a:cubicBezTo>
                <a:cubicBezTo>
                  <a:pt x="7207155" y="3128794"/>
                  <a:pt x="2325823" y="3391651"/>
                  <a:pt x="164420" y="3293679"/>
                </a:cubicBezTo>
                <a:cubicBezTo>
                  <a:pt x="79669" y="3284100"/>
                  <a:pt x="17699" y="3223193"/>
                  <a:pt x="0" y="3129259"/>
                </a:cubicBezTo>
                <a:cubicBezTo>
                  <a:pt x="-117259" y="2359261"/>
                  <a:pt x="18689" y="959417"/>
                  <a:pt x="0" y="1644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F55D10-558B-47D6-9E4C-A4BE41B8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2013" y="2238329"/>
            <a:ext cx="882777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81274" y="1732300"/>
            <a:ext cx="6981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trí: cổng trường, cửa lớp, nhà xe,... dựa vào hiểu biết của mình xác định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C82E19-D9D7-47BC-AFB9-60EC24286E30}"/>
              </a:ext>
            </a:extLst>
          </p:cNvPr>
          <p:cNvGrpSpPr/>
          <p:nvPr/>
        </p:nvGrpSpPr>
        <p:grpSpPr>
          <a:xfrm>
            <a:off x="1904940" y="941694"/>
            <a:ext cx="7925771" cy="4055085"/>
            <a:chOff x="300251" y="2443007"/>
            <a:chExt cx="7925771" cy="3960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A80E0-7FD5-4DAF-86C0-8326107D719F}"/>
                </a:ext>
              </a:extLst>
            </p:cNvPr>
            <p:cNvSpPr/>
            <p:nvPr/>
          </p:nvSpPr>
          <p:spPr>
            <a:xfrm>
              <a:off x="452651" y="2443007"/>
              <a:ext cx="7773371" cy="3960065"/>
            </a:xfrm>
            <a:custGeom>
              <a:avLst/>
              <a:gdLst>
                <a:gd name="connsiteX0" fmla="*/ 0 w 7773371"/>
                <a:gd name="connsiteY0" fmla="*/ 660024 h 3960065"/>
                <a:gd name="connsiteX1" fmla="*/ 660024 w 7773371"/>
                <a:gd name="connsiteY1" fmla="*/ 0 h 3960065"/>
                <a:gd name="connsiteX2" fmla="*/ 7113347 w 7773371"/>
                <a:gd name="connsiteY2" fmla="*/ 0 h 3960065"/>
                <a:gd name="connsiteX3" fmla="*/ 7773371 w 7773371"/>
                <a:gd name="connsiteY3" fmla="*/ 660024 h 3960065"/>
                <a:gd name="connsiteX4" fmla="*/ 7773371 w 7773371"/>
                <a:gd name="connsiteY4" fmla="*/ 3300041 h 3960065"/>
                <a:gd name="connsiteX5" fmla="*/ 7113347 w 7773371"/>
                <a:gd name="connsiteY5" fmla="*/ 3960065 h 3960065"/>
                <a:gd name="connsiteX6" fmla="*/ 660024 w 7773371"/>
                <a:gd name="connsiteY6" fmla="*/ 3960065 h 3960065"/>
                <a:gd name="connsiteX7" fmla="*/ 0 w 7773371"/>
                <a:gd name="connsiteY7" fmla="*/ 3300041 h 3960065"/>
                <a:gd name="connsiteX8" fmla="*/ 0 w 7773371"/>
                <a:gd name="connsiteY8" fmla="*/ 660024 h 39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960065" fill="none" extrusionOk="0">
                  <a:moveTo>
                    <a:pt x="0" y="660024"/>
                  </a:moveTo>
                  <a:cubicBezTo>
                    <a:pt x="-42271" y="302828"/>
                    <a:pt x="317081" y="-68674"/>
                    <a:pt x="660024" y="0"/>
                  </a:cubicBezTo>
                  <a:cubicBezTo>
                    <a:pt x="2693736" y="128287"/>
                    <a:pt x="5257305" y="-113018"/>
                    <a:pt x="7113347" y="0"/>
                  </a:cubicBezTo>
                  <a:cubicBezTo>
                    <a:pt x="7426370" y="22433"/>
                    <a:pt x="7707019" y="302494"/>
                    <a:pt x="7773371" y="660024"/>
                  </a:cubicBezTo>
                  <a:cubicBezTo>
                    <a:pt x="7776866" y="1277925"/>
                    <a:pt x="7792515" y="2982202"/>
                    <a:pt x="7773371" y="3300041"/>
                  </a:cubicBezTo>
                  <a:cubicBezTo>
                    <a:pt x="7810095" y="3608225"/>
                    <a:pt x="7482479" y="3957772"/>
                    <a:pt x="7113347" y="3960065"/>
                  </a:cubicBezTo>
                  <a:cubicBezTo>
                    <a:pt x="6238745" y="4121166"/>
                    <a:pt x="3178044" y="3844615"/>
                    <a:pt x="660024" y="3960065"/>
                  </a:cubicBezTo>
                  <a:cubicBezTo>
                    <a:pt x="264481" y="4009952"/>
                    <a:pt x="-14002" y="3666230"/>
                    <a:pt x="0" y="3300041"/>
                  </a:cubicBezTo>
                  <a:cubicBezTo>
                    <a:pt x="-49472" y="2144713"/>
                    <a:pt x="-148652" y="1129036"/>
                    <a:pt x="0" y="660024"/>
                  </a:cubicBezTo>
                  <a:close/>
                </a:path>
                <a:path w="7773371" h="3960065" stroke="0" extrusionOk="0">
                  <a:moveTo>
                    <a:pt x="0" y="660024"/>
                  </a:moveTo>
                  <a:cubicBezTo>
                    <a:pt x="-12642" y="303859"/>
                    <a:pt x="311897" y="-25007"/>
                    <a:pt x="660024" y="0"/>
                  </a:cubicBezTo>
                  <a:cubicBezTo>
                    <a:pt x="3642984" y="-25706"/>
                    <a:pt x="4949747" y="-40793"/>
                    <a:pt x="7113347" y="0"/>
                  </a:cubicBezTo>
                  <a:cubicBezTo>
                    <a:pt x="7525244" y="-9550"/>
                    <a:pt x="7736758" y="256107"/>
                    <a:pt x="7773371" y="660024"/>
                  </a:cubicBezTo>
                  <a:cubicBezTo>
                    <a:pt x="7876299" y="943254"/>
                    <a:pt x="7921579" y="2103865"/>
                    <a:pt x="7773371" y="3300041"/>
                  </a:cubicBezTo>
                  <a:cubicBezTo>
                    <a:pt x="7770525" y="3695375"/>
                    <a:pt x="7538877" y="3933184"/>
                    <a:pt x="7113347" y="3960065"/>
                  </a:cubicBezTo>
                  <a:cubicBezTo>
                    <a:pt x="5113193" y="3881860"/>
                    <a:pt x="2236630" y="4008917"/>
                    <a:pt x="660024" y="3960065"/>
                  </a:cubicBezTo>
                  <a:cubicBezTo>
                    <a:pt x="295695" y="3909695"/>
                    <a:pt x="-67" y="3725947"/>
                    <a:pt x="0" y="3300041"/>
                  </a:cubicBezTo>
                  <a:cubicBezTo>
                    <a:pt x="134642" y="2284351"/>
                    <a:pt x="-64329" y="1693373"/>
                    <a:pt x="0" y="660024"/>
                  </a:cubicBezTo>
                  <a:close/>
                </a:path>
              </a:pathLst>
            </a:custGeom>
            <a:solidFill>
              <a:srgbClr val="CDE5F8"/>
            </a:solidFill>
            <a:ln>
              <a:solidFill>
                <a:srgbClr val="CDE5F8"/>
              </a:solidFill>
              <a:extLst>
                <a:ext uri="{C807C97D-BFC1-408E-A445-0C87EB9F89A2}">
                  <ask:lineSketchStyleProps xmlns:ask="http://schemas.microsoft.com/office/drawing/2018/sketchyshapes" xmlns="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21B415-E946-4606-A4D8-579E0025699A}"/>
                </a:ext>
              </a:extLst>
            </p:cNvPr>
            <p:cNvSpPr/>
            <p:nvPr/>
          </p:nvSpPr>
          <p:spPr>
            <a:xfrm>
              <a:off x="300251" y="2443007"/>
              <a:ext cx="7773371" cy="3848609"/>
            </a:xfrm>
            <a:custGeom>
              <a:avLst/>
              <a:gdLst>
                <a:gd name="connsiteX0" fmla="*/ 0 w 7773371"/>
                <a:gd name="connsiteY0" fmla="*/ 641448 h 3848609"/>
                <a:gd name="connsiteX1" fmla="*/ 641448 w 7773371"/>
                <a:gd name="connsiteY1" fmla="*/ 0 h 3848609"/>
                <a:gd name="connsiteX2" fmla="*/ 7131923 w 7773371"/>
                <a:gd name="connsiteY2" fmla="*/ 0 h 3848609"/>
                <a:gd name="connsiteX3" fmla="*/ 7773371 w 7773371"/>
                <a:gd name="connsiteY3" fmla="*/ 641448 h 3848609"/>
                <a:gd name="connsiteX4" fmla="*/ 7773371 w 7773371"/>
                <a:gd name="connsiteY4" fmla="*/ 3207161 h 3848609"/>
                <a:gd name="connsiteX5" fmla="*/ 7131923 w 7773371"/>
                <a:gd name="connsiteY5" fmla="*/ 3848609 h 3848609"/>
                <a:gd name="connsiteX6" fmla="*/ 641448 w 7773371"/>
                <a:gd name="connsiteY6" fmla="*/ 3848609 h 3848609"/>
                <a:gd name="connsiteX7" fmla="*/ 0 w 7773371"/>
                <a:gd name="connsiteY7" fmla="*/ 3207161 h 3848609"/>
                <a:gd name="connsiteX8" fmla="*/ 0 w 7773371"/>
                <a:gd name="connsiteY8" fmla="*/ 641448 h 38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848609" fill="none" extrusionOk="0">
                  <a:moveTo>
                    <a:pt x="0" y="641448"/>
                  </a:moveTo>
                  <a:cubicBezTo>
                    <a:pt x="-49576" y="295777"/>
                    <a:pt x="293633" y="-20519"/>
                    <a:pt x="641448" y="0"/>
                  </a:cubicBezTo>
                  <a:cubicBezTo>
                    <a:pt x="2497611" y="128287"/>
                    <a:pt x="5923106" y="-113018"/>
                    <a:pt x="7131923" y="0"/>
                  </a:cubicBezTo>
                  <a:cubicBezTo>
                    <a:pt x="7481703" y="1952"/>
                    <a:pt x="7712335" y="293617"/>
                    <a:pt x="7773371" y="641448"/>
                  </a:cubicBezTo>
                  <a:cubicBezTo>
                    <a:pt x="7776866" y="1343503"/>
                    <a:pt x="7792515" y="2195335"/>
                    <a:pt x="7773371" y="3207161"/>
                  </a:cubicBezTo>
                  <a:cubicBezTo>
                    <a:pt x="7802952" y="3516043"/>
                    <a:pt x="7545742" y="3818993"/>
                    <a:pt x="7131923" y="3848609"/>
                  </a:cubicBezTo>
                  <a:cubicBezTo>
                    <a:pt x="4661987" y="4009710"/>
                    <a:pt x="2536002" y="3733159"/>
                    <a:pt x="641448" y="3848609"/>
                  </a:cubicBezTo>
                  <a:cubicBezTo>
                    <a:pt x="255809" y="3899068"/>
                    <a:pt x="-15173" y="3563230"/>
                    <a:pt x="0" y="3207161"/>
                  </a:cubicBezTo>
                  <a:cubicBezTo>
                    <a:pt x="-49472" y="2893536"/>
                    <a:pt x="-148652" y="904174"/>
                    <a:pt x="0" y="641448"/>
                  </a:cubicBezTo>
                  <a:close/>
                </a:path>
                <a:path w="7773371" h="3848609" stroke="0" extrusionOk="0">
                  <a:moveTo>
                    <a:pt x="0" y="641448"/>
                  </a:moveTo>
                  <a:cubicBezTo>
                    <a:pt x="-12627" y="295532"/>
                    <a:pt x="291489" y="-6563"/>
                    <a:pt x="641448" y="0"/>
                  </a:cubicBezTo>
                  <a:cubicBezTo>
                    <a:pt x="3770861" y="-25706"/>
                    <a:pt x="5715125" y="-40793"/>
                    <a:pt x="7131923" y="0"/>
                  </a:cubicBezTo>
                  <a:cubicBezTo>
                    <a:pt x="7542659" y="-11384"/>
                    <a:pt x="7730740" y="241314"/>
                    <a:pt x="7773371" y="641448"/>
                  </a:cubicBezTo>
                  <a:cubicBezTo>
                    <a:pt x="7876299" y="1858856"/>
                    <a:pt x="7921579" y="1973866"/>
                    <a:pt x="7773371" y="3207161"/>
                  </a:cubicBezTo>
                  <a:cubicBezTo>
                    <a:pt x="7768341" y="3615894"/>
                    <a:pt x="7503440" y="3841007"/>
                    <a:pt x="7131923" y="3848609"/>
                  </a:cubicBezTo>
                  <a:cubicBezTo>
                    <a:pt x="5263223" y="3770404"/>
                    <a:pt x="2569438" y="3897461"/>
                    <a:pt x="641448" y="3848609"/>
                  </a:cubicBezTo>
                  <a:cubicBezTo>
                    <a:pt x="287293" y="3820650"/>
                    <a:pt x="-40" y="3597985"/>
                    <a:pt x="0" y="3207161"/>
                  </a:cubicBezTo>
                  <a:cubicBezTo>
                    <a:pt x="134642" y="1926919"/>
                    <a:pt x="-64329" y="1244995"/>
                    <a:pt x="0" y="641448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73A94-38AF-43A7-A0C6-EDBAE4B6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2" y="1175193"/>
            <a:ext cx="7592936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1" y="571272"/>
            <a:ext cx="9416944" cy="514526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FA302E32-7E2C-404B-BFA9-B9238829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8278299" y="3546901"/>
            <a:ext cx="4918100" cy="33139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217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35365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305" y="6071135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60" y="258226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913" y="45945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7033">
            <a:off x="9902802" y="255287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1" y="5326226"/>
            <a:ext cx="1837722" cy="130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33B3-8712-0CF8-E2EC-1502B5A2C9CE}"/>
              </a:ext>
            </a:extLst>
          </p:cNvPr>
          <p:cNvSpPr txBox="1"/>
          <p:nvPr/>
        </p:nvSpPr>
        <p:spPr>
          <a:xfrm>
            <a:off x="2924149" y="1560387"/>
            <a:ext cx="703007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được bốn phương chính trong không gian theo quy ước.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hành xác định được các phương chính dựa trên phương Mặt Trời mọc, lặn hoặc la bàn.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101F-FB75-FD7E-6B5F-FBE429B5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1581986"/>
            <a:ext cx="467048" cy="46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B24FA-BD9A-DABB-CD9C-1735717E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2677614"/>
            <a:ext cx="467048" cy="46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B5370-9192-472F-86FC-51829B483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5242" y="797012"/>
            <a:ext cx="576731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5CD97-C525-46CA-BA83-0B3DB222ED8E}"/>
              </a:ext>
            </a:extLst>
          </p:cNvPr>
          <p:cNvSpPr/>
          <p:nvPr/>
        </p:nvSpPr>
        <p:spPr>
          <a:xfrm>
            <a:off x="1398517" y="355414"/>
            <a:ext cx="9983719" cy="15114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F95D-AE8D-49AE-BEAE-DE0447BF608D}"/>
              </a:ext>
            </a:extLst>
          </p:cNvPr>
          <p:cNvSpPr txBox="1"/>
          <p:nvPr/>
        </p:nvSpPr>
        <p:spPr>
          <a:xfrm>
            <a:off x="2051177" y="456504"/>
            <a:ext cx="89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đứng trước cửa nhà của mình như bạn trong hình 1, em thấy Mặt Trời mọc phía nào: bên trái, bên phải, trước mặt hay sau lưng 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4CEE2D-3911-4111-AD26-53139E13D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1C1BCB4-5255-4334-8D0C-BF1CDD8E81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  <p:pic>
        <p:nvPicPr>
          <p:cNvPr id="10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2344E119-D315-43B9-820C-58A286CE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4DA95-B493-404F-936C-7CC007530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350" y="2490787"/>
            <a:ext cx="5162550" cy="3435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38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xmlns="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277350" y="1321486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onnsiteX0" fmla="*/ 0 w 9493012"/>
              <a:gd name="connsiteY0" fmla="*/ 150816 h 904875"/>
              <a:gd name="connsiteX1" fmla="*/ 150816 w 9493012"/>
              <a:gd name="connsiteY1" fmla="*/ 0 h 904875"/>
              <a:gd name="connsiteX2" fmla="*/ 541450 w 9493012"/>
              <a:gd name="connsiteY2" fmla="*/ 0 h 904875"/>
              <a:gd name="connsiteX3" fmla="*/ 1207825 w 9493012"/>
              <a:gd name="connsiteY3" fmla="*/ 0 h 904875"/>
              <a:gd name="connsiteX4" fmla="*/ 1782286 w 9493012"/>
              <a:gd name="connsiteY4" fmla="*/ 0 h 904875"/>
              <a:gd name="connsiteX5" fmla="*/ 2081006 w 9493012"/>
              <a:gd name="connsiteY5" fmla="*/ 0 h 904875"/>
              <a:gd name="connsiteX6" fmla="*/ 2839295 w 9493012"/>
              <a:gd name="connsiteY6" fmla="*/ 0 h 904875"/>
              <a:gd name="connsiteX7" fmla="*/ 3413756 w 9493012"/>
              <a:gd name="connsiteY7" fmla="*/ 0 h 904875"/>
              <a:gd name="connsiteX8" fmla="*/ 3896303 w 9493012"/>
              <a:gd name="connsiteY8" fmla="*/ 0 h 904875"/>
              <a:gd name="connsiteX9" fmla="*/ 4378851 w 9493012"/>
              <a:gd name="connsiteY9" fmla="*/ 0 h 904875"/>
              <a:gd name="connsiteX10" fmla="*/ 4861398 w 9493012"/>
              <a:gd name="connsiteY10" fmla="*/ 0 h 904875"/>
              <a:gd name="connsiteX11" fmla="*/ 5619687 w 9493012"/>
              <a:gd name="connsiteY11" fmla="*/ 0 h 904875"/>
              <a:gd name="connsiteX12" fmla="*/ 6377976 w 9493012"/>
              <a:gd name="connsiteY12" fmla="*/ 0 h 904875"/>
              <a:gd name="connsiteX13" fmla="*/ 6860523 w 9493012"/>
              <a:gd name="connsiteY13" fmla="*/ 0 h 904875"/>
              <a:gd name="connsiteX14" fmla="*/ 7618812 w 9493012"/>
              <a:gd name="connsiteY14" fmla="*/ 0 h 904875"/>
              <a:gd name="connsiteX15" fmla="*/ 7917532 w 9493012"/>
              <a:gd name="connsiteY15" fmla="*/ 0 h 904875"/>
              <a:gd name="connsiteX16" fmla="*/ 8675821 w 9493012"/>
              <a:gd name="connsiteY16" fmla="*/ 0 h 904875"/>
              <a:gd name="connsiteX17" fmla="*/ 9342196 w 9493012"/>
              <a:gd name="connsiteY17" fmla="*/ 0 h 904875"/>
              <a:gd name="connsiteX18" fmla="*/ 9493012 w 9493012"/>
              <a:gd name="connsiteY18" fmla="*/ 150816 h 904875"/>
              <a:gd name="connsiteX19" fmla="*/ 9493012 w 9493012"/>
              <a:gd name="connsiteY19" fmla="*/ 440373 h 904875"/>
              <a:gd name="connsiteX20" fmla="*/ 9493012 w 9493012"/>
              <a:gd name="connsiteY20" fmla="*/ 754059 h 904875"/>
              <a:gd name="connsiteX21" fmla="*/ 9342196 w 9493012"/>
              <a:gd name="connsiteY21" fmla="*/ 904875 h 904875"/>
              <a:gd name="connsiteX22" fmla="*/ 9043476 w 9493012"/>
              <a:gd name="connsiteY22" fmla="*/ 904875 h 904875"/>
              <a:gd name="connsiteX23" fmla="*/ 8560929 w 9493012"/>
              <a:gd name="connsiteY23" fmla="*/ 904875 h 904875"/>
              <a:gd name="connsiteX24" fmla="*/ 8078381 w 9493012"/>
              <a:gd name="connsiteY24" fmla="*/ 904875 h 904875"/>
              <a:gd name="connsiteX25" fmla="*/ 7412006 w 9493012"/>
              <a:gd name="connsiteY25" fmla="*/ 904875 h 904875"/>
              <a:gd name="connsiteX26" fmla="*/ 6745631 w 9493012"/>
              <a:gd name="connsiteY26" fmla="*/ 904875 h 904875"/>
              <a:gd name="connsiteX27" fmla="*/ 6446911 w 9493012"/>
              <a:gd name="connsiteY27" fmla="*/ 904875 h 904875"/>
              <a:gd name="connsiteX28" fmla="*/ 5872450 w 9493012"/>
              <a:gd name="connsiteY28" fmla="*/ 904875 h 904875"/>
              <a:gd name="connsiteX29" fmla="*/ 5389903 w 9493012"/>
              <a:gd name="connsiteY29" fmla="*/ 904875 h 904875"/>
              <a:gd name="connsiteX30" fmla="*/ 4999269 w 9493012"/>
              <a:gd name="connsiteY30" fmla="*/ 904875 h 904875"/>
              <a:gd name="connsiteX31" fmla="*/ 4700549 w 9493012"/>
              <a:gd name="connsiteY31" fmla="*/ 904875 h 904875"/>
              <a:gd name="connsiteX32" fmla="*/ 4309915 w 9493012"/>
              <a:gd name="connsiteY32" fmla="*/ 904875 h 904875"/>
              <a:gd name="connsiteX33" fmla="*/ 3643540 w 9493012"/>
              <a:gd name="connsiteY33" fmla="*/ 904875 h 904875"/>
              <a:gd name="connsiteX34" fmla="*/ 3160993 w 9493012"/>
              <a:gd name="connsiteY34" fmla="*/ 904875 h 904875"/>
              <a:gd name="connsiteX35" fmla="*/ 2862273 w 9493012"/>
              <a:gd name="connsiteY35" fmla="*/ 904875 h 904875"/>
              <a:gd name="connsiteX36" fmla="*/ 2103984 w 9493012"/>
              <a:gd name="connsiteY36" fmla="*/ 904875 h 904875"/>
              <a:gd name="connsiteX37" fmla="*/ 1713351 w 9493012"/>
              <a:gd name="connsiteY37" fmla="*/ 904875 h 904875"/>
              <a:gd name="connsiteX38" fmla="*/ 955062 w 9493012"/>
              <a:gd name="connsiteY38" fmla="*/ 904875 h 904875"/>
              <a:gd name="connsiteX39" fmla="*/ 150816 w 9493012"/>
              <a:gd name="connsiteY39" fmla="*/ 904875 h 904875"/>
              <a:gd name="connsiteX40" fmla="*/ 0 w 9493012"/>
              <a:gd name="connsiteY40" fmla="*/ 754059 h 904875"/>
              <a:gd name="connsiteX41" fmla="*/ 0 w 9493012"/>
              <a:gd name="connsiteY41" fmla="*/ 446405 h 904875"/>
              <a:gd name="connsiteX42" fmla="*/ 0 w 9493012"/>
              <a:gd name="connsiteY42" fmla="*/ 150816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tây nam của đất nước thuộc tỉnh Kiên Giang và Cà Mau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309</Words>
  <Application>Microsoft Office PowerPoint</Application>
  <PresentationFormat>Widescreen</PresentationFormat>
  <Paragraphs>16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等线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23</cp:revision>
  <dcterms:created xsi:type="dcterms:W3CDTF">2023-01-21T04:30:26Z</dcterms:created>
  <dcterms:modified xsi:type="dcterms:W3CDTF">2023-05-09T06:00:30Z</dcterms:modified>
</cp:coreProperties>
</file>