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>
        <p:scale>
          <a:sx n="50" d="100"/>
          <a:sy n="50" d="100"/>
        </p:scale>
        <p:origin x="1288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751</Words>
  <Application>Microsoft Office PowerPoint</Application>
  <PresentationFormat>Widescreen</PresentationFormat>
  <Paragraphs>114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58</cp:revision>
  <dcterms:created xsi:type="dcterms:W3CDTF">2022-07-17T05:49:10Z</dcterms:created>
  <dcterms:modified xsi:type="dcterms:W3CDTF">2023-06-06T07:07:18Z</dcterms:modified>
</cp:coreProperties>
</file>