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7"/>
  </p:notesMasterIdLst>
  <p:sldIdLst>
    <p:sldId id="471" r:id="rId8"/>
    <p:sldId id="259" r:id="rId9"/>
    <p:sldId id="257" r:id="rId10"/>
    <p:sldId id="258" r:id="rId11"/>
    <p:sldId id="2627" r:id="rId12"/>
    <p:sldId id="2628" r:id="rId13"/>
    <p:sldId id="298" r:id="rId14"/>
    <p:sldId id="299" r:id="rId15"/>
    <p:sldId id="279" r:id="rId16"/>
    <p:sldId id="265" r:id="rId17"/>
    <p:sldId id="268" r:id="rId18"/>
    <p:sldId id="2629" r:id="rId19"/>
    <p:sldId id="2630" r:id="rId20"/>
    <p:sldId id="2631" r:id="rId21"/>
    <p:sldId id="2632" r:id="rId22"/>
    <p:sldId id="2633" r:id="rId23"/>
    <p:sldId id="2634" r:id="rId24"/>
    <p:sldId id="337"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11/30/2023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2023/11/30</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11/30/2023</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6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slide" Target="slide5.xml"/><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518704" y="2033072"/>
              <a:ext cx="7945119" cy="3232645"/>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0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0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396</Words>
  <Application>Microsoft Office PowerPoint</Application>
  <PresentationFormat>Widescreen</PresentationFormat>
  <Paragraphs>31</Paragraphs>
  <Slides>19</Slides>
  <Notes>13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等线</vt:lpstr>
      <vt:lpstr>Arial</vt:lpstr>
      <vt:lpstr>Calibri</vt:lpstr>
      <vt:lpstr>Calibri Light</vt:lpstr>
      <vt:lpstr>Coiny</vt:lpstr>
      <vt:lpstr>Georgia</vt:lpstr>
      <vt:lpstr>ITC Avant Garde Std Bk</vt:lpstr>
      <vt:lpstr>Nunito black</vt:lpstr>
      <vt:lpstr>字魂36号-正文宋楷</vt: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2022-08-23T06:34:05Z</dcterms:created>
  <dcterms:modified xsi:type="dcterms:W3CDTF">2023-11-30T07:26:53Z</dcterms:modified>
</cp:coreProperties>
</file>