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7"/>
  </p:notesMasterIdLst>
  <p:sldIdLst>
    <p:sldId id="306" r:id="rId2"/>
    <p:sldId id="334" r:id="rId3"/>
    <p:sldId id="316" r:id="rId4"/>
    <p:sldId id="308" r:id="rId5"/>
    <p:sldId id="310" r:id="rId6"/>
    <p:sldId id="309" r:id="rId7"/>
    <p:sldId id="330" r:id="rId8"/>
    <p:sldId id="332" r:id="rId9"/>
    <p:sldId id="312" r:id="rId10"/>
    <p:sldId id="333" r:id="rId11"/>
    <p:sldId id="305" r:id="rId12"/>
    <p:sldId id="315" r:id="rId13"/>
    <p:sldId id="262" r:id="rId14"/>
    <p:sldId id="335" r:id="rId15"/>
    <p:sldId id="331" r:id="rId16"/>
  </p:sldIdLst>
  <p:sldSz cx="9144000" cy="5143500" type="screen16x9"/>
  <p:notesSz cx="6858000" cy="9144000"/>
  <p:embeddedFontLst>
    <p:embeddedFont>
      <p:font typeface="Amatic SC" panose="00000500000000000000" pitchFamily="2" charset="-79"/>
      <p:regular r:id="rId18"/>
      <p:bold r:id="rId19"/>
    </p:embeddedFont>
    <p:embeddedFont>
      <p:font typeface="Arial-Rounded" panose="020B0500000000000000" charset="0"/>
      <p:regular r:id="rId20"/>
    </p:embeddedFont>
    <p:embeddedFont>
      <p:font typeface="Bell MT" panose="02020503060305020303" pitchFamily="18" charset="0"/>
      <p:regular r:id="rId21"/>
      <p:bold r:id="rId22"/>
      <p:italic r:id="rId23"/>
    </p:embeddedFont>
    <p:embeddedFont>
      <p:font typeface="Calibri" panose="020F0502020204030204" pitchFamily="34" charset="0"/>
      <p:regular r:id="rId24"/>
      <p:bold r:id="rId25"/>
      <p:italic r:id="rId26"/>
      <p:boldItalic r:id="rId27"/>
    </p:embeddedFont>
    <p:embeddedFont>
      <p:font typeface="Didact Gothic" panose="00000500000000000000" pitchFamily="2" charset="0"/>
      <p:regular r:id="rId28"/>
    </p:embeddedFont>
    <p:embeddedFont>
      <p:font typeface="Goudy Old Style" panose="02020502050305020303" pitchFamily="18" charset="0"/>
      <p:regular r:id="rId29"/>
      <p:bold r:id="rId30"/>
      <p:italic r:id="rId31"/>
    </p:embeddedFont>
    <p:embeddedFont>
      <p:font typeface="HP001" panose="020B0604020202020204" charset="0"/>
      <p:regular r:id="rId32"/>
      <p:bold r:id="rId33"/>
    </p:embeddedFont>
    <p:embeddedFont>
      <p:font typeface="HP001 4 hàng" panose="020B0603050302020204" pitchFamily="34" charset="0"/>
      <p:regular r:id="rId34"/>
      <p:bold r:id="rId35"/>
    </p:embeddedFont>
    <p:embeddedFont>
      <p:font typeface="iCiel Cadena" panose="020B0604020202020204" charset="0"/>
      <p:bold r:id="rId36"/>
    </p:embeddedFont>
    <p:embeddedFont>
      <p:font typeface="UTM Cookies" panose="02040603050506020204" pitchFamily="18" charset="0"/>
      <p:regular r:id="rId37"/>
    </p:embeddedFont>
  </p:embeddedFontLst>
  <p:custDataLst>
    <p:tags r:id="rId3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8F6"/>
    <a:srgbClr val="F6F6F6"/>
    <a:srgbClr val="E4E4E4"/>
    <a:srgbClr val="E2E2E2"/>
    <a:srgbClr val="969696"/>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1D5904-A233-4D9E-8CB2-C71387AB336E}">
  <a:tblStyle styleId="{B81D5904-A233-4D9E-8CB2-C71387AB336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snapToGrid="0">
      <p:cViewPr varScale="1">
        <p:scale>
          <a:sx n="84" d="100"/>
          <a:sy n="84" d="100"/>
        </p:scale>
        <p:origin x="1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462197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a:t>
            </a:fld>
            <a:endParaRPr/>
          </a:p>
        </p:txBody>
      </p:sp>
    </p:spTree>
    <p:extLst>
      <p:ext uri="{BB962C8B-B14F-4D97-AF65-F5344CB8AC3E}">
        <p14:creationId xmlns:p14="http://schemas.microsoft.com/office/powerpoint/2010/main" val="228383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b42fc8fb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b42fc8fb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3221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0961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7989b4430a_1_24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7989b4430a_1_24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495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b42fc8fb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b42fc8fb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354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25">
            <a:off x="2392986"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rot="1847120">
            <a:off x="7536181" y="807815"/>
            <a:ext cx="515156" cy="500520"/>
            <a:chOff x="8667201" y="2266387"/>
            <a:chExt cx="389754" cy="378681"/>
          </a:xfrm>
        </p:grpSpPr>
        <p:sp>
          <p:nvSpPr>
            <p:cNvPr id="11" name="Google Shape;11;p2"/>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7267002" y="3579713"/>
            <a:ext cx="1614292" cy="1454243"/>
            <a:chOff x="7150051" y="3491912"/>
            <a:chExt cx="1632742" cy="1471012"/>
          </a:xfrm>
        </p:grpSpPr>
        <p:sp>
          <p:nvSpPr>
            <p:cNvPr id="16" name="Google Shape;16;p2"/>
            <p:cNvSpPr/>
            <p:nvPr/>
          </p:nvSpPr>
          <p:spPr>
            <a:xfrm>
              <a:off x="7539508" y="4223763"/>
              <a:ext cx="178291" cy="114522"/>
            </a:xfrm>
            <a:custGeom>
              <a:avLst/>
              <a:gdLst/>
              <a:ahLst/>
              <a:cxnLst/>
              <a:rect l="l" t="t" r="r" b="b"/>
              <a:pathLst>
                <a:path w="3671" h="2358" extrusionOk="0">
                  <a:moveTo>
                    <a:pt x="1752" y="0"/>
                  </a:moveTo>
                  <a:cubicBezTo>
                    <a:pt x="1254" y="0"/>
                    <a:pt x="810" y="189"/>
                    <a:pt x="561" y="745"/>
                  </a:cubicBezTo>
                  <a:cubicBezTo>
                    <a:pt x="0" y="1994"/>
                    <a:pt x="1577" y="2357"/>
                    <a:pt x="2707" y="2357"/>
                  </a:cubicBezTo>
                  <a:cubicBezTo>
                    <a:pt x="3025" y="2357"/>
                    <a:pt x="3309" y="2329"/>
                    <a:pt x="3498" y="2282"/>
                  </a:cubicBezTo>
                  <a:cubicBezTo>
                    <a:pt x="3502" y="2281"/>
                    <a:pt x="3505" y="2281"/>
                    <a:pt x="3509" y="2281"/>
                  </a:cubicBezTo>
                  <a:cubicBezTo>
                    <a:pt x="3526" y="2281"/>
                    <a:pt x="3536" y="2295"/>
                    <a:pt x="3539" y="2312"/>
                  </a:cubicBezTo>
                  <a:cubicBezTo>
                    <a:pt x="3586" y="2292"/>
                    <a:pt x="3634" y="2272"/>
                    <a:pt x="3670" y="2252"/>
                  </a:cubicBezTo>
                  <a:cubicBezTo>
                    <a:pt x="3647" y="1651"/>
                    <a:pt x="3630" y="1076"/>
                    <a:pt x="3620" y="542"/>
                  </a:cubicBezTo>
                  <a:cubicBezTo>
                    <a:pt x="3100" y="302"/>
                    <a:pt x="2383" y="0"/>
                    <a:pt x="175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169430" y="3510853"/>
              <a:ext cx="1594957" cy="1433033"/>
            </a:xfrm>
            <a:custGeom>
              <a:avLst/>
              <a:gdLst/>
              <a:ahLst/>
              <a:cxnLst/>
              <a:rect l="l" t="t" r="r" b="b"/>
              <a:pathLst>
                <a:path w="32840" h="29506" extrusionOk="0">
                  <a:moveTo>
                    <a:pt x="13105" y="3339"/>
                  </a:moveTo>
                  <a:cubicBezTo>
                    <a:pt x="13531" y="3339"/>
                    <a:pt x="13876" y="3684"/>
                    <a:pt x="13876" y="4113"/>
                  </a:cubicBezTo>
                  <a:cubicBezTo>
                    <a:pt x="13876" y="4539"/>
                    <a:pt x="13531" y="4887"/>
                    <a:pt x="13105" y="4887"/>
                  </a:cubicBezTo>
                  <a:cubicBezTo>
                    <a:pt x="12676" y="4887"/>
                    <a:pt x="12331" y="4539"/>
                    <a:pt x="12331" y="4113"/>
                  </a:cubicBezTo>
                  <a:cubicBezTo>
                    <a:pt x="12331" y="3684"/>
                    <a:pt x="12676" y="3339"/>
                    <a:pt x="13105" y="3339"/>
                  </a:cubicBezTo>
                  <a:close/>
                  <a:moveTo>
                    <a:pt x="26801" y="21271"/>
                  </a:moveTo>
                  <a:cubicBezTo>
                    <a:pt x="26924" y="21271"/>
                    <a:pt x="27045" y="21304"/>
                    <a:pt x="27136" y="21371"/>
                  </a:cubicBezTo>
                  <a:cubicBezTo>
                    <a:pt x="27153" y="21385"/>
                    <a:pt x="27166" y="21415"/>
                    <a:pt x="27173" y="21449"/>
                  </a:cubicBezTo>
                  <a:cubicBezTo>
                    <a:pt x="27186" y="21452"/>
                    <a:pt x="27203" y="21455"/>
                    <a:pt x="27217" y="21463"/>
                  </a:cubicBezTo>
                  <a:cubicBezTo>
                    <a:pt x="27220" y="21433"/>
                    <a:pt x="27231" y="21407"/>
                    <a:pt x="27255" y="21407"/>
                  </a:cubicBezTo>
                  <a:cubicBezTo>
                    <a:pt x="27259" y="21407"/>
                    <a:pt x="27263" y="21407"/>
                    <a:pt x="27267" y="21408"/>
                  </a:cubicBezTo>
                  <a:cubicBezTo>
                    <a:pt x="27515" y="21459"/>
                    <a:pt x="27846" y="21831"/>
                    <a:pt x="27713" y="22098"/>
                  </a:cubicBezTo>
                  <a:cubicBezTo>
                    <a:pt x="27651" y="22228"/>
                    <a:pt x="27502" y="22272"/>
                    <a:pt x="27334" y="22272"/>
                  </a:cubicBezTo>
                  <a:cubicBezTo>
                    <a:pt x="27110" y="22272"/>
                    <a:pt x="26853" y="22194"/>
                    <a:pt x="26724" y="22138"/>
                  </a:cubicBezTo>
                  <a:cubicBezTo>
                    <a:pt x="26490" y="22040"/>
                    <a:pt x="26200" y="21811"/>
                    <a:pt x="26331" y="21527"/>
                  </a:cubicBezTo>
                  <a:cubicBezTo>
                    <a:pt x="26410" y="21355"/>
                    <a:pt x="26607" y="21271"/>
                    <a:pt x="26801" y="21271"/>
                  </a:cubicBezTo>
                  <a:close/>
                  <a:moveTo>
                    <a:pt x="25178" y="22293"/>
                  </a:moveTo>
                  <a:cubicBezTo>
                    <a:pt x="25323" y="22293"/>
                    <a:pt x="25464" y="22317"/>
                    <a:pt x="25578" y="22361"/>
                  </a:cubicBezTo>
                  <a:cubicBezTo>
                    <a:pt x="25598" y="22368"/>
                    <a:pt x="25609" y="22392"/>
                    <a:pt x="25619" y="22419"/>
                  </a:cubicBezTo>
                  <a:cubicBezTo>
                    <a:pt x="25706" y="22433"/>
                    <a:pt x="25795" y="22456"/>
                    <a:pt x="25876" y="22483"/>
                  </a:cubicBezTo>
                  <a:cubicBezTo>
                    <a:pt x="25876" y="22447"/>
                    <a:pt x="25887" y="22415"/>
                    <a:pt x="25922" y="22415"/>
                  </a:cubicBezTo>
                  <a:cubicBezTo>
                    <a:pt x="25929" y="22415"/>
                    <a:pt x="25937" y="22416"/>
                    <a:pt x="25946" y="22419"/>
                  </a:cubicBezTo>
                  <a:cubicBezTo>
                    <a:pt x="26335" y="22558"/>
                    <a:pt x="26639" y="23061"/>
                    <a:pt x="26301" y="23406"/>
                  </a:cubicBezTo>
                  <a:cubicBezTo>
                    <a:pt x="26124" y="23585"/>
                    <a:pt x="25848" y="23661"/>
                    <a:pt x="25569" y="23661"/>
                  </a:cubicBezTo>
                  <a:cubicBezTo>
                    <a:pt x="25318" y="23661"/>
                    <a:pt x="25065" y="23599"/>
                    <a:pt x="24879" y="23497"/>
                  </a:cubicBezTo>
                  <a:cubicBezTo>
                    <a:pt x="24588" y="23335"/>
                    <a:pt x="24138" y="22888"/>
                    <a:pt x="24456" y="22550"/>
                  </a:cubicBezTo>
                  <a:cubicBezTo>
                    <a:pt x="24621" y="22375"/>
                    <a:pt x="24908" y="22293"/>
                    <a:pt x="25178" y="22293"/>
                  </a:cubicBezTo>
                  <a:close/>
                  <a:moveTo>
                    <a:pt x="2673" y="1"/>
                  </a:moveTo>
                  <a:cubicBezTo>
                    <a:pt x="1946" y="1"/>
                    <a:pt x="1401" y="144"/>
                    <a:pt x="997" y="494"/>
                  </a:cubicBezTo>
                  <a:cubicBezTo>
                    <a:pt x="284" y="1109"/>
                    <a:pt x="1" y="2424"/>
                    <a:pt x="105" y="4627"/>
                  </a:cubicBezTo>
                  <a:cubicBezTo>
                    <a:pt x="152" y="5671"/>
                    <a:pt x="348" y="6546"/>
                    <a:pt x="642" y="7296"/>
                  </a:cubicBezTo>
                  <a:cubicBezTo>
                    <a:pt x="852" y="6935"/>
                    <a:pt x="1183" y="6577"/>
                    <a:pt x="1369" y="6323"/>
                  </a:cubicBezTo>
                  <a:cubicBezTo>
                    <a:pt x="1396" y="6286"/>
                    <a:pt x="1438" y="6272"/>
                    <a:pt x="1483" y="6272"/>
                  </a:cubicBezTo>
                  <a:cubicBezTo>
                    <a:pt x="1539" y="6272"/>
                    <a:pt x="1598" y="6294"/>
                    <a:pt x="1636" y="6320"/>
                  </a:cubicBezTo>
                  <a:cubicBezTo>
                    <a:pt x="2183" y="6699"/>
                    <a:pt x="2724" y="7087"/>
                    <a:pt x="3258" y="7479"/>
                  </a:cubicBezTo>
                  <a:cubicBezTo>
                    <a:pt x="3694" y="7094"/>
                    <a:pt x="4126" y="6712"/>
                    <a:pt x="4563" y="6326"/>
                  </a:cubicBezTo>
                  <a:cubicBezTo>
                    <a:pt x="4600" y="6292"/>
                    <a:pt x="4647" y="6278"/>
                    <a:pt x="4695" y="6278"/>
                  </a:cubicBezTo>
                  <a:cubicBezTo>
                    <a:pt x="4756" y="6278"/>
                    <a:pt x="4819" y="6301"/>
                    <a:pt x="4867" y="6337"/>
                  </a:cubicBezTo>
                  <a:cubicBezTo>
                    <a:pt x="5340" y="6695"/>
                    <a:pt x="5812" y="7053"/>
                    <a:pt x="6289" y="7412"/>
                  </a:cubicBezTo>
                  <a:cubicBezTo>
                    <a:pt x="6644" y="6945"/>
                    <a:pt x="6921" y="6451"/>
                    <a:pt x="7191" y="5928"/>
                  </a:cubicBezTo>
                  <a:cubicBezTo>
                    <a:pt x="7220" y="5871"/>
                    <a:pt x="7301" y="5842"/>
                    <a:pt x="7370" y="5842"/>
                  </a:cubicBezTo>
                  <a:cubicBezTo>
                    <a:pt x="7391" y="5842"/>
                    <a:pt x="7411" y="5845"/>
                    <a:pt x="7428" y="5850"/>
                  </a:cubicBezTo>
                  <a:cubicBezTo>
                    <a:pt x="7969" y="6043"/>
                    <a:pt x="8503" y="6225"/>
                    <a:pt x="9057" y="6354"/>
                  </a:cubicBezTo>
                  <a:cubicBezTo>
                    <a:pt x="9250" y="5766"/>
                    <a:pt x="9354" y="5171"/>
                    <a:pt x="9520" y="4573"/>
                  </a:cubicBezTo>
                  <a:cubicBezTo>
                    <a:pt x="9542" y="4490"/>
                    <a:pt x="9611" y="4455"/>
                    <a:pt x="9686" y="4455"/>
                  </a:cubicBezTo>
                  <a:cubicBezTo>
                    <a:pt x="9813" y="4455"/>
                    <a:pt x="9958" y="4556"/>
                    <a:pt x="9928" y="4698"/>
                  </a:cubicBezTo>
                  <a:cubicBezTo>
                    <a:pt x="9797" y="5353"/>
                    <a:pt x="9655" y="5999"/>
                    <a:pt x="9429" y="6631"/>
                  </a:cubicBezTo>
                  <a:cubicBezTo>
                    <a:pt x="9399" y="6719"/>
                    <a:pt x="9323" y="6756"/>
                    <a:pt x="9239" y="6756"/>
                  </a:cubicBezTo>
                  <a:cubicBezTo>
                    <a:pt x="9217" y="6756"/>
                    <a:pt x="9194" y="6754"/>
                    <a:pt x="9172" y="6749"/>
                  </a:cubicBezTo>
                  <a:cubicBezTo>
                    <a:pt x="8810" y="6678"/>
                    <a:pt x="8456" y="6587"/>
                    <a:pt x="8104" y="6468"/>
                  </a:cubicBezTo>
                  <a:cubicBezTo>
                    <a:pt x="7945" y="6418"/>
                    <a:pt x="7756" y="6381"/>
                    <a:pt x="7614" y="6296"/>
                  </a:cubicBezTo>
                  <a:cubicBezTo>
                    <a:pt x="7553" y="6262"/>
                    <a:pt x="7512" y="6249"/>
                    <a:pt x="7482" y="6242"/>
                  </a:cubicBezTo>
                  <a:cubicBezTo>
                    <a:pt x="7333" y="6431"/>
                    <a:pt x="7235" y="6800"/>
                    <a:pt x="7121" y="6989"/>
                  </a:cubicBezTo>
                  <a:cubicBezTo>
                    <a:pt x="6951" y="7270"/>
                    <a:pt x="6745" y="7533"/>
                    <a:pt x="6536" y="7786"/>
                  </a:cubicBezTo>
                  <a:cubicBezTo>
                    <a:pt x="6489" y="7842"/>
                    <a:pt x="6427" y="7868"/>
                    <a:pt x="6363" y="7868"/>
                  </a:cubicBezTo>
                  <a:cubicBezTo>
                    <a:pt x="6307" y="7868"/>
                    <a:pt x="6249" y="7848"/>
                    <a:pt x="6198" y="7810"/>
                  </a:cubicBezTo>
                  <a:cubicBezTo>
                    <a:pt x="5714" y="7445"/>
                    <a:pt x="5235" y="7080"/>
                    <a:pt x="4748" y="6715"/>
                  </a:cubicBezTo>
                  <a:cubicBezTo>
                    <a:pt x="4319" y="7100"/>
                    <a:pt x="3886" y="7485"/>
                    <a:pt x="3457" y="7867"/>
                  </a:cubicBezTo>
                  <a:cubicBezTo>
                    <a:pt x="3414" y="7905"/>
                    <a:pt x="3360" y="7923"/>
                    <a:pt x="3305" y="7923"/>
                  </a:cubicBezTo>
                  <a:cubicBezTo>
                    <a:pt x="3248" y="7923"/>
                    <a:pt x="3190" y="7904"/>
                    <a:pt x="3143" y="7871"/>
                  </a:cubicBezTo>
                  <a:cubicBezTo>
                    <a:pt x="2710" y="7554"/>
                    <a:pt x="1862" y="7151"/>
                    <a:pt x="1595" y="6699"/>
                  </a:cubicBezTo>
                  <a:cubicBezTo>
                    <a:pt x="1589" y="6691"/>
                    <a:pt x="1589" y="6688"/>
                    <a:pt x="1582" y="6682"/>
                  </a:cubicBezTo>
                  <a:cubicBezTo>
                    <a:pt x="1504" y="6780"/>
                    <a:pt x="1426" y="6877"/>
                    <a:pt x="1352" y="6975"/>
                  </a:cubicBezTo>
                  <a:cubicBezTo>
                    <a:pt x="1207" y="7161"/>
                    <a:pt x="954" y="7412"/>
                    <a:pt x="791" y="7658"/>
                  </a:cubicBezTo>
                  <a:cubicBezTo>
                    <a:pt x="1957" y="10169"/>
                    <a:pt x="4380" y="11034"/>
                    <a:pt x="6475" y="11274"/>
                  </a:cubicBezTo>
                  <a:cubicBezTo>
                    <a:pt x="7073" y="11343"/>
                    <a:pt x="7652" y="11370"/>
                    <a:pt x="8190" y="11370"/>
                  </a:cubicBezTo>
                  <a:cubicBezTo>
                    <a:pt x="10026" y="11370"/>
                    <a:pt x="11390" y="11056"/>
                    <a:pt x="11409" y="11051"/>
                  </a:cubicBezTo>
                  <a:lnTo>
                    <a:pt x="11659" y="10993"/>
                  </a:lnTo>
                  <a:lnTo>
                    <a:pt x="11659" y="10993"/>
                  </a:lnTo>
                  <a:lnTo>
                    <a:pt x="11649" y="11250"/>
                  </a:lnTo>
                  <a:cubicBezTo>
                    <a:pt x="11649" y="11264"/>
                    <a:pt x="11635" y="11626"/>
                    <a:pt x="11625" y="12244"/>
                  </a:cubicBezTo>
                  <a:cubicBezTo>
                    <a:pt x="12117" y="12146"/>
                    <a:pt x="12622" y="12087"/>
                    <a:pt x="13128" y="12087"/>
                  </a:cubicBezTo>
                  <a:cubicBezTo>
                    <a:pt x="15300" y="12087"/>
                    <a:pt x="17487" y="13168"/>
                    <a:pt x="18670" y="16887"/>
                  </a:cubicBezTo>
                  <a:cubicBezTo>
                    <a:pt x="20161" y="21571"/>
                    <a:pt x="20043" y="24453"/>
                    <a:pt x="17312" y="25373"/>
                  </a:cubicBezTo>
                  <a:cubicBezTo>
                    <a:pt x="16403" y="25678"/>
                    <a:pt x="15543" y="25781"/>
                    <a:pt x="14801" y="25781"/>
                  </a:cubicBezTo>
                  <a:cubicBezTo>
                    <a:pt x="13714" y="25781"/>
                    <a:pt x="12880" y="25562"/>
                    <a:pt x="12511" y="25443"/>
                  </a:cubicBezTo>
                  <a:lnTo>
                    <a:pt x="12511" y="25443"/>
                  </a:lnTo>
                  <a:cubicBezTo>
                    <a:pt x="13142" y="28968"/>
                    <a:pt x="13842" y="29326"/>
                    <a:pt x="14085" y="29333"/>
                  </a:cubicBezTo>
                  <a:lnTo>
                    <a:pt x="14102" y="29333"/>
                  </a:lnTo>
                  <a:cubicBezTo>
                    <a:pt x="14737" y="29333"/>
                    <a:pt x="15521" y="28194"/>
                    <a:pt x="15768" y="27751"/>
                  </a:cubicBezTo>
                  <a:lnTo>
                    <a:pt x="15822" y="27660"/>
                  </a:lnTo>
                  <a:lnTo>
                    <a:pt x="19374" y="27424"/>
                  </a:lnTo>
                  <a:lnTo>
                    <a:pt x="19425" y="27558"/>
                  </a:lnTo>
                  <a:cubicBezTo>
                    <a:pt x="19747" y="28380"/>
                    <a:pt x="20403" y="29506"/>
                    <a:pt x="20882" y="29506"/>
                  </a:cubicBezTo>
                  <a:cubicBezTo>
                    <a:pt x="20890" y="29506"/>
                    <a:pt x="20897" y="29505"/>
                    <a:pt x="20905" y="29505"/>
                  </a:cubicBezTo>
                  <a:cubicBezTo>
                    <a:pt x="21432" y="29451"/>
                    <a:pt x="22226" y="27984"/>
                    <a:pt x="22604" y="27072"/>
                  </a:cubicBezTo>
                  <a:lnTo>
                    <a:pt x="22669" y="26914"/>
                  </a:lnTo>
                  <a:lnTo>
                    <a:pt x="22834" y="26957"/>
                  </a:lnTo>
                  <a:cubicBezTo>
                    <a:pt x="22853" y="26962"/>
                    <a:pt x="23690" y="27177"/>
                    <a:pt x="24914" y="27177"/>
                  </a:cubicBezTo>
                  <a:cubicBezTo>
                    <a:pt x="26301" y="27177"/>
                    <a:pt x="28185" y="26901"/>
                    <a:pt x="29941" y="25730"/>
                  </a:cubicBezTo>
                  <a:cubicBezTo>
                    <a:pt x="32049" y="24325"/>
                    <a:pt x="32593" y="22425"/>
                    <a:pt x="32732" y="21419"/>
                  </a:cubicBezTo>
                  <a:cubicBezTo>
                    <a:pt x="32840" y="20611"/>
                    <a:pt x="32739" y="20043"/>
                    <a:pt x="32661" y="19874"/>
                  </a:cubicBezTo>
                  <a:cubicBezTo>
                    <a:pt x="32590" y="19914"/>
                    <a:pt x="32472" y="20006"/>
                    <a:pt x="32370" y="20087"/>
                  </a:cubicBezTo>
                  <a:cubicBezTo>
                    <a:pt x="32046" y="20344"/>
                    <a:pt x="31570" y="20719"/>
                    <a:pt x="30863" y="20973"/>
                  </a:cubicBezTo>
                  <a:cubicBezTo>
                    <a:pt x="30941" y="21176"/>
                    <a:pt x="30985" y="21341"/>
                    <a:pt x="30968" y="21412"/>
                  </a:cubicBezTo>
                  <a:cubicBezTo>
                    <a:pt x="30922" y="21656"/>
                    <a:pt x="29785" y="22024"/>
                    <a:pt x="29095" y="22024"/>
                  </a:cubicBezTo>
                  <a:cubicBezTo>
                    <a:pt x="28879" y="22024"/>
                    <a:pt x="28707" y="21988"/>
                    <a:pt x="28626" y="21901"/>
                  </a:cubicBezTo>
                  <a:cubicBezTo>
                    <a:pt x="28562" y="21834"/>
                    <a:pt x="28569" y="21561"/>
                    <a:pt x="28619" y="21212"/>
                  </a:cubicBezTo>
                  <a:cubicBezTo>
                    <a:pt x="28491" y="21199"/>
                    <a:pt x="28359" y="21182"/>
                    <a:pt x="28220" y="21162"/>
                  </a:cubicBezTo>
                  <a:cubicBezTo>
                    <a:pt x="27545" y="21060"/>
                    <a:pt x="26913" y="20905"/>
                    <a:pt x="26322" y="20699"/>
                  </a:cubicBezTo>
                  <a:cubicBezTo>
                    <a:pt x="26284" y="20864"/>
                    <a:pt x="26244" y="20989"/>
                    <a:pt x="26200" y="21040"/>
                  </a:cubicBezTo>
                  <a:cubicBezTo>
                    <a:pt x="26156" y="21088"/>
                    <a:pt x="26052" y="21110"/>
                    <a:pt x="25911" y="21110"/>
                  </a:cubicBezTo>
                  <a:cubicBezTo>
                    <a:pt x="25771" y="21110"/>
                    <a:pt x="25594" y="21089"/>
                    <a:pt x="25399" y="21050"/>
                  </a:cubicBezTo>
                  <a:lnTo>
                    <a:pt x="25399" y="21050"/>
                  </a:lnTo>
                  <a:cubicBezTo>
                    <a:pt x="25487" y="21179"/>
                    <a:pt x="25537" y="21334"/>
                    <a:pt x="25473" y="21483"/>
                  </a:cubicBezTo>
                  <a:cubicBezTo>
                    <a:pt x="25373" y="21707"/>
                    <a:pt x="25133" y="21787"/>
                    <a:pt x="24887" y="21787"/>
                  </a:cubicBezTo>
                  <a:cubicBezTo>
                    <a:pt x="24719" y="21787"/>
                    <a:pt x="24548" y="21749"/>
                    <a:pt x="24419" y="21695"/>
                  </a:cubicBezTo>
                  <a:cubicBezTo>
                    <a:pt x="24095" y="21561"/>
                    <a:pt x="23716" y="21226"/>
                    <a:pt x="23825" y="20834"/>
                  </a:cubicBezTo>
                  <a:cubicBezTo>
                    <a:pt x="23858" y="20719"/>
                    <a:pt x="23929" y="20635"/>
                    <a:pt x="24017" y="20574"/>
                  </a:cubicBezTo>
                  <a:cubicBezTo>
                    <a:pt x="23787" y="20442"/>
                    <a:pt x="23625" y="20300"/>
                    <a:pt x="23594" y="20162"/>
                  </a:cubicBezTo>
                  <a:cubicBezTo>
                    <a:pt x="23571" y="20053"/>
                    <a:pt x="23743" y="19783"/>
                    <a:pt x="24003" y="19459"/>
                  </a:cubicBezTo>
                  <a:cubicBezTo>
                    <a:pt x="23368" y="18975"/>
                    <a:pt x="22800" y="18394"/>
                    <a:pt x="22307" y="17712"/>
                  </a:cubicBezTo>
                  <a:cubicBezTo>
                    <a:pt x="22304" y="17712"/>
                    <a:pt x="22300" y="17715"/>
                    <a:pt x="22300" y="17715"/>
                  </a:cubicBezTo>
                  <a:cubicBezTo>
                    <a:pt x="22288" y="17719"/>
                    <a:pt x="22275" y="17721"/>
                    <a:pt x="22260" y="17721"/>
                  </a:cubicBezTo>
                  <a:cubicBezTo>
                    <a:pt x="21837" y="17721"/>
                    <a:pt x="20339" y="16153"/>
                    <a:pt x="20512" y="15627"/>
                  </a:cubicBezTo>
                  <a:cubicBezTo>
                    <a:pt x="20540" y="15545"/>
                    <a:pt x="20729" y="15434"/>
                    <a:pt x="20999" y="15322"/>
                  </a:cubicBezTo>
                  <a:cubicBezTo>
                    <a:pt x="20996" y="15305"/>
                    <a:pt x="20989" y="15292"/>
                    <a:pt x="20982" y="15279"/>
                  </a:cubicBezTo>
                  <a:cubicBezTo>
                    <a:pt x="20637" y="14416"/>
                    <a:pt x="20320" y="13365"/>
                    <a:pt x="20002" y="12223"/>
                  </a:cubicBezTo>
                  <a:cubicBezTo>
                    <a:pt x="19928" y="12258"/>
                    <a:pt x="19867" y="12278"/>
                    <a:pt x="19826" y="12278"/>
                  </a:cubicBezTo>
                  <a:cubicBezTo>
                    <a:pt x="19451" y="12278"/>
                    <a:pt x="18424" y="10206"/>
                    <a:pt x="18762" y="9743"/>
                  </a:cubicBezTo>
                  <a:cubicBezTo>
                    <a:pt x="18809" y="9675"/>
                    <a:pt x="19012" y="9631"/>
                    <a:pt x="19289" y="9605"/>
                  </a:cubicBezTo>
                  <a:cubicBezTo>
                    <a:pt x="18988" y="8510"/>
                    <a:pt x="18667" y="7401"/>
                    <a:pt x="18316" y="6381"/>
                  </a:cubicBezTo>
                  <a:cubicBezTo>
                    <a:pt x="18066" y="6543"/>
                    <a:pt x="17856" y="6644"/>
                    <a:pt x="17762" y="6644"/>
                  </a:cubicBezTo>
                  <a:cubicBezTo>
                    <a:pt x="17387" y="6644"/>
                    <a:pt x="16359" y="4576"/>
                    <a:pt x="16697" y="4113"/>
                  </a:cubicBezTo>
                  <a:cubicBezTo>
                    <a:pt x="16752" y="4039"/>
                    <a:pt x="16984" y="3988"/>
                    <a:pt x="17306" y="3965"/>
                  </a:cubicBezTo>
                  <a:cubicBezTo>
                    <a:pt x="16978" y="3353"/>
                    <a:pt x="16619" y="2842"/>
                    <a:pt x="16231" y="2494"/>
                  </a:cubicBezTo>
                  <a:cubicBezTo>
                    <a:pt x="15393" y="1744"/>
                    <a:pt x="12318" y="1339"/>
                    <a:pt x="9344" y="947"/>
                  </a:cubicBezTo>
                  <a:cubicBezTo>
                    <a:pt x="7911" y="758"/>
                    <a:pt x="6431" y="562"/>
                    <a:pt x="5218" y="325"/>
                  </a:cubicBezTo>
                  <a:cubicBezTo>
                    <a:pt x="4189" y="126"/>
                    <a:pt x="3351" y="1"/>
                    <a:pt x="267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40143" y="3830665"/>
              <a:ext cx="5488" cy="4031"/>
            </a:xfrm>
            <a:custGeom>
              <a:avLst/>
              <a:gdLst/>
              <a:ahLst/>
              <a:cxnLst/>
              <a:rect l="l" t="t" r="r" b="b"/>
              <a:pathLst>
                <a:path w="113" h="83" extrusionOk="0">
                  <a:moveTo>
                    <a:pt x="32" y="0"/>
                  </a:moveTo>
                  <a:cubicBezTo>
                    <a:pt x="1" y="0"/>
                    <a:pt x="20" y="83"/>
                    <a:pt x="81" y="83"/>
                  </a:cubicBezTo>
                  <a:cubicBezTo>
                    <a:pt x="91" y="83"/>
                    <a:pt x="101" y="81"/>
                    <a:pt x="112" y="76"/>
                  </a:cubicBezTo>
                  <a:cubicBezTo>
                    <a:pt x="73" y="19"/>
                    <a:pt x="47" y="0"/>
                    <a:pt x="3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963932" y="3703371"/>
              <a:ext cx="95095" cy="130209"/>
            </a:xfrm>
            <a:custGeom>
              <a:avLst/>
              <a:gdLst/>
              <a:ahLst/>
              <a:cxnLst/>
              <a:rect l="l" t="t" r="r" b="b"/>
              <a:pathLst>
                <a:path w="1958" h="2681" extrusionOk="0">
                  <a:moveTo>
                    <a:pt x="947" y="1"/>
                  </a:moveTo>
                  <a:cubicBezTo>
                    <a:pt x="625" y="24"/>
                    <a:pt x="393" y="75"/>
                    <a:pt x="338" y="149"/>
                  </a:cubicBezTo>
                  <a:cubicBezTo>
                    <a:pt x="0" y="612"/>
                    <a:pt x="1028" y="2680"/>
                    <a:pt x="1403" y="2680"/>
                  </a:cubicBezTo>
                  <a:cubicBezTo>
                    <a:pt x="1497" y="2680"/>
                    <a:pt x="1707" y="2579"/>
                    <a:pt x="1957" y="2417"/>
                  </a:cubicBezTo>
                  <a:cubicBezTo>
                    <a:pt x="1650" y="1518"/>
                    <a:pt x="1315" y="693"/>
                    <a:pt x="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64174" y="3977287"/>
              <a:ext cx="76737" cy="129869"/>
            </a:xfrm>
            <a:custGeom>
              <a:avLst/>
              <a:gdLst/>
              <a:ahLst/>
              <a:cxnLst/>
              <a:rect l="l" t="t" r="r" b="b"/>
              <a:pathLst>
                <a:path w="1580" h="2674" extrusionOk="0">
                  <a:moveTo>
                    <a:pt x="866" y="1"/>
                  </a:moveTo>
                  <a:cubicBezTo>
                    <a:pt x="589" y="27"/>
                    <a:pt x="386" y="71"/>
                    <a:pt x="339" y="139"/>
                  </a:cubicBezTo>
                  <a:cubicBezTo>
                    <a:pt x="1" y="602"/>
                    <a:pt x="1028" y="2674"/>
                    <a:pt x="1403" y="2674"/>
                  </a:cubicBezTo>
                  <a:cubicBezTo>
                    <a:pt x="1444" y="2674"/>
                    <a:pt x="1505" y="2654"/>
                    <a:pt x="1579" y="2619"/>
                  </a:cubicBezTo>
                  <a:cubicBezTo>
                    <a:pt x="1440" y="2123"/>
                    <a:pt x="1302" y="1612"/>
                    <a:pt x="1164" y="1092"/>
                  </a:cubicBezTo>
                  <a:cubicBezTo>
                    <a:pt x="1066" y="734"/>
                    <a:pt x="964" y="366"/>
                    <a:pt x="8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157228" y="4254992"/>
              <a:ext cx="95629" cy="116513"/>
            </a:xfrm>
            <a:custGeom>
              <a:avLst/>
              <a:gdLst/>
              <a:ahLst/>
              <a:cxnLst/>
              <a:rect l="l" t="t" r="r" b="b"/>
              <a:pathLst>
                <a:path w="1969" h="2399" extrusionOk="0">
                  <a:moveTo>
                    <a:pt x="660" y="0"/>
                  </a:moveTo>
                  <a:cubicBezTo>
                    <a:pt x="390" y="112"/>
                    <a:pt x="201" y="223"/>
                    <a:pt x="173" y="305"/>
                  </a:cubicBezTo>
                  <a:cubicBezTo>
                    <a:pt x="0" y="831"/>
                    <a:pt x="1498" y="2399"/>
                    <a:pt x="1921" y="2399"/>
                  </a:cubicBezTo>
                  <a:cubicBezTo>
                    <a:pt x="1936" y="2399"/>
                    <a:pt x="1949" y="2397"/>
                    <a:pt x="1961" y="2393"/>
                  </a:cubicBezTo>
                  <a:cubicBezTo>
                    <a:pt x="1961" y="2393"/>
                    <a:pt x="1965" y="2390"/>
                    <a:pt x="1968" y="2390"/>
                  </a:cubicBezTo>
                  <a:cubicBezTo>
                    <a:pt x="1461" y="1697"/>
                    <a:pt x="1025" y="902"/>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14147" y="4455864"/>
              <a:ext cx="133658" cy="80234"/>
            </a:xfrm>
            <a:custGeom>
              <a:avLst/>
              <a:gdLst/>
              <a:ahLst/>
              <a:cxnLst/>
              <a:rect l="l" t="t" r="r" b="b"/>
              <a:pathLst>
                <a:path w="2752" h="1652" extrusionOk="0">
                  <a:moveTo>
                    <a:pt x="433" y="1"/>
                  </a:moveTo>
                  <a:cubicBezTo>
                    <a:pt x="173" y="325"/>
                    <a:pt x="1" y="595"/>
                    <a:pt x="24" y="704"/>
                  </a:cubicBezTo>
                  <a:cubicBezTo>
                    <a:pt x="55" y="842"/>
                    <a:pt x="217" y="984"/>
                    <a:pt x="447" y="1116"/>
                  </a:cubicBezTo>
                  <a:cubicBezTo>
                    <a:pt x="547" y="1046"/>
                    <a:pt x="671" y="1011"/>
                    <a:pt x="797" y="1011"/>
                  </a:cubicBezTo>
                  <a:cubicBezTo>
                    <a:pt x="951" y="1011"/>
                    <a:pt x="1107" y="1064"/>
                    <a:pt x="1220" y="1170"/>
                  </a:cubicBezTo>
                  <a:cubicBezTo>
                    <a:pt x="1231" y="1177"/>
                    <a:pt x="1234" y="1200"/>
                    <a:pt x="1238" y="1220"/>
                  </a:cubicBezTo>
                  <a:cubicBezTo>
                    <a:pt x="1268" y="1237"/>
                    <a:pt x="1298" y="1255"/>
                    <a:pt x="1325" y="1275"/>
                  </a:cubicBezTo>
                  <a:cubicBezTo>
                    <a:pt x="1329" y="1272"/>
                    <a:pt x="1329" y="1272"/>
                    <a:pt x="1329" y="1267"/>
                  </a:cubicBezTo>
                  <a:cubicBezTo>
                    <a:pt x="1347" y="1255"/>
                    <a:pt x="1367" y="1250"/>
                    <a:pt x="1388" y="1250"/>
                  </a:cubicBezTo>
                  <a:cubicBezTo>
                    <a:pt x="1519" y="1250"/>
                    <a:pt x="1713" y="1448"/>
                    <a:pt x="1771" y="1511"/>
                  </a:cubicBezTo>
                  <a:cubicBezTo>
                    <a:pt x="1791" y="1538"/>
                    <a:pt x="1812" y="1565"/>
                    <a:pt x="1829" y="1592"/>
                  </a:cubicBezTo>
                  <a:cubicBezTo>
                    <a:pt x="2024" y="1631"/>
                    <a:pt x="2201" y="1652"/>
                    <a:pt x="2341" y="1652"/>
                  </a:cubicBezTo>
                  <a:cubicBezTo>
                    <a:pt x="2482" y="1652"/>
                    <a:pt x="2586" y="1630"/>
                    <a:pt x="2630" y="1582"/>
                  </a:cubicBezTo>
                  <a:cubicBezTo>
                    <a:pt x="2674" y="1531"/>
                    <a:pt x="2714" y="1406"/>
                    <a:pt x="2752" y="1241"/>
                  </a:cubicBezTo>
                  <a:cubicBezTo>
                    <a:pt x="1893" y="940"/>
                    <a:pt x="1122" y="528"/>
                    <a:pt x="43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56543" y="4529394"/>
              <a:ext cx="117776" cy="51142"/>
            </a:xfrm>
            <a:custGeom>
              <a:avLst/>
              <a:gdLst/>
              <a:ahLst/>
              <a:cxnLst/>
              <a:rect l="l" t="t" r="r" b="b"/>
              <a:pathLst>
                <a:path w="2425" h="1053" extrusionOk="0">
                  <a:moveTo>
                    <a:pt x="2302" y="1"/>
                  </a:moveTo>
                  <a:cubicBezTo>
                    <a:pt x="1856" y="158"/>
                    <a:pt x="1313" y="269"/>
                    <a:pt x="655" y="269"/>
                  </a:cubicBezTo>
                  <a:cubicBezTo>
                    <a:pt x="466" y="269"/>
                    <a:pt x="267" y="260"/>
                    <a:pt x="58" y="240"/>
                  </a:cubicBezTo>
                  <a:lnTo>
                    <a:pt x="58" y="240"/>
                  </a:lnTo>
                  <a:cubicBezTo>
                    <a:pt x="8" y="589"/>
                    <a:pt x="1" y="862"/>
                    <a:pt x="65" y="929"/>
                  </a:cubicBezTo>
                  <a:cubicBezTo>
                    <a:pt x="146" y="1016"/>
                    <a:pt x="318" y="1052"/>
                    <a:pt x="534" y="1052"/>
                  </a:cubicBezTo>
                  <a:cubicBezTo>
                    <a:pt x="1224" y="1052"/>
                    <a:pt x="2361" y="684"/>
                    <a:pt x="2407" y="440"/>
                  </a:cubicBezTo>
                  <a:cubicBezTo>
                    <a:pt x="2424" y="369"/>
                    <a:pt x="2380" y="204"/>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50037" y="4599621"/>
              <a:ext cx="94464" cy="48422"/>
            </a:xfrm>
            <a:custGeom>
              <a:avLst/>
              <a:gdLst/>
              <a:ahLst/>
              <a:cxnLst/>
              <a:rect l="l" t="t" r="r" b="b"/>
              <a:pathLst>
                <a:path w="1945" h="997" extrusionOk="0">
                  <a:moveTo>
                    <a:pt x="1310" y="1"/>
                  </a:moveTo>
                  <a:cubicBezTo>
                    <a:pt x="1322" y="43"/>
                    <a:pt x="1317" y="94"/>
                    <a:pt x="1280" y="94"/>
                  </a:cubicBezTo>
                  <a:cubicBezTo>
                    <a:pt x="1276" y="94"/>
                    <a:pt x="1271" y="93"/>
                    <a:pt x="1266" y="92"/>
                  </a:cubicBezTo>
                  <a:cubicBezTo>
                    <a:pt x="1213" y="78"/>
                    <a:pt x="1148" y="71"/>
                    <a:pt x="1076" y="71"/>
                  </a:cubicBezTo>
                  <a:cubicBezTo>
                    <a:pt x="653" y="71"/>
                    <a:pt x="0" y="305"/>
                    <a:pt x="411" y="724"/>
                  </a:cubicBezTo>
                  <a:cubicBezTo>
                    <a:pt x="608" y="924"/>
                    <a:pt x="882" y="996"/>
                    <a:pt x="1153" y="996"/>
                  </a:cubicBezTo>
                  <a:cubicBezTo>
                    <a:pt x="1220" y="996"/>
                    <a:pt x="1287" y="992"/>
                    <a:pt x="1353" y="984"/>
                  </a:cubicBezTo>
                  <a:cubicBezTo>
                    <a:pt x="1499" y="968"/>
                    <a:pt x="1654" y="930"/>
                    <a:pt x="1773" y="846"/>
                  </a:cubicBezTo>
                  <a:cubicBezTo>
                    <a:pt x="1945" y="724"/>
                    <a:pt x="1924" y="464"/>
                    <a:pt x="1803" y="319"/>
                  </a:cubicBezTo>
                  <a:cubicBezTo>
                    <a:pt x="1752" y="254"/>
                    <a:pt x="1675" y="213"/>
                    <a:pt x="1607" y="170"/>
                  </a:cubicBezTo>
                  <a:cubicBezTo>
                    <a:pt x="1580" y="149"/>
                    <a:pt x="1567" y="106"/>
                    <a:pt x="1567" y="65"/>
                  </a:cubicBezTo>
                  <a:cubicBezTo>
                    <a:pt x="1486" y="38"/>
                    <a:pt x="1397" y="15"/>
                    <a:pt x="1310"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51348" y="4552511"/>
              <a:ext cx="60321" cy="27975"/>
            </a:xfrm>
            <a:custGeom>
              <a:avLst/>
              <a:gdLst/>
              <a:ahLst/>
              <a:cxnLst/>
              <a:rect l="l" t="t" r="r" b="b"/>
              <a:pathLst>
                <a:path w="1242" h="576" extrusionOk="0">
                  <a:moveTo>
                    <a:pt x="778" y="1"/>
                  </a:moveTo>
                  <a:cubicBezTo>
                    <a:pt x="784" y="38"/>
                    <a:pt x="776" y="73"/>
                    <a:pt x="738" y="73"/>
                  </a:cubicBezTo>
                  <a:cubicBezTo>
                    <a:pt x="734" y="73"/>
                    <a:pt x="731" y="73"/>
                    <a:pt x="727" y="72"/>
                  </a:cubicBezTo>
                  <a:cubicBezTo>
                    <a:pt x="648" y="58"/>
                    <a:pt x="570" y="44"/>
                    <a:pt x="492" y="44"/>
                  </a:cubicBezTo>
                  <a:cubicBezTo>
                    <a:pt x="404" y="44"/>
                    <a:pt x="317" y="62"/>
                    <a:pt x="234" y="116"/>
                  </a:cubicBezTo>
                  <a:cubicBezTo>
                    <a:pt x="1" y="268"/>
                    <a:pt x="211" y="413"/>
                    <a:pt x="376" y="478"/>
                  </a:cubicBezTo>
                  <a:cubicBezTo>
                    <a:pt x="477" y="518"/>
                    <a:pt x="593" y="548"/>
                    <a:pt x="700" y="562"/>
                  </a:cubicBezTo>
                  <a:cubicBezTo>
                    <a:pt x="748" y="567"/>
                    <a:pt x="820" y="575"/>
                    <a:pt x="892" y="575"/>
                  </a:cubicBezTo>
                  <a:cubicBezTo>
                    <a:pt x="972" y="575"/>
                    <a:pt x="1052" y="564"/>
                    <a:pt x="1095" y="525"/>
                  </a:cubicBezTo>
                  <a:cubicBezTo>
                    <a:pt x="1241" y="397"/>
                    <a:pt x="917" y="153"/>
                    <a:pt x="846" y="93"/>
                  </a:cubicBezTo>
                  <a:cubicBezTo>
                    <a:pt x="832" y="79"/>
                    <a:pt x="822" y="45"/>
                    <a:pt x="822" y="15"/>
                  </a:cubicBezTo>
                  <a:cubicBezTo>
                    <a:pt x="808" y="7"/>
                    <a:pt x="791" y="4"/>
                    <a:pt x="778"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35127" y="4516766"/>
              <a:ext cx="67412" cy="40360"/>
            </a:xfrm>
            <a:custGeom>
              <a:avLst/>
              <a:gdLst/>
              <a:ahLst/>
              <a:cxnLst/>
              <a:rect l="l" t="t" r="r" b="b"/>
              <a:pathLst>
                <a:path w="1388" h="831" extrusionOk="0">
                  <a:moveTo>
                    <a:pt x="302" y="1"/>
                  </a:moveTo>
                  <a:cubicBezTo>
                    <a:pt x="170" y="41"/>
                    <a:pt x="62" y="125"/>
                    <a:pt x="38" y="267"/>
                  </a:cubicBezTo>
                  <a:cubicBezTo>
                    <a:pt x="1" y="514"/>
                    <a:pt x="275" y="696"/>
                    <a:pt x="481" y="771"/>
                  </a:cubicBezTo>
                  <a:cubicBezTo>
                    <a:pt x="579" y="806"/>
                    <a:pt x="700" y="830"/>
                    <a:pt x="819" y="830"/>
                  </a:cubicBezTo>
                  <a:cubicBezTo>
                    <a:pt x="962" y="830"/>
                    <a:pt x="1103" y="795"/>
                    <a:pt x="1201" y="703"/>
                  </a:cubicBezTo>
                  <a:cubicBezTo>
                    <a:pt x="1387" y="528"/>
                    <a:pt x="1218" y="389"/>
                    <a:pt x="1063" y="264"/>
                  </a:cubicBezTo>
                  <a:cubicBezTo>
                    <a:pt x="802" y="196"/>
                    <a:pt x="539" y="105"/>
                    <a:pt x="302"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49746" y="4515115"/>
              <a:ext cx="37008" cy="14522"/>
            </a:xfrm>
            <a:custGeom>
              <a:avLst/>
              <a:gdLst/>
              <a:ahLst/>
              <a:cxnLst/>
              <a:rect l="l" t="t" r="r" b="b"/>
              <a:pathLst>
                <a:path w="762" h="299" extrusionOk="0">
                  <a:moveTo>
                    <a:pt x="505" y="0"/>
                  </a:moveTo>
                  <a:cubicBezTo>
                    <a:pt x="507" y="32"/>
                    <a:pt x="501" y="65"/>
                    <a:pt x="479" y="65"/>
                  </a:cubicBezTo>
                  <a:cubicBezTo>
                    <a:pt x="474" y="65"/>
                    <a:pt x="469" y="64"/>
                    <a:pt x="464" y="61"/>
                  </a:cubicBezTo>
                  <a:cubicBezTo>
                    <a:pt x="389" y="27"/>
                    <a:pt x="293" y="8"/>
                    <a:pt x="195" y="8"/>
                  </a:cubicBezTo>
                  <a:cubicBezTo>
                    <a:pt x="129" y="8"/>
                    <a:pt x="62" y="17"/>
                    <a:pt x="1" y="35"/>
                  </a:cubicBezTo>
                  <a:cubicBezTo>
                    <a:pt x="238" y="139"/>
                    <a:pt x="501" y="230"/>
                    <a:pt x="762" y="298"/>
                  </a:cubicBezTo>
                  <a:cubicBezTo>
                    <a:pt x="694" y="244"/>
                    <a:pt x="626" y="193"/>
                    <a:pt x="592" y="142"/>
                  </a:cubicBezTo>
                  <a:cubicBezTo>
                    <a:pt x="576" y="122"/>
                    <a:pt x="572" y="75"/>
                    <a:pt x="592" y="55"/>
                  </a:cubicBezTo>
                  <a:cubicBezTo>
                    <a:pt x="565" y="35"/>
                    <a:pt x="535" y="17"/>
                    <a:pt x="505" y="0"/>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732706" y="4097879"/>
              <a:ext cx="415932" cy="665083"/>
            </a:xfrm>
            <a:custGeom>
              <a:avLst/>
              <a:gdLst/>
              <a:ahLst/>
              <a:cxnLst/>
              <a:rect l="l" t="t" r="r" b="b"/>
              <a:pathLst>
                <a:path w="8564" h="13694" extrusionOk="0">
                  <a:moveTo>
                    <a:pt x="3799" y="3103"/>
                  </a:moveTo>
                  <a:cubicBezTo>
                    <a:pt x="3809" y="3103"/>
                    <a:pt x="3819" y="3103"/>
                    <a:pt x="3828" y="3103"/>
                  </a:cubicBezTo>
                  <a:cubicBezTo>
                    <a:pt x="3869" y="3103"/>
                    <a:pt x="3879" y="3161"/>
                    <a:pt x="3862" y="3195"/>
                  </a:cubicBezTo>
                  <a:cubicBezTo>
                    <a:pt x="3995" y="3198"/>
                    <a:pt x="4102" y="3225"/>
                    <a:pt x="4187" y="3279"/>
                  </a:cubicBezTo>
                  <a:cubicBezTo>
                    <a:pt x="4184" y="3243"/>
                    <a:pt x="4194" y="3205"/>
                    <a:pt x="4219" y="3205"/>
                  </a:cubicBezTo>
                  <a:cubicBezTo>
                    <a:pt x="4226" y="3205"/>
                    <a:pt x="4235" y="3208"/>
                    <a:pt x="4244" y="3215"/>
                  </a:cubicBezTo>
                  <a:cubicBezTo>
                    <a:pt x="4971" y="3746"/>
                    <a:pt x="4660" y="4851"/>
                    <a:pt x="4173" y="5439"/>
                  </a:cubicBezTo>
                  <a:cubicBezTo>
                    <a:pt x="3772" y="5924"/>
                    <a:pt x="3136" y="6360"/>
                    <a:pt x="2495" y="6360"/>
                  </a:cubicBezTo>
                  <a:cubicBezTo>
                    <a:pt x="2278" y="6360"/>
                    <a:pt x="2061" y="6310"/>
                    <a:pt x="1852" y="6196"/>
                  </a:cubicBezTo>
                  <a:cubicBezTo>
                    <a:pt x="1213" y="5848"/>
                    <a:pt x="1128" y="5063"/>
                    <a:pt x="1409" y="4445"/>
                  </a:cubicBezTo>
                  <a:cubicBezTo>
                    <a:pt x="1810" y="3563"/>
                    <a:pt x="2877" y="3103"/>
                    <a:pt x="3799" y="3103"/>
                  </a:cubicBezTo>
                  <a:close/>
                  <a:moveTo>
                    <a:pt x="1530" y="0"/>
                  </a:moveTo>
                  <a:cubicBezTo>
                    <a:pt x="1024" y="0"/>
                    <a:pt x="519" y="59"/>
                    <a:pt x="27" y="157"/>
                  </a:cubicBezTo>
                  <a:cubicBezTo>
                    <a:pt x="0" y="1853"/>
                    <a:pt x="4" y="5510"/>
                    <a:pt x="392" y="9457"/>
                  </a:cubicBezTo>
                  <a:cubicBezTo>
                    <a:pt x="554" y="11065"/>
                    <a:pt x="730" y="12342"/>
                    <a:pt x="913" y="13356"/>
                  </a:cubicBezTo>
                  <a:cubicBezTo>
                    <a:pt x="1282" y="13475"/>
                    <a:pt x="2116" y="13694"/>
                    <a:pt x="3203" y="13694"/>
                  </a:cubicBezTo>
                  <a:cubicBezTo>
                    <a:pt x="3945" y="13694"/>
                    <a:pt x="4805" y="13591"/>
                    <a:pt x="5714" y="13286"/>
                  </a:cubicBezTo>
                  <a:cubicBezTo>
                    <a:pt x="8445" y="12366"/>
                    <a:pt x="8563" y="9484"/>
                    <a:pt x="7072" y="4800"/>
                  </a:cubicBezTo>
                  <a:cubicBezTo>
                    <a:pt x="5889" y="1081"/>
                    <a:pt x="3702" y="0"/>
                    <a:pt x="1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800554" y="4253001"/>
              <a:ext cx="147499" cy="138806"/>
            </a:xfrm>
            <a:custGeom>
              <a:avLst/>
              <a:gdLst/>
              <a:ahLst/>
              <a:cxnLst/>
              <a:rect l="l" t="t" r="r" b="b"/>
              <a:pathLst>
                <a:path w="3037" h="2858" extrusionOk="0">
                  <a:moveTo>
                    <a:pt x="2465" y="1"/>
                  </a:moveTo>
                  <a:cubicBezTo>
                    <a:pt x="2459" y="15"/>
                    <a:pt x="2452" y="24"/>
                    <a:pt x="2435" y="24"/>
                  </a:cubicBezTo>
                  <a:cubicBezTo>
                    <a:pt x="1614" y="132"/>
                    <a:pt x="647" y="606"/>
                    <a:pt x="299" y="1400"/>
                  </a:cubicBezTo>
                  <a:cubicBezTo>
                    <a:pt x="1" y="2082"/>
                    <a:pt x="267" y="2857"/>
                    <a:pt x="1067" y="2857"/>
                  </a:cubicBezTo>
                  <a:cubicBezTo>
                    <a:pt x="1100" y="2857"/>
                    <a:pt x="1133" y="2856"/>
                    <a:pt x="1168" y="2853"/>
                  </a:cubicBezTo>
                  <a:cubicBezTo>
                    <a:pt x="1739" y="2813"/>
                    <a:pt x="2283" y="2359"/>
                    <a:pt x="2607" y="1913"/>
                  </a:cubicBezTo>
                  <a:cubicBezTo>
                    <a:pt x="2726" y="1751"/>
                    <a:pt x="2824" y="1576"/>
                    <a:pt x="2894" y="1389"/>
                  </a:cubicBezTo>
                  <a:cubicBezTo>
                    <a:pt x="2955" y="1238"/>
                    <a:pt x="3019" y="1052"/>
                    <a:pt x="3027" y="886"/>
                  </a:cubicBezTo>
                  <a:cubicBezTo>
                    <a:pt x="3036" y="693"/>
                    <a:pt x="2932" y="281"/>
                    <a:pt x="2804" y="143"/>
                  </a:cubicBezTo>
                  <a:cubicBezTo>
                    <a:pt x="2793" y="132"/>
                    <a:pt x="2790" y="109"/>
                    <a:pt x="2790" y="85"/>
                  </a:cubicBezTo>
                  <a:cubicBezTo>
                    <a:pt x="2705" y="31"/>
                    <a:pt x="2598" y="4"/>
                    <a:pt x="2465"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031051" y="3702546"/>
              <a:ext cx="118845" cy="106703"/>
            </a:xfrm>
            <a:custGeom>
              <a:avLst/>
              <a:gdLst/>
              <a:ahLst/>
              <a:cxnLst/>
              <a:rect l="l" t="t" r="r" b="b"/>
              <a:pathLst>
                <a:path w="2447" h="2197" extrusionOk="0">
                  <a:moveTo>
                    <a:pt x="92" y="0"/>
                  </a:moveTo>
                  <a:cubicBezTo>
                    <a:pt x="61" y="0"/>
                    <a:pt x="31" y="0"/>
                    <a:pt x="1" y="1"/>
                  </a:cubicBezTo>
                  <a:cubicBezTo>
                    <a:pt x="332" y="646"/>
                    <a:pt x="633" y="1393"/>
                    <a:pt x="913" y="2197"/>
                  </a:cubicBezTo>
                  <a:cubicBezTo>
                    <a:pt x="1616" y="1684"/>
                    <a:pt x="2447" y="903"/>
                    <a:pt x="2414" y="517"/>
                  </a:cubicBezTo>
                  <a:cubicBezTo>
                    <a:pt x="2381" y="167"/>
                    <a:pt x="1088"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125611" y="3976025"/>
              <a:ext cx="124916" cy="118990"/>
            </a:xfrm>
            <a:custGeom>
              <a:avLst/>
              <a:gdLst/>
              <a:ahLst/>
              <a:cxnLst/>
              <a:rect l="l" t="t" r="r" b="b"/>
              <a:pathLst>
                <a:path w="2572" h="2450" extrusionOk="0">
                  <a:moveTo>
                    <a:pt x="219" y="0"/>
                  </a:moveTo>
                  <a:cubicBezTo>
                    <a:pt x="144" y="0"/>
                    <a:pt x="71" y="1"/>
                    <a:pt x="0" y="3"/>
                  </a:cubicBezTo>
                  <a:cubicBezTo>
                    <a:pt x="91" y="340"/>
                    <a:pt x="183" y="679"/>
                    <a:pt x="274" y="1017"/>
                  </a:cubicBezTo>
                  <a:cubicBezTo>
                    <a:pt x="406" y="1507"/>
                    <a:pt x="537" y="1983"/>
                    <a:pt x="665" y="2449"/>
                  </a:cubicBezTo>
                  <a:cubicBezTo>
                    <a:pt x="1403" y="1980"/>
                    <a:pt x="2571" y="973"/>
                    <a:pt x="2531" y="520"/>
                  </a:cubicBezTo>
                  <a:cubicBezTo>
                    <a:pt x="2500" y="171"/>
                    <a:pt x="1214" y="0"/>
                    <a:pt x="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207154" y="4227406"/>
              <a:ext cx="132978" cy="131181"/>
            </a:xfrm>
            <a:custGeom>
              <a:avLst/>
              <a:gdLst/>
              <a:ahLst/>
              <a:cxnLst/>
              <a:rect l="l" t="t" r="r" b="b"/>
              <a:pathLst>
                <a:path w="2738" h="2701" extrusionOk="0">
                  <a:moveTo>
                    <a:pt x="2065" y="0"/>
                  </a:moveTo>
                  <a:cubicBezTo>
                    <a:pt x="1526" y="0"/>
                    <a:pt x="653" y="205"/>
                    <a:pt x="0" y="430"/>
                  </a:cubicBezTo>
                  <a:cubicBezTo>
                    <a:pt x="349" y="1285"/>
                    <a:pt x="761" y="2042"/>
                    <a:pt x="1241" y="2701"/>
                  </a:cubicBezTo>
                  <a:cubicBezTo>
                    <a:pt x="1795" y="2092"/>
                    <a:pt x="2737" y="606"/>
                    <a:pt x="2545" y="156"/>
                  </a:cubicBezTo>
                  <a:cubicBezTo>
                    <a:pt x="2499" y="46"/>
                    <a:pt x="2319" y="0"/>
                    <a:pt x="2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47658" y="4373932"/>
              <a:ext cx="108645" cy="123021"/>
            </a:xfrm>
            <a:custGeom>
              <a:avLst/>
              <a:gdLst/>
              <a:ahLst/>
              <a:cxnLst/>
              <a:rect l="l" t="t" r="r" b="b"/>
              <a:pathLst>
                <a:path w="2237" h="2533" extrusionOk="0">
                  <a:moveTo>
                    <a:pt x="1780" y="0"/>
                  </a:moveTo>
                  <a:cubicBezTo>
                    <a:pt x="1412" y="0"/>
                    <a:pt x="590" y="728"/>
                    <a:pt x="0" y="1387"/>
                  </a:cubicBezTo>
                  <a:cubicBezTo>
                    <a:pt x="635" y="1867"/>
                    <a:pt x="1342" y="2249"/>
                    <a:pt x="2126" y="2533"/>
                  </a:cubicBezTo>
                  <a:cubicBezTo>
                    <a:pt x="2237" y="1650"/>
                    <a:pt x="2230" y="282"/>
                    <a:pt x="1889" y="32"/>
                  </a:cubicBezTo>
                  <a:cubicBezTo>
                    <a:pt x="1860" y="10"/>
                    <a:pt x="1823" y="0"/>
                    <a:pt x="1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562808" y="4433863"/>
              <a:ext cx="98009" cy="89510"/>
            </a:xfrm>
            <a:custGeom>
              <a:avLst/>
              <a:gdLst/>
              <a:ahLst/>
              <a:cxnLst/>
              <a:rect l="l" t="t" r="r" b="b"/>
              <a:pathLst>
                <a:path w="2018" h="1843" extrusionOk="0">
                  <a:moveTo>
                    <a:pt x="802" y="0"/>
                  </a:moveTo>
                  <a:cubicBezTo>
                    <a:pt x="507" y="0"/>
                    <a:pt x="170" y="993"/>
                    <a:pt x="1" y="1819"/>
                  </a:cubicBezTo>
                  <a:cubicBezTo>
                    <a:pt x="184" y="1835"/>
                    <a:pt x="358" y="1843"/>
                    <a:pt x="524" y="1843"/>
                  </a:cubicBezTo>
                  <a:cubicBezTo>
                    <a:pt x="1119" y="1843"/>
                    <a:pt x="1608" y="1745"/>
                    <a:pt x="2018" y="1603"/>
                  </a:cubicBezTo>
                  <a:cubicBezTo>
                    <a:pt x="1697" y="906"/>
                    <a:pt x="1152" y="34"/>
                    <a:pt x="815" y="1"/>
                  </a:cubicBezTo>
                  <a:cubicBezTo>
                    <a:pt x="811" y="1"/>
                    <a:pt x="806" y="0"/>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150051" y="3491912"/>
              <a:ext cx="1632742" cy="1471012"/>
            </a:xfrm>
            <a:custGeom>
              <a:avLst/>
              <a:gdLst/>
              <a:ahLst/>
              <a:cxnLst/>
              <a:rect l="l" t="t" r="r" b="b"/>
              <a:pathLst>
                <a:path w="33618" h="30288" extrusionOk="0">
                  <a:moveTo>
                    <a:pt x="1887" y="6975"/>
                  </a:moveTo>
                  <a:cubicBezTo>
                    <a:pt x="1902" y="6975"/>
                    <a:pt x="1928" y="6994"/>
                    <a:pt x="1967" y="7051"/>
                  </a:cubicBezTo>
                  <a:cubicBezTo>
                    <a:pt x="1956" y="7056"/>
                    <a:pt x="1946" y="7058"/>
                    <a:pt x="1936" y="7058"/>
                  </a:cubicBezTo>
                  <a:cubicBezTo>
                    <a:pt x="1875" y="7058"/>
                    <a:pt x="1856" y="6975"/>
                    <a:pt x="1887" y="6975"/>
                  </a:cubicBezTo>
                  <a:close/>
                  <a:moveTo>
                    <a:pt x="3072" y="391"/>
                  </a:moveTo>
                  <a:cubicBezTo>
                    <a:pt x="3750" y="391"/>
                    <a:pt x="4588" y="516"/>
                    <a:pt x="5617" y="715"/>
                  </a:cubicBezTo>
                  <a:cubicBezTo>
                    <a:pt x="6830" y="952"/>
                    <a:pt x="8310" y="1148"/>
                    <a:pt x="9743" y="1337"/>
                  </a:cubicBezTo>
                  <a:cubicBezTo>
                    <a:pt x="12717" y="1729"/>
                    <a:pt x="15792" y="2134"/>
                    <a:pt x="16630" y="2884"/>
                  </a:cubicBezTo>
                  <a:cubicBezTo>
                    <a:pt x="17018" y="3232"/>
                    <a:pt x="17377" y="3743"/>
                    <a:pt x="17705" y="4355"/>
                  </a:cubicBezTo>
                  <a:cubicBezTo>
                    <a:pt x="18073" y="5047"/>
                    <a:pt x="18408" y="5872"/>
                    <a:pt x="18715" y="6771"/>
                  </a:cubicBezTo>
                  <a:cubicBezTo>
                    <a:pt x="19066" y="7791"/>
                    <a:pt x="19387" y="8900"/>
                    <a:pt x="19688" y="9995"/>
                  </a:cubicBezTo>
                  <a:cubicBezTo>
                    <a:pt x="19786" y="10360"/>
                    <a:pt x="19888" y="10728"/>
                    <a:pt x="19986" y="11086"/>
                  </a:cubicBezTo>
                  <a:cubicBezTo>
                    <a:pt x="20124" y="11606"/>
                    <a:pt x="20262" y="12117"/>
                    <a:pt x="20401" y="12613"/>
                  </a:cubicBezTo>
                  <a:cubicBezTo>
                    <a:pt x="20719" y="13755"/>
                    <a:pt x="21036" y="14806"/>
                    <a:pt x="21381" y="15669"/>
                  </a:cubicBezTo>
                  <a:cubicBezTo>
                    <a:pt x="21388" y="15682"/>
                    <a:pt x="21395" y="15695"/>
                    <a:pt x="21398" y="15712"/>
                  </a:cubicBezTo>
                  <a:cubicBezTo>
                    <a:pt x="21763" y="16614"/>
                    <a:pt x="22199" y="17409"/>
                    <a:pt x="22706" y="18102"/>
                  </a:cubicBezTo>
                  <a:cubicBezTo>
                    <a:pt x="23199" y="18784"/>
                    <a:pt x="23767" y="19365"/>
                    <a:pt x="24402" y="19849"/>
                  </a:cubicBezTo>
                  <a:cubicBezTo>
                    <a:pt x="25091" y="20376"/>
                    <a:pt x="25862" y="20788"/>
                    <a:pt x="26721" y="21089"/>
                  </a:cubicBezTo>
                  <a:cubicBezTo>
                    <a:pt x="27312" y="21295"/>
                    <a:pt x="27944" y="21450"/>
                    <a:pt x="28619" y="21552"/>
                  </a:cubicBezTo>
                  <a:cubicBezTo>
                    <a:pt x="28758" y="21572"/>
                    <a:pt x="28890" y="21589"/>
                    <a:pt x="29018" y="21602"/>
                  </a:cubicBezTo>
                  <a:cubicBezTo>
                    <a:pt x="29227" y="21622"/>
                    <a:pt x="29426" y="21631"/>
                    <a:pt x="29615" y="21631"/>
                  </a:cubicBezTo>
                  <a:cubicBezTo>
                    <a:pt x="30273" y="21631"/>
                    <a:pt x="30816" y="21520"/>
                    <a:pt x="31262" y="21363"/>
                  </a:cubicBezTo>
                  <a:cubicBezTo>
                    <a:pt x="31969" y="21109"/>
                    <a:pt x="32445" y="20734"/>
                    <a:pt x="32769" y="20477"/>
                  </a:cubicBezTo>
                  <a:cubicBezTo>
                    <a:pt x="32871" y="20396"/>
                    <a:pt x="32989" y="20304"/>
                    <a:pt x="33060" y="20264"/>
                  </a:cubicBezTo>
                  <a:cubicBezTo>
                    <a:pt x="33138" y="20433"/>
                    <a:pt x="33239" y="21001"/>
                    <a:pt x="33131" y="21809"/>
                  </a:cubicBezTo>
                  <a:cubicBezTo>
                    <a:pt x="32992" y="22815"/>
                    <a:pt x="32448" y="24715"/>
                    <a:pt x="30340" y="26120"/>
                  </a:cubicBezTo>
                  <a:cubicBezTo>
                    <a:pt x="28584" y="27291"/>
                    <a:pt x="26700" y="27567"/>
                    <a:pt x="25313" y="27567"/>
                  </a:cubicBezTo>
                  <a:cubicBezTo>
                    <a:pt x="24089" y="27567"/>
                    <a:pt x="23252" y="27352"/>
                    <a:pt x="23233" y="27347"/>
                  </a:cubicBezTo>
                  <a:lnTo>
                    <a:pt x="23068" y="27304"/>
                  </a:lnTo>
                  <a:lnTo>
                    <a:pt x="23003" y="27462"/>
                  </a:lnTo>
                  <a:cubicBezTo>
                    <a:pt x="22625" y="28374"/>
                    <a:pt x="21831" y="29841"/>
                    <a:pt x="21304" y="29895"/>
                  </a:cubicBezTo>
                  <a:cubicBezTo>
                    <a:pt x="21296" y="29895"/>
                    <a:pt x="21289" y="29896"/>
                    <a:pt x="21281" y="29896"/>
                  </a:cubicBezTo>
                  <a:cubicBezTo>
                    <a:pt x="20802" y="29896"/>
                    <a:pt x="20146" y="28770"/>
                    <a:pt x="19824" y="27948"/>
                  </a:cubicBezTo>
                  <a:lnTo>
                    <a:pt x="19773" y="27814"/>
                  </a:lnTo>
                  <a:lnTo>
                    <a:pt x="16221" y="28050"/>
                  </a:lnTo>
                  <a:lnTo>
                    <a:pt x="16167" y="28141"/>
                  </a:lnTo>
                  <a:cubicBezTo>
                    <a:pt x="15920" y="28584"/>
                    <a:pt x="15136" y="29723"/>
                    <a:pt x="14501" y="29723"/>
                  </a:cubicBezTo>
                  <a:lnTo>
                    <a:pt x="14484" y="29723"/>
                  </a:lnTo>
                  <a:cubicBezTo>
                    <a:pt x="14241" y="29716"/>
                    <a:pt x="13541" y="29358"/>
                    <a:pt x="12910" y="25833"/>
                  </a:cubicBezTo>
                  <a:cubicBezTo>
                    <a:pt x="12727" y="24819"/>
                    <a:pt x="12551" y="23542"/>
                    <a:pt x="12389" y="21934"/>
                  </a:cubicBezTo>
                  <a:cubicBezTo>
                    <a:pt x="12001" y="17987"/>
                    <a:pt x="11997" y="14330"/>
                    <a:pt x="12024" y="12634"/>
                  </a:cubicBezTo>
                  <a:cubicBezTo>
                    <a:pt x="12034" y="12016"/>
                    <a:pt x="12048" y="11654"/>
                    <a:pt x="12048" y="11640"/>
                  </a:cubicBezTo>
                  <a:lnTo>
                    <a:pt x="12058" y="11383"/>
                  </a:lnTo>
                  <a:lnTo>
                    <a:pt x="12058" y="11383"/>
                  </a:lnTo>
                  <a:lnTo>
                    <a:pt x="11808" y="11441"/>
                  </a:lnTo>
                  <a:cubicBezTo>
                    <a:pt x="11789" y="11446"/>
                    <a:pt x="10425" y="11760"/>
                    <a:pt x="8589" y="11760"/>
                  </a:cubicBezTo>
                  <a:cubicBezTo>
                    <a:pt x="8051" y="11760"/>
                    <a:pt x="7472" y="11733"/>
                    <a:pt x="6874" y="11664"/>
                  </a:cubicBezTo>
                  <a:cubicBezTo>
                    <a:pt x="4779" y="11424"/>
                    <a:pt x="2356" y="10559"/>
                    <a:pt x="1190" y="8048"/>
                  </a:cubicBezTo>
                  <a:cubicBezTo>
                    <a:pt x="1353" y="7802"/>
                    <a:pt x="1606" y="7551"/>
                    <a:pt x="1751" y="7365"/>
                  </a:cubicBezTo>
                  <a:cubicBezTo>
                    <a:pt x="1825" y="7267"/>
                    <a:pt x="1903" y="7170"/>
                    <a:pt x="1981" y="7072"/>
                  </a:cubicBezTo>
                  <a:cubicBezTo>
                    <a:pt x="1988" y="7078"/>
                    <a:pt x="1988" y="7081"/>
                    <a:pt x="1994" y="7089"/>
                  </a:cubicBezTo>
                  <a:cubicBezTo>
                    <a:pt x="2261" y="7541"/>
                    <a:pt x="3109" y="7944"/>
                    <a:pt x="3542" y="8261"/>
                  </a:cubicBezTo>
                  <a:cubicBezTo>
                    <a:pt x="3589" y="8294"/>
                    <a:pt x="3647" y="8313"/>
                    <a:pt x="3704" y="8313"/>
                  </a:cubicBezTo>
                  <a:cubicBezTo>
                    <a:pt x="3759" y="8313"/>
                    <a:pt x="3813" y="8295"/>
                    <a:pt x="3856" y="8257"/>
                  </a:cubicBezTo>
                  <a:cubicBezTo>
                    <a:pt x="4285" y="7875"/>
                    <a:pt x="4718" y="7490"/>
                    <a:pt x="5147" y="7105"/>
                  </a:cubicBezTo>
                  <a:cubicBezTo>
                    <a:pt x="5634" y="7470"/>
                    <a:pt x="6113" y="7835"/>
                    <a:pt x="6597" y="8200"/>
                  </a:cubicBezTo>
                  <a:cubicBezTo>
                    <a:pt x="6648" y="8238"/>
                    <a:pt x="6706" y="8258"/>
                    <a:pt x="6762" y="8258"/>
                  </a:cubicBezTo>
                  <a:cubicBezTo>
                    <a:pt x="6826" y="8258"/>
                    <a:pt x="6888" y="8232"/>
                    <a:pt x="6935" y="8176"/>
                  </a:cubicBezTo>
                  <a:cubicBezTo>
                    <a:pt x="7144" y="7923"/>
                    <a:pt x="7350" y="7660"/>
                    <a:pt x="7520" y="7379"/>
                  </a:cubicBezTo>
                  <a:cubicBezTo>
                    <a:pt x="7634" y="7190"/>
                    <a:pt x="7732" y="6821"/>
                    <a:pt x="7881" y="6632"/>
                  </a:cubicBezTo>
                  <a:cubicBezTo>
                    <a:pt x="7911" y="6639"/>
                    <a:pt x="7952" y="6652"/>
                    <a:pt x="8013" y="6686"/>
                  </a:cubicBezTo>
                  <a:cubicBezTo>
                    <a:pt x="8155" y="6771"/>
                    <a:pt x="8344" y="6808"/>
                    <a:pt x="8503" y="6858"/>
                  </a:cubicBezTo>
                  <a:cubicBezTo>
                    <a:pt x="8855" y="6977"/>
                    <a:pt x="9209" y="7068"/>
                    <a:pt x="9571" y="7139"/>
                  </a:cubicBezTo>
                  <a:cubicBezTo>
                    <a:pt x="9593" y="7144"/>
                    <a:pt x="9616" y="7146"/>
                    <a:pt x="9638" y="7146"/>
                  </a:cubicBezTo>
                  <a:cubicBezTo>
                    <a:pt x="9722" y="7146"/>
                    <a:pt x="9798" y="7109"/>
                    <a:pt x="9828" y="7021"/>
                  </a:cubicBezTo>
                  <a:cubicBezTo>
                    <a:pt x="10054" y="6389"/>
                    <a:pt x="10196" y="5743"/>
                    <a:pt x="10327" y="5088"/>
                  </a:cubicBezTo>
                  <a:cubicBezTo>
                    <a:pt x="10357" y="4946"/>
                    <a:pt x="10212" y="4845"/>
                    <a:pt x="10085" y="4845"/>
                  </a:cubicBezTo>
                  <a:cubicBezTo>
                    <a:pt x="10010" y="4845"/>
                    <a:pt x="9941" y="4880"/>
                    <a:pt x="9919" y="4963"/>
                  </a:cubicBezTo>
                  <a:cubicBezTo>
                    <a:pt x="9753" y="5561"/>
                    <a:pt x="9649" y="6156"/>
                    <a:pt x="9456" y="6744"/>
                  </a:cubicBezTo>
                  <a:cubicBezTo>
                    <a:pt x="8902" y="6615"/>
                    <a:pt x="8368" y="6433"/>
                    <a:pt x="7827" y="6240"/>
                  </a:cubicBezTo>
                  <a:cubicBezTo>
                    <a:pt x="7810" y="6235"/>
                    <a:pt x="7790" y="6232"/>
                    <a:pt x="7769" y="6232"/>
                  </a:cubicBezTo>
                  <a:cubicBezTo>
                    <a:pt x="7700" y="6232"/>
                    <a:pt x="7619" y="6261"/>
                    <a:pt x="7590" y="6318"/>
                  </a:cubicBezTo>
                  <a:cubicBezTo>
                    <a:pt x="7320" y="6841"/>
                    <a:pt x="7043" y="7335"/>
                    <a:pt x="6688" y="7802"/>
                  </a:cubicBezTo>
                  <a:cubicBezTo>
                    <a:pt x="6211" y="7443"/>
                    <a:pt x="5739" y="7085"/>
                    <a:pt x="5266" y="6727"/>
                  </a:cubicBezTo>
                  <a:cubicBezTo>
                    <a:pt x="5218" y="6691"/>
                    <a:pt x="5155" y="6668"/>
                    <a:pt x="5094" y="6668"/>
                  </a:cubicBezTo>
                  <a:cubicBezTo>
                    <a:pt x="5046" y="6668"/>
                    <a:pt x="4999" y="6682"/>
                    <a:pt x="4962" y="6716"/>
                  </a:cubicBezTo>
                  <a:cubicBezTo>
                    <a:pt x="4525" y="7102"/>
                    <a:pt x="4093" y="7484"/>
                    <a:pt x="3657" y="7869"/>
                  </a:cubicBezTo>
                  <a:cubicBezTo>
                    <a:pt x="3123" y="7477"/>
                    <a:pt x="2582" y="7089"/>
                    <a:pt x="2035" y="6710"/>
                  </a:cubicBezTo>
                  <a:cubicBezTo>
                    <a:pt x="1997" y="6684"/>
                    <a:pt x="1938" y="6662"/>
                    <a:pt x="1882" y="6662"/>
                  </a:cubicBezTo>
                  <a:cubicBezTo>
                    <a:pt x="1837" y="6662"/>
                    <a:pt x="1795" y="6676"/>
                    <a:pt x="1768" y="6713"/>
                  </a:cubicBezTo>
                  <a:cubicBezTo>
                    <a:pt x="1582" y="6967"/>
                    <a:pt x="1251" y="7325"/>
                    <a:pt x="1041" y="7686"/>
                  </a:cubicBezTo>
                  <a:cubicBezTo>
                    <a:pt x="747" y="6936"/>
                    <a:pt x="551" y="6061"/>
                    <a:pt x="504" y="5017"/>
                  </a:cubicBezTo>
                  <a:cubicBezTo>
                    <a:pt x="400" y="2814"/>
                    <a:pt x="683" y="1499"/>
                    <a:pt x="1396" y="884"/>
                  </a:cubicBezTo>
                  <a:cubicBezTo>
                    <a:pt x="1800" y="534"/>
                    <a:pt x="2345" y="391"/>
                    <a:pt x="3072" y="391"/>
                  </a:cubicBezTo>
                  <a:close/>
                  <a:moveTo>
                    <a:pt x="3094" y="0"/>
                  </a:moveTo>
                  <a:cubicBezTo>
                    <a:pt x="2310" y="0"/>
                    <a:pt x="1640" y="156"/>
                    <a:pt x="1139" y="590"/>
                  </a:cubicBezTo>
                  <a:cubicBezTo>
                    <a:pt x="318" y="1300"/>
                    <a:pt x="1" y="2672"/>
                    <a:pt x="112" y="5037"/>
                  </a:cubicBezTo>
                  <a:cubicBezTo>
                    <a:pt x="352" y="10221"/>
                    <a:pt x="3897" y="11715"/>
                    <a:pt x="6830" y="12052"/>
                  </a:cubicBezTo>
                  <a:cubicBezTo>
                    <a:pt x="7454" y="12125"/>
                    <a:pt x="8055" y="12154"/>
                    <a:pt x="8611" y="12154"/>
                  </a:cubicBezTo>
                  <a:cubicBezTo>
                    <a:pt x="10035" y="12154"/>
                    <a:pt x="11167" y="11968"/>
                    <a:pt x="11649" y="11874"/>
                  </a:cubicBezTo>
                  <a:lnTo>
                    <a:pt x="11649" y="11874"/>
                  </a:lnTo>
                  <a:cubicBezTo>
                    <a:pt x="11636" y="12390"/>
                    <a:pt x="11608" y="13665"/>
                    <a:pt x="11636" y="15371"/>
                  </a:cubicBezTo>
                  <a:cubicBezTo>
                    <a:pt x="11163" y="15033"/>
                    <a:pt x="10396" y="14788"/>
                    <a:pt x="9705" y="14788"/>
                  </a:cubicBezTo>
                  <a:cubicBezTo>
                    <a:pt x="8868" y="14788"/>
                    <a:pt x="8142" y="15148"/>
                    <a:pt x="8189" y="16138"/>
                  </a:cubicBezTo>
                  <a:cubicBezTo>
                    <a:pt x="8237" y="17136"/>
                    <a:pt x="9445" y="17720"/>
                    <a:pt x="10488" y="17720"/>
                  </a:cubicBezTo>
                  <a:cubicBezTo>
                    <a:pt x="10886" y="17720"/>
                    <a:pt x="11260" y="17635"/>
                    <a:pt x="11537" y="17456"/>
                  </a:cubicBezTo>
                  <a:cubicBezTo>
                    <a:pt x="11558" y="17442"/>
                    <a:pt x="11564" y="17409"/>
                    <a:pt x="11558" y="17381"/>
                  </a:cubicBezTo>
                  <a:cubicBezTo>
                    <a:pt x="11555" y="17364"/>
                    <a:pt x="11545" y="17350"/>
                    <a:pt x="11528" y="17350"/>
                  </a:cubicBezTo>
                  <a:cubicBezTo>
                    <a:pt x="11524" y="17350"/>
                    <a:pt x="11521" y="17350"/>
                    <a:pt x="11517" y="17351"/>
                  </a:cubicBezTo>
                  <a:cubicBezTo>
                    <a:pt x="11328" y="17398"/>
                    <a:pt x="11044" y="17426"/>
                    <a:pt x="10726" y="17426"/>
                  </a:cubicBezTo>
                  <a:cubicBezTo>
                    <a:pt x="9596" y="17426"/>
                    <a:pt x="8019" y="17063"/>
                    <a:pt x="8580" y="15814"/>
                  </a:cubicBezTo>
                  <a:cubicBezTo>
                    <a:pt x="8829" y="15258"/>
                    <a:pt x="9273" y="15069"/>
                    <a:pt x="9771" y="15069"/>
                  </a:cubicBezTo>
                  <a:cubicBezTo>
                    <a:pt x="10402" y="15069"/>
                    <a:pt x="11119" y="15371"/>
                    <a:pt x="11639" y="15611"/>
                  </a:cubicBezTo>
                  <a:cubicBezTo>
                    <a:pt x="11649" y="16145"/>
                    <a:pt x="11666" y="16720"/>
                    <a:pt x="11689" y="17321"/>
                  </a:cubicBezTo>
                  <a:cubicBezTo>
                    <a:pt x="11743" y="18743"/>
                    <a:pt x="11838" y="20332"/>
                    <a:pt x="12001" y="21974"/>
                  </a:cubicBezTo>
                  <a:cubicBezTo>
                    <a:pt x="12531" y="27340"/>
                    <a:pt x="13362" y="30081"/>
                    <a:pt x="14471" y="30115"/>
                  </a:cubicBezTo>
                  <a:lnTo>
                    <a:pt x="14498" y="30115"/>
                  </a:lnTo>
                  <a:cubicBezTo>
                    <a:pt x="15383" y="30115"/>
                    <a:pt x="16224" y="28817"/>
                    <a:pt x="16454" y="28425"/>
                  </a:cubicBezTo>
                  <a:lnTo>
                    <a:pt x="19512" y="28223"/>
                  </a:lnTo>
                  <a:cubicBezTo>
                    <a:pt x="19726" y="28729"/>
                    <a:pt x="20445" y="30287"/>
                    <a:pt x="21276" y="30287"/>
                  </a:cubicBezTo>
                  <a:cubicBezTo>
                    <a:pt x="21297" y="30287"/>
                    <a:pt x="21320" y="30287"/>
                    <a:pt x="21340" y="30284"/>
                  </a:cubicBezTo>
                  <a:cubicBezTo>
                    <a:pt x="22172" y="30203"/>
                    <a:pt x="23020" y="28408"/>
                    <a:pt x="23301" y="27763"/>
                  </a:cubicBezTo>
                  <a:cubicBezTo>
                    <a:pt x="23619" y="27834"/>
                    <a:pt x="24360" y="27970"/>
                    <a:pt x="25335" y="27970"/>
                  </a:cubicBezTo>
                  <a:cubicBezTo>
                    <a:pt x="26772" y="27970"/>
                    <a:pt x="28715" y="27675"/>
                    <a:pt x="30559" y="26445"/>
                  </a:cubicBezTo>
                  <a:cubicBezTo>
                    <a:pt x="32850" y="24918"/>
                    <a:pt x="33618" y="22620"/>
                    <a:pt x="33567" y="20981"/>
                  </a:cubicBezTo>
                  <a:cubicBezTo>
                    <a:pt x="33560" y="20707"/>
                    <a:pt x="33513" y="20051"/>
                    <a:pt x="33250" y="19899"/>
                  </a:cubicBezTo>
                  <a:cubicBezTo>
                    <a:pt x="33197" y="19868"/>
                    <a:pt x="33145" y="19855"/>
                    <a:pt x="33093" y="19855"/>
                  </a:cubicBezTo>
                  <a:cubicBezTo>
                    <a:pt x="32925" y="19855"/>
                    <a:pt x="32751" y="19994"/>
                    <a:pt x="32529" y="20170"/>
                  </a:cubicBezTo>
                  <a:cubicBezTo>
                    <a:pt x="32222" y="20413"/>
                    <a:pt x="31776" y="20764"/>
                    <a:pt x="31107" y="20998"/>
                  </a:cubicBezTo>
                  <a:cubicBezTo>
                    <a:pt x="30697" y="21140"/>
                    <a:pt x="30208" y="21238"/>
                    <a:pt x="29613" y="21238"/>
                  </a:cubicBezTo>
                  <a:cubicBezTo>
                    <a:pt x="29447" y="21238"/>
                    <a:pt x="29273" y="21230"/>
                    <a:pt x="29090" y="21214"/>
                  </a:cubicBezTo>
                  <a:cubicBezTo>
                    <a:pt x="28954" y="21204"/>
                    <a:pt x="28819" y="21187"/>
                    <a:pt x="28677" y="21167"/>
                  </a:cubicBezTo>
                  <a:cubicBezTo>
                    <a:pt x="28001" y="21065"/>
                    <a:pt x="27373" y="20903"/>
                    <a:pt x="26785" y="20694"/>
                  </a:cubicBezTo>
                  <a:cubicBezTo>
                    <a:pt x="26001" y="20410"/>
                    <a:pt x="25294" y="20028"/>
                    <a:pt x="24659" y="19548"/>
                  </a:cubicBezTo>
                  <a:cubicBezTo>
                    <a:pt x="24037" y="19078"/>
                    <a:pt x="23486" y="18510"/>
                    <a:pt x="23007" y="17845"/>
                  </a:cubicBezTo>
                  <a:cubicBezTo>
                    <a:pt x="22527" y="17186"/>
                    <a:pt x="22115" y="16429"/>
                    <a:pt x="21766" y="15574"/>
                  </a:cubicBezTo>
                  <a:cubicBezTo>
                    <a:pt x="21760" y="15557"/>
                    <a:pt x="21753" y="15540"/>
                    <a:pt x="21746" y="15523"/>
                  </a:cubicBezTo>
                  <a:cubicBezTo>
                    <a:pt x="21398" y="14658"/>
                    <a:pt x="21077" y="13583"/>
                    <a:pt x="20752" y="12417"/>
                  </a:cubicBezTo>
                  <a:cubicBezTo>
                    <a:pt x="20624" y="11951"/>
                    <a:pt x="20493" y="11475"/>
                    <a:pt x="20361" y="10985"/>
                  </a:cubicBezTo>
                  <a:cubicBezTo>
                    <a:pt x="20270" y="10647"/>
                    <a:pt x="20178" y="10308"/>
                    <a:pt x="20087" y="9971"/>
                  </a:cubicBezTo>
                  <a:cubicBezTo>
                    <a:pt x="19763" y="8781"/>
                    <a:pt x="19425" y="7605"/>
                    <a:pt x="19053" y="6534"/>
                  </a:cubicBezTo>
                  <a:cubicBezTo>
                    <a:pt x="18773" y="5730"/>
                    <a:pt x="18472" y="4983"/>
                    <a:pt x="18141" y="4338"/>
                  </a:cubicBezTo>
                  <a:cubicBezTo>
                    <a:pt x="17765" y="3611"/>
                    <a:pt x="17357" y="3009"/>
                    <a:pt x="16890" y="2591"/>
                  </a:cubicBezTo>
                  <a:cubicBezTo>
                    <a:pt x="15964" y="1763"/>
                    <a:pt x="12966" y="1367"/>
                    <a:pt x="9797" y="948"/>
                  </a:cubicBezTo>
                  <a:cubicBezTo>
                    <a:pt x="8368" y="759"/>
                    <a:pt x="6891" y="563"/>
                    <a:pt x="5692" y="333"/>
                  </a:cubicBezTo>
                  <a:cubicBezTo>
                    <a:pt x="4748" y="150"/>
                    <a:pt x="3866" y="0"/>
                    <a:pt x="3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768306" y="3673017"/>
              <a:ext cx="75037" cy="75182"/>
            </a:xfrm>
            <a:custGeom>
              <a:avLst/>
              <a:gdLst/>
              <a:ahLst/>
              <a:cxnLst/>
              <a:rect l="l" t="t" r="r" b="b"/>
              <a:pathLst>
                <a:path w="1545" h="1548" extrusionOk="0">
                  <a:moveTo>
                    <a:pt x="774" y="0"/>
                  </a:moveTo>
                  <a:cubicBezTo>
                    <a:pt x="345" y="0"/>
                    <a:pt x="0" y="345"/>
                    <a:pt x="0" y="774"/>
                  </a:cubicBezTo>
                  <a:cubicBezTo>
                    <a:pt x="0" y="1200"/>
                    <a:pt x="345" y="1548"/>
                    <a:pt x="774" y="1548"/>
                  </a:cubicBezTo>
                  <a:cubicBezTo>
                    <a:pt x="1200" y="1548"/>
                    <a:pt x="1545" y="1200"/>
                    <a:pt x="1545" y="774"/>
                  </a:cubicBezTo>
                  <a:cubicBezTo>
                    <a:pt x="1545" y="345"/>
                    <a:pt x="1200"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787489" y="4248581"/>
              <a:ext cx="186693" cy="158184"/>
            </a:xfrm>
            <a:custGeom>
              <a:avLst/>
              <a:gdLst/>
              <a:ahLst/>
              <a:cxnLst/>
              <a:rect l="l" t="t" r="r" b="b"/>
              <a:pathLst>
                <a:path w="3844" h="3257" extrusionOk="0">
                  <a:moveTo>
                    <a:pt x="2671" y="0"/>
                  </a:moveTo>
                  <a:cubicBezTo>
                    <a:pt x="1749" y="0"/>
                    <a:pt x="682" y="460"/>
                    <a:pt x="281" y="1342"/>
                  </a:cubicBezTo>
                  <a:cubicBezTo>
                    <a:pt x="0" y="1960"/>
                    <a:pt x="85" y="2745"/>
                    <a:pt x="724" y="3093"/>
                  </a:cubicBezTo>
                  <a:cubicBezTo>
                    <a:pt x="933" y="3207"/>
                    <a:pt x="1150" y="3257"/>
                    <a:pt x="1367" y="3257"/>
                  </a:cubicBezTo>
                  <a:cubicBezTo>
                    <a:pt x="2008" y="3257"/>
                    <a:pt x="2644" y="2821"/>
                    <a:pt x="3045" y="2336"/>
                  </a:cubicBezTo>
                  <a:cubicBezTo>
                    <a:pt x="3532" y="1748"/>
                    <a:pt x="3843" y="643"/>
                    <a:pt x="3116" y="112"/>
                  </a:cubicBezTo>
                  <a:cubicBezTo>
                    <a:pt x="3107" y="105"/>
                    <a:pt x="3098" y="102"/>
                    <a:pt x="3091" y="102"/>
                  </a:cubicBezTo>
                  <a:cubicBezTo>
                    <a:pt x="3066" y="102"/>
                    <a:pt x="3056" y="140"/>
                    <a:pt x="3059" y="176"/>
                  </a:cubicBezTo>
                  <a:cubicBezTo>
                    <a:pt x="3059" y="200"/>
                    <a:pt x="3062" y="223"/>
                    <a:pt x="3073" y="234"/>
                  </a:cubicBezTo>
                  <a:cubicBezTo>
                    <a:pt x="3201" y="372"/>
                    <a:pt x="3305" y="784"/>
                    <a:pt x="3296" y="977"/>
                  </a:cubicBezTo>
                  <a:cubicBezTo>
                    <a:pt x="3288" y="1143"/>
                    <a:pt x="3224" y="1329"/>
                    <a:pt x="3163" y="1480"/>
                  </a:cubicBezTo>
                  <a:cubicBezTo>
                    <a:pt x="3093" y="1667"/>
                    <a:pt x="2995" y="1842"/>
                    <a:pt x="2876" y="2004"/>
                  </a:cubicBezTo>
                  <a:cubicBezTo>
                    <a:pt x="2552" y="2450"/>
                    <a:pt x="2008" y="2904"/>
                    <a:pt x="1437" y="2944"/>
                  </a:cubicBezTo>
                  <a:cubicBezTo>
                    <a:pt x="1402" y="2947"/>
                    <a:pt x="1369" y="2948"/>
                    <a:pt x="1336" y="2948"/>
                  </a:cubicBezTo>
                  <a:cubicBezTo>
                    <a:pt x="536" y="2948"/>
                    <a:pt x="270" y="2173"/>
                    <a:pt x="568" y="1491"/>
                  </a:cubicBezTo>
                  <a:cubicBezTo>
                    <a:pt x="916" y="697"/>
                    <a:pt x="1883" y="223"/>
                    <a:pt x="2704" y="115"/>
                  </a:cubicBezTo>
                  <a:cubicBezTo>
                    <a:pt x="2721" y="115"/>
                    <a:pt x="2728" y="106"/>
                    <a:pt x="2734" y="92"/>
                  </a:cubicBezTo>
                  <a:cubicBezTo>
                    <a:pt x="2751" y="58"/>
                    <a:pt x="2741" y="0"/>
                    <a:pt x="2700" y="0"/>
                  </a:cubicBezTo>
                  <a:cubicBezTo>
                    <a:pt x="2691" y="0"/>
                    <a:pt x="2681"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21189" y="4504916"/>
              <a:ext cx="88539" cy="64061"/>
            </a:xfrm>
            <a:custGeom>
              <a:avLst/>
              <a:gdLst/>
              <a:ahLst/>
              <a:cxnLst/>
              <a:rect l="l" t="t" r="r" b="b"/>
              <a:pathLst>
                <a:path w="1823" h="1319" extrusionOk="0">
                  <a:moveTo>
                    <a:pt x="652" y="1"/>
                  </a:moveTo>
                  <a:cubicBezTo>
                    <a:pt x="526" y="1"/>
                    <a:pt x="402" y="36"/>
                    <a:pt x="302" y="106"/>
                  </a:cubicBezTo>
                  <a:cubicBezTo>
                    <a:pt x="214" y="167"/>
                    <a:pt x="143" y="251"/>
                    <a:pt x="110" y="366"/>
                  </a:cubicBezTo>
                  <a:cubicBezTo>
                    <a:pt x="1" y="758"/>
                    <a:pt x="380" y="1093"/>
                    <a:pt x="704" y="1227"/>
                  </a:cubicBezTo>
                  <a:cubicBezTo>
                    <a:pt x="833" y="1281"/>
                    <a:pt x="1004" y="1319"/>
                    <a:pt x="1172" y="1319"/>
                  </a:cubicBezTo>
                  <a:cubicBezTo>
                    <a:pt x="1418" y="1319"/>
                    <a:pt x="1658" y="1239"/>
                    <a:pt x="1758" y="1015"/>
                  </a:cubicBezTo>
                  <a:cubicBezTo>
                    <a:pt x="1822" y="866"/>
                    <a:pt x="1772" y="711"/>
                    <a:pt x="1684" y="582"/>
                  </a:cubicBezTo>
                  <a:cubicBezTo>
                    <a:pt x="1667" y="555"/>
                    <a:pt x="1646" y="528"/>
                    <a:pt x="1626" y="501"/>
                  </a:cubicBezTo>
                  <a:cubicBezTo>
                    <a:pt x="1568" y="438"/>
                    <a:pt x="1374" y="240"/>
                    <a:pt x="1243" y="240"/>
                  </a:cubicBezTo>
                  <a:cubicBezTo>
                    <a:pt x="1222" y="240"/>
                    <a:pt x="1202" y="245"/>
                    <a:pt x="1184" y="257"/>
                  </a:cubicBezTo>
                  <a:cubicBezTo>
                    <a:pt x="1184" y="262"/>
                    <a:pt x="1184" y="262"/>
                    <a:pt x="1180" y="265"/>
                  </a:cubicBezTo>
                  <a:cubicBezTo>
                    <a:pt x="1160" y="285"/>
                    <a:pt x="1164" y="332"/>
                    <a:pt x="1180" y="352"/>
                  </a:cubicBezTo>
                  <a:cubicBezTo>
                    <a:pt x="1214" y="403"/>
                    <a:pt x="1282" y="454"/>
                    <a:pt x="1350" y="508"/>
                  </a:cubicBezTo>
                  <a:cubicBezTo>
                    <a:pt x="1505" y="633"/>
                    <a:pt x="1674" y="772"/>
                    <a:pt x="1488" y="947"/>
                  </a:cubicBezTo>
                  <a:cubicBezTo>
                    <a:pt x="1390" y="1039"/>
                    <a:pt x="1249" y="1074"/>
                    <a:pt x="1106" y="1074"/>
                  </a:cubicBezTo>
                  <a:cubicBezTo>
                    <a:pt x="987" y="1074"/>
                    <a:pt x="866" y="1050"/>
                    <a:pt x="768" y="1015"/>
                  </a:cubicBezTo>
                  <a:cubicBezTo>
                    <a:pt x="562" y="940"/>
                    <a:pt x="288" y="758"/>
                    <a:pt x="325" y="511"/>
                  </a:cubicBezTo>
                  <a:cubicBezTo>
                    <a:pt x="349" y="369"/>
                    <a:pt x="457" y="285"/>
                    <a:pt x="589" y="245"/>
                  </a:cubicBezTo>
                  <a:cubicBezTo>
                    <a:pt x="650" y="227"/>
                    <a:pt x="717" y="218"/>
                    <a:pt x="783" y="218"/>
                  </a:cubicBezTo>
                  <a:cubicBezTo>
                    <a:pt x="881" y="218"/>
                    <a:pt x="977" y="237"/>
                    <a:pt x="1052" y="271"/>
                  </a:cubicBezTo>
                  <a:cubicBezTo>
                    <a:pt x="1057" y="274"/>
                    <a:pt x="1062" y="275"/>
                    <a:pt x="1067" y="275"/>
                  </a:cubicBezTo>
                  <a:cubicBezTo>
                    <a:pt x="1089" y="275"/>
                    <a:pt x="1095" y="242"/>
                    <a:pt x="1093" y="210"/>
                  </a:cubicBezTo>
                  <a:cubicBezTo>
                    <a:pt x="1089" y="190"/>
                    <a:pt x="1086" y="167"/>
                    <a:pt x="1075" y="160"/>
                  </a:cubicBezTo>
                  <a:cubicBezTo>
                    <a:pt x="962" y="54"/>
                    <a:pt x="806"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441877" y="4543867"/>
              <a:ext cx="79942" cy="48713"/>
            </a:xfrm>
            <a:custGeom>
              <a:avLst/>
              <a:gdLst/>
              <a:ahLst/>
              <a:cxnLst/>
              <a:rect l="l" t="t" r="r" b="b"/>
              <a:pathLst>
                <a:path w="1646" h="1003" extrusionOk="0">
                  <a:moveTo>
                    <a:pt x="601" y="1"/>
                  </a:moveTo>
                  <a:cubicBezTo>
                    <a:pt x="407" y="1"/>
                    <a:pt x="210" y="85"/>
                    <a:pt x="131" y="257"/>
                  </a:cubicBezTo>
                  <a:cubicBezTo>
                    <a:pt x="0" y="541"/>
                    <a:pt x="290" y="770"/>
                    <a:pt x="524" y="868"/>
                  </a:cubicBezTo>
                  <a:cubicBezTo>
                    <a:pt x="653" y="924"/>
                    <a:pt x="910" y="1002"/>
                    <a:pt x="1134" y="1002"/>
                  </a:cubicBezTo>
                  <a:cubicBezTo>
                    <a:pt x="1302" y="1002"/>
                    <a:pt x="1451" y="958"/>
                    <a:pt x="1513" y="828"/>
                  </a:cubicBezTo>
                  <a:cubicBezTo>
                    <a:pt x="1646" y="561"/>
                    <a:pt x="1315" y="189"/>
                    <a:pt x="1067" y="138"/>
                  </a:cubicBezTo>
                  <a:cubicBezTo>
                    <a:pt x="1063" y="137"/>
                    <a:pt x="1059" y="137"/>
                    <a:pt x="1055" y="137"/>
                  </a:cubicBezTo>
                  <a:cubicBezTo>
                    <a:pt x="1031" y="137"/>
                    <a:pt x="1020" y="163"/>
                    <a:pt x="1017" y="193"/>
                  </a:cubicBezTo>
                  <a:cubicBezTo>
                    <a:pt x="1017" y="223"/>
                    <a:pt x="1027" y="257"/>
                    <a:pt x="1041" y="271"/>
                  </a:cubicBezTo>
                  <a:cubicBezTo>
                    <a:pt x="1112" y="331"/>
                    <a:pt x="1436" y="575"/>
                    <a:pt x="1290" y="703"/>
                  </a:cubicBezTo>
                  <a:cubicBezTo>
                    <a:pt x="1247" y="742"/>
                    <a:pt x="1167" y="753"/>
                    <a:pt x="1087" y="753"/>
                  </a:cubicBezTo>
                  <a:cubicBezTo>
                    <a:pt x="1015" y="753"/>
                    <a:pt x="943" y="745"/>
                    <a:pt x="895" y="740"/>
                  </a:cubicBezTo>
                  <a:cubicBezTo>
                    <a:pt x="788" y="726"/>
                    <a:pt x="672" y="696"/>
                    <a:pt x="571" y="656"/>
                  </a:cubicBezTo>
                  <a:cubicBezTo>
                    <a:pt x="406" y="591"/>
                    <a:pt x="196" y="446"/>
                    <a:pt x="429" y="294"/>
                  </a:cubicBezTo>
                  <a:cubicBezTo>
                    <a:pt x="512" y="240"/>
                    <a:pt x="599" y="222"/>
                    <a:pt x="687" y="222"/>
                  </a:cubicBezTo>
                  <a:cubicBezTo>
                    <a:pt x="765" y="222"/>
                    <a:pt x="843" y="236"/>
                    <a:pt x="922" y="250"/>
                  </a:cubicBezTo>
                  <a:cubicBezTo>
                    <a:pt x="926" y="251"/>
                    <a:pt x="929" y="251"/>
                    <a:pt x="933" y="251"/>
                  </a:cubicBezTo>
                  <a:cubicBezTo>
                    <a:pt x="971" y="251"/>
                    <a:pt x="979" y="216"/>
                    <a:pt x="973" y="179"/>
                  </a:cubicBezTo>
                  <a:cubicBezTo>
                    <a:pt x="966" y="145"/>
                    <a:pt x="953" y="115"/>
                    <a:pt x="936" y="101"/>
                  </a:cubicBezTo>
                  <a:cubicBezTo>
                    <a:pt x="845" y="34"/>
                    <a:pt x="724"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41733" y="4593550"/>
              <a:ext cx="121467" cy="66440"/>
            </a:xfrm>
            <a:custGeom>
              <a:avLst/>
              <a:gdLst/>
              <a:ahLst/>
              <a:cxnLst/>
              <a:rect l="l" t="t" r="r" b="b"/>
              <a:pathLst>
                <a:path w="2501" h="1368" extrusionOk="0">
                  <a:moveTo>
                    <a:pt x="1040" y="0"/>
                  </a:moveTo>
                  <a:cubicBezTo>
                    <a:pt x="770" y="0"/>
                    <a:pt x="483" y="82"/>
                    <a:pt x="318" y="257"/>
                  </a:cubicBezTo>
                  <a:cubicBezTo>
                    <a:pt x="0" y="595"/>
                    <a:pt x="450" y="1042"/>
                    <a:pt x="741" y="1204"/>
                  </a:cubicBezTo>
                  <a:cubicBezTo>
                    <a:pt x="927" y="1306"/>
                    <a:pt x="1180" y="1368"/>
                    <a:pt x="1431" y="1368"/>
                  </a:cubicBezTo>
                  <a:cubicBezTo>
                    <a:pt x="1710" y="1368"/>
                    <a:pt x="1986" y="1292"/>
                    <a:pt x="2163" y="1113"/>
                  </a:cubicBezTo>
                  <a:cubicBezTo>
                    <a:pt x="2501" y="768"/>
                    <a:pt x="2197" y="265"/>
                    <a:pt x="1808" y="126"/>
                  </a:cubicBezTo>
                  <a:cubicBezTo>
                    <a:pt x="1799" y="123"/>
                    <a:pt x="1791" y="122"/>
                    <a:pt x="1784" y="122"/>
                  </a:cubicBezTo>
                  <a:cubicBezTo>
                    <a:pt x="1749" y="122"/>
                    <a:pt x="1738" y="154"/>
                    <a:pt x="1738" y="190"/>
                  </a:cubicBezTo>
                  <a:cubicBezTo>
                    <a:pt x="1738" y="231"/>
                    <a:pt x="1751" y="274"/>
                    <a:pt x="1778" y="295"/>
                  </a:cubicBezTo>
                  <a:cubicBezTo>
                    <a:pt x="1846" y="338"/>
                    <a:pt x="1923" y="379"/>
                    <a:pt x="1974" y="444"/>
                  </a:cubicBezTo>
                  <a:cubicBezTo>
                    <a:pt x="2095" y="589"/>
                    <a:pt x="2116" y="849"/>
                    <a:pt x="1944" y="971"/>
                  </a:cubicBezTo>
                  <a:cubicBezTo>
                    <a:pt x="1825" y="1055"/>
                    <a:pt x="1670" y="1093"/>
                    <a:pt x="1524" y="1109"/>
                  </a:cubicBezTo>
                  <a:cubicBezTo>
                    <a:pt x="1458" y="1117"/>
                    <a:pt x="1391" y="1121"/>
                    <a:pt x="1324" y="1121"/>
                  </a:cubicBezTo>
                  <a:cubicBezTo>
                    <a:pt x="1053" y="1121"/>
                    <a:pt x="779" y="1049"/>
                    <a:pt x="582" y="849"/>
                  </a:cubicBezTo>
                  <a:cubicBezTo>
                    <a:pt x="171" y="430"/>
                    <a:pt x="824" y="196"/>
                    <a:pt x="1247" y="196"/>
                  </a:cubicBezTo>
                  <a:cubicBezTo>
                    <a:pt x="1319" y="196"/>
                    <a:pt x="1384" y="203"/>
                    <a:pt x="1437" y="217"/>
                  </a:cubicBezTo>
                  <a:cubicBezTo>
                    <a:pt x="1442" y="218"/>
                    <a:pt x="1447" y="219"/>
                    <a:pt x="1451" y="219"/>
                  </a:cubicBezTo>
                  <a:cubicBezTo>
                    <a:pt x="1488" y="219"/>
                    <a:pt x="1493" y="168"/>
                    <a:pt x="1481" y="126"/>
                  </a:cubicBezTo>
                  <a:cubicBezTo>
                    <a:pt x="1471" y="99"/>
                    <a:pt x="1460" y="75"/>
                    <a:pt x="1440" y="68"/>
                  </a:cubicBezTo>
                  <a:cubicBezTo>
                    <a:pt x="1326" y="24"/>
                    <a:pt x="1185"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flipH="1">
            <a:off x="830000" y="137100"/>
            <a:ext cx="1469422" cy="1228432"/>
            <a:chOff x="-304950" y="1799125"/>
            <a:chExt cx="1469422" cy="1228432"/>
          </a:xfrm>
        </p:grpSpPr>
        <p:sp>
          <p:nvSpPr>
            <p:cNvPr id="42" name="Google Shape;42;p2"/>
            <p:cNvSpPr/>
            <p:nvPr/>
          </p:nvSpPr>
          <p:spPr>
            <a:xfrm>
              <a:off x="-304950" y="2353565"/>
              <a:ext cx="1181737" cy="67399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0901" y="2114387"/>
              <a:ext cx="51454" cy="33036"/>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21690" y="2290491"/>
              <a:ext cx="51026" cy="24951"/>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9544" y="2338519"/>
              <a:ext cx="64947" cy="3994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16496" y="2018117"/>
              <a:ext cx="1366458" cy="435193"/>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89067" y="2438216"/>
              <a:ext cx="176423" cy="24362"/>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29507" y="1799125"/>
              <a:ext cx="1393979" cy="673618"/>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38143" y="2057953"/>
              <a:ext cx="581150" cy="144832"/>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2426" y="2098003"/>
              <a:ext cx="92147" cy="65536"/>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07929" y="2278443"/>
              <a:ext cx="79029" cy="50383"/>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28086" y="2327435"/>
              <a:ext cx="89577" cy="64465"/>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43658" y="2462900"/>
              <a:ext cx="177333" cy="474333"/>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91194" y="2507394"/>
              <a:ext cx="78868" cy="434283"/>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1523" y="2365398"/>
              <a:ext cx="379991" cy="306156"/>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184780" y="3279159"/>
            <a:ext cx="1214145" cy="735845"/>
            <a:chOff x="478326" y="2825649"/>
            <a:chExt cx="1012293" cy="613511"/>
          </a:xfrm>
        </p:grpSpPr>
        <p:sp>
          <p:nvSpPr>
            <p:cNvPr id="57" name="Google Shape;57;p2"/>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2"/>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0" y="19540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a:off x="3796204"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2"/>
          <p:cNvGrpSpPr/>
          <p:nvPr/>
        </p:nvGrpSpPr>
        <p:grpSpPr>
          <a:xfrm>
            <a:off x="184775" y="4068600"/>
            <a:ext cx="581394" cy="933655"/>
            <a:chOff x="304350" y="3911000"/>
            <a:chExt cx="581394" cy="933655"/>
          </a:xfrm>
        </p:grpSpPr>
        <p:sp>
          <p:nvSpPr>
            <p:cNvPr id="67" name="Google Shape;67;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492100" y="1547800"/>
            <a:ext cx="442250" cy="453124"/>
            <a:chOff x="918850" y="1629150"/>
            <a:chExt cx="442250" cy="453124"/>
          </a:xfrm>
        </p:grpSpPr>
        <p:sp>
          <p:nvSpPr>
            <p:cNvPr id="78" name="Google Shape;78;p2"/>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2"/>
          <p:cNvSpPr/>
          <p:nvPr/>
        </p:nvSpPr>
        <p:spPr>
          <a:xfrm rot="4884482">
            <a:off x="26842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30010" y="4237485"/>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97475" y="2875325"/>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2"/>
          <p:cNvGrpSpPr/>
          <p:nvPr/>
        </p:nvGrpSpPr>
        <p:grpSpPr>
          <a:xfrm>
            <a:off x="1517975" y="4132611"/>
            <a:ext cx="698732" cy="933635"/>
            <a:chOff x="1517975" y="4132611"/>
            <a:chExt cx="698732" cy="933635"/>
          </a:xfrm>
        </p:grpSpPr>
        <p:sp>
          <p:nvSpPr>
            <p:cNvPr id="95" name="Google Shape;95;p2"/>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2"/>
          <p:cNvGrpSpPr/>
          <p:nvPr/>
        </p:nvGrpSpPr>
        <p:grpSpPr>
          <a:xfrm>
            <a:off x="830000" y="2346230"/>
            <a:ext cx="468336" cy="446495"/>
            <a:chOff x="984375" y="2346230"/>
            <a:chExt cx="468336" cy="446495"/>
          </a:xfrm>
        </p:grpSpPr>
        <p:sp>
          <p:nvSpPr>
            <p:cNvPr id="103" name="Google Shape;103;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2501326" y="447580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362925"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579172"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197175" y="4475800"/>
            <a:ext cx="308250" cy="434350"/>
          </a:xfrm>
          <a:custGeom>
            <a:avLst/>
            <a:gdLst/>
            <a:ahLst/>
            <a:cxnLst/>
            <a:rect l="l" t="t"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lnTo>
                  <a:pt x="8466" y="14761"/>
                </a:ln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lnTo>
                  <a:pt x="3120" y="5691"/>
                </a:ln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2"/>
          <p:cNvGrpSpPr/>
          <p:nvPr/>
        </p:nvGrpSpPr>
        <p:grpSpPr>
          <a:xfrm rot="8999956">
            <a:off x="8178284" y="72684"/>
            <a:ext cx="581381" cy="933635"/>
            <a:chOff x="304350" y="3911000"/>
            <a:chExt cx="581394" cy="933655"/>
          </a:xfrm>
        </p:grpSpPr>
        <p:sp>
          <p:nvSpPr>
            <p:cNvPr id="114" name="Google Shape;114;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2"/>
          <p:cNvGrpSpPr/>
          <p:nvPr/>
        </p:nvGrpSpPr>
        <p:grpSpPr>
          <a:xfrm>
            <a:off x="6412996" y="206415"/>
            <a:ext cx="698711" cy="666171"/>
            <a:chOff x="984375" y="2346230"/>
            <a:chExt cx="468336" cy="446495"/>
          </a:xfrm>
        </p:grpSpPr>
        <p:sp>
          <p:nvSpPr>
            <p:cNvPr id="125" name="Google Shape;125;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a:off x="7409316" y="1960758"/>
            <a:ext cx="1165712" cy="731889"/>
            <a:chOff x="6925510" y="205316"/>
            <a:chExt cx="905688" cy="530354"/>
          </a:xfrm>
        </p:grpSpPr>
        <p:sp>
          <p:nvSpPr>
            <p:cNvPr id="130" name="Google Shape;130;p2"/>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2"/>
          <p:cNvSpPr/>
          <p:nvPr/>
        </p:nvSpPr>
        <p:spPr>
          <a:xfrm>
            <a:off x="7520150" y="30455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637301" y="42347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260060" y="465896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648726"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txBox="1">
            <a:spLocks noGrp="1"/>
          </p:cNvSpPr>
          <p:nvPr>
            <p:ph type="ctrTitle"/>
          </p:nvPr>
        </p:nvSpPr>
        <p:spPr>
          <a:xfrm>
            <a:off x="2173675" y="1384100"/>
            <a:ext cx="4753800" cy="2106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1" name="Google Shape;141;p2"/>
          <p:cNvSpPr txBox="1">
            <a:spLocks noGrp="1"/>
          </p:cNvSpPr>
          <p:nvPr>
            <p:ph type="subTitle" idx="1"/>
          </p:nvPr>
        </p:nvSpPr>
        <p:spPr>
          <a:xfrm>
            <a:off x="2646600" y="3508675"/>
            <a:ext cx="3807900" cy="50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2"/>
        <p:cNvGrpSpPr/>
        <p:nvPr/>
      </p:nvGrpSpPr>
      <p:grpSpPr>
        <a:xfrm>
          <a:off x="0" y="0"/>
          <a:ext cx="0" cy="0"/>
          <a:chOff x="0" y="0"/>
          <a:chExt cx="0" cy="0"/>
        </a:xfrm>
      </p:grpSpPr>
      <p:sp>
        <p:nvSpPr>
          <p:cNvPr id="143" name="Google Shape;143;p3"/>
          <p:cNvSpPr txBox="1">
            <a:spLocks noGrp="1"/>
          </p:cNvSpPr>
          <p:nvPr>
            <p:ph type="title"/>
          </p:nvPr>
        </p:nvSpPr>
        <p:spPr>
          <a:xfrm>
            <a:off x="2073700" y="2801075"/>
            <a:ext cx="4996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400"/>
              <a:buNone/>
              <a:defRPr sz="5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4" name="Google Shape;144;p3"/>
          <p:cNvSpPr txBox="1">
            <a:spLocks noGrp="1"/>
          </p:cNvSpPr>
          <p:nvPr>
            <p:ph type="subTitle" idx="1"/>
          </p:nvPr>
        </p:nvSpPr>
        <p:spPr>
          <a:xfrm>
            <a:off x="3031050" y="3550875"/>
            <a:ext cx="3081900" cy="59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3"/>
          <p:cNvSpPr/>
          <p:nvPr/>
        </p:nvSpPr>
        <p:spPr>
          <a:xfrm>
            <a:off x="7650038" y="1996712"/>
            <a:ext cx="250106" cy="247213"/>
          </a:xfrm>
          <a:custGeom>
            <a:avLst/>
            <a:gdLst/>
            <a:ahLst/>
            <a:cxnLst/>
            <a:rect l="l" t="t" r="r" b="b"/>
            <a:pathLst>
              <a:path w="7151" h="6469" extrusionOk="0">
                <a:moveTo>
                  <a:pt x="5487" y="0"/>
                </a:moveTo>
                <a:cubicBezTo>
                  <a:pt x="5187" y="0"/>
                  <a:pt x="4865" y="147"/>
                  <a:pt x="4607" y="332"/>
                </a:cubicBezTo>
                <a:cubicBezTo>
                  <a:pt x="4060" y="729"/>
                  <a:pt x="3856" y="1441"/>
                  <a:pt x="3757" y="2097"/>
                </a:cubicBezTo>
                <a:lnTo>
                  <a:pt x="3757" y="2097"/>
                </a:lnTo>
                <a:cubicBezTo>
                  <a:pt x="3783" y="1858"/>
                  <a:pt x="3368" y="1109"/>
                  <a:pt x="3265" y="897"/>
                </a:cubicBezTo>
                <a:cubicBezTo>
                  <a:pt x="3100" y="566"/>
                  <a:pt x="2863" y="346"/>
                  <a:pt x="2518" y="177"/>
                </a:cubicBezTo>
                <a:cubicBezTo>
                  <a:pt x="2324" y="80"/>
                  <a:pt x="2100" y="15"/>
                  <a:pt x="1884" y="15"/>
                </a:cubicBezTo>
                <a:cubicBezTo>
                  <a:pt x="1710" y="15"/>
                  <a:pt x="1542" y="57"/>
                  <a:pt x="1400" y="160"/>
                </a:cubicBezTo>
                <a:cubicBezTo>
                  <a:pt x="1133" y="352"/>
                  <a:pt x="1032" y="714"/>
                  <a:pt x="1048" y="1042"/>
                </a:cubicBezTo>
                <a:cubicBezTo>
                  <a:pt x="1082" y="1745"/>
                  <a:pt x="1616" y="2391"/>
                  <a:pt x="2298" y="2559"/>
                </a:cubicBezTo>
                <a:cubicBezTo>
                  <a:pt x="1589" y="2583"/>
                  <a:pt x="917" y="2718"/>
                  <a:pt x="376" y="3178"/>
                </a:cubicBezTo>
                <a:cubicBezTo>
                  <a:pt x="264" y="3269"/>
                  <a:pt x="102" y="3482"/>
                  <a:pt x="68" y="3634"/>
                </a:cubicBezTo>
                <a:cubicBezTo>
                  <a:pt x="1" y="3949"/>
                  <a:pt x="68" y="4289"/>
                  <a:pt x="318" y="4492"/>
                </a:cubicBezTo>
                <a:cubicBezTo>
                  <a:pt x="565" y="4699"/>
                  <a:pt x="899" y="4766"/>
                  <a:pt x="1221" y="4773"/>
                </a:cubicBezTo>
                <a:cubicBezTo>
                  <a:pt x="1232" y="4773"/>
                  <a:pt x="1243" y="4773"/>
                  <a:pt x="1254" y="4773"/>
                </a:cubicBezTo>
                <a:cubicBezTo>
                  <a:pt x="1544" y="4773"/>
                  <a:pt x="1829" y="4732"/>
                  <a:pt x="2106" y="4651"/>
                </a:cubicBezTo>
                <a:cubicBezTo>
                  <a:pt x="2380" y="4567"/>
                  <a:pt x="2616" y="4387"/>
                  <a:pt x="2880" y="4300"/>
                </a:cubicBezTo>
                <a:lnTo>
                  <a:pt x="2880" y="4300"/>
                </a:lnTo>
                <a:cubicBezTo>
                  <a:pt x="2751" y="4648"/>
                  <a:pt x="2643" y="4972"/>
                  <a:pt x="2633" y="5340"/>
                </a:cubicBezTo>
                <a:cubicBezTo>
                  <a:pt x="2623" y="5658"/>
                  <a:pt x="2728" y="5992"/>
                  <a:pt x="2968" y="6209"/>
                </a:cubicBezTo>
                <a:cubicBezTo>
                  <a:pt x="3161" y="6382"/>
                  <a:pt x="3419" y="6468"/>
                  <a:pt x="3677" y="6468"/>
                </a:cubicBezTo>
                <a:cubicBezTo>
                  <a:pt x="3798" y="6468"/>
                  <a:pt x="3918" y="6449"/>
                  <a:pt x="4032" y="6412"/>
                </a:cubicBezTo>
                <a:cubicBezTo>
                  <a:pt x="4154" y="6374"/>
                  <a:pt x="4268" y="6317"/>
                  <a:pt x="4370" y="6240"/>
                </a:cubicBezTo>
                <a:cubicBezTo>
                  <a:pt x="4607" y="6053"/>
                  <a:pt x="4745" y="5760"/>
                  <a:pt x="4779" y="5462"/>
                </a:cubicBezTo>
                <a:cubicBezTo>
                  <a:pt x="4809" y="5212"/>
                  <a:pt x="4772" y="4958"/>
                  <a:pt x="4698" y="4722"/>
                </a:cubicBezTo>
                <a:cubicBezTo>
                  <a:pt x="4633" y="4502"/>
                  <a:pt x="4573" y="4296"/>
                  <a:pt x="4454" y="4094"/>
                </a:cubicBezTo>
                <a:lnTo>
                  <a:pt x="4454" y="4094"/>
                </a:lnTo>
                <a:cubicBezTo>
                  <a:pt x="4917" y="4391"/>
                  <a:pt x="5256" y="4786"/>
                  <a:pt x="5837" y="4830"/>
                </a:cubicBezTo>
                <a:cubicBezTo>
                  <a:pt x="5871" y="4833"/>
                  <a:pt x="5906" y="4834"/>
                  <a:pt x="5940" y="4834"/>
                </a:cubicBezTo>
                <a:cubicBezTo>
                  <a:pt x="6370" y="4834"/>
                  <a:pt x="6779" y="4635"/>
                  <a:pt x="6952" y="4219"/>
                </a:cubicBezTo>
                <a:cubicBezTo>
                  <a:pt x="7151" y="3735"/>
                  <a:pt x="6912" y="3117"/>
                  <a:pt x="6441" y="2894"/>
                </a:cubicBezTo>
                <a:cubicBezTo>
                  <a:pt x="6276" y="2816"/>
                  <a:pt x="6093" y="2782"/>
                  <a:pt x="5914" y="2748"/>
                </a:cubicBezTo>
                <a:cubicBezTo>
                  <a:pt x="5715" y="2715"/>
                  <a:pt x="5516" y="2678"/>
                  <a:pt x="5316" y="2640"/>
                </a:cubicBezTo>
                <a:cubicBezTo>
                  <a:pt x="5861" y="2330"/>
                  <a:pt x="6238" y="1742"/>
                  <a:pt x="6293" y="1116"/>
                </a:cubicBezTo>
                <a:cubicBezTo>
                  <a:pt x="6316" y="883"/>
                  <a:pt x="6293" y="636"/>
                  <a:pt x="6178" y="434"/>
                </a:cubicBezTo>
                <a:cubicBezTo>
                  <a:pt x="6007" y="119"/>
                  <a:pt x="5756" y="0"/>
                  <a:pt x="5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rot="-2401048">
            <a:off x="7614045" y="3132826"/>
            <a:ext cx="330404" cy="191602"/>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3"/>
          <p:cNvGrpSpPr/>
          <p:nvPr/>
        </p:nvGrpSpPr>
        <p:grpSpPr>
          <a:xfrm rot="-640298">
            <a:off x="7143312" y="799894"/>
            <a:ext cx="948154" cy="903796"/>
            <a:chOff x="984375" y="2346230"/>
            <a:chExt cx="468336" cy="446495"/>
          </a:xfrm>
        </p:grpSpPr>
        <p:sp>
          <p:nvSpPr>
            <p:cNvPr id="148" name="Google Shape;148;p3"/>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3"/>
          <p:cNvGrpSpPr/>
          <p:nvPr/>
        </p:nvGrpSpPr>
        <p:grpSpPr>
          <a:xfrm>
            <a:off x="7571778" y="3329054"/>
            <a:ext cx="1156401" cy="1545073"/>
            <a:chOff x="1517975" y="4132611"/>
            <a:chExt cx="698732" cy="933635"/>
          </a:xfrm>
        </p:grpSpPr>
        <p:sp>
          <p:nvSpPr>
            <p:cNvPr id="153" name="Google Shape;153;p3"/>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3"/>
          <p:cNvGrpSpPr/>
          <p:nvPr/>
        </p:nvGrpSpPr>
        <p:grpSpPr>
          <a:xfrm>
            <a:off x="430034" y="329700"/>
            <a:ext cx="1099080" cy="1113371"/>
            <a:chOff x="918850" y="1629150"/>
            <a:chExt cx="442250" cy="453124"/>
          </a:xfrm>
        </p:grpSpPr>
        <p:sp>
          <p:nvSpPr>
            <p:cNvPr id="161" name="Google Shape;161;p3"/>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3"/>
          <p:cNvSpPr/>
          <p:nvPr/>
        </p:nvSpPr>
        <p:spPr>
          <a:xfrm>
            <a:off x="430078" y="3408216"/>
            <a:ext cx="181622" cy="179557"/>
          </a:xfrm>
          <a:custGeom>
            <a:avLst/>
            <a:gdLst/>
            <a:ahLst/>
            <a:cxnLst/>
            <a:rect l="l" t="t" r="r" b="b"/>
            <a:pathLst>
              <a:path w="7736" h="6918" extrusionOk="0">
                <a:moveTo>
                  <a:pt x="3151" y="1"/>
                </a:moveTo>
                <a:cubicBezTo>
                  <a:pt x="3143" y="1"/>
                  <a:pt x="3136" y="1"/>
                  <a:pt x="3129" y="2"/>
                </a:cubicBezTo>
                <a:cubicBezTo>
                  <a:pt x="2720" y="28"/>
                  <a:pt x="2867" y="2512"/>
                  <a:pt x="2740" y="2512"/>
                </a:cubicBezTo>
                <a:cubicBezTo>
                  <a:pt x="2739" y="2512"/>
                  <a:pt x="2738" y="2512"/>
                  <a:pt x="2737" y="2512"/>
                </a:cubicBezTo>
                <a:cubicBezTo>
                  <a:pt x="2735" y="2511"/>
                  <a:pt x="2731" y="2511"/>
                  <a:pt x="2727" y="2511"/>
                </a:cubicBezTo>
                <a:cubicBezTo>
                  <a:pt x="2509" y="2511"/>
                  <a:pt x="124" y="3290"/>
                  <a:pt x="64" y="3661"/>
                </a:cubicBezTo>
                <a:cubicBezTo>
                  <a:pt x="0" y="4043"/>
                  <a:pt x="2697" y="4422"/>
                  <a:pt x="2697" y="4422"/>
                </a:cubicBezTo>
                <a:cubicBezTo>
                  <a:pt x="2697" y="4422"/>
                  <a:pt x="2173" y="6736"/>
                  <a:pt x="2653" y="6908"/>
                </a:cubicBezTo>
                <a:cubicBezTo>
                  <a:pt x="2671" y="6915"/>
                  <a:pt x="2689" y="6918"/>
                  <a:pt x="2709" y="6918"/>
                </a:cubicBezTo>
                <a:cubicBezTo>
                  <a:pt x="3220" y="6918"/>
                  <a:pt x="4390" y="4813"/>
                  <a:pt x="4390" y="4813"/>
                </a:cubicBezTo>
                <a:cubicBezTo>
                  <a:pt x="4390" y="4813"/>
                  <a:pt x="6002" y="5796"/>
                  <a:pt x="6657" y="5796"/>
                </a:cubicBezTo>
                <a:cubicBezTo>
                  <a:pt x="6747" y="5796"/>
                  <a:pt x="6819" y="5778"/>
                  <a:pt x="6866" y="5736"/>
                </a:cubicBezTo>
                <a:cubicBezTo>
                  <a:pt x="7256" y="5388"/>
                  <a:pt x="5650" y="3661"/>
                  <a:pt x="5650" y="3661"/>
                </a:cubicBezTo>
                <a:cubicBezTo>
                  <a:pt x="5650" y="3661"/>
                  <a:pt x="7735" y="2218"/>
                  <a:pt x="7515" y="1782"/>
                </a:cubicBezTo>
                <a:cubicBezTo>
                  <a:pt x="7468" y="1687"/>
                  <a:pt x="7316" y="1650"/>
                  <a:pt x="7109" y="1650"/>
                </a:cubicBezTo>
                <a:cubicBezTo>
                  <a:pt x="6367" y="1650"/>
                  <a:pt x="4910" y="2120"/>
                  <a:pt x="4910" y="2120"/>
                </a:cubicBezTo>
                <a:cubicBezTo>
                  <a:pt x="4910" y="2120"/>
                  <a:pt x="3847" y="1"/>
                  <a:pt x="3151"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4374" y="1171632"/>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1022381" y="1609177"/>
            <a:ext cx="282477" cy="279259"/>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719348" y="21786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8381244" y="2954433"/>
            <a:ext cx="215369" cy="249248"/>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8600826" y="3205752"/>
            <a:ext cx="136503" cy="157977"/>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rot="737986">
            <a:off x="883061" y="2833044"/>
            <a:ext cx="373567" cy="493002"/>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180524" y="221400"/>
            <a:ext cx="181624" cy="17953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7571851" y="267849"/>
            <a:ext cx="275031" cy="23902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3"/>
          <p:cNvGrpSpPr/>
          <p:nvPr/>
        </p:nvGrpSpPr>
        <p:grpSpPr>
          <a:xfrm rot="-3165896" flipH="1">
            <a:off x="8296524" y="1549870"/>
            <a:ext cx="445159" cy="715100"/>
            <a:chOff x="304350" y="3911000"/>
            <a:chExt cx="581394" cy="933655"/>
          </a:xfrm>
        </p:grpSpPr>
        <p:sp>
          <p:nvSpPr>
            <p:cNvPr id="183" name="Google Shape;183;p3"/>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3"/>
          <p:cNvSpPr/>
          <p:nvPr/>
        </p:nvSpPr>
        <p:spPr>
          <a:xfrm>
            <a:off x="8129686" y="327349"/>
            <a:ext cx="181624" cy="17953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rot="-2400990">
            <a:off x="8293721" y="775507"/>
            <a:ext cx="274116" cy="158960"/>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rot="-1269684">
            <a:off x="8200397" y="2273670"/>
            <a:ext cx="401241" cy="565383"/>
          </a:xfrm>
          <a:custGeom>
            <a:avLst/>
            <a:gdLst/>
            <a:ahLst/>
            <a:cxnLst/>
            <a:rect l="l" t="t"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lnTo>
                  <a:pt x="8466" y="14761"/>
                </a:ln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lnTo>
                  <a:pt x="3120" y="5691"/>
                </a:ln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32439" y="4150249"/>
            <a:ext cx="250093" cy="226164"/>
          </a:xfrm>
          <a:custGeom>
            <a:avLst/>
            <a:gdLst/>
            <a:ahLst/>
            <a:cxnLst/>
            <a:rect l="l" t="t" r="r" b="b"/>
            <a:pathLst>
              <a:path w="6135" h="5548" extrusionOk="0">
                <a:moveTo>
                  <a:pt x="4708" y="0"/>
                </a:moveTo>
                <a:cubicBezTo>
                  <a:pt x="4451" y="0"/>
                  <a:pt x="4174" y="126"/>
                  <a:pt x="3951" y="285"/>
                </a:cubicBezTo>
                <a:cubicBezTo>
                  <a:pt x="3481" y="624"/>
                  <a:pt x="3308" y="1237"/>
                  <a:pt x="3223" y="1798"/>
                </a:cubicBezTo>
                <a:lnTo>
                  <a:pt x="3223" y="1798"/>
                </a:lnTo>
                <a:cubicBezTo>
                  <a:pt x="3245" y="1595"/>
                  <a:pt x="2892" y="950"/>
                  <a:pt x="2799" y="768"/>
                </a:cubicBezTo>
                <a:cubicBezTo>
                  <a:pt x="2657" y="484"/>
                  <a:pt x="2454" y="295"/>
                  <a:pt x="2160" y="150"/>
                </a:cubicBezTo>
                <a:cubicBezTo>
                  <a:pt x="1994" y="68"/>
                  <a:pt x="1802" y="12"/>
                  <a:pt x="1617" y="12"/>
                </a:cubicBezTo>
                <a:cubicBezTo>
                  <a:pt x="1468" y="12"/>
                  <a:pt x="1323" y="49"/>
                  <a:pt x="1200" y="136"/>
                </a:cubicBezTo>
                <a:cubicBezTo>
                  <a:pt x="971" y="302"/>
                  <a:pt x="883" y="612"/>
                  <a:pt x="900" y="893"/>
                </a:cubicBezTo>
                <a:cubicBezTo>
                  <a:pt x="930" y="1495"/>
                  <a:pt x="1387" y="2049"/>
                  <a:pt x="1971" y="2194"/>
                </a:cubicBezTo>
                <a:cubicBezTo>
                  <a:pt x="1362" y="2214"/>
                  <a:pt x="788" y="2333"/>
                  <a:pt x="322" y="2725"/>
                </a:cubicBezTo>
                <a:cubicBezTo>
                  <a:pt x="227" y="2802"/>
                  <a:pt x="89" y="2985"/>
                  <a:pt x="58" y="3117"/>
                </a:cubicBezTo>
                <a:cubicBezTo>
                  <a:pt x="1" y="3387"/>
                  <a:pt x="58" y="3681"/>
                  <a:pt x="275" y="3853"/>
                </a:cubicBezTo>
                <a:cubicBezTo>
                  <a:pt x="487" y="4029"/>
                  <a:pt x="771" y="4087"/>
                  <a:pt x="1048" y="4090"/>
                </a:cubicBezTo>
                <a:cubicBezTo>
                  <a:pt x="1069" y="4091"/>
                  <a:pt x="1090" y="4091"/>
                  <a:pt x="1111" y="4091"/>
                </a:cubicBezTo>
                <a:cubicBezTo>
                  <a:pt x="1347" y="4091"/>
                  <a:pt x="1582" y="4057"/>
                  <a:pt x="1805" y="3989"/>
                </a:cubicBezTo>
                <a:cubicBezTo>
                  <a:pt x="2042" y="3917"/>
                  <a:pt x="2245" y="3763"/>
                  <a:pt x="2471" y="3688"/>
                </a:cubicBezTo>
                <a:lnTo>
                  <a:pt x="2471" y="3688"/>
                </a:lnTo>
                <a:cubicBezTo>
                  <a:pt x="2360" y="3986"/>
                  <a:pt x="2268" y="4262"/>
                  <a:pt x="2258" y="4580"/>
                </a:cubicBezTo>
                <a:cubicBezTo>
                  <a:pt x="2248" y="4854"/>
                  <a:pt x="2340" y="5141"/>
                  <a:pt x="2546" y="5324"/>
                </a:cubicBezTo>
                <a:cubicBezTo>
                  <a:pt x="2713" y="5473"/>
                  <a:pt x="2935" y="5548"/>
                  <a:pt x="3156" y="5548"/>
                </a:cubicBezTo>
                <a:cubicBezTo>
                  <a:pt x="3260" y="5548"/>
                  <a:pt x="3363" y="5531"/>
                  <a:pt x="3461" y="5499"/>
                </a:cubicBezTo>
                <a:cubicBezTo>
                  <a:pt x="3563" y="5466"/>
                  <a:pt x="3661" y="5418"/>
                  <a:pt x="3748" y="5351"/>
                </a:cubicBezTo>
                <a:cubicBezTo>
                  <a:pt x="3951" y="5192"/>
                  <a:pt x="4069" y="4942"/>
                  <a:pt x="4099" y="4685"/>
                </a:cubicBezTo>
                <a:cubicBezTo>
                  <a:pt x="4124" y="4472"/>
                  <a:pt x="4093" y="4252"/>
                  <a:pt x="4032" y="4050"/>
                </a:cubicBezTo>
                <a:cubicBezTo>
                  <a:pt x="3975" y="3861"/>
                  <a:pt x="3921" y="3685"/>
                  <a:pt x="3823" y="3509"/>
                </a:cubicBezTo>
                <a:lnTo>
                  <a:pt x="3823" y="3509"/>
                </a:lnTo>
                <a:cubicBezTo>
                  <a:pt x="4218" y="3766"/>
                  <a:pt x="4505" y="4104"/>
                  <a:pt x="5005" y="4140"/>
                </a:cubicBezTo>
                <a:cubicBezTo>
                  <a:pt x="5036" y="4143"/>
                  <a:pt x="5067" y="4144"/>
                  <a:pt x="5098" y="4144"/>
                </a:cubicBezTo>
                <a:cubicBezTo>
                  <a:pt x="5467" y="4144"/>
                  <a:pt x="5815" y="3973"/>
                  <a:pt x="5962" y="3617"/>
                </a:cubicBezTo>
                <a:cubicBezTo>
                  <a:pt x="6134" y="3205"/>
                  <a:pt x="5928" y="2671"/>
                  <a:pt x="5523" y="2482"/>
                </a:cubicBezTo>
                <a:cubicBezTo>
                  <a:pt x="5384" y="2414"/>
                  <a:pt x="5228" y="2387"/>
                  <a:pt x="5073" y="2356"/>
                </a:cubicBezTo>
                <a:cubicBezTo>
                  <a:pt x="4901" y="2326"/>
                  <a:pt x="4732" y="2295"/>
                  <a:pt x="4559" y="2265"/>
                </a:cubicBezTo>
                <a:cubicBezTo>
                  <a:pt x="5026" y="1999"/>
                  <a:pt x="5350" y="1492"/>
                  <a:pt x="5397" y="957"/>
                </a:cubicBezTo>
                <a:cubicBezTo>
                  <a:pt x="5417" y="754"/>
                  <a:pt x="5397" y="545"/>
                  <a:pt x="5300" y="369"/>
                </a:cubicBezTo>
                <a:cubicBezTo>
                  <a:pt x="5153" y="101"/>
                  <a:pt x="4938" y="0"/>
                  <a:pt x="4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rot="-2401089">
            <a:off x="289995" y="2838395"/>
            <a:ext cx="336282" cy="195011"/>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3"/>
          <p:cNvGrpSpPr/>
          <p:nvPr/>
        </p:nvGrpSpPr>
        <p:grpSpPr>
          <a:xfrm>
            <a:off x="584943" y="3766648"/>
            <a:ext cx="881836" cy="929636"/>
            <a:chOff x="2553549" y="1320203"/>
            <a:chExt cx="470564" cy="580913"/>
          </a:xfrm>
        </p:grpSpPr>
        <p:sp>
          <p:nvSpPr>
            <p:cNvPr id="199" name="Google Shape;199;p3"/>
            <p:cNvSpPr/>
            <p:nvPr/>
          </p:nvSpPr>
          <p:spPr>
            <a:xfrm>
              <a:off x="2563207" y="1336854"/>
              <a:ext cx="451246" cy="321575"/>
            </a:xfrm>
            <a:custGeom>
              <a:avLst/>
              <a:gdLst/>
              <a:ahLst/>
              <a:cxnLst/>
              <a:rect l="l" t="t" r="r" b="b"/>
              <a:pathLst>
                <a:path w="10021" h="7344" extrusionOk="0">
                  <a:moveTo>
                    <a:pt x="10021" y="0"/>
                  </a:moveTo>
                  <a:cubicBezTo>
                    <a:pt x="9716" y="85"/>
                    <a:pt x="1" y="1231"/>
                    <a:pt x="1" y="1231"/>
                  </a:cubicBezTo>
                  <a:lnTo>
                    <a:pt x="3216" y="3108"/>
                  </a:lnTo>
                  <a:lnTo>
                    <a:pt x="3333" y="6323"/>
                  </a:lnTo>
                  <a:lnTo>
                    <a:pt x="5212" y="5327"/>
                  </a:lnTo>
                  <a:lnTo>
                    <a:pt x="6776" y="7344"/>
                  </a:lnTo>
                  <a:lnTo>
                    <a:pt x="100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 name="Google Shape;200;p3"/>
            <p:cNvGrpSpPr/>
            <p:nvPr/>
          </p:nvGrpSpPr>
          <p:grpSpPr>
            <a:xfrm>
              <a:off x="2553549" y="1320203"/>
              <a:ext cx="470564" cy="580913"/>
              <a:chOff x="2555011" y="1332053"/>
              <a:chExt cx="470564" cy="580913"/>
            </a:xfrm>
          </p:grpSpPr>
          <p:grpSp>
            <p:nvGrpSpPr>
              <p:cNvPr id="201" name="Google Shape;201;p3"/>
              <p:cNvGrpSpPr/>
              <p:nvPr/>
            </p:nvGrpSpPr>
            <p:grpSpPr>
              <a:xfrm>
                <a:off x="2555011" y="1332053"/>
                <a:ext cx="470564" cy="342462"/>
                <a:chOff x="2555011" y="1332053"/>
                <a:chExt cx="470564" cy="342462"/>
              </a:xfrm>
            </p:grpSpPr>
            <p:sp>
              <p:nvSpPr>
                <p:cNvPr id="202" name="Google Shape;202;p3"/>
                <p:cNvSpPr/>
                <p:nvPr/>
              </p:nvSpPr>
              <p:spPr>
                <a:xfrm>
                  <a:off x="2770988" y="1547372"/>
                  <a:ext cx="103209" cy="126108"/>
                </a:xfrm>
                <a:custGeom>
                  <a:avLst/>
                  <a:gdLst/>
                  <a:ahLst/>
                  <a:cxnLst/>
                  <a:rect l="l" t="t" r="r" b="b"/>
                  <a:pathLst>
                    <a:path w="2292" h="2880" extrusionOk="0">
                      <a:moveTo>
                        <a:pt x="75" y="0"/>
                      </a:moveTo>
                      <a:cubicBezTo>
                        <a:pt x="31" y="0"/>
                        <a:pt x="0" y="74"/>
                        <a:pt x="30" y="127"/>
                      </a:cubicBezTo>
                      <a:cubicBezTo>
                        <a:pt x="323" y="629"/>
                        <a:pt x="733" y="1045"/>
                        <a:pt x="1088" y="1504"/>
                      </a:cubicBezTo>
                      <a:cubicBezTo>
                        <a:pt x="1429" y="1946"/>
                        <a:pt x="1727" y="2419"/>
                        <a:pt x="2102" y="2836"/>
                      </a:cubicBezTo>
                      <a:cubicBezTo>
                        <a:pt x="2130" y="2867"/>
                        <a:pt x="2157" y="2879"/>
                        <a:pt x="2181" y="2879"/>
                      </a:cubicBezTo>
                      <a:cubicBezTo>
                        <a:pt x="2251" y="2879"/>
                        <a:pt x="2291" y="2771"/>
                        <a:pt x="2222" y="2694"/>
                      </a:cubicBezTo>
                      <a:cubicBezTo>
                        <a:pt x="1846" y="2277"/>
                        <a:pt x="1550" y="1803"/>
                        <a:pt x="1206" y="1361"/>
                      </a:cubicBezTo>
                      <a:cubicBezTo>
                        <a:pt x="855" y="910"/>
                        <a:pt x="473" y="484"/>
                        <a:pt x="123" y="30"/>
                      </a:cubicBezTo>
                      <a:cubicBezTo>
                        <a:pt x="107" y="9"/>
                        <a:pt x="90"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3"/>
                <p:cNvGrpSpPr/>
                <p:nvPr/>
              </p:nvGrpSpPr>
              <p:grpSpPr>
                <a:xfrm>
                  <a:off x="2555011" y="1332053"/>
                  <a:ext cx="470564" cy="342462"/>
                  <a:chOff x="2555011" y="1332053"/>
                  <a:chExt cx="470564" cy="342462"/>
                </a:xfrm>
              </p:grpSpPr>
              <p:sp>
                <p:nvSpPr>
                  <p:cNvPr id="204" name="Google Shape;204;p3"/>
                  <p:cNvSpPr/>
                  <p:nvPr/>
                </p:nvSpPr>
                <p:spPr>
                  <a:xfrm>
                    <a:off x="2765855" y="1336081"/>
                    <a:ext cx="250412" cy="218543"/>
                  </a:xfrm>
                  <a:custGeom>
                    <a:avLst/>
                    <a:gdLst/>
                    <a:ahLst/>
                    <a:cxnLst/>
                    <a:rect l="l" t="t" r="r" b="b"/>
                    <a:pathLst>
                      <a:path w="5561" h="4991" extrusionOk="0">
                        <a:moveTo>
                          <a:pt x="5523" y="0"/>
                        </a:moveTo>
                        <a:cubicBezTo>
                          <a:pt x="5520" y="0"/>
                          <a:pt x="5517" y="1"/>
                          <a:pt x="5514" y="2"/>
                        </a:cubicBezTo>
                        <a:cubicBezTo>
                          <a:pt x="4834" y="215"/>
                          <a:pt x="4062" y="1273"/>
                          <a:pt x="3545" y="1751"/>
                        </a:cubicBezTo>
                        <a:cubicBezTo>
                          <a:pt x="2432" y="2780"/>
                          <a:pt x="1299" y="3833"/>
                          <a:pt x="93" y="4748"/>
                        </a:cubicBezTo>
                        <a:cubicBezTo>
                          <a:pt x="1" y="4818"/>
                          <a:pt x="102" y="4991"/>
                          <a:pt x="199" y="4991"/>
                        </a:cubicBezTo>
                        <a:cubicBezTo>
                          <a:pt x="216" y="4991"/>
                          <a:pt x="233" y="4986"/>
                          <a:pt x="249" y="4973"/>
                        </a:cubicBezTo>
                        <a:cubicBezTo>
                          <a:pt x="1455" y="4047"/>
                          <a:pt x="2585" y="2978"/>
                          <a:pt x="3694" y="1936"/>
                        </a:cubicBezTo>
                        <a:cubicBezTo>
                          <a:pt x="4245" y="1420"/>
                          <a:pt x="5230" y="772"/>
                          <a:pt x="5549" y="81"/>
                        </a:cubicBezTo>
                        <a:cubicBezTo>
                          <a:pt x="5561" y="59"/>
                          <a:pt x="5555" y="0"/>
                          <a:pt x="5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2858307" y="1334461"/>
                    <a:ext cx="163144" cy="340054"/>
                  </a:xfrm>
                  <a:custGeom>
                    <a:avLst/>
                    <a:gdLst/>
                    <a:ahLst/>
                    <a:cxnLst/>
                    <a:rect l="l" t="t" r="r" b="b"/>
                    <a:pathLst>
                      <a:path w="3623" h="7766" extrusionOk="0">
                        <a:moveTo>
                          <a:pt x="3549" y="1"/>
                        </a:moveTo>
                        <a:cubicBezTo>
                          <a:pt x="3538" y="1"/>
                          <a:pt x="3526" y="8"/>
                          <a:pt x="3515" y="25"/>
                        </a:cubicBezTo>
                        <a:cubicBezTo>
                          <a:pt x="2735" y="1142"/>
                          <a:pt x="2298" y="2616"/>
                          <a:pt x="1729" y="3862"/>
                        </a:cubicBezTo>
                        <a:cubicBezTo>
                          <a:pt x="1169" y="5087"/>
                          <a:pt x="603" y="6311"/>
                          <a:pt x="43" y="7535"/>
                        </a:cubicBezTo>
                        <a:cubicBezTo>
                          <a:pt x="1" y="7627"/>
                          <a:pt x="105" y="7765"/>
                          <a:pt x="193" y="7765"/>
                        </a:cubicBezTo>
                        <a:cubicBezTo>
                          <a:pt x="221" y="7765"/>
                          <a:pt x="247" y="7752"/>
                          <a:pt x="267" y="7719"/>
                        </a:cubicBezTo>
                        <a:cubicBezTo>
                          <a:pt x="909" y="6629"/>
                          <a:pt x="1369" y="5409"/>
                          <a:pt x="1893" y="4259"/>
                        </a:cubicBezTo>
                        <a:cubicBezTo>
                          <a:pt x="2507" y="2912"/>
                          <a:pt x="3206" y="1570"/>
                          <a:pt x="3612" y="141"/>
                        </a:cubicBezTo>
                        <a:cubicBezTo>
                          <a:pt x="3622" y="104"/>
                          <a:pt x="3590" y="1"/>
                          <a:pt x="3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555011" y="1332053"/>
                    <a:ext cx="470564" cy="154044"/>
                  </a:xfrm>
                  <a:custGeom>
                    <a:avLst/>
                    <a:gdLst/>
                    <a:ahLst/>
                    <a:cxnLst/>
                    <a:rect l="l" t="t" r="r" b="b"/>
                    <a:pathLst>
                      <a:path w="10450" h="3518" extrusionOk="0">
                        <a:moveTo>
                          <a:pt x="9111" y="468"/>
                        </a:moveTo>
                        <a:lnTo>
                          <a:pt x="9111" y="468"/>
                        </a:lnTo>
                        <a:cubicBezTo>
                          <a:pt x="7421" y="1260"/>
                          <a:pt x="5759" y="2117"/>
                          <a:pt x="4083" y="2937"/>
                        </a:cubicBezTo>
                        <a:cubicBezTo>
                          <a:pt x="3940" y="3008"/>
                          <a:pt x="3386" y="3311"/>
                          <a:pt x="3388" y="3311"/>
                        </a:cubicBezTo>
                        <a:cubicBezTo>
                          <a:pt x="3367" y="3311"/>
                          <a:pt x="2790" y="2946"/>
                          <a:pt x="2617" y="2845"/>
                        </a:cubicBezTo>
                        <a:cubicBezTo>
                          <a:pt x="1945" y="2455"/>
                          <a:pt x="1273" y="2064"/>
                          <a:pt x="602" y="1673"/>
                        </a:cubicBezTo>
                        <a:lnTo>
                          <a:pt x="602" y="1673"/>
                        </a:lnTo>
                        <a:cubicBezTo>
                          <a:pt x="2247" y="1508"/>
                          <a:pt x="3892" y="1213"/>
                          <a:pt x="5527" y="983"/>
                        </a:cubicBezTo>
                        <a:cubicBezTo>
                          <a:pt x="6572" y="835"/>
                          <a:pt x="7617" y="690"/>
                          <a:pt x="8660" y="530"/>
                        </a:cubicBezTo>
                        <a:cubicBezTo>
                          <a:pt x="8807" y="507"/>
                          <a:pt x="8958" y="488"/>
                          <a:pt x="9111" y="468"/>
                        </a:cubicBezTo>
                        <a:close/>
                        <a:moveTo>
                          <a:pt x="10155" y="1"/>
                        </a:moveTo>
                        <a:cubicBezTo>
                          <a:pt x="10137" y="1"/>
                          <a:pt x="10120" y="4"/>
                          <a:pt x="10103" y="12"/>
                        </a:cubicBezTo>
                        <a:cubicBezTo>
                          <a:pt x="10011" y="53"/>
                          <a:pt x="9919" y="95"/>
                          <a:pt x="9828" y="136"/>
                        </a:cubicBezTo>
                        <a:lnTo>
                          <a:pt x="9828" y="136"/>
                        </a:lnTo>
                        <a:cubicBezTo>
                          <a:pt x="6634" y="664"/>
                          <a:pt x="3353" y="1152"/>
                          <a:pt x="135" y="1429"/>
                        </a:cubicBezTo>
                        <a:cubicBezTo>
                          <a:pt x="0" y="1442"/>
                          <a:pt x="45" y="1627"/>
                          <a:pt x="129" y="1676"/>
                        </a:cubicBezTo>
                        <a:cubicBezTo>
                          <a:pt x="949" y="2157"/>
                          <a:pt x="1769" y="2638"/>
                          <a:pt x="2589" y="3118"/>
                        </a:cubicBezTo>
                        <a:cubicBezTo>
                          <a:pt x="3000" y="3359"/>
                          <a:pt x="3179" y="3518"/>
                          <a:pt x="3425" y="3518"/>
                        </a:cubicBezTo>
                        <a:cubicBezTo>
                          <a:pt x="3563" y="3518"/>
                          <a:pt x="3721" y="3468"/>
                          <a:pt x="3952" y="3356"/>
                        </a:cubicBezTo>
                        <a:cubicBezTo>
                          <a:pt x="6070" y="2335"/>
                          <a:pt x="8157" y="1241"/>
                          <a:pt x="10304" y="280"/>
                        </a:cubicBezTo>
                        <a:cubicBezTo>
                          <a:pt x="10449" y="214"/>
                          <a:pt x="10297" y="1"/>
                          <a:pt x="10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699927" y="1480240"/>
                    <a:ext cx="81820" cy="147870"/>
                  </a:xfrm>
                  <a:custGeom>
                    <a:avLst/>
                    <a:gdLst/>
                    <a:ahLst/>
                    <a:cxnLst/>
                    <a:rect l="l" t="t" r="r" b="b"/>
                    <a:pathLst>
                      <a:path w="1817" h="3377" extrusionOk="0">
                        <a:moveTo>
                          <a:pt x="173" y="1"/>
                        </a:moveTo>
                        <a:cubicBezTo>
                          <a:pt x="161" y="1"/>
                          <a:pt x="149" y="9"/>
                          <a:pt x="143" y="31"/>
                        </a:cubicBezTo>
                        <a:cubicBezTo>
                          <a:pt x="0" y="550"/>
                          <a:pt x="85" y="1162"/>
                          <a:pt x="96" y="1693"/>
                        </a:cubicBezTo>
                        <a:cubicBezTo>
                          <a:pt x="105" y="2197"/>
                          <a:pt x="115" y="2701"/>
                          <a:pt x="124" y="3206"/>
                        </a:cubicBezTo>
                        <a:cubicBezTo>
                          <a:pt x="125" y="3269"/>
                          <a:pt x="215" y="3377"/>
                          <a:pt x="293" y="3377"/>
                        </a:cubicBezTo>
                        <a:cubicBezTo>
                          <a:pt x="314" y="3377"/>
                          <a:pt x="334" y="3369"/>
                          <a:pt x="352" y="3349"/>
                        </a:cubicBezTo>
                        <a:cubicBezTo>
                          <a:pt x="837" y="2800"/>
                          <a:pt x="1314" y="2249"/>
                          <a:pt x="1751" y="1660"/>
                        </a:cubicBezTo>
                        <a:cubicBezTo>
                          <a:pt x="1816" y="1572"/>
                          <a:pt x="1702" y="1437"/>
                          <a:pt x="1600" y="1437"/>
                        </a:cubicBezTo>
                        <a:cubicBezTo>
                          <a:pt x="1570" y="1437"/>
                          <a:pt x="1541" y="1449"/>
                          <a:pt x="1518" y="1478"/>
                        </a:cubicBezTo>
                        <a:cubicBezTo>
                          <a:pt x="1144" y="1946"/>
                          <a:pt x="768" y="2408"/>
                          <a:pt x="380" y="2862"/>
                        </a:cubicBezTo>
                        <a:lnTo>
                          <a:pt x="380" y="2862"/>
                        </a:lnTo>
                        <a:cubicBezTo>
                          <a:pt x="385" y="1932"/>
                          <a:pt x="455" y="915"/>
                          <a:pt x="219" y="44"/>
                        </a:cubicBezTo>
                        <a:cubicBezTo>
                          <a:pt x="212" y="20"/>
                          <a:pt x="192"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707988" y="1577894"/>
                    <a:ext cx="91861" cy="50487"/>
                  </a:xfrm>
                  <a:custGeom>
                    <a:avLst/>
                    <a:gdLst/>
                    <a:ahLst/>
                    <a:cxnLst/>
                    <a:rect l="l" t="t" r="r" b="b"/>
                    <a:pathLst>
                      <a:path w="2040" h="1153" extrusionOk="0">
                        <a:moveTo>
                          <a:pt x="1999" y="1"/>
                        </a:moveTo>
                        <a:cubicBezTo>
                          <a:pt x="1996" y="1"/>
                          <a:pt x="1993" y="1"/>
                          <a:pt x="1990" y="2"/>
                        </a:cubicBezTo>
                        <a:cubicBezTo>
                          <a:pt x="1776" y="48"/>
                          <a:pt x="1565" y="188"/>
                          <a:pt x="1371" y="284"/>
                        </a:cubicBezTo>
                        <a:cubicBezTo>
                          <a:pt x="936" y="498"/>
                          <a:pt x="507" y="721"/>
                          <a:pt x="80" y="948"/>
                        </a:cubicBezTo>
                        <a:cubicBezTo>
                          <a:pt x="1" y="991"/>
                          <a:pt x="57" y="1152"/>
                          <a:pt x="129" y="1152"/>
                        </a:cubicBezTo>
                        <a:cubicBezTo>
                          <a:pt x="137" y="1152"/>
                          <a:pt x="146" y="1150"/>
                          <a:pt x="155" y="1146"/>
                        </a:cubicBezTo>
                        <a:cubicBezTo>
                          <a:pt x="599" y="895"/>
                          <a:pt x="1053" y="664"/>
                          <a:pt x="1497" y="415"/>
                        </a:cubicBezTo>
                        <a:cubicBezTo>
                          <a:pt x="1665" y="322"/>
                          <a:pt x="1874" y="234"/>
                          <a:pt x="2012" y="97"/>
                        </a:cubicBezTo>
                        <a:cubicBezTo>
                          <a:pt x="2033" y="75"/>
                          <a:pt x="2040" y="1"/>
                          <a:pt x="1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9" name="Google Shape;209;p3"/>
              <p:cNvSpPr/>
              <p:nvPr/>
            </p:nvSpPr>
            <p:spPr>
              <a:xfrm>
                <a:off x="2749147" y="1675022"/>
                <a:ext cx="248385" cy="157372"/>
              </a:xfrm>
              <a:custGeom>
                <a:avLst/>
                <a:gdLst/>
                <a:ahLst/>
                <a:cxnLst/>
                <a:rect l="l" t="t" r="r" b="b"/>
                <a:pathLst>
                  <a:path w="5516" h="3594" extrusionOk="0">
                    <a:moveTo>
                      <a:pt x="845" y="1"/>
                    </a:moveTo>
                    <a:cubicBezTo>
                      <a:pt x="839" y="1"/>
                      <a:pt x="832" y="4"/>
                      <a:pt x="824" y="13"/>
                    </a:cubicBezTo>
                    <a:cubicBezTo>
                      <a:pt x="1" y="956"/>
                      <a:pt x="643" y="2582"/>
                      <a:pt x="1600" y="3159"/>
                    </a:cubicBezTo>
                    <a:cubicBezTo>
                      <a:pt x="2042" y="3425"/>
                      <a:pt x="2647" y="3593"/>
                      <a:pt x="3238" y="3593"/>
                    </a:cubicBezTo>
                    <a:cubicBezTo>
                      <a:pt x="3970" y="3593"/>
                      <a:pt x="4680" y="3335"/>
                      <a:pt x="5036" y="2684"/>
                    </a:cubicBezTo>
                    <a:cubicBezTo>
                      <a:pt x="5515" y="1808"/>
                      <a:pt x="4860" y="662"/>
                      <a:pt x="3905" y="662"/>
                    </a:cubicBezTo>
                    <a:cubicBezTo>
                      <a:pt x="3799" y="662"/>
                      <a:pt x="3689" y="676"/>
                      <a:pt x="3576" y="707"/>
                    </a:cubicBezTo>
                    <a:cubicBezTo>
                      <a:pt x="2331" y="1043"/>
                      <a:pt x="2730" y="2643"/>
                      <a:pt x="3503" y="2643"/>
                    </a:cubicBezTo>
                    <a:cubicBezTo>
                      <a:pt x="3621" y="2643"/>
                      <a:pt x="3747" y="2606"/>
                      <a:pt x="3878" y="2521"/>
                    </a:cubicBezTo>
                    <a:cubicBezTo>
                      <a:pt x="3934" y="2484"/>
                      <a:pt x="3901" y="2359"/>
                      <a:pt x="3832" y="2359"/>
                    </a:cubicBezTo>
                    <a:cubicBezTo>
                      <a:pt x="3830" y="2359"/>
                      <a:pt x="3828" y="2359"/>
                      <a:pt x="3827" y="2359"/>
                    </a:cubicBezTo>
                    <a:cubicBezTo>
                      <a:pt x="2994" y="1721"/>
                      <a:pt x="2967" y="1269"/>
                      <a:pt x="3746" y="1006"/>
                    </a:cubicBezTo>
                    <a:lnTo>
                      <a:pt x="3746" y="1006"/>
                    </a:lnTo>
                    <a:cubicBezTo>
                      <a:pt x="4493" y="1009"/>
                      <a:pt x="4867" y="1330"/>
                      <a:pt x="4871" y="1971"/>
                    </a:cubicBezTo>
                    <a:cubicBezTo>
                      <a:pt x="4871" y="2324"/>
                      <a:pt x="4689" y="2646"/>
                      <a:pt x="4419" y="2867"/>
                    </a:cubicBezTo>
                    <a:cubicBezTo>
                      <a:pt x="4057" y="3164"/>
                      <a:pt x="3599" y="3279"/>
                      <a:pt x="3141" y="3279"/>
                    </a:cubicBezTo>
                    <a:cubicBezTo>
                      <a:pt x="2996" y="3279"/>
                      <a:pt x="2850" y="3267"/>
                      <a:pt x="2708" y="3246"/>
                    </a:cubicBezTo>
                    <a:cubicBezTo>
                      <a:pt x="1165" y="3017"/>
                      <a:pt x="293" y="1551"/>
                      <a:pt x="882" y="96"/>
                    </a:cubicBezTo>
                    <a:cubicBezTo>
                      <a:pt x="892" y="72"/>
                      <a:pt x="874" y="1"/>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2696099" y="1718462"/>
                <a:ext cx="174311" cy="194504"/>
              </a:xfrm>
              <a:custGeom>
                <a:avLst/>
                <a:gdLst/>
                <a:ahLst/>
                <a:cxnLst/>
                <a:rect l="l" t="t" r="r" b="b"/>
                <a:pathLst>
                  <a:path w="3871" h="4442" extrusionOk="0">
                    <a:moveTo>
                      <a:pt x="958" y="0"/>
                    </a:moveTo>
                    <a:cubicBezTo>
                      <a:pt x="953" y="0"/>
                      <a:pt x="947" y="1"/>
                      <a:pt x="941" y="4"/>
                    </a:cubicBezTo>
                    <a:cubicBezTo>
                      <a:pt x="0" y="409"/>
                      <a:pt x="299" y="2448"/>
                      <a:pt x="707" y="3131"/>
                    </a:cubicBezTo>
                    <a:cubicBezTo>
                      <a:pt x="1156" y="3886"/>
                      <a:pt x="2056" y="4441"/>
                      <a:pt x="2947" y="4441"/>
                    </a:cubicBezTo>
                    <a:cubicBezTo>
                      <a:pt x="3222" y="4441"/>
                      <a:pt x="3497" y="4388"/>
                      <a:pt x="3757" y="4271"/>
                    </a:cubicBezTo>
                    <a:cubicBezTo>
                      <a:pt x="3871" y="4219"/>
                      <a:pt x="3743" y="4037"/>
                      <a:pt x="3647" y="4037"/>
                    </a:cubicBezTo>
                    <a:cubicBezTo>
                      <a:pt x="3645" y="4037"/>
                      <a:pt x="3642" y="4037"/>
                      <a:pt x="3639" y="4038"/>
                    </a:cubicBezTo>
                    <a:cubicBezTo>
                      <a:pt x="3498" y="4055"/>
                      <a:pt x="3359" y="4063"/>
                      <a:pt x="3221" y="4063"/>
                    </a:cubicBezTo>
                    <a:cubicBezTo>
                      <a:pt x="2054" y="4063"/>
                      <a:pt x="1017" y="3453"/>
                      <a:pt x="764" y="2198"/>
                    </a:cubicBezTo>
                    <a:cubicBezTo>
                      <a:pt x="615" y="1458"/>
                      <a:pt x="753" y="796"/>
                      <a:pt x="1005" y="102"/>
                    </a:cubicBezTo>
                    <a:cubicBezTo>
                      <a:pt x="1018" y="69"/>
                      <a:pt x="998"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1" name="Google Shape;211;p3"/>
          <p:cNvSpPr/>
          <p:nvPr/>
        </p:nvSpPr>
        <p:spPr>
          <a:xfrm rot="-2400963">
            <a:off x="497042" y="4763077"/>
            <a:ext cx="205277" cy="119040"/>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txBox="1">
            <a:spLocks noGrp="1"/>
          </p:cNvSpPr>
          <p:nvPr>
            <p:ph type="title" idx="2" hasCustomPrompt="1"/>
          </p:nvPr>
        </p:nvSpPr>
        <p:spPr>
          <a:xfrm>
            <a:off x="2920200" y="1188400"/>
            <a:ext cx="3303600" cy="112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600"/>
              <a:buNone/>
              <a:defRPr sz="8600"/>
            </a:lvl1pPr>
            <a:lvl2pPr lvl="1" algn="ctr" rtl="0">
              <a:spcBef>
                <a:spcPts val="0"/>
              </a:spcBef>
              <a:spcAft>
                <a:spcPts val="0"/>
              </a:spcAft>
              <a:buSzPts val="8600"/>
              <a:buNone/>
              <a:defRPr sz="8600"/>
            </a:lvl2pPr>
            <a:lvl3pPr lvl="2" algn="ctr" rtl="0">
              <a:spcBef>
                <a:spcPts val="0"/>
              </a:spcBef>
              <a:spcAft>
                <a:spcPts val="0"/>
              </a:spcAft>
              <a:buSzPts val="8600"/>
              <a:buNone/>
              <a:defRPr sz="8600"/>
            </a:lvl3pPr>
            <a:lvl4pPr lvl="3" algn="ctr" rtl="0">
              <a:spcBef>
                <a:spcPts val="0"/>
              </a:spcBef>
              <a:spcAft>
                <a:spcPts val="0"/>
              </a:spcAft>
              <a:buSzPts val="8600"/>
              <a:buNone/>
              <a:defRPr sz="8600"/>
            </a:lvl4pPr>
            <a:lvl5pPr lvl="4" algn="ctr" rtl="0">
              <a:spcBef>
                <a:spcPts val="0"/>
              </a:spcBef>
              <a:spcAft>
                <a:spcPts val="0"/>
              </a:spcAft>
              <a:buSzPts val="8600"/>
              <a:buNone/>
              <a:defRPr sz="8600"/>
            </a:lvl5pPr>
            <a:lvl6pPr lvl="5" algn="ctr" rtl="0">
              <a:spcBef>
                <a:spcPts val="0"/>
              </a:spcBef>
              <a:spcAft>
                <a:spcPts val="0"/>
              </a:spcAft>
              <a:buSzPts val="8600"/>
              <a:buNone/>
              <a:defRPr sz="8600"/>
            </a:lvl6pPr>
            <a:lvl7pPr lvl="6" algn="ctr" rtl="0">
              <a:spcBef>
                <a:spcPts val="0"/>
              </a:spcBef>
              <a:spcAft>
                <a:spcPts val="0"/>
              </a:spcAft>
              <a:buSzPts val="8600"/>
              <a:buNone/>
              <a:defRPr sz="8600"/>
            </a:lvl7pPr>
            <a:lvl8pPr lvl="7" algn="ctr" rtl="0">
              <a:spcBef>
                <a:spcPts val="0"/>
              </a:spcBef>
              <a:spcAft>
                <a:spcPts val="0"/>
              </a:spcAft>
              <a:buSzPts val="8600"/>
              <a:buNone/>
              <a:defRPr sz="8600"/>
            </a:lvl8pPr>
            <a:lvl9pPr lvl="8" algn="ctr" rtl="0">
              <a:spcBef>
                <a:spcPts val="0"/>
              </a:spcBef>
              <a:spcAft>
                <a:spcPts val="0"/>
              </a:spcAft>
              <a:buSzPts val="8600"/>
              <a:buNone/>
              <a:defRPr sz="8600"/>
            </a:lvl9pPr>
          </a:lstStyle>
          <a:p>
            <a:r>
              <a:t>xx%</a:t>
            </a:r>
          </a:p>
        </p:txBody>
      </p:sp>
      <p:grpSp>
        <p:nvGrpSpPr>
          <p:cNvPr id="213" name="Google Shape;213;p3"/>
          <p:cNvGrpSpPr/>
          <p:nvPr/>
        </p:nvGrpSpPr>
        <p:grpSpPr>
          <a:xfrm>
            <a:off x="-4374" y="221400"/>
            <a:ext cx="8942875" cy="4712774"/>
            <a:chOff x="-4374" y="221400"/>
            <a:chExt cx="8942875" cy="4712774"/>
          </a:xfrm>
        </p:grpSpPr>
        <p:sp>
          <p:nvSpPr>
            <p:cNvPr id="214" name="Google Shape;214;p3"/>
            <p:cNvSpPr/>
            <p:nvPr/>
          </p:nvSpPr>
          <p:spPr>
            <a:xfrm>
              <a:off x="7650038" y="1996712"/>
              <a:ext cx="250106" cy="247213"/>
            </a:xfrm>
            <a:custGeom>
              <a:avLst/>
              <a:gdLst/>
              <a:ahLst/>
              <a:cxnLst/>
              <a:rect l="l" t="t" r="r" b="b"/>
              <a:pathLst>
                <a:path w="7151" h="6469" extrusionOk="0">
                  <a:moveTo>
                    <a:pt x="5487" y="0"/>
                  </a:moveTo>
                  <a:cubicBezTo>
                    <a:pt x="5187" y="0"/>
                    <a:pt x="4865" y="147"/>
                    <a:pt x="4607" y="332"/>
                  </a:cubicBezTo>
                  <a:cubicBezTo>
                    <a:pt x="4060" y="729"/>
                    <a:pt x="3856" y="1441"/>
                    <a:pt x="3757" y="2097"/>
                  </a:cubicBezTo>
                  <a:lnTo>
                    <a:pt x="3757" y="2097"/>
                  </a:lnTo>
                  <a:cubicBezTo>
                    <a:pt x="3783" y="1858"/>
                    <a:pt x="3368" y="1109"/>
                    <a:pt x="3265" y="897"/>
                  </a:cubicBezTo>
                  <a:cubicBezTo>
                    <a:pt x="3100" y="566"/>
                    <a:pt x="2863" y="346"/>
                    <a:pt x="2518" y="177"/>
                  </a:cubicBezTo>
                  <a:cubicBezTo>
                    <a:pt x="2324" y="80"/>
                    <a:pt x="2100" y="15"/>
                    <a:pt x="1884" y="15"/>
                  </a:cubicBezTo>
                  <a:cubicBezTo>
                    <a:pt x="1710" y="15"/>
                    <a:pt x="1542" y="57"/>
                    <a:pt x="1400" y="160"/>
                  </a:cubicBezTo>
                  <a:cubicBezTo>
                    <a:pt x="1133" y="352"/>
                    <a:pt x="1032" y="714"/>
                    <a:pt x="1048" y="1042"/>
                  </a:cubicBezTo>
                  <a:cubicBezTo>
                    <a:pt x="1082" y="1745"/>
                    <a:pt x="1616" y="2391"/>
                    <a:pt x="2298" y="2559"/>
                  </a:cubicBezTo>
                  <a:cubicBezTo>
                    <a:pt x="1589" y="2583"/>
                    <a:pt x="917" y="2718"/>
                    <a:pt x="376" y="3178"/>
                  </a:cubicBezTo>
                  <a:cubicBezTo>
                    <a:pt x="264" y="3269"/>
                    <a:pt x="102" y="3482"/>
                    <a:pt x="68" y="3634"/>
                  </a:cubicBezTo>
                  <a:cubicBezTo>
                    <a:pt x="1" y="3949"/>
                    <a:pt x="68" y="4289"/>
                    <a:pt x="318" y="4492"/>
                  </a:cubicBezTo>
                  <a:cubicBezTo>
                    <a:pt x="565" y="4699"/>
                    <a:pt x="899" y="4766"/>
                    <a:pt x="1221" y="4773"/>
                  </a:cubicBezTo>
                  <a:cubicBezTo>
                    <a:pt x="1232" y="4773"/>
                    <a:pt x="1243" y="4773"/>
                    <a:pt x="1254" y="4773"/>
                  </a:cubicBezTo>
                  <a:cubicBezTo>
                    <a:pt x="1544" y="4773"/>
                    <a:pt x="1829" y="4732"/>
                    <a:pt x="2106" y="4651"/>
                  </a:cubicBezTo>
                  <a:cubicBezTo>
                    <a:pt x="2380" y="4567"/>
                    <a:pt x="2616" y="4387"/>
                    <a:pt x="2880" y="4300"/>
                  </a:cubicBezTo>
                  <a:lnTo>
                    <a:pt x="2880" y="4300"/>
                  </a:lnTo>
                  <a:cubicBezTo>
                    <a:pt x="2751" y="4648"/>
                    <a:pt x="2643" y="4972"/>
                    <a:pt x="2633" y="5340"/>
                  </a:cubicBezTo>
                  <a:cubicBezTo>
                    <a:pt x="2623" y="5658"/>
                    <a:pt x="2728" y="5992"/>
                    <a:pt x="2968" y="6209"/>
                  </a:cubicBezTo>
                  <a:cubicBezTo>
                    <a:pt x="3161" y="6382"/>
                    <a:pt x="3419" y="6468"/>
                    <a:pt x="3677" y="6468"/>
                  </a:cubicBezTo>
                  <a:cubicBezTo>
                    <a:pt x="3798" y="6468"/>
                    <a:pt x="3918" y="6449"/>
                    <a:pt x="4032" y="6412"/>
                  </a:cubicBezTo>
                  <a:cubicBezTo>
                    <a:pt x="4154" y="6374"/>
                    <a:pt x="4268" y="6317"/>
                    <a:pt x="4370" y="6240"/>
                  </a:cubicBezTo>
                  <a:cubicBezTo>
                    <a:pt x="4607" y="6053"/>
                    <a:pt x="4745" y="5760"/>
                    <a:pt x="4779" y="5462"/>
                  </a:cubicBezTo>
                  <a:cubicBezTo>
                    <a:pt x="4809" y="5212"/>
                    <a:pt x="4772" y="4958"/>
                    <a:pt x="4698" y="4722"/>
                  </a:cubicBezTo>
                  <a:cubicBezTo>
                    <a:pt x="4633" y="4502"/>
                    <a:pt x="4573" y="4296"/>
                    <a:pt x="4454" y="4094"/>
                  </a:cubicBezTo>
                  <a:lnTo>
                    <a:pt x="4454" y="4094"/>
                  </a:lnTo>
                  <a:cubicBezTo>
                    <a:pt x="4917" y="4391"/>
                    <a:pt x="5256" y="4786"/>
                    <a:pt x="5837" y="4830"/>
                  </a:cubicBezTo>
                  <a:cubicBezTo>
                    <a:pt x="5871" y="4833"/>
                    <a:pt x="5906" y="4834"/>
                    <a:pt x="5940" y="4834"/>
                  </a:cubicBezTo>
                  <a:cubicBezTo>
                    <a:pt x="6370" y="4834"/>
                    <a:pt x="6779" y="4635"/>
                    <a:pt x="6952" y="4219"/>
                  </a:cubicBezTo>
                  <a:cubicBezTo>
                    <a:pt x="7151" y="3735"/>
                    <a:pt x="6912" y="3117"/>
                    <a:pt x="6441" y="2894"/>
                  </a:cubicBezTo>
                  <a:cubicBezTo>
                    <a:pt x="6276" y="2816"/>
                    <a:pt x="6093" y="2782"/>
                    <a:pt x="5914" y="2748"/>
                  </a:cubicBezTo>
                  <a:cubicBezTo>
                    <a:pt x="5715" y="2715"/>
                    <a:pt x="5516" y="2678"/>
                    <a:pt x="5316" y="2640"/>
                  </a:cubicBezTo>
                  <a:cubicBezTo>
                    <a:pt x="5861" y="2330"/>
                    <a:pt x="6238" y="1742"/>
                    <a:pt x="6293" y="1116"/>
                  </a:cubicBezTo>
                  <a:cubicBezTo>
                    <a:pt x="6316" y="883"/>
                    <a:pt x="6293" y="636"/>
                    <a:pt x="6178" y="434"/>
                  </a:cubicBezTo>
                  <a:cubicBezTo>
                    <a:pt x="6007" y="119"/>
                    <a:pt x="5756" y="0"/>
                    <a:pt x="5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rot="-2401048">
              <a:off x="7614045" y="3132826"/>
              <a:ext cx="330404" cy="191602"/>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 name="Google Shape;216;p3"/>
            <p:cNvGrpSpPr/>
            <p:nvPr/>
          </p:nvGrpSpPr>
          <p:grpSpPr>
            <a:xfrm rot="-640298">
              <a:off x="7143312" y="799894"/>
              <a:ext cx="948154" cy="903796"/>
              <a:chOff x="984375" y="2346230"/>
              <a:chExt cx="468336" cy="446495"/>
            </a:xfrm>
          </p:grpSpPr>
          <p:sp>
            <p:nvSpPr>
              <p:cNvPr id="217" name="Google Shape;217;p3"/>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3"/>
            <p:cNvGrpSpPr/>
            <p:nvPr/>
          </p:nvGrpSpPr>
          <p:grpSpPr>
            <a:xfrm>
              <a:off x="7571778" y="3329054"/>
              <a:ext cx="1156401" cy="1545073"/>
              <a:chOff x="1517975" y="4132611"/>
              <a:chExt cx="698732" cy="933635"/>
            </a:xfrm>
          </p:grpSpPr>
          <p:sp>
            <p:nvSpPr>
              <p:cNvPr id="222" name="Google Shape;222;p3"/>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3"/>
            <p:cNvGrpSpPr/>
            <p:nvPr/>
          </p:nvGrpSpPr>
          <p:grpSpPr>
            <a:xfrm>
              <a:off x="430034" y="329700"/>
              <a:ext cx="1099080" cy="1113371"/>
              <a:chOff x="918850" y="1629150"/>
              <a:chExt cx="442250" cy="453124"/>
            </a:xfrm>
          </p:grpSpPr>
          <p:sp>
            <p:nvSpPr>
              <p:cNvPr id="230" name="Google Shape;230;p3"/>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3"/>
            <p:cNvSpPr/>
            <p:nvPr/>
          </p:nvSpPr>
          <p:spPr>
            <a:xfrm>
              <a:off x="430078" y="3408216"/>
              <a:ext cx="181622" cy="179557"/>
            </a:xfrm>
            <a:custGeom>
              <a:avLst/>
              <a:gdLst/>
              <a:ahLst/>
              <a:cxnLst/>
              <a:rect l="l" t="t" r="r" b="b"/>
              <a:pathLst>
                <a:path w="7736" h="6918" extrusionOk="0">
                  <a:moveTo>
                    <a:pt x="3151" y="1"/>
                  </a:moveTo>
                  <a:cubicBezTo>
                    <a:pt x="3143" y="1"/>
                    <a:pt x="3136" y="1"/>
                    <a:pt x="3129" y="2"/>
                  </a:cubicBezTo>
                  <a:cubicBezTo>
                    <a:pt x="2720" y="28"/>
                    <a:pt x="2867" y="2512"/>
                    <a:pt x="2740" y="2512"/>
                  </a:cubicBezTo>
                  <a:cubicBezTo>
                    <a:pt x="2739" y="2512"/>
                    <a:pt x="2738" y="2512"/>
                    <a:pt x="2737" y="2512"/>
                  </a:cubicBezTo>
                  <a:cubicBezTo>
                    <a:pt x="2735" y="2511"/>
                    <a:pt x="2731" y="2511"/>
                    <a:pt x="2727" y="2511"/>
                  </a:cubicBezTo>
                  <a:cubicBezTo>
                    <a:pt x="2509" y="2511"/>
                    <a:pt x="124" y="3290"/>
                    <a:pt x="64" y="3661"/>
                  </a:cubicBezTo>
                  <a:cubicBezTo>
                    <a:pt x="0" y="4043"/>
                    <a:pt x="2697" y="4422"/>
                    <a:pt x="2697" y="4422"/>
                  </a:cubicBezTo>
                  <a:cubicBezTo>
                    <a:pt x="2697" y="4422"/>
                    <a:pt x="2173" y="6736"/>
                    <a:pt x="2653" y="6908"/>
                  </a:cubicBezTo>
                  <a:cubicBezTo>
                    <a:pt x="2671" y="6915"/>
                    <a:pt x="2689" y="6918"/>
                    <a:pt x="2709" y="6918"/>
                  </a:cubicBezTo>
                  <a:cubicBezTo>
                    <a:pt x="3220" y="6918"/>
                    <a:pt x="4390" y="4813"/>
                    <a:pt x="4390" y="4813"/>
                  </a:cubicBezTo>
                  <a:cubicBezTo>
                    <a:pt x="4390" y="4813"/>
                    <a:pt x="6002" y="5796"/>
                    <a:pt x="6657" y="5796"/>
                  </a:cubicBezTo>
                  <a:cubicBezTo>
                    <a:pt x="6747" y="5796"/>
                    <a:pt x="6819" y="5778"/>
                    <a:pt x="6866" y="5736"/>
                  </a:cubicBezTo>
                  <a:cubicBezTo>
                    <a:pt x="7256" y="5388"/>
                    <a:pt x="5650" y="3661"/>
                    <a:pt x="5650" y="3661"/>
                  </a:cubicBezTo>
                  <a:cubicBezTo>
                    <a:pt x="5650" y="3661"/>
                    <a:pt x="7735" y="2218"/>
                    <a:pt x="7515" y="1782"/>
                  </a:cubicBezTo>
                  <a:cubicBezTo>
                    <a:pt x="7468" y="1687"/>
                    <a:pt x="7316" y="1650"/>
                    <a:pt x="7109" y="1650"/>
                  </a:cubicBezTo>
                  <a:cubicBezTo>
                    <a:pt x="6367" y="1650"/>
                    <a:pt x="4910" y="2120"/>
                    <a:pt x="4910" y="2120"/>
                  </a:cubicBezTo>
                  <a:cubicBezTo>
                    <a:pt x="4910" y="2120"/>
                    <a:pt x="3847" y="1"/>
                    <a:pt x="3151"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4374" y="1171632"/>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022381" y="1609177"/>
              <a:ext cx="282477" cy="279259"/>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719348" y="21786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8381244" y="2954433"/>
              <a:ext cx="215369" cy="249248"/>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8600826" y="3205752"/>
              <a:ext cx="136503" cy="157977"/>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rot="737986">
              <a:off x="883061" y="2833044"/>
              <a:ext cx="373567" cy="493002"/>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180524" y="221400"/>
              <a:ext cx="181624" cy="17953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7571851" y="267849"/>
              <a:ext cx="275031" cy="23902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3"/>
            <p:cNvGrpSpPr/>
            <p:nvPr/>
          </p:nvGrpSpPr>
          <p:grpSpPr>
            <a:xfrm rot="-3165896" flipH="1">
              <a:off x="8296524" y="1549870"/>
              <a:ext cx="445159" cy="715100"/>
              <a:chOff x="304350" y="3911000"/>
              <a:chExt cx="581394" cy="933655"/>
            </a:xfrm>
          </p:grpSpPr>
          <p:sp>
            <p:nvSpPr>
              <p:cNvPr id="252" name="Google Shape;252;p3"/>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3"/>
            <p:cNvSpPr/>
            <p:nvPr/>
          </p:nvSpPr>
          <p:spPr>
            <a:xfrm>
              <a:off x="8129686" y="327349"/>
              <a:ext cx="181624" cy="17953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rot="-2400990">
              <a:off x="8293721" y="775507"/>
              <a:ext cx="274116" cy="158960"/>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rot="-1269684">
              <a:off x="8200397" y="2273670"/>
              <a:ext cx="401241" cy="565383"/>
            </a:xfrm>
            <a:custGeom>
              <a:avLst/>
              <a:gdLst/>
              <a:ahLst/>
              <a:cxnLst/>
              <a:rect l="l" t="t"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lnTo>
                    <a:pt x="8466" y="14761"/>
                  </a:ln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lnTo>
                    <a:pt x="3120" y="5691"/>
                  </a:ln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232439" y="4150249"/>
              <a:ext cx="250093" cy="226164"/>
            </a:xfrm>
            <a:custGeom>
              <a:avLst/>
              <a:gdLst/>
              <a:ahLst/>
              <a:cxnLst/>
              <a:rect l="l" t="t" r="r" b="b"/>
              <a:pathLst>
                <a:path w="6135" h="5548" extrusionOk="0">
                  <a:moveTo>
                    <a:pt x="4708" y="0"/>
                  </a:moveTo>
                  <a:cubicBezTo>
                    <a:pt x="4451" y="0"/>
                    <a:pt x="4174" y="126"/>
                    <a:pt x="3951" y="285"/>
                  </a:cubicBezTo>
                  <a:cubicBezTo>
                    <a:pt x="3481" y="624"/>
                    <a:pt x="3308" y="1237"/>
                    <a:pt x="3223" y="1798"/>
                  </a:cubicBezTo>
                  <a:lnTo>
                    <a:pt x="3223" y="1798"/>
                  </a:lnTo>
                  <a:cubicBezTo>
                    <a:pt x="3245" y="1595"/>
                    <a:pt x="2892" y="950"/>
                    <a:pt x="2799" y="768"/>
                  </a:cubicBezTo>
                  <a:cubicBezTo>
                    <a:pt x="2657" y="484"/>
                    <a:pt x="2454" y="295"/>
                    <a:pt x="2160" y="150"/>
                  </a:cubicBezTo>
                  <a:cubicBezTo>
                    <a:pt x="1994" y="68"/>
                    <a:pt x="1802" y="12"/>
                    <a:pt x="1617" y="12"/>
                  </a:cubicBezTo>
                  <a:cubicBezTo>
                    <a:pt x="1468" y="12"/>
                    <a:pt x="1323" y="49"/>
                    <a:pt x="1200" y="136"/>
                  </a:cubicBezTo>
                  <a:cubicBezTo>
                    <a:pt x="971" y="302"/>
                    <a:pt x="883" y="612"/>
                    <a:pt x="900" y="893"/>
                  </a:cubicBezTo>
                  <a:cubicBezTo>
                    <a:pt x="930" y="1495"/>
                    <a:pt x="1387" y="2049"/>
                    <a:pt x="1971" y="2194"/>
                  </a:cubicBezTo>
                  <a:cubicBezTo>
                    <a:pt x="1362" y="2214"/>
                    <a:pt x="788" y="2333"/>
                    <a:pt x="322" y="2725"/>
                  </a:cubicBezTo>
                  <a:cubicBezTo>
                    <a:pt x="227" y="2802"/>
                    <a:pt x="89" y="2985"/>
                    <a:pt x="58" y="3117"/>
                  </a:cubicBezTo>
                  <a:cubicBezTo>
                    <a:pt x="1" y="3387"/>
                    <a:pt x="58" y="3681"/>
                    <a:pt x="275" y="3853"/>
                  </a:cubicBezTo>
                  <a:cubicBezTo>
                    <a:pt x="487" y="4029"/>
                    <a:pt x="771" y="4087"/>
                    <a:pt x="1048" y="4090"/>
                  </a:cubicBezTo>
                  <a:cubicBezTo>
                    <a:pt x="1069" y="4091"/>
                    <a:pt x="1090" y="4091"/>
                    <a:pt x="1111" y="4091"/>
                  </a:cubicBezTo>
                  <a:cubicBezTo>
                    <a:pt x="1347" y="4091"/>
                    <a:pt x="1582" y="4057"/>
                    <a:pt x="1805" y="3989"/>
                  </a:cubicBezTo>
                  <a:cubicBezTo>
                    <a:pt x="2042" y="3917"/>
                    <a:pt x="2245" y="3763"/>
                    <a:pt x="2471" y="3688"/>
                  </a:cubicBezTo>
                  <a:lnTo>
                    <a:pt x="2471" y="3688"/>
                  </a:lnTo>
                  <a:cubicBezTo>
                    <a:pt x="2360" y="3986"/>
                    <a:pt x="2268" y="4262"/>
                    <a:pt x="2258" y="4580"/>
                  </a:cubicBezTo>
                  <a:cubicBezTo>
                    <a:pt x="2248" y="4854"/>
                    <a:pt x="2340" y="5141"/>
                    <a:pt x="2546" y="5324"/>
                  </a:cubicBezTo>
                  <a:cubicBezTo>
                    <a:pt x="2713" y="5473"/>
                    <a:pt x="2935" y="5548"/>
                    <a:pt x="3156" y="5548"/>
                  </a:cubicBezTo>
                  <a:cubicBezTo>
                    <a:pt x="3260" y="5548"/>
                    <a:pt x="3363" y="5531"/>
                    <a:pt x="3461" y="5499"/>
                  </a:cubicBezTo>
                  <a:cubicBezTo>
                    <a:pt x="3563" y="5466"/>
                    <a:pt x="3661" y="5418"/>
                    <a:pt x="3748" y="5351"/>
                  </a:cubicBezTo>
                  <a:cubicBezTo>
                    <a:pt x="3951" y="5192"/>
                    <a:pt x="4069" y="4942"/>
                    <a:pt x="4099" y="4685"/>
                  </a:cubicBezTo>
                  <a:cubicBezTo>
                    <a:pt x="4124" y="4472"/>
                    <a:pt x="4093" y="4252"/>
                    <a:pt x="4032" y="4050"/>
                  </a:cubicBezTo>
                  <a:cubicBezTo>
                    <a:pt x="3975" y="3861"/>
                    <a:pt x="3921" y="3685"/>
                    <a:pt x="3823" y="3509"/>
                  </a:cubicBezTo>
                  <a:lnTo>
                    <a:pt x="3823" y="3509"/>
                  </a:lnTo>
                  <a:cubicBezTo>
                    <a:pt x="4218" y="3766"/>
                    <a:pt x="4505" y="4104"/>
                    <a:pt x="5005" y="4140"/>
                  </a:cubicBezTo>
                  <a:cubicBezTo>
                    <a:pt x="5036" y="4143"/>
                    <a:pt x="5067" y="4144"/>
                    <a:pt x="5098" y="4144"/>
                  </a:cubicBezTo>
                  <a:cubicBezTo>
                    <a:pt x="5467" y="4144"/>
                    <a:pt x="5815" y="3973"/>
                    <a:pt x="5962" y="3617"/>
                  </a:cubicBezTo>
                  <a:cubicBezTo>
                    <a:pt x="6134" y="3205"/>
                    <a:pt x="5928" y="2671"/>
                    <a:pt x="5523" y="2482"/>
                  </a:cubicBezTo>
                  <a:cubicBezTo>
                    <a:pt x="5384" y="2414"/>
                    <a:pt x="5228" y="2387"/>
                    <a:pt x="5073" y="2356"/>
                  </a:cubicBezTo>
                  <a:cubicBezTo>
                    <a:pt x="4901" y="2326"/>
                    <a:pt x="4732" y="2295"/>
                    <a:pt x="4559" y="2265"/>
                  </a:cubicBezTo>
                  <a:cubicBezTo>
                    <a:pt x="5026" y="1999"/>
                    <a:pt x="5350" y="1492"/>
                    <a:pt x="5397" y="957"/>
                  </a:cubicBezTo>
                  <a:cubicBezTo>
                    <a:pt x="5417" y="754"/>
                    <a:pt x="5397" y="545"/>
                    <a:pt x="5300" y="369"/>
                  </a:cubicBezTo>
                  <a:cubicBezTo>
                    <a:pt x="5153" y="101"/>
                    <a:pt x="4938" y="0"/>
                    <a:pt x="4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rot="-2401089">
              <a:off x="289995" y="2838395"/>
              <a:ext cx="336282" cy="195011"/>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3"/>
            <p:cNvGrpSpPr/>
            <p:nvPr/>
          </p:nvGrpSpPr>
          <p:grpSpPr>
            <a:xfrm>
              <a:off x="584943" y="3766648"/>
              <a:ext cx="881836" cy="929636"/>
              <a:chOff x="2553549" y="1320203"/>
              <a:chExt cx="470564" cy="580913"/>
            </a:xfrm>
          </p:grpSpPr>
          <p:sp>
            <p:nvSpPr>
              <p:cNvPr id="268" name="Google Shape;268;p3"/>
              <p:cNvSpPr/>
              <p:nvPr/>
            </p:nvSpPr>
            <p:spPr>
              <a:xfrm>
                <a:off x="2563207" y="1336854"/>
                <a:ext cx="451246" cy="321575"/>
              </a:xfrm>
              <a:custGeom>
                <a:avLst/>
                <a:gdLst/>
                <a:ahLst/>
                <a:cxnLst/>
                <a:rect l="l" t="t" r="r" b="b"/>
                <a:pathLst>
                  <a:path w="10021" h="7344" extrusionOk="0">
                    <a:moveTo>
                      <a:pt x="10021" y="0"/>
                    </a:moveTo>
                    <a:cubicBezTo>
                      <a:pt x="9716" y="85"/>
                      <a:pt x="1" y="1231"/>
                      <a:pt x="1" y="1231"/>
                    </a:cubicBezTo>
                    <a:lnTo>
                      <a:pt x="3216" y="3108"/>
                    </a:lnTo>
                    <a:lnTo>
                      <a:pt x="3333" y="6323"/>
                    </a:lnTo>
                    <a:lnTo>
                      <a:pt x="5212" y="5327"/>
                    </a:lnTo>
                    <a:lnTo>
                      <a:pt x="6776" y="7344"/>
                    </a:lnTo>
                    <a:lnTo>
                      <a:pt x="100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3"/>
              <p:cNvGrpSpPr/>
              <p:nvPr/>
            </p:nvGrpSpPr>
            <p:grpSpPr>
              <a:xfrm>
                <a:off x="2553549" y="1320203"/>
                <a:ext cx="470564" cy="580913"/>
                <a:chOff x="2555011" y="1332053"/>
                <a:chExt cx="470564" cy="580913"/>
              </a:xfrm>
            </p:grpSpPr>
            <p:grpSp>
              <p:nvGrpSpPr>
                <p:cNvPr id="270" name="Google Shape;270;p3"/>
                <p:cNvGrpSpPr/>
                <p:nvPr/>
              </p:nvGrpSpPr>
              <p:grpSpPr>
                <a:xfrm>
                  <a:off x="2555011" y="1332053"/>
                  <a:ext cx="470564" cy="342462"/>
                  <a:chOff x="2555011" y="1332053"/>
                  <a:chExt cx="470564" cy="342462"/>
                </a:xfrm>
              </p:grpSpPr>
              <p:sp>
                <p:nvSpPr>
                  <p:cNvPr id="271" name="Google Shape;271;p3"/>
                  <p:cNvSpPr/>
                  <p:nvPr/>
                </p:nvSpPr>
                <p:spPr>
                  <a:xfrm>
                    <a:off x="2770988" y="1547372"/>
                    <a:ext cx="103209" cy="126108"/>
                  </a:xfrm>
                  <a:custGeom>
                    <a:avLst/>
                    <a:gdLst/>
                    <a:ahLst/>
                    <a:cxnLst/>
                    <a:rect l="l" t="t" r="r" b="b"/>
                    <a:pathLst>
                      <a:path w="2292" h="2880" extrusionOk="0">
                        <a:moveTo>
                          <a:pt x="75" y="0"/>
                        </a:moveTo>
                        <a:cubicBezTo>
                          <a:pt x="31" y="0"/>
                          <a:pt x="0" y="74"/>
                          <a:pt x="30" y="127"/>
                        </a:cubicBezTo>
                        <a:cubicBezTo>
                          <a:pt x="323" y="629"/>
                          <a:pt x="733" y="1045"/>
                          <a:pt x="1088" y="1504"/>
                        </a:cubicBezTo>
                        <a:cubicBezTo>
                          <a:pt x="1429" y="1946"/>
                          <a:pt x="1727" y="2419"/>
                          <a:pt x="2102" y="2836"/>
                        </a:cubicBezTo>
                        <a:cubicBezTo>
                          <a:pt x="2130" y="2867"/>
                          <a:pt x="2157" y="2879"/>
                          <a:pt x="2181" y="2879"/>
                        </a:cubicBezTo>
                        <a:cubicBezTo>
                          <a:pt x="2251" y="2879"/>
                          <a:pt x="2291" y="2771"/>
                          <a:pt x="2222" y="2694"/>
                        </a:cubicBezTo>
                        <a:cubicBezTo>
                          <a:pt x="1846" y="2277"/>
                          <a:pt x="1550" y="1803"/>
                          <a:pt x="1206" y="1361"/>
                        </a:cubicBezTo>
                        <a:cubicBezTo>
                          <a:pt x="855" y="910"/>
                          <a:pt x="473" y="484"/>
                          <a:pt x="123" y="30"/>
                        </a:cubicBezTo>
                        <a:cubicBezTo>
                          <a:pt x="107" y="9"/>
                          <a:pt x="90"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3"/>
                  <p:cNvGrpSpPr/>
                  <p:nvPr/>
                </p:nvGrpSpPr>
                <p:grpSpPr>
                  <a:xfrm>
                    <a:off x="2555011" y="1332053"/>
                    <a:ext cx="470564" cy="342462"/>
                    <a:chOff x="2555011" y="1332053"/>
                    <a:chExt cx="470564" cy="342462"/>
                  </a:xfrm>
                </p:grpSpPr>
                <p:sp>
                  <p:nvSpPr>
                    <p:cNvPr id="273" name="Google Shape;273;p3"/>
                    <p:cNvSpPr/>
                    <p:nvPr/>
                  </p:nvSpPr>
                  <p:spPr>
                    <a:xfrm>
                      <a:off x="2765855" y="1336081"/>
                      <a:ext cx="250412" cy="218543"/>
                    </a:xfrm>
                    <a:custGeom>
                      <a:avLst/>
                      <a:gdLst/>
                      <a:ahLst/>
                      <a:cxnLst/>
                      <a:rect l="l" t="t" r="r" b="b"/>
                      <a:pathLst>
                        <a:path w="5561" h="4991" extrusionOk="0">
                          <a:moveTo>
                            <a:pt x="5523" y="0"/>
                          </a:moveTo>
                          <a:cubicBezTo>
                            <a:pt x="5520" y="0"/>
                            <a:pt x="5517" y="1"/>
                            <a:pt x="5514" y="2"/>
                          </a:cubicBezTo>
                          <a:cubicBezTo>
                            <a:pt x="4834" y="215"/>
                            <a:pt x="4062" y="1273"/>
                            <a:pt x="3545" y="1751"/>
                          </a:cubicBezTo>
                          <a:cubicBezTo>
                            <a:pt x="2432" y="2780"/>
                            <a:pt x="1299" y="3833"/>
                            <a:pt x="93" y="4748"/>
                          </a:cubicBezTo>
                          <a:cubicBezTo>
                            <a:pt x="1" y="4818"/>
                            <a:pt x="102" y="4991"/>
                            <a:pt x="199" y="4991"/>
                          </a:cubicBezTo>
                          <a:cubicBezTo>
                            <a:pt x="216" y="4991"/>
                            <a:pt x="233" y="4986"/>
                            <a:pt x="249" y="4973"/>
                          </a:cubicBezTo>
                          <a:cubicBezTo>
                            <a:pt x="1455" y="4047"/>
                            <a:pt x="2585" y="2978"/>
                            <a:pt x="3694" y="1936"/>
                          </a:cubicBezTo>
                          <a:cubicBezTo>
                            <a:pt x="4245" y="1420"/>
                            <a:pt x="5230" y="772"/>
                            <a:pt x="5549" y="81"/>
                          </a:cubicBezTo>
                          <a:cubicBezTo>
                            <a:pt x="5561" y="59"/>
                            <a:pt x="5555" y="0"/>
                            <a:pt x="5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2858307" y="1334461"/>
                      <a:ext cx="163144" cy="340054"/>
                    </a:xfrm>
                    <a:custGeom>
                      <a:avLst/>
                      <a:gdLst/>
                      <a:ahLst/>
                      <a:cxnLst/>
                      <a:rect l="l" t="t" r="r" b="b"/>
                      <a:pathLst>
                        <a:path w="3623" h="7766" extrusionOk="0">
                          <a:moveTo>
                            <a:pt x="3549" y="1"/>
                          </a:moveTo>
                          <a:cubicBezTo>
                            <a:pt x="3538" y="1"/>
                            <a:pt x="3526" y="8"/>
                            <a:pt x="3515" y="25"/>
                          </a:cubicBezTo>
                          <a:cubicBezTo>
                            <a:pt x="2735" y="1142"/>
                            <a:pt x="2298" y="2616"/>
                            <a:pt x="1729" y="3862"/>
                          </a:cubicBezTo>
                          <a:cubicBezTo>
                            <a:pt x="1169" y="5087"/>
                            <a:pt x="603" y="6311"/>
                            <a:pt x="43" y="7535"/>
                          </a:cubicBezTo>
                          <a:cubicBezTo>
                            <a:pt x="1" y="7627"/>
                            <a:pt x="105" y="7765"/>
                            <a:pt x="193" y="7765"/>
                          </a:cubicBezTo>
                          <a:cubicBezTo>
                            <a:pt x="221" y="7765"/>
                            <a:pt x="247" y="7752"/>
                            <a:pt x="267" y="7719"/>
                          </a:cubicBezTo>
                          <a:cubicBezTo>
                            <a:pt x="909" y="6629"/>
                            <a:pt x="1369" y="5409"/>
                            <a:pt x="1893" y="4259"/>
                          </a:cubicBezTo>
                          <a:cubicBezTo>
                            <a:pt x="2507" y="2912"/>
                            <a:pt x="3206" y="1570"/>
                            <a:pt x="3612" y="141"/>
                          </a:cubicBezTo>
                          <a:cubicBezTo>
                            <a:pt x="3622" y="104"/>
                            <a:pt x="3590" y="1"/>
                            <a:pt x="3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2555011" y="1332053"/>
                      <a:ext cx="470564" cy="154044"/>
                    </a:xfrm>
                    <a:custGeom>
                      <a:avLst/>
                      <a:gdLst/>
                      <a:ahLst/>
                      <a:cxnLst/>
                      <a:rect l="l" t="t" r="r" b="b"/>
                      <a:pathLst>
                        <a:path w="10450" h="3518" extrusionOk="0">
                          <a:moveTo>
                            <a:pt x="9111" y="468"/>
                          </a:moveTo>
                          <a:lnTo>
                            <a:pt x="9111" y="468"/>
                          </a:lnTo>
                          <a:cubicBezTo>
                            <a:pt x="7421" y="1260"/>
                            <a:pt x="5759" y="2117"/>
                            <a:pt x="4083" y="2937"/>
                          </a:cubicBezTo>
                          <a:cubicBezTo>
                            <a:pt x="3940" y="3008"/>
                            <a:pt x="3386" y="3311"/>
                            <a:pt x="3388" y="3311"/>
                          </a:cubicBezTo>
                          <a:cubicBezTo>
                            <a:pt x="3367" y="3311"/>
                            <a:pt x="2790" y="2946"/>
                            <a:pt x="2617" y="2845"/>
                          </a:cubicBezTo>
                          <a:cubicBezTo>
                            <a:pt x="1945" y="2455"/>
                            <a:pt x="1273" y="2064"/>
                            <a:pt x="602" y="1673"/>
                          </a:cubicBezTo>
                          <a:lnTo>
                            <a:pt x="602" y="1673"/>
                          </a:lnTo>
                          <a:cubicBezTo>
                            <a:pt x="2247" y="1508"/>
                            <a:pt x="3892" y="1213"/>
                            <a:pt x="5527" y="983"/>
                          </a:cubicBezTo>
                          <a:cubicBezTo>
                            <a:pt x="6572" y="835"/>
                            <a:pt x="7617" y="690"/>
                            <a:pt x="8660" y="530"/>
                          </a:cubicBezTo>
                          <a:cubicBezTo>
                            <a:pt x="8807" y="507"/>
                            <a:pt x="8958" y="488"/>
                            <a:pt x="9111" y="468"/>
                          </a:cubicBezTo>
                          <a:close/>
                          <a:moveTo>
                            <a:pt x="10155" y="1"/>
                          </a:moveTo>
                          <a:cubicBezTo>
                            <a:pt x="10137" y="1"/>
                            <a:pt x="10120" y="4"/>
                            <a:pt x="10103" y="12"/>
                          </a:cubicBezTo>
                          <a:cubicBezTo>
                            <a:pt x="10011" y="53"/>
                            <a:pt x="9919" y="95"/>
                            <a:pt x="9828" y="136"/>
                          </a:cubicBezTo>
                          <a:lnTo>
                            <a:pt x="9828" y="136"/>
                          </a:lnTo>
                          <a:cubicBezTo>
                            <a:pt x="6634" y="664"/>
                            <a:pt x="3353" y="1152"/>
                            <a:pt x="135" y="1429"/>
                          </a:cubicBezTo>
                          <a:cubicBezTo>
                            <a:pt x="0" y="1442"/>
                            <a:pt x="45" y="1627"/>
                            <a:pt x="129" y="1676"/>
                          </a:cubicBezTo>
                          <a:cubicBezTo>
                            <a:pt x="949" y="2157"/>
                            <a:pt x="1769" y="2638"/>
                            <a:pt x="2589" y="3118"/>
                          </a:cubicBezTo>
                          <a:cubicBezTo>
                            <a:pt x="3000" y="3359"/>
                            <a:pt x="3179" y="3518"/>
                            <a:pt x="3425" y="3518"/>
                          </a:cubicBezTo>
                          <a:cubicBezTo>
                            <a:pt x="3563" y="3518"/>
                            <a:pt x="3721" y="3468"/>
                            <a:pt x="3952" y="3356"/>
                          </a:cubicBezTo>
                          <a:cubicBezTo>
                            <a:pt x="6070" y="2335"/>
                            <a:pt x="8157" y="1241"/>
                            <a:pt x="10304" y="280"/>
                          </a:cubicBezTo>
                          <a:cubicBezTo>
                            <a:pt x="10449" y="214"/>
                            <a:pt x="10297" y="1"/>
                            <a:pt x="10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2699927" y="1480240"/>
                      <a:ext cx="81820" cy="147870"/>
                    </a:xfrm>
                    <a:custGeom>
                      <a:avLst/>
                      <a:gdLst/>
                      <a:ahLst/>
                      <a:cxnLst/>
                      <a:rect l="l" t="t" r="r" b="b"/>
                      <a:pathLst>
                        <a:path w="1817" h="3377" extrusionOk="0">
                          <a:moveTo>
                            <a:pt x="173" y="1"/>
                          </a:moveTo>
                          <a:cubicBezTo>
                            <a:pt x="161" y="1"/>
                            <a:pt x="149" y="9"/>
                            <a:pt x="143" y="31"/>
                          </a:cubicBezTo>
                          <a:cubicBezTo>
                            <a:pt x="0" y="550"/>
                            <a:pt x="85" y="1162"/>
                            <a:pt x="96" y="1693"/>
                          </a:cubicBezTo>
                          <a:cubicBezTo>
                            <a:pt x="105" y="2197"/>
                            <a:pt x="115" y="2701"/>
                            <a:pt x="124" y="3206"/>
                          </a:cubicBezTo>
                          <a:cubicBezTo>
                            <a:pt x="125" y="3269"/>
                            <a:pt x="215" y="3377"/>
                            <a:pt x="293" y="3377"/>
                          </a:cubicBezTo>
                          <a:cubicBezTo>
                            <a:pt x="314" y="3377"/>
                            <a:pt x="334" y="3369"/>
                            <a:pt x="352" y="3349"/>
                          </a:cubicBezTo>
                          <a:cubicBezTo>
                            <a:pt x="837" y="2800"/>
                            <a:pt x="1314" y="2249"/>
                            <a:pt x="1751" y="1660"/>
                          </a:cubicBezTo>
                          <a:cubicBezTo>
                            <a:pt x="1816" y="1572"/>
                            <a:pt x="1702" y="1437"/>
                            <a:pt x="1600" y="1437"/>
                          </a:cubicBezTo>
                          <a:cubicBezTo>
                            <a:pt x="1570" y="1437"/>
                            <a:pt x="1541" y="1449"/>
                            <a:pt x="1518" y="1478"/>
                          </a:cubicBezTo>
                          <a:cubicBezTo>
                            <a:pt x="1144" y="1946"/>
                            <a:pt x="768" y="2408"/>
                            <a:pt x="380" y="2862"/>
                          </a:cubicBezTo>
                          <a:lnTo>
                            <a:pt x="380" y="2862"/>
                          </a:lnTo>
                          <a:cubicBezTo>
                            <a:pt x="385" y="1932"/>
                            <a:pt x="455" y="915"/>
                            <a:pt x="219" y="44"/>
                          </a:cubicBezTo>
                          <a:cubicBezTo>
                            <a:pt x="212" y="20"/>
                            <a:pt x="192"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2707988" y="1577894"/>
                      <a:ext cx="91861" cy="50487"/>
                    </a:xfrm>
                    <a:custGeom>
                      <a:avLst/>
                      <a:gdLst/>
                      <a:ahLst/>
                      <a:cxnLst/>
                      <a:rect l="l" t="t" r="r" b="b"/>
                      <a:pathLst>
                        <a:path w="2040" h="1153" extrusionOk="0">
                          <a:moveTo>
                            <a:pt x="1999" y="1"/>
                          </a:moveTo>
                          <a:cubicBezTo>
                            <a:pt x="1996" y="1"/>
                            <a:pt x="1993" y="1"/>
                            <a:pt x="1990" y="2"/>
                          </a:cubicBezTo>
                          <a:cubicBezTo>
                            <a:pt x="1776" y="48"/>
                            <a:pt x="1565" y="188"/>
                            <a:pt x="1371" y="284"/>
                          </a:cubicBezTo>
                          <a:cubicBezTo>
                            <a:pt x="936" y="498"/>
                            <a:pt x="507" y="721"/>
                            <a:pt x="80" y="948"/>
                          </a:cubicBezTo>
                          <a:cubicBezTo>
                            <a:pt x="1" y="991"/>
                            <a:pt x="57" y="1152"/>
                            <a:pt x="129" y="1152"/>
                          </a:cubicBezTo>
                          <a:cubicBezTo>
                            <a:pt x="137" y="1152"/>
                            <a:pt x="146" y="1150"/>
                            <a:pt x="155" y="1146"/>
                          </a:cubicBezTo>
                          <a:cubicBezTo>
                            <a:pt x="599" y="895"/>
                            <a:pt x="1053" y="664"/>
                            <a:pt x="1497" y="415"/>
                          </a:cubicBezTo>
                          <a:cubicBezTo>
                            <a:pt x="1665" y="322"/>
                            <a:pt x="1874" y="234"/>
                            <a:pt x="2012" y="97"/>
                          </a:cubicBezTo>
                          <a:cubicBezTo>
                            <a:pt x="2033" y="75"/>
                            <a:pt x="2040" y="1"/>
                            <a:pt x="1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8" name="Google Shape;278;p3"/>
                <p:cNvSpPr/>
                <p:nvPr/>
              </p:nvSpPr>
              <p:spPr>
                <a:xfrm>
                  <a:off x="2749147" y="1675022"/>
                  <a:ext cx="248385" cy="157372"/>
                </a:xfrm>
                <a:custGeom>
                  <a:avLst/>
                  <a:gdLst/>
                  <a:ahLst/>
                  <a:cxnLst/>
                  <a:rect l="l" t="t" r="r" b="b"/>
                  <a:pathLst>
                    <a:path w="5516" h="3594" extrusionOk="0">
                      <a:moveTo>
                        <a:pt x="845" y="1"/>
                      </a:moveTo>
                      <a:cubicBezTo>
                        <a:pt x="839" y="1"/>
                        <a:pt x="832" y="4"/>
                        <a:pt x="824" y="13"/>
                      </a:cubicBezTo>
                      <a:cubicBezTo>
                        <a:pt x="1" y="956"/>
                        <a:pt x="643" y="2582"/>
                        <a:pt x="1600" y="3159"/>
                      </a:cubicBezTo>
                      <a:cubicBezTo>
                        <a:pt x="2042" y="3425"/>
                        <a:pt x="2647" y="3593"/>
                        <a:pt x="3238" y="3593"/>
                      </a:cubicBezTo>
                      <a:cubicBezTo>
                        <a:pt x="3970" y="3593"/>
                        <a:pt x="4680" y="3335"/>
                        <a:pt x="5036" y="2684"/>
                      </a:cubicBezTo>
                      <a:cubicBezTo>
                        <a:pt x="5515" y="1808"/>
                        <a:pt x="4860" y="662"/>
                        <a:pt x="3905" y="662"/>
                      </a:cubicBezTo>
                      <a:cubicBezTo>
                        <a:pt x="3799" y="662"/>
                        <a:pt x="3689" y="676"/>
                        <a:pt x="3576" y="707"/>
                      </a:cubicBezTo>
                      <a:cubicBezTo>
                        <a:pt x="2331" y="1043"/>
                        <a:pt x="2730" y="2643"/>
                        <a:pt x="3503" y="2643"/>
                      </a:cubicBezTo>
                      <a:cubicBezTo>
                        <a:pt x="3621" y="2643"/>
                        <a:pt x="3747" y="2606"/>
                        <a:pt x="3878" y="2521"/>
                      </a:cubicBezTo>
                      <a:cubicBezTo>
                        <a:pt x="3934" y="2484"/>
                        <a:pt x="3901" y="2359"/>
                        <a:pt x="3832" y="2359"/>
                      </a:cubicBezTo>
                      <a:cubicBezTo>
                        <a:pt x="3830" y="2359"/>
                        <a:pt x="3828" y="2359"/>
                        <a:pt x="3827" y="2359"/>
                      </a:cubicBezTo>
                      <a:cubicBezTo>
                        <a:pt x="2994" y="1721"/>
                        <a:pt x="2967" y="1269"/>
                        <a:pt x="3746" y="1006"/>
                      </a:cubicBezTo>
                      <a:lnTo>
                        <a:pt x="3746" y="1006"/>
                      </a:lnTo>
                      <a:cubicBezTo>
                        <a:pt x="4493" y="1009"/>
                        <a:pt x="4867" y="1330"/>
                        <a:pt x="4871" y="1971"/>
                      </a:cubicBezTo>
                      <a:cubicBezTo>
                        <a:pt x="4871" y="2324"/>
                        <a:pt x="4689" y="2646"/>
                        <a:pt x="4419" y="2867"/>
                      </a:cubicBezTo>
                      <a:cubicBezTo>
                        <a:pt x="4057" y="3164"/>
                        <a:pt x="3599" y="3279"/>
                        <a:pt x="3141" y="3279"/>
                      </a:cubicBezTo>
                      <a:cubicBezTo>
                        <a:pt x="2996" y="3279"/>
                        <a:pt x="2850" y="3267"/>
                        <a:pt x="2708" y="3246"/>
                      </a:cubicBezTo>
                      <a:cubicBezTo>
                        <a:pt x="1165" y="3017"/>
                        <a:pt x="293" y="1551"/>
                        <a:pt x="882" y="96"/>
                      </a:cubicBezTo>
                      <a:cubicBezTo>
                        <a:pt x="892" y="72"/>
                        <a:pt x="874" y="1"/>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2696099" y="1718462"/>
                  <a:ext cx="174311" cy="194504"/>
                </a:xfrm>
                <a:custGeom>
                  <a:avLst/>
                  <a:gdLst/>
                  <a:ahLst/>
                  <a:cxnLst/>
                  <a:rect l="l" t="t" r="r" b="b"/>
                  <a:pathLst>
                    <a:path w="3871" h="4442" extrusionOk="0">
                      <a:moveTo>
                        <a:pt x="958" y="0"/>
                      </a:moveTo>
                      <a:cubicBezTo>
                        <a:pt x="953" y="0"/>
                        <a:pt x="947" y="1"/>
                        <a:pt x="941" y="4"/>
                      </a:cubicBezTo>
                      <a:cubicBezTo>
                        <a:pt x="0" y="409"/>
                        <a:pt x="299" y="2448"/>
                        <a:pt x="707" y="3131"/>
                      </a:cubicBezTo>
                      <a:cubicBezTo>
                        <a:pt x="1156" y="3886"/>
                        <a:pt x="2056" y="4441"/>
                        <a:pt x="2947" y="4441"/>
                      </a:cubicBezTo>
                      <a:cubicBezTo>
                        <a:pt x="3222" y="4441"/>
                        <a:pt x="3497" y="4388"/>
                        <a:pt x="3757" y="4271"/>
                      </a:cubicBezTo>
                      <a:cubicBezTo>
                        <a:pt x="3871" y="4219"/>
                        <a:pt x="3743" y="4037"/>
                        <a:pt x="3647" y="4037"/>
                      </a:cubicBezTo>
                      <a:cubicBezTo>
                        <a:pt x="3645" y="4037"/>
                        <a:pt x="3642" y="4037"/>
                        <a:pt x="3639" y="4038"/>
                      </a:cubicBezTo>
                      <a:cubicBezTo>
                        <a:pt x="3498" y="4055"/>
                        <a:pt x="3359" y="4063"/>
                        <a:pt x="3221" y="4063"/>
                      </a:cubicBezTo>
                      <a:cubicBezTo>
                        <a:pt x="2054" y="4063"/>
                        <a:pt x="1017" y="3453"/>
                        <a:pt x="764" y="2198"/>
                      </a:cubicBezTo>
                      <a:cubicBezTo>
                        <a:pt x="615" y="1458"/>
                        <a:pt x="753" y="796"/>
                        <a:pt x="1005" y="102"/>
                      </a:cubicBezTo>
                      <a:cubicBezTo>
                        <a:pt x="1018" y="69"/>
                        <a:pt x="998"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0" name="Google Shape;280;p3"/>
            <p:cNvSpPr/>
            <p:nvPr/>
          </p:nvSpPr>
          <p:spPr>
            <a:xfrm rot="-2400963">
              <a:off x="497042" y="4763077"/>
              <a:ext cx="205277" cy="119040"/>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8"/>
        <p:cNvGrpSpPr/>
        <p:nvPr/>
      </p:nvGrpSpPr>
      <p:grpSpPr>
        <a:xfrm>
          <a:off x="0" y="0"/>
          <a:ext cx="0" cy="0"/>
          <a:chOff x="0" y="0"/>
          <a:chExt cx="0" cy="0"/>
        </a:xfrm>
      </p:grpSpPr>
      <p:sp>
        <p:nvSpPr>
          <p:cNvPr id="369" name="Google Shape;369;p7"/>
          <p:cNvSpPr txBox="1">
            <a:spLocks noGrp="1"/>
          </p:cNvSpPr>
          <p:nvPr>
            <p:ph type="subTitle" idx="1"/>
          </p:nvPr>
        </p:nvSpPr>
        <p:spPr>
          <a:xfrm>
            <a:off x="1069850" y="2212525"/>
            <a:ext cx="4449300" cy="18369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7"/>
          <p:cNvSpPr txBox="1">
            <a:spLocks noGrp="1"/>
          </p:cNvSpPr>
          <p:nvPr>
            <p:ph type="title"/>
          </p:nvPr>
        </p:nvSpPr>
        <p:spPr>
          <a:xfrm>
            <a:off x="1069850" y="1148075"/>
            <a:ext cx="4032900" cy="7557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1" name="Google Shape;371;p7"/>
          <p:cNvSpPr/>
          <p:nvPr/>
        </p:nvSpPr>
        <p:spPr>
          <a:xfrm>
            <a:off x="8430787" y="1273913"/>
            <a:ext cx="292795" cy="225879"/>
          </a:xfrm>
          <a:custGeom>
            <a:avLst/>
            <a:gdLst/>
            <a:ahLst/>
            <a:cxnLst/>
            <a:rect l="l" t="t" r="r" b="b"/>
            <a:pathLst>
              <a:path w="7855" h="6232" extrusionOk="0">
                <a:moveTo>
                  <a:pt x="6497" y="1"/>
                </a:moveTo>
                <a:cubicBezTo>
                  <a:pt x="6111" y="1"/>
                  <a:pt x="5698" y="160"/>
                  <a:pt x="5348" y="444"/>
                </a:cubicBezTo>
                <a:cubicBezTo>
                  <a:pt x="4471" y="1154"/>
                  <a:pt x="4429" y="2700"/>
                  <a:pt x="4429" y="2700"/>
                </a:cubicBezTo>
                <a:cubicBezTo>
                  <a:pt x="4429" y="2700"/>
                  <a:pt x="3081" y="1547"/>
                  <a:pt x="1900" y="1547"/>
                </a:cubicBezTo>
                <a:cubicBezTo>
                  <a:pt x="1471" y="1547"/>
                  <a:pt x="1065" y="1700"/>
                  <a:pt x="753" y="2115"/>
                </a:cubicBezTo>
                <a:cubicBezTo>
                  <a:pt x="1" y="3116"/>
                  <a:pt x="878" y="4835"/>
                  <a:pt x="2590" y="5417"/>
                </a:cubicBezTo>
                <a:cubicBezTo>
                  <a:pt x="4303" y="6000"/>
                  <a:pt x="6308" y="6231"/>
                  <a:pt x="6308" y="6231"/>
                </a:cubicBezTo>
                <a:cubicBezTo>
                  <a:pt x="6308" y="6231"/>
                  <a:pt x="7854" y="3252"/>
                  <a:pt x="7771" y="1535"/>
                </a:cubicBezTo>
                <a:cubicBezTo>
                  <a:pt x="7719" y="456"/>
                  <a:pt x="7148" y="1"/>
                  <a:pt x="6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rot="-891763">
            <a:off x="8381822" y="1939036"/>
            <a:ext cx="390741" cy="550613"/>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8590550" y="2972200"/>
            <a:ext cx="292801" cy="289432"/>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_ONLY_4">
    <p:spTree>
      <p:nvGrpSpPr>
        <p:cNvPr id="1" name="Shape 937"/>
        <p:cNvGrpSpPr/>
        <p:nvPr/>
      </p:nvGrpSpPr>
      <p:grpSpPr>
        <a:xfrm>
          <a:off x="0" y="0"/>
          <a:ext cx="0" cy="0"/>
          <a:chOff x="0" y="0"/>
          <a:chExt cx="0" cy="0"/>
        </a:xfrm>
      </p:grpSpPr>
      <p:sp>
        <p:nvSpPr>
          <p:cNvPr id="938" name="Google Shape;938;p2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39" name="Google Shape;939;p26"/>
          <p:cNvGrpSpPr/>
          <p:nvPr/>
        </p:nvGrpSpPr>
        <p:grpSpPr>
          <a:xfrm>
            <a:off x="7842664" y="539498"/>
            <a:ext cx="860132" cy="881281"/>
            <a:chOff x="918850" y="1629150"/>
            <a:chExt cx="442250" cy="453124"/>
          </a:xfrm>
        </p:grpSpPr>
        <p:sp>
          <p:nvSpPr>
            <p:cNvPr id="940" name="Google Shape;940;p26"/>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6"/>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6"/>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6"/>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6"/>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6"/>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26"/>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6"/>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6"/>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6"/>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6"/>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6"/>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6"/>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6"/>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TITLE_ONLY_4_1">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ONE_COLUMN_TEXT_1_2_1">
    <p:spTree>
      <p:nvGrpSpPr>
        <p:cNvPr id="1" name="Shape 1039"/>
        <p:cNvGrpSpPr/>
        <p:nvPr/>
      </p:nvGrpSpPr>
      <p:grpSpPr>
        <a:xfrm>
          <a:off x="0" y="0"/>
          <a:ext cx="0" cy="0"/>
          <a:chOff x="0" y="0"/>
          <a:chExt cx="0" cy="0"/>
        </a:xfrm>
      </p:grpSpPr>
      <p:sp>
        <p:nvSpPr>
          <p:cNvPr id="1040" name="Google Shape;1040;p29"/>
          <p:cNvSpPr/>
          <p:nvPr/>
        </p:nvSpPr>
        <p:spPr>
          <a:xfrm flipH="1">
            <a:off x="8382696" y="357350"/>
            <a:ext cx="761305" cy="117112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9"/>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9"/>
          <p:cNvSpPr/>
          <p:nvPr/>
        </p:nvSpPr>
        <p:spPr>
          <a:xfrm flipH="1">
            <a:off x="8687009" y="185323"/>
            <a:ext cx="297142" cy="293755"/>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9"/>
          <p:cNvSpPr/>
          <p:nvPr/>
        </p:nvSpPr>
        <p:spPr>
          <a:xfrm flipH="1">
            <a:off x="8143478" y="1017363"/>
            <a:ext cx="191046" cy="18886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9"/>
          <p:cNvSpPr/>
          <p:nvPr/>
        </p:nvSpPr>
        <p:spPr>
          <a:xfrm flipH="1">
            <a:off x="8658430" y="1399716"/>
            <a:ext cx="191046" cy="18886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9"/>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9"/>
          <p:cNvSpPr/>
          <p:nvPr/>
        </p:nvSpPr>
        <p:spPr>
          <a:xfrm flipH="1">
            <a:off x="8704363" y="4728450"/>
            <a:ext cx="149925" cy="139300"/>
          </a:xfrm>
          <a:custGeom>
            <a:avLst/>
            <a:gdLst/>
            <a:ahLst/>
            <a:cxnLst/>
            <a:rect l="l" t="t" r="r" b="b"/>
            <a:pathLst>
              <a:path w="5997" h="5572" extrusionOk="0">
                <a:moveTo>
                  <a:pt x="2361" y="0"/>
                </a:moveTo>
                <a:cubicBezTo>
                  <a:pt x="2319" y="0"/>
                  <a:pt x="2277" y="6"/>
                  <a:pt x="2234" y="18"/>
                </a:cubicBezTo>
                <a:cubicBezTo>
                  <a:pt x="1874" y="119"/>
                  <a:pt x="2093" y="1897"/>
                  <a:pt x="2093" y="1897"/>
                </a:cubicBezTo>
                <a:cubicBezTo>
                  <a:pt x="2093" y="1897"/>
                  <a:pt x="1" y="2502"/>
                  <a:pt x="35" y="2820"/>
                </a:cubicBezTo>
                <a:cubicBezTo>
                  <a:pt x="72" y="3140"/>
                  <a:pt x="2059" y="3566"/>
                  <a:pt x="2059" y="3566"/>
                </a:cubicBezTo>
                <a:cubicBezTo>
                  <a:pt x="2059" y="3566"/>
                  <a:pt x="1704" y="5341"/>
                  <a:pt x="2093" y="5553"/>
                </a:cubicBezTo>
                <a:cubicBezTo>
                  <a:pt x="2115" y="5565"/>
                  <a:pt x="2140" y="5571"/>
                  <a:pt x="2167" y="5571"/>
                </a:cubicBezTo>
                <a:cubicBezTo>
                  <a:pt x="2608" y="5571"/>
                  <a:pt x="3583" y="4026"/>
                  <a:pt x="3583" y="4026"/>
                </a:cubicBezTo>
                <a:cubicBezTo>
                  <a:pt x="3583" y="4026"/>
                  <a:pt x="4679" y="4585"/>
                  <a:pt x="5273" y="4585"/>
                </a:cubicBezTo>
                <a:cubicBezTo>
                  <a:pt x="5428" y="4585"/>
                  <a:pt x="5549" y="4547"/>
                  <a:pt x="5608" y="4452"/>
                </a:cubicBezTo>
                <a:cubicBezTo>
                  <a:pt x="5891" y="3992"/>
                  <a:pt x="4647" y="2792"/>
                  <a:pt x="4647" y="2792"/>
                </a:cubicBezTo>
                <a:cubicBezTo>
                  <a:pt x="4647" y="2792"/>
                  <a:pt x="5996" y="1543"/>
                  <a:pt x="5820" y="1225"/>
                </a:cubicBezTo>
                <a:cubicBezTo>
                  <a:pt x="5786" y="1163"/>
                  <a:pt x="5689" y="1138"/>
                  <a:pt x="5554" y="1138"/>
                </a:cubicBezTo>
                <a:cubicBezTo>
                  <a:pt x="4989" y="1138"/>
                  <a:pt x="3762" y="1579"/>
                  <a:pt x="3762" y="1579"/>
                </a:cubicBezTo>
                <a:cubicBezTo>
                  <a:pt x="3762" y="1579"/>
                  <a:pt x="3067" y="0"/>
                  <a:pt x="23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7" name="Google Shape;1047;p29"/>
          <p:cNvGrpSpPr/>
          <p:nvPr/>
        </p:nvGrpSpPr>
        <p:grpSpPr>
          <a:xfrm rot="-932503">
            <a:off x="7539588" y="370388"/>
            <a:ext cx="1146642" cy="694934"/>
            <a:chOff x="478326" y="2825649"/>
            <a:chExt cx="1012293" cy="613511"/>
          </a:xfrm>
        </p:grpSpPr>
        <p:sp>
          <p:nvSpPr>
            <p:cNvPr id="1048" name="Google Shape;1048;p29"/>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9"/>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9"/>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9"/>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9"/>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3" name="Google Shape;1053;p29"/>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9"/>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9"/>
          <p:cNvSpPr/>
          <p:nvPr/>
        </p:nvSpPr>
        <p:spPr>
          <a:xfrm flipH="1">
            <a:off x="783813"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9"/>
          <p:cNvSpPr/>
          <p:nvPr/>
        </p:nvSpPr>
        <p:spPr>
          <a:xfrm rot="-2209237" flipH="1">
            <a:off x="205787"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7" name="Google Shape;1057;p29"/>
          <p:cNvGrpSpPr/>
          <p:nvPr/>
        </p:nvGrpSpPr>
        <p:grpSpPr>
          <a:xfrm flipH="1">
            <a:off x="617852" y="733926"/>
            <a:ext cx="903988" cy="755732"/>
            <a:chOff x="-304950" y="1799125"/>
            <a:chExt cx="1469422" cy="1228432"/>
          </a:xfrm>
        </p:grpSpPr>
        <p:sp>
          <p:nvSpPr>
            <p:cNvPr id="1058" name="Google Shape;1058;p29"/>
            <p:cNvSpPr/>
            <p:nvPr/>
          </p:nvSpPr>
          <p:spPr>
            <a:xfrm>
              <a:off x="-304950" y="2353565"/>
              <a:ext cx="1181737" cy="67399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9"/>
            <p:cNvSpPr/>
            <p:nvPr/>
          </p:nvSpPr>
          <p:spPr>
            <a:xfrm>
              <a:off x="-20901" y="2114387"/>
              <a:ext cx="51454" cy="33036"/>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9"/>
            <p:cNvSpPr/>
            <p:nvPr/>
          </p:nvSpPr>
          <p:spPr>
            <a:xfrm>
              <a:off x="421690" y="2290491"/>
              <a:ext cx="51026" cy="24951"/>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9"/>
            <p:cNvSpPr/>
            <p:nvPr/>
          </p:nvSpPr>
          <p:spPr>
            <a:xfrm>
              <a:off x="839544" y="2338519"/>
              <a:ext cx="64947" cy="3994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9"/>
            <p:cNvSpPr/>
            <p:nvPr/>
          </p:nvSpPr>
          <p:spPr>
            <a:xfrm>
              <a:off x="-216496" y="2018117"/>
              <a:ext cx="1366458" cy="435193"/>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a:off x="589067" y="2438216"/>
              <a:ext cx="176423" cy="24362"/>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9"/>
            <p:cNvSpPr/>
            <p:nvPr/>
          </p:nvSpPr>
          <p:spPr>
            <a:xfrm>
              <a:off x="-229507" y="1799125"/>
              <a:ext cx="1393979" cy="673618"/>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9"/>
            <p:cNvSpPr/>
            <p:nvPr/>
          </p:nvSpPr>
          <p:spPr>
            <a:xfrm>
              <a:off x="238143" y="2057953"/>
              <a:ext cx="581150" cy="144832"/>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9"/>
            <p:cNvSpPr/>
            <p:nvPr/>
          </p:nvSpPr>
          <p:spPr>
            <a:xfrm>
              <a:off x="-42426" y="2098003"/>
              <a:ext cx="92147" cy="65536"/>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9"/>
            <p:cNvSpPr/>
            <p:nvPr/>
          </p:nvSpPr>
          <p:spPr>
            <a:xfrm>
              <a:off x="407929" y="2278443"/>
              <a:ext cx="79029" cy="50383"/>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9"/>
            <p:cNvSpPr/>
            <p:nvPr/>
          </p:nvSpPr>
          <p:spPr>
            <a:xfrm>
              <a:off x="828086" y="2327435"/>
              <a:ext cx="89577" cy="64465"/>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9"/>
            <p:cNvSpPr/>
            <p:nvPr/>
          </p:nvSpPr>
          <p:spPr>
            <a:xfrm>
              <a:off x="243658" y="2462900"/>
              <a:ext cx="177333" cy="474333"/>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9"/>
            <p:cNvSpPr/>
            <p:nvPr/>
          </p:nvSpPr>
          <p:spPr>
            <a:xfrm>
              <a:off x="791194" y="2507394"/>
              <a:ext cx="78868" cy="434283"/>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9"/>
            <p:cNvSpPr/>
            <p:nvPr/>
          </p:nvSpPr>
          <p:spPr>
            <a:xfrm>
              <a:off x="-301523" y="2365398"/>
              <a:ext cx="379991" cy="306156"/>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29"/>
          <p:cNvGrpSpPr/>
          <p:nvPr/>
        </p:nvGrpSpPr>
        <p:grpSpPr>
          <a:xfrm>
            <a:off x="713222" y="3764704"/>
            <a:ext cx="976966" cy="613408"/>
            <a:chOff x="6925510" y="205316"/>
            <a:chExt cx="905688" cy="530354"/>
          </a:xfrm>
        </p:grpSpPr>
        <p:sp>
          <p:nvSpPr>
            <p:cNvPr id="1073" name="Google Shape;1073;p29"/>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9"/>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9"/>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9"/>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9"/>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9"/>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14781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Amatic SC"/>
              <a:buNone/>
              <a:defRPr sz="4000" b="1">
                <a:solidFill>
                  <a:schemeClr val="dk1"/>
                </a:solidFill>
                <a:latin typeface="Amatic SC"/>
                <a:ea typeface="Amatic SC"/>
                <a:cs typeface="Amatic SC"/>
                <a:sym typeface="Amatic SC"/>
              </a:defRPr>
            </a:lvl1pPr>
            <a:lvl2pPr lvl="1">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8" r:id="rId4"/>
    <p:sldLayoutId id="2147483672" r:id="rId5"/>
    <p:sldLayoutId id="2147483673" r:id="rId6"/>
    <p:sldLayoutId id="2147483674" r:id="rId7"/>
    <p:sldLayoutId id="2147483675" r:id="rId8"/>
    <p:sldLayoutId id="214748368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7.wdp"/><Relationship Id="rId5" Type="http://schemas.openxmlformats.org/officeDocument/2006/relationships/image" Target="../media/image27.png"/><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9.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a:stretch/>
        </p:blipFill>
        <p:spPr>
          <a:xfrm>
            <a:off x="1654" y="930"/>
            <a:ext cx="9140694" cy="5141640"/>
          </a:xfrm>
          <a:prstGeom prst="rect">
            <a:avLst/>
          </a:prstGeom>
          <a:noFill/>
          <a:ln>
            <a:noFill/>
          </a:ln>
        </p:spPr>
      </p:pic>
      <p:pic>
        <p:nvPicPr>
          <p:cNvPr id="93" name="Google Shape;93;p1"/>
          <p:cNvPicPr preferRelativeResize="0"/>
          <p:nvPr/>
        </p:nvPicPr>
        <p:blipFill rotWithShape="1">
          <a:blip r:embed="rId4">
            <a:alphaModFix/>
          </a:blip>
          <a:srcRect/>
          <a:stretch/>
        </p:blipFill>
        <p:spPr>
          <a:xfrm flipH="1">
            <a:off x="7279602" y="3975534"/>
            <a:ext cx="1894880" cy="1300311"/>
          </a:xfrm>
          <a:prstGeom prst="rect">
            <a:avLst/>
          </a:prstGeom>
          <a:noFill/>
          <a:ln>
            <a:noFill/>
          </a:ln>
        </p:spPr>
      </p:pic>
      <p:pic>
        <p:nvPicPr>
          <p:cNvPr id="94" name="Google Shape;94;p1"/>
          <p:cNvPicPr preferRelativeResize="0"/>
          <p:nvPr/>
        </p:nvPicPr>
        <p:blipFill rotWithShape="1">
          <a:blip r:embed="rId5">
            <a:alphaModFix/>
          </a:blip>
          <a:srcRect/>
          <a:stretch/>
        </p:blipFill>
        <p:spPr>
          <a:xfrm>
            <a:off x="6765234" y="-132345"/>
            <a:ext cx="2441382" cy="1991653"/>
          </a:xfrm>
          <a:prstGeom prst="rect">
            <a:avLst/>
          </a:prstGeom>
          <a:noFill/>
          <a:ln>
            <a:noFill/>
          </a:ln>
        </p:spPr>
      </p:pic>
      <p:pic>
        <p:nvPicPr>
          <p:cNvPr id="95" name="Google Shape;95;p1"/>
          <p:cNvPicPr preferRelativeResize="0"/>
          <p:nvPr/>
        </p:nvPicPr>
        <p:blipFill rotWithShape="1">
          <a:blip r:embed="rId6">
            <a:alphaModFix/>
          </a:blip>
          <a:srcRect/>
          <a:stretch/>
        </p:blipFill>
        <p:spPr>
          <a:xfrm flipH="1">
            <a:off x="567224" y="3721118"/>
            <a:ext cx="1191330" cy="1421452"/>
          </a:xfrm>
          <a:prstGeom prst="rect">
            <a:avLst/>
          </a:prstGeom>
          <a:noFill/>
          <a:ln>
            <a:noFill/>
          </a:ln>
        </p:spPr>
      </p:pic>
      <p:pic>
        <p:nvPicPr>
          <p:cNvPr id="96" name="Google Shape;96;p1"/>
          <p:cNvPicPr preferRelativeResize="0"/>
          <p:nvPr/>
        </p:nvPicPr>
        <p:blipFill rotWithShape="1">
          <a:blip r:embed="rId7">
            <a:alphaModFix/>
          </a:blip>
          <a:srcRect/>
          <a:stretch/>
        </p:blipFill>
        <p:spPr>
          <a:xfrm rot="582822">
            <a:off x="-158772" y="-37535"/>
            <a:ext cx="2353583" cy="1462276"/>
          </a:xfrm>
          <a:prstGeom prst="rect">
            <a:avLst/>
          </a:prstGeom>
          <a:noFill/>
          <a:ln>
            <a:noFill/>
          </a:ln>
        </p:spPr>
      </p:pic>
      <p:pic>
        <p:nvPicPr>
          <p:cNvPr id="97" name="Google Shape;97;p1"/>
          <p:cNvPicPr preferRelativeResize="0"/>
          <p:nvPr/>
        </p:nvPicPr>
        <p:blipFill rotWithShape="1">
          <a:blip r:embed="rId8">
            <a:alphaModFix/>
          </a:blip>
          <a:srcRect/>
          <a:stretch/>
        </p:blipFill>
        <p:spPr>
          <a:xfrm>
            <a:off x="4143022" y="3512374"/>
            <a:ext cx="1690012" cy="1687075"/>
          </a:xfrm>
          <a:prstGeom prst="rect">
            <a:avLst/>
          </a:prstGeom>
          <a:noFill/>
          <a:ln>
            <a:noFill/>
          </a:ln>
        </p:spPr>
      </p:pic>
      <p:sp>
        <p:nvSpPr>
          <p:cNvPr id="99" name="Google Shape;99;p1"/>
          <p:cNvSpPr txBox="1"/>
          <p:nvPr/>
        </p:nvSpPr>
        <p:spPr>
          <a:xfrm>
            <a:off x="436748" y="1915806"/>
            <a:ext cx="8263468" cy="1423420"/>
          </a:xfrm>
          <a:prstGeom prst="rect">
            <a:avLst/>
          </a:prstGeom>
          <a:noFill/>
          <a:ln>
            <a:noFill/>
          </a:ln>
        </p:spPr>
        <p:txBody>
          <a:bodyPr spcFirstLastPara="1" wrap="square" lIns="68553" tIns="34267" rIns="68553" bIns="34267" anchor="t" anchorCtr="0">
            <a:spAutoFit/>
          </a:bodyPr>
          <a:lstStyle/>
          <a:p>
            <a:pPr algn="ctr"/>
            <a:r>
              <a:rPr lang="en-US" sz="4400" b="1" dirty="0">
                <a:solidFill>
                  <a:srgbClr val="002060"/>
                </a:solidFill>
                <a:latin typeface="UTM Cookies" panose="02040603050506020204" pitchFamily="18" charset="0"/>
              </a:rPr>
              <a:t>ĐỌC MỞ RỘNG</a:t>
            </a:r>
          </a:p>
          <a:p>
            <a:pPr algn="ctr"/>
            <a:r>
              <a:rPr lang="en-US" sz="4400" b="1" dirty="0">
                <a:solidFill>
                  <a:srgbClr val="002060"/>
                </a:solidFill>
                <a:latin typeface="UTM Cookies" panose="02040603050506020204" pitchFamily="18" charset="0"/>
              </a:rPr>
              <a:t>BÀI 2: NGÀY HÔM QUA ĐÂU RỒI?</a:t>
            </a:r>
          </a:p>
        </p:txBody>
      </p:sp>
      <p:sp>
        <p:nvSpPr>
          <p:cNvPr id="102" name="Google Shape;102;p1"/>
          <p:cNvSpPr txBox="1"/>
          <p:nvPr/>
        </p:nvSpPr>
        <p:spPr>
          <a:xfrm>
            <a:off x="2790322" y="728015"/>
            <a:ext cx="3556320" cy="807867"/>
          </a:xfrm>
          <a:prstGeom prst="rect">
            <a:avLst/>
          </a:prstGeom>
          <a:noFill/>
          <a:ln>
            <a:noFill/>
          </a:ln>
        </p:spPr>
        <p:txBody>
          <a:bodyPr spcFirstLastPara="1" wrap="square" lIns="68553" tIns="34267" rIns="68553" bIns="34267" anchor="t" anchorCtr="0">
            <a:spAutoFit/>
          </a:bodyPr>
          <a:lstStyle/>
          <a:p>
            <a:pPr algn="ctr"/>
            <a:r>
              <a:rPr lang="en-US" altLang="zh-CN" sz="4800" b="1" dirty="0">
                <a:solidFill>
                  <a:schemeClr val="accent2">
                    <a:lumMod val="50000"/>
                  </a:schemeClr>
                </a:solidFill>
                <a:latin typeface="UTM Cookies" panose="02040603050506020204" pitchFamily="18" charset="0"/>
              </a:rPr>
              <a:t>TIẾNG VIỆT</a:t>
            </a:r>
            <a:endParaRPr sz="4800" b="1" dirty="0">
              <a:solidFill>
                <a:schemeClr val="accent2">
                  <a:lumMod val="50000"/>
                </a:schemeClr>
              </a:solidFill>
              <a:latin typeface="UTM Cookies"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750"/>
                                        <p:tgtEl>
                                          <p:spTgt spid="92"/>
                                        </p:tgtEl>
                                      </p:cBhvr>
                                    </p:animEffect>
                                  </p:childTnLst>
                                </p:cTn>
                              </p:par>
                              <p:par>
                                <p:cTn id="8" presetID="2" presetClass="entr" presetSubtype="8" fill="hold" nodeType="withEffect">
                                  <p:stCondLst>
                                    <p:cond delay="750"/>
                                  </p:stCondLst>
                                  <p:childTnLst>
                                    <p:set>
                                      <p:cBhvr>
                                        <p:cTn id="9" dur="1" fill="hold">
                                          <p:stCondLst>
                                            <p:cond delay="0"/>
                                          </p:stCondLst>
                                        </p:cTn>
                                        <p:tgtEl>
                                          <p:spTgt spid="93"/>
                                        </p:tgtEl>
                                        <p:attrNameLst>
                                          <p:attrName>style.visibility</p:attrName>
                                        </p:attrNameLst>
                                      </p:cBhvr>
                                      <p:to>
                                        <p:strVal val="visible"/>
                                      </p:to>
                                    </p:set>
                                    <p:anim calcmode="lin" valueType="num">
                                      <p:cBhvr additive="base">
                                        <p:cTn id="10" dur="750"/>
                                        <p:tgtEl>
                                          <p:spTgt spid="93"/>
                                        </p:tgtEl>
                                        <p:attrNameLst>
                                          <p:attrName>ppt_x</p:attrName>
                                        </p:attrNameLst>
                                      </p:cBhvr>
                                      <p:tavLst>
                                        <p:tav tm="0">
                                          <p:val>
                                            <p:strVal val="#ppt_x-1"/>
                                          </p:val>
                                        </p:tav>
                                        <p:tav tm="100000">
                                          <p:val>
                                            <p:strVal val="#ppt_x"/>
                                          </p:val>
                                        </p:tav>
                                      </p:tavLst>
                                    </p:anim>
                                  </p:childTnLst>
                                </p:cTn>
                              </p:par>
                            </p:childTnLst>
                          </p:cTn>
                        </p:par>
                        <p:par>
                          <p:cTn id="11" fill="hold">
                            <p:stCondLst>
                              <p:cond delay="750"/>
                            </p:stCondLst>
                            <p:childTnLst>
                              <p:par>
                                <p:cTn id="12" presetID="2" presetClass="entr" presetSubtype="8" fill="hold" nodeType="afterEffect">
                                  <p:stCondLst>
                                    <p:cond delay="0"/>
                                  </p:stCondLst>
                                  <p:childTnLst>
                                    <p:set>
                                      <p:cBhvr>
                                        <p:cTn id="13" dur="1" fill="hold">
                                          <p:stCondLst>
                                            <p:cond delay="0"/>
                                          </p:stCondLst>
                                        </p:cTn>
                                        <p:tgtEl>
                                          <p:spTgt spid="94"/>
                                        </p:tgtEl>
                                        <p:attrNameLst>
                                          <p:attrName>style.visibility</p:attrName>
                                        </p:attrNameLst>
                                      </p:cBhvr>
                                      <p:to>
                                        <p:strVal val="visible"/>
                                      </p:to>
                                    </p:set>
                                    <p:anim calcmode="lin" valueType="num">
                                      <p:cBhvr additive="base">
                                        <p:cTn id="14" dur="750"/>
                                        <p:tgtEl>
                                          <p:spTgt spid="94"/>
                                        </p:tgtEl>
                                        <p:attrNameLst>
                                          <p:attrName>ppt_x</p:attrName>
                                        </p:attrNameLst>
                                      </p:cBhvr>
                                      <p:tavLst>
                                        <p:tav tm="0">
                                          <p:val>
                                            <p:strVal val="#ppt_x-1"/>
                                          </p:val>
                                        </p:tav>
                                        <p:tav tm="100000">
                                          <p:val>
                                            <p:strVal val="#ppt_x"/>
                                          </p:val>
                                        </p:tav>
                                      </p:tavLst>
                                    </p:anim>
                                  </p:childTnLst>
                                </p:cTn>
                              </p:par>
                              <p:par>
                                <p:cTn id="15" presetID="2" presetClass="entr" presetSubtype="8" fill="hold" nodeType="withEffect">
                                  <p:stCondLst>
                                    <p:cond delay="50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750"/>
                                        <p:tgtEl>
                                          <p:spTgt spid="96"/>
                                        </p:tgtEl>
                                        <p:attrNameLst>
                                          <p:attrName>ppt_x</p:attrName>
                                        </p:attrNameLst>
                                      </p:cBhvr>
                                      <p:tavLst>
                                        <p:tav tm="0">
                                          <p:val>
                                            <p:strVal val="#ppt_x-1"/>
                                          </p:val>
                                        </p:tav>
                                        <p:tav tm="100000">
                                          <p:val>
                                            <p:strVal val="#ppt_x"/>
                                          </p:val>
                                        </p:tav>
                                      </p:tavLst>
                                    </p:anim>
                                  </p:childTnLst>
                                </p:cTn>
                              </p:par>
                              <p:par>
                                <p:cTn id="18" presetID="2" presetClass="entr" presetSubtype="4" fill="hold" nodeType="withEffect">
                                  <p:stCondLst>
                                    <p:cond delay="25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750"/>
                                        <p:tgtEl>
                                          <p:spTgt spid="9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fade">
                                      <p:cBhvr>
                                        <p:cTn id="2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8">
            <a:extLst>
              <a:ext uri="{FF2B5EF4-FFF2-40B4-BE49-F238E27FC236}">
                <a16:creationId xmlns:a16="http://schemas.microsoft.com/office/drawing/2014/main" id="{0DA143FB-6813-42B7-A218-894C318EB6C3}"/>
              </a:ext>
            </a:extLst>
          </p:cNvPr>
          <p:cNvSpPr/>
          <p:nvPr/>
        </p:nvSpPr>
        <p:spPr>
          <a:xfrm>
            <a:off x="0" y="0"/>
            <a:ext cx="9144000" cy="5143500"/>
          </a:xfrm>
          <a:prstGeom prst="rect">
            <a:avLst/>
          </a:prstGeom>
          <a:solidFill>
            <a:schemeClr val="bg1"/>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7">
            <a:extLst>
              <a:ext uri="{FF2B5EF4-FFF2-40B4-BE49-F238E27FC236}">
                <a16:creationId xmlns:a16="http://schemas.microsoft.com/office/drawing/2014/main" id="{08FDEF00-95E5-4205-8A71-EE6E06A39D10}"/>
              </a:ext>
            </a:extLst>
          </p:cNvPr>
          <p:cNvSpPr txBox="1"/>
          <p:nvPr/>
        </p:nvSpPr>
        <p:spPr>
          <a:xfrm>
            <a:off x="0" y="392843"/>
            <a:ext cx="9144003" cy="1384995"/>
          </a:xfrm>
          <a:prstGeom prst="rect">
            <a:avLst/>
          </a:prstGeom>
          <a:solidFill>
            <a:schemeClr val="accent3">
              <a:lumMod val="40000"/>
              <a:lumOff val="60000"/>
            </a:schemeClr>
          </a:solidFill>
        </p:spPr>
        <p:txBody>
          <a:bodyPr wrap="square">
            <a:spAutoFit/>
          </a:bodyPr>
          <a:lstStyle/>
          <a:p>
            <a:pPr marL="0" lvl="0" indent="0" algn="ctr">
              <a:lnSpc>
                <a:spcPct val="150000"/>
              </a:lnSpc>
            </a:pPr>
            <a:r>
              <a:rPr lang="en-US" sz="2800" b="1" dirty="0" err="1">
                <a:solidFill>
                  <a:srgbClr val="002060"/>
                </a:solidFill>
                <a:latin typeface="HP001" panose="020B0603050302020204" pitchFamily="34" charset="0"/>
                <a:ea typeface="HP001" panose="020B0603050302020204" pitchFamily="34" charset="0"/>
                <a:cs typeface="HP001 5H" panose="020B0603050302020204" pitchFamily="34" charset="0"/>
              </a:rPr>
              <a:t>Đọ</a:t>
            </a:r>
            <a:r>
              <a:rPr lang="el-GR" sz="2800" b="1" dirty="0">
                <a:solidFill>
                  <a:srgbClr val="002060"/>
                </a:solidFill>
                <a:latin typeface="HP001" panose="020B0603050302020204" pitchFamily="34" charset="0"/>
                <a:ea typeface="HP001" panose="020B0603050302020204" pitchFamily="34" charset="0"/>
                <a:cs typeface="HP001 5H" panose="020B0603050302020204" pitchFamily="34" charset="0"/>
              </a:rPr>
              <a:t>Ο</a:t>
            </a:r>
            <a:r>
              <a:rPr lang="en-US" sz="2800" b="1" dirty="0">
                <a:solidFill>
                  <a:srgbClr val="002060"/>
                </a:solidFill>
                <a:latin typeface="HP001" panose="020B0603050302020204" pitchFamily="34" charset="0"/>
                <a:ea typeface="HP001" panose="020B0603050302020204" pitchFamily="34" charset="0"/>
                <a:cs typeface="HP001 5H" panose="020B0603050302020204" pitchFamily="34" charset="0"/>
              </a:rPr>
              <a:t>ɖ </a:t>
            </a:r>
            <a:r>
              <a:rPr lang="el-GR" sz="2800" b="1" dirty="0">
                <a:solidFill>
                  <a:srgbClr val="002060"/>
                </a:solidFill>
                <a:latin typeface="HP001" panose="020B0603050302020204" pitchFamily="34" charset="0"/>
                <a:ea typeface="HP001" panose="020B0603050302020204" pitchFamily="34" charset="0"/>
                <a:cs typeface="HP001 5H" panose="020B0603050302020204" pitchFamily="34" charset="0"/>
              </a:rPr>
              <a:t>ε</a:t>
            </a:r>
            <a:r>
              <a:rPr lang="en-US" sz="2800" b="1" dirty="0">
                <a:solidFill>
                  <a:srgbClr val="002060"/>
                </a:solidFill>
                <a:latin typeface="HP001" panose="020B0603050302020204" pitchFamily="34" charset="0"/>
                <a:ea typeface="HP001" panose="020B0603050302020204" pitchFamily="34" charset="0"/>
                <a:cs typeface="HP001 5H" panose="020B0603050302020204" pitchFamily="34" charset="0"/>
              </a:rPr>
              <a:t>o </a:t>
            </a:r>
            <a:r>
              <a:rPr lang="en-US" sz="2800" b="1" dirty="0" err="1">
                <a:solidFill>
                  <a:srgbClr val="002060"/>
                </a:solidFill>
                <a:latin typeface="HP001" panose="020B0603050302020204" pitchFamily="34" charset="0"/>
                <a:ea typeface="HP001" panose="020B0603050302020204" pitchFamily="34" charset="0"/>
                <a:cs typeface="HP001 5H" panose="020B0603050302020204" pitchFamily="34" charset="0"/>
              </a:rPr>
              <a:t>bɝȰ</a:t>
            </a:r>
            <a:r>
              <a:rPr lang="en-US" sz="2800" b="1" dirty="0">
                <a:solidFill>
                  <a:srgbClr val="002060"/>
                </a:solidFill>
                <a:latin typeface="HP001" panose="020B0603050302020204" pitchFamily="34" charset="0"/>
                <a:ea typeface="HP001" panose="020B0603050302020204" pitchFamily="34" charset="0"/>
                <a:cs typeface="HP001 5H" panose="020B0603050302020204" pitchFamily="34" charset="0"/>
              </a:rPr>
              <a:t> ǻ</a:t>
            </a:r>
            <a:r>
              <a:rPr lang="el-GR" sz="2800" b="1" dirty="0">
                <a:solidFill>
                  <a:srgbClr val="002060"/>
                </a:solidFill>
                <a:latin typeface="HP001" panose="020B0603050302020204" pitchFamily="34" charset="0"/>
                <a:ea typeface="HP001" panose="020B0603050302020204" pitchFamily="34" charset="0"/>
                <a:cs typeface="HP001 5H" panose="020B0603050302020204" pitchFamily="34" charset="0"/>
              </a:rPr>
              <a:t>Ή; </a:t>
            </a:r>
            <a:r>
              <a:rPr lang="en-US" sz="2800" b="1" dirty="0" err="1">
                <a:solidFill>
                  <a:srgbClr val="002060"/>
                </a:solidFill>
                <a:latin typeface="HP001" panose="020B0603050302020204" pitchFamily="34" charset="0"/>
                <a:ea typeface="HP001" panose="020B0603050302020204" pitchFamily="34" charset="0"/>
                <a:cs typeface="HP001 5H" panose="020B0603050302020204" pitchFamily="34" charset="0"/>
              </a:rPr>
              <a:t>Ǻộ</a:t>
            </a:r>
            <a:r>
              <a:rPr lang="el-GR" sz="2800" b="1" dirty="0">
                <a:solidFill>
                  <a:srgbClr val="002060"/>
                </a:solidFill>
                <a:latin typeface="HP001" panose="020B0603050302020204" pitchFamily="34" charset="0"/>
                <a:ea typeface="HP001" panose="020B0603050302020204" pitchFamily="34" charset="0"/>
                <a:cs typeface="HP001 5H" panose="020B0603050302020204" pitchFamily="34" charset="0"/>
              </a:rPr>
              <a:t>Τή </a:t>
            </a:r>
            <a:r>
              <a:rPr lang="en-US" sz="2800" b="1" dirty="0" err="1">
                <a:solidFill>
                  <a:srgbClr val="002060"/>
                </a:solidFill>
                <a:latin typeface="HP001" panose="020B0603050302020204" pitchFamily="34" charset="0"/>
                <a:ea typeface="HP001" panose="020B0603050302020204" pitchFamily="34" charset="0"/>
                <a:cs typeface="HP001 5H" panose="020B0603050302020204" pitchFamily="34" charset="0"/>
              </a:rPr>
              <a:t>đo</a:t>
            </a:r>
            <a:r>
              <a:rPr lang="el-GR" sz="2800" b="1" dirty="0">
                <a:solidFill>
                  <a:srgbClr val="002060"/>
                </a:solidFill>
                <a:latin typeface="HP001" panose="020B0603050302020204" pitchFamily="34" charset="0"/>
                <a:ea typeface="HP001" panose="020B0603050302020204" pitchFamily="34" charset="0"/>
                <a:cs typeface="HP001 5H" panose="020B0603050302020204" pitchFamily="34" charset="0"/>
              </a:rPr>
              <a:t>Ο</a:t>
            </a:r>
            <a:r>
              <a:rPr lang="en-US" sz="2800" b="1" dirty="0" err="1">
                <a:solidFill>
                  <a:srgbClr val="002060"/>
                </a:solidFill>
                <a:latin typeface="HP001" panose="020B0603050302020204" pitchFamily="34" charset="0"/>
                <a:ea typeface="HP001" panose="020B0603050302020204" pitchFamily="34" charset="0"/>
                <a:cs typeface="HP001 5H" panose="020B0603050302020204" pitchFamily="34" charset="0"/>
              </a:rPr>
              <a:t>ɝȰ</a:t>
            </a:r>
            <a:r>
              <a:rPr lang="en-US" sz="2800" b="1" dirty="0">
                <a:solidFill>
                  <a:srgbClr val="002060"/>
                </a:solidFill>
                <a:latin typeface="HP001" panose="020B0603050302020204" pitchFamily="34" charset="0"/>
                <a:ea typeface="HP001" panose="020B0603050302020204" pitchFamily="34" charset="0"/>
                <a:cs typeface="HP001 5H" panose="020B0603050302020204" pitchFamily="34" charset="0"/>
              </a:rPr>
              <a:t> con </a:t>
            </a:r>
            <a:r>
              <a:rPr lang="el-GR" sz="2800" b="1" dirty="0">
                <a:solidFill>
                  <a:srgbClr val="002060"/>
                </a:solidFill>
                <a:latin typeface="HP001" panose="020B0603050302020204" pitchFamily="34" charset="0"/>
                <a:ea typeface="HP001" panose="020B0603050302020204" pitchFamily="34" charset="0"/>
                <a:cs typeface="HP001 5H" panose="020B0603050302020204" pitchFamily="34" charset="0"/>
              </a:rPr>
              <a:t>κ</a:t>
            </a:r>
            <a:r>
              <a:rPr lang="en-US" sz="2800" b="1" dirty="0">
                <a:solidFill>
                  <a:srgbClr val="002060"/>
                </a:solidFill>
                <a:latin typeface="HP001" panose="020B0603050302020204" pitchFamily="34" charset="0"/>
                <a:ea typeface="HP001" panose="020B0603050302020204" pitchFamily="34" charset="0"/>
                <a:cs typeface="HP001 5H" panose="020B0603050302020204" pitchFamily="34" charset="0"/>
              </a:rPr>
              <a:t>í</a:t>
            </a:r>
            <a:r>
              <a:rPr lang="el-GR" sz="2800" b="1" dirty="0">
                <a:solidFill>
                  <a:srgbClr val="002060"/>
                </a:solidFill>
                <a:latin typeface="HP001" panose="020B0603050302020204" pitchFamily="34" charset="0"/>
                <a:ea typeface="HP001" panose="020B0603050302020204" pitchFamily="34" charset="0"/>
                <a:cs typeface="HP001 5H" panose="020B0603050302020204" pitchFamily="34" charset="0"/>
              </a:rPr>
              <a:t>ε </a:t>
            </a:r>
            <a:r>
              <a:rPr lang="en-US" sz="2800" b="1" dirty="0" err="1">
                <a:solidFill>
                  <a:srgbClr val="002060"/>
                </a:solidFill>
                <a:latin typeface="HP001" panose="020B0603050302020204" pitchFamily="34" charset="0"/>
                <a:ea typeface="HP001" panose="020B0603050302020204" pitchFamily="34" charset="0"/>
                <a:cs typeface="HP001 5H" panose="020B0603050302020204" pitchFamily="34" charset="0"/>
              </a:rPr>
              <a:t>của</a:t>
            </a:r>
            <a:r>
              <a:rPr lang="en-US" sz="2800" b="1" dirty="0">
                <a:solidFill>
                  <a:srgbClr val="002060"/>
                </a:solidFill>
                <a:latin typeface="HP001" panose="020B0603050302020204" pitchFamily="34" charset="0"/>
                <a:ea typeface="HP001" panose="020B0603050302020204" pitchFamily="34" charset="0"/>
                <a:cs typeface="HP001 5H" panose="020B0603050302020204" pitchFamily="34" charset="0"/>
              </a:rPr>
              <a:t> </a:t>
            </a:r>
            <a:r>
              <a:rPr lang="el-GR" sz="2800" b="1" dirty="0">
                <a:solidFill>
                  <a:srgbClr val="002060"/>
                </a:solidFill>
                <a:latin typeface="HP001" panose="020B0603050302020204" pitchFamily="34" charset="0"/>
                <a:ea typeface="HP001" panose="020B0603050302020204" pitchFamily="34" charset="0"/>
                <a:cs typeface="HP001 5H" panose="020B0603050302020204" pitchFamily="34" charset="0"/>
              </a:rPr>
              <a:t>ε</a:t>
            </a:r>
            <a:r>
              <a:rPr lang="en-US" sz="2800" b="1" dirty="0">
                <a:solidFill>
                  <a:srgbClr val="002060"/>
                </a:solidFill>
                <a:latin typeface="HP001" panose="020B0603050302020204" pitchFamily="34" charset="0"/>
                <a:ea typeface="HP001" panose="020B0603050302020204" pitchFamily="34" charset="0"/>
                <a:cs typeface="HP001 5H" panose="020B0603050302020204" pitchFamily="34" charset="0"/>
              </a:rPr>
              <a:t>ủ </a:t>
            </a:r>
            <a:r>
              <a:rPr lang="el-GR" sz="2800" b="1" dirty="0">
                <a:solidFill>
                  <a:srgbClr val="002060"/>
                </a:solidFill>
                <a:latin typeface="HP001" panose="020B0603050302020204" pitchFamily="34" charset="0"/>
                <a:ea typeface="HP001" panose="020B0603050302020204" pitchFamily="34" charset="0"/>
                <a:cs typeface="HP001 5H" panose="020B0603050302020204" pitchFamily="34" charset="0"/>
              </a:rPr>
              <a:t>Α</a:t>
            </a:r>
            <a:r>
              <a:rPr lang="en-US" sz="2800" b="1" dirty="0">
                <a:solidFill>
                  <a:srgbClr val="002060"/>
                </a:solidFill>
                <a:latin typeface="HP001" panose="020B0603050302020204" pitchFamily="34" charset="0"/>
                <a:ea typeface="HP001" panose="020B0603050302020204" pitchFamily="34" charset="0"/>
                <a:cs typeface="HP001 5H" panose="020B0603050302020204" pitchFamily="34" charset="0"/>
              </a:rPr>
              <a:t>ȵ: </a:t>
            </a:r>
          </a:p>
          <a:p>
            <a:pPr marL="0" lvl="0" indent="0" algn="ctr">
              <a:lnSpc>
                <a:spcPct val="150000"/>
              </a:lnSpc>
            </a:pPr>
            <a:r>
              <a:rPr lang="en-US" sz="2800" b="1" dirty="0" err="1">
                <a:solidFill>
                  <a:srgbClr val="002060"/>
                </a:solidFill>
                <a:latin typeface="HP001" panose="020B0603050302020204" pitchFamily="34" charset="0"/>
                <a:ea typeface="HP001" panose="020B0603050302020204" pitchFamily="34" charset="0"/>
                <a:cs typeface="HP001 5H" panose="020B0603050302020204" pitchFamily="34" charset="0"/>
              </a:rPr>
              <a:t>Thiếu</a:t>
            </a:r>
            <a:r>
              <a:rPr lang="en-US" sz="2800" b="1" dirty="0">
                <a:solidFill>
                  <a:srgbClr val="002060"/>
                </a:solidFill>
                <a:latin typeface="HP001" panose="020B0603050302020204" pitchFamily="34" charset="0"/>
                <a:ea typeface="HP001" panose="020B0603050302020204" pitchFamily="34" charset="0"/>
                <a:cs typeface="HP001 5H" panose="020B0603050302020204" pitchFamily="34" charset="0"/>
              </a:rPr>
              <a:t> </a:t>
            </a:r>
            <a:r>
              <a:rPr lang="en-US" sz="2800" b="1" dirty="0" err="1">
                <a:solidFill>
                  <a:srgbClr val="002060"/>
                </a:solidFill>
                <a:latin typeface="HP001" panose="020B0603050302020204" pitchFamily="34" charset="0"/>
                <a:ea typeface="HP001" panose="020B0603050302020204" pitchFamily="34" charset="0"/>
                <a:cs typeface="HP001 5H" panose="020B0603050302020204" pitchFamily="34" charset="0"/>
              </a:rPr>
              <a:t>nhi</a:t>
            </a:r>
            <a:endParaRPr lang="en-US" sz="2800" b="1" dirty="0">
              <a:solidFill>
                <a:srgbClr val="FF0000"/>
              </a:solidFill>
              <a:latin typeface="HP001" panose="020B0603050302020204" pitchFamily="34" charset="0"/>
              <a:ea typeface="HP001" panose="020B0603050302020204" pitchFamily="34" charset="0"/>
              <a:cs typeface="HP001 5H" panose="020B0603050302020204" pitchFamily="34" charset="0"/>
            </a:endParaRPr>
          </a:p>
        </p:txBody>
      </p:sp>
      <p:pic>
        <p:nvPicPr>
          <p:cNvPr id="10" name="图片 8">
            <a:extLst>
              <a:ext uri="{FF2B5EF4-FFF2-40B4-BE49-F238E27FC236}">
                <a16:creationId xmlns:a16="http://schemas.microsoft.com/office/drawing/2014/main" id="{95F3C2D9-BC3A-4305-B279-84AF7306738B}"/>
              </a:ext>
            </a:extLst>
          </p:cNvPr>
          <p:cNvPicPr>
            <a:picLocks noChangeAspect="1"/>
          </p:cNvPicPr>
          <p:nvPr/>
        </p:nvPicPr>
        <p:blipFill rotWithShape="1">
          <a:blip r:embed="rId2" cstate="email"/>
          <a:srcRect/>
          <a:stretch>
            <a:fillRect/>
          </a:stretch>
        </p:blipFill>
        <p:spPr>
          <a:xfrm rot="19891505" flipH="1">
            <a:off x="-99896" y="41929"/>
            <a:ext cx="1102810" cy="701828"/>
          </a:xfrm>
          <a:prstGeom prst="rect">
            <a:avLst/>
          </a:prstGeom>
        </p:spPr>
      </p:pic>
      <p:sp>
        <p:nvSpPr>
          <p:cNvPr id="14" name="Hộp Văn bản 13">
            <a:extLst>
              <a:ext uri="{FF2B5EF4-FFF2-40B4-BE49-F238E27FC236}">
                <a16:creationId xmlns:a16="http://schemas.microsoft.com/office/drawing/2014/main" id="{F407BE8B-734F-4BE8-B99C-C70376476D11}"/>
              </a:ext>
            </a:extLst>
          </p:cNvPr>
          <p:cNvSpPr txBox="1"/>
          <p:nvPr/>
        </p:nvSpPr>
        <p:spPr>
          <a:xfrm>
            <a:off x="2574899" y="2490392"/>
            <a:ext cx="3994199" cy="1579527"/>
          </a:xfrm>
          <a:prstGeom prst="rect">
            <a:avLst/>
          </a:prstGeom>
          <a:noFill/>
        </p:spPr>
        <p:txBody>
          <a:bodyPr wrap="square" rtlCol="0">
            <a:prstTxWarp prst="textArchUp">
              <a:avLst/>
            </a:prstTxWarp>
            <a:spAutoFit/>
          </a:bodyPr>
          <a:lstStyle/>
          <a:p>
            <a:pPr algn="ctr"/>
            <a:r>
              <a:rPr lang="en-US" sz="2800" b="1" dirty="0">
                <a:solidFill>
                  <a:schemeClr val="accent4">
                    <a:lumMod val="50000"/>
                  </a:schemeClr>
                </a:solidFill>
                <a:latin typeface="Times New Roman" panose="02020603050405020304" pitchFamily="18" charset="0"/>
                <a:cs typeface="Times New Roman" panose="02020603050405020304" pitchFamily="18" charset="0"/>
              </a:rPr>
              <a:t>HOẠT ĐỘNG NHÓM 2</a:t>
            </a:r>
          </a:p>
        </p:txBody>
      </p:sp>
      <p:pic>
        <p:nvPicPr>
          <p:cNvPr id="4100" name="Picture 4" descr="MỘT SỐ KĨ THUẬT DẠY HỌC TÍCH CỰC">
            <a:extLst>
              <a:ext uri="{FF2B5EF4-FFF2-40B4-BE49-F238E27FC236}">
                <a16:creationId xmlns:a16="http://schemas.microsoft.com/office/drawing/2014/main" id="{FB3782BA-5738-4242-B6CD-71EF94BFB2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072"/>
          <a:stretch/>
        </p:blipFill>
        <p:spPr bwMode="auto">
          <a:xfrm>
            <a:off x="2772125" y="2157850"/>
            <a:ext cx="3599746" cy="309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512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a:extLst>
              <a:ext uri="{FF2B5EF4-FFF2-40B4-BE49-F238E27FC236}">
                <a16:creationId xmlns:a16="http://schemas.microsoft.com/office/drawing/2014/main" id="{EA79E5F5-A303-429E-9315-215BBAC26638}"/>
              </a:ext>
            </a:extLst>
          </p:cNvPr>
          <p:cNvSpPr/>
          <p:nvPr/>
        </p:nvSpPr>
        <p:spPr>
          <a:xfrm>
            <a:off x="0" y="2799644"/>
            <a:ext cx="9144000" cy="23438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ids Cheering Clipart, HD Png Download , Transparent Png Image - PNGitem">
            <a:extLst>
              <a:ext uri="{FF2B5EF4-FFF2-40B4-BE49-F238E27FC236}">
                <a16:creationId xmlns:a16="http://schemas.microsoft.com/office/drawing/2014/main" id="{A990837E-50A7-4FD9-B11A-81337BB1090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319" b="91153" l="5814" r="94419">
                        <a14:foregroundMark x1="44651" y1="6951" x2="44535" y2="37125"/>
                        <a14:foregroundMark x1="44070" y1="69352" x2="44070" y2="69352"/>
                        <a14:foregroundMark x1="56977" y1="63507" x2="56977" y2="63507"/>
                        <a14:foregroundMark x1="27093" y1="63191" x2="27093" y2="63191"/>
                        <a14:foregroundMark x1="16047" y1="65877" x2="16047" y2="65877"/>
                        <a14:foregroundMark x1="14302" y1="55292" x2="14302" y2="55292"/>
                        <a14:foregroundMark x1="16395" y1="77883" x2="16395" y2="77883"/>
                        <a14:foregroundMark x1="7209" y1="51185" x2="7209" y2="51185"/>
                        <a14:foregroundMark x1="5930" y1="51975" x2="5930" y2="51975"/>
                        <a14:foregroundMark x1="11512" y1="55292" x2="11512" y2="55292"/>
                        <a14:foregroundMark x1="9767" y1="47235" x2="17558" y2="75987"/>
                        <a14:foregroundMark x1="17558" y1="75987" x2="17558" y2="76145"/>
                        <a14:foregroundMark x1="80581" y1="34755" x2="79767" y2="71248"/>
                        <a14:foregroundMark x1="79767" y1="71248" x2="81047" y2="76303"/>
                        <a14:foregroundMark x1="94419" y1="50237" x2="94419" y2="50237"/>
                        <a14:foregroundMark x1="70233" y1="59716" x2="71279" y2="60506"/>
                        <a14:foregroundMark x1="84302" y1="64455" x2="84302" y2="64455"/>
                        <a14:foregroundMark x1="20116" y1="74882" x2="20116" y2="74882"/>
                        <a14:foregroundMark x1="20116" y1="77093" x2="20116" y2="77093"/>
                        <a14:foregroundMark x1="23953" y1="68404" x2="23953" y2="68404"/>
                        <a14:foregroundMark x1="9651" y1="70932" x2="9651" y2="70932"/>
                        <a14:foregroundMark x1="13605" y1="68088" x2="13605" y2="68088"/>
                        <a14:foregroundMark x1="20000" y1="91153" x2="20000" y2="91153"/>
                        <a14:foregroundMark x1="44186" y1="87204" x2="44186" y2="87204"/>
                        <a14:foregroundMark x1="73953" y1="89731" x2="73953" y2="89731"/>
                        <a14:foregroundMark x1="72791" y1="90205" x2="79884" y2="90205"/>
                        <a14:foregroundMark x1="48256" y1="88942" x2="51163" y2="88152"/>
                        <a14:foregroundMark x1="21047" y1="90205" x2="23837" y2="87520"/>
                        <a14:foregroundMark x1="26395" y1="58452" x2="27558" y2="62717"/>
                        <a14:foregroundMark x1="67093" y1="71406" x2="67093" y2="74408"/>
                        <a14:foregroundMark x1="85581" y1="84518" x2="84884" y2="83570"/>
                      </a14:backgroundRemoval>
                    </a14:imgEffect>
                  </a14:imgLayer>
                </a14:imgProps>
              </a:ext>
              <a:ext uri="{28A0092B-C50C-407E-A947-70E740481C1C}">
                <a14:useLocalDpi xmlns:a14="http://schemas.microsoft.com/office/drawing/2010/main" val="0"/>
              </a:ext>
            </a:extLst>
          </a:blip>
          <a:srcRect/>
          <a:stretch>
            <a:fillRect/>
          </a:stretch>
        </p:blipFill>
        <p:spPr bwMode="auto">
          <a:xfrm>
            <a:off x="0" y="3232441"/>
            <a:ext cx="2596445" cy="1911059"/>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5">
            <a:extLst>
              <a:ext uri="{FF2B5EF4-FFF2-40B4-BE49-F238E27FC236}">
                <a16:creationId xmlns:a16="http://schemas.microsoft.com/office/drawing/2014/main" id="{15DD34C1-A0E2-4649-83A4-AE04D7E34EC1}"/>
              </a:ext>
            </a:extLst>
          </p:cNvPr>
          <p:cNvPicPr>
            <a:picLocks noChangeAspect="1"/>
          </p:cNvPicPr>
          <p:nvPr/>
        </p:nvPicPr>
        <p:blipFill>
          <a:blip r:embed="rId4"/>
          <a:stretch>
            <a:fillRect/>
          </a:stretch>
        </p:blipFill>
        <p:spPr>
          <a:xfrm>
            <a:off x="2583633" y="60790"/>
            <a:ext cx="5724815" cy="4044398"/>
          </a:xfrm>
          <a:prstGeom prst="rect">
            <a:avLst/>
          </a:prstGeom>
        </p:spPr>
      </p:pic>
      <p:sp>
        <p:nvSpPr>
          <p:cNvPr id="2" name="Hộp Văn bản 1">
            <a:extLst>
              <a:ext uri="{FF2B5EF4-FFF2-40B4-BE49-F238E27FC236}">
                <a16:creationId xmlns:a16="http://schemas.microsoft.com/office/drawing/2014/main" id="{B40A66FE-58E4-479F-BD18-D2F2176DC5DC}"/>
              </a:ext>
            </a:extLst>
          </p:cNvPr>
          <p:cNvSpPr txBox="1"/>
          <p:nvPr/>
        </p:nvSpPr>
        <p:spPr>
          <a:xfrm rot="21209114">
            <a:off x="2844994" y="1108564"/>
            <a:ext cx="5391815" cy="1569660"/>
          </a:xfrm>
          <a:prstGeom prst="rect">
            <a:avLst/>
          </a:prstGeom>
          <a:noFill/>
        </p:spPr>
        <p:txBody>
          <a:bodyPr wrap="square" rtlCol="0">
            <a:spAutoFit/>
          </a:bodyPr>
          <a:lstStyle/>
          <a:p>
            <a:r>
              <a:rPr lang="en-US" sz="9600" dirty="0">
                <a:solidFill>
                  <a:schemeClr val="accent3">
                    <a:lumMod val="50000"/>
                  </a:schemeClr>
                </a:solidFill>
                <a:latin typeface="Bell MT" panose="02020503060305020303" pitchFamily="18" charset="0"/>
              </a:rPr>
              <a:t>THI ĐỌC</a:t>
            </a:r>
          </a:p>
        </p:txBody>
      </p:sp>
    </p:spTree>
    <p:extLst>
      <p:ext uri="{BB962C8B-B14F-4D97-AF65-F5344CB8AC3E}">
        <p14:creationId xmlns:p14="http://schemas.microsoft.com/office/powerpoint/2010/main" val="361286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D9D98766-131F-4816-8150-DC34B25C7B5E}"/>
              </a:ext>
            </a:extLst>
          </p:cNvPr>
          <p:cNvSpPr/>
          <p:nvPr/>
        </p:nvSpPr>
        <p:spPr>
          <a:xfrm>
            <a:off x="-3" y="0"/>
            <a:ext cx="9144000" cy="5143500"/>
          </a:xfrm>
          <a:prstGeom prst="rect">
            <a:avLst/>
          </a:prstGeom>
          <a:solidFill>
            <a:schemeClr val="accent3">
              <a:lumMod val="20000"/>
              <a:lumOff val="80000"/>
            </a:schemeClr>
          </a:solidFill>
          <a:ln>
            <a:solidFill>
              <a:srgbClr val="EBF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Hình ảnh Phim Hoạt Hình Dễ Thương Vẽ Tay Gió Hoa Khung Tròn Hộp Thoại, Hoa  Viền, Biên Giới Hoạt Hình, đáng Yêu miễn phí tải tập tin PNG PSDComment và  Vector">
            <a:extLst>
              <a:ext uri="{FF2B5EF4-FFF2-40B4-BE49-F238E27FC236}">
                <a16:creationId xmlns:a16="http://schemas.microsoft.com/office/drawing/2014/main" id="{4690EF0D-48EF-435B-8A9B-BF5B781939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135467"/>
            <a:ext cx="1804105" cy="1804105"/>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AAAA1DD2-557B-4164-A9CC-6679475FA83B}"/>
              </a:ext>
            </a:extLst>
          </p:cNvPr>
          <p:cNvSpPr txBox="1"/>
          <p:nvPr/>
        </p:nvSpPr>
        <p:spPr>
          <a:xfrm>
            <a:off x="88367" y="761341"/>
            <a:ext cx="1627369" cy="507831"/>
          </a:xfrm>
          <a:prstGeom prst="rect">
            <a:avLst/>
          </a:prstGeom>
          <a:noFill/>
        </p:spPr>
        <p:txBody>
          <a:bodyPr wrap="none" rtlCol="0">
            <a:spAutoFit/>
          </a:bodyPr>
          <a:lstStyle/>
          <a:p>
            <a:r>
              <a:rPr lang="en-US" sz="2700" b="1" dirty="0">
                <a:latin typeface="UTM Cookies" panose="02040603050506020204" pitchFamily="18" charset="0"/>
              </a:rPr>
              <a:t>VÒNG THI</a:t>
            </a:r>
          </a:p>
        </p:txBody>
      </p:sp>
      <p:pic>
        <p:nvPicPr>
          <p:cNvPr id="7" name="图片 23">
            <a:extLst>
              <a:ext uri="{FF2B5EF4-FFF2-40B4-BE49-F238E27FC236}">
                <a16:creationId xmlns:a16="http://schemas.microsoft.com/office/drawing/2014/main" id="{30852823-6611-472A-AE53-29BB29DFB020}"/>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1423622" y="2969834"/>
            <a:ext cx="3443839" cy="2173666"/>
          </a:xfrm>
          <a:prstGeom prst="rect">
            <a:avLst/>
          </a:prstGeom>
        </p:spPr>
      </p:pic>
      <p:sp>
        <p:nvSpPr>
          <p:cNvPr id="3" name="Hình chữ nhật: Góc Tròn 2">
            <a:extLst>
              <a:ext uri="{FF2B5EF4-FFF2-40B4-BE49-F238E27FC236}">
                <a16:creationId xmlns:a16="http://schemas.microsoft.com/office/drawing/2014/main" id="{E7547819-EE25-42FF-B1A4-DB9D6210EE80}"/>
              </a:ext>
            </a:extLst>
          </p:cNvPr>
          <p:cNvSpPr/>
          <p:nvPr/>
        </p:nvSpPr>
        <p:spPr>
          <a:xfrm>
            <a:off x="3296356" y="101600"/>
            <a:ext cx="5709393" cy="1930400"/>
          </a:xfrm>
          <a:prstGeom prst="roundRect">
            <a:avLst/>
          </a:prstGeom>
          <a:solidFill>
            <a:schemeClr val="accent1">
              <a:lumMod val="20000"/>
              <a:lumOff val="80000"/>
            </a:schemeClr>
          </a:solidFill>
          <a:ln>
            <a:solidFill>
              <a:schemeClr val="accent2">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6">
            <a:extLst>
              <a:ext uri="{FF2B5EF4-FFF2-40B4-BE49-F238E27FC236}">
                <a16:creationId xmlns:a16="http://schemas.microsoft.com/office/drawing/2014/main" id="{DDF8D0E7-05C2-4350-BAE0-B02DB658C28A}"/>
              </a:ext>
            </a:extLst>
          </p:cNvPr>
          <p:cNvPicPr>
            <a:picLocks noChangeAspect="1"/>
          </p:cNvPicPr>
          <p:nvPr/>
        </p:nvPicPr>
        <p:blipFill rotWithShape="1">
          <a:blip r:embed="rId5">
            <a:extLst>
              <a:ext uri="{28A0092B-C50C-407E-A947-70E740481C1C}">
                <a14:useLocalDpi xmlns:a14="http://schemas.microsoft.com/office/drawing/2010/main" val="0"/>
              </a:ext>
            </a:extLst>
          </a:blip>
          <a:srcRect l="37061" t="35169" r="36231" b="3958"/>
          <a:stretch>
            <a:fillRect/>
          </a:stretch>
        </p:blipFill>
        <p:spPr>
          <a:xfrm>
            <a:off x="3391754" y="655357"/>
            <a:ext cx="656344" cy="1284215"/>
          </a:xfrm>
          <a:prstGeom prst="rect">
            <a:avLst/>
          </a:prstGeom>
        </p:spPr>
      </p:pic>
      <p:sp>
        <p:nvSpPr>
          <p:cNvPr id="4" name="Hộp Văn bản 3">
            <a:extLst>
              <a:ext uri="{FF2B5EF4-FFF2-40B4-BE49-F238E27FC236}">
                <a16:creationId xmlns:a16="http://schemas.microsoft.com/office/drawing/2014/main" id="{BEA69D9D-7E61-4F33-A47E-5AE9E54387F2}"/>
              </a:ext>
            </a:extLst>
          </p:cNvPr>
          <p:cNvSpPr txBox="1"/>
          <p:nvPr/>
        </p:nvSpPr>
        <p:spPr>
          <a:xfrm>
            <a:off x="4933325" y="3598438"/>
            <a:ext cx="2427111" cy="646331"/>
          </a:xfrm>
          <a:prstGeom prst="rect">
            <a:avLst/>
          </a:prstGeom>
          <a:noFill/>
        </p:spPr>
        <p:txBody>
          <a:bodyPr wrap="square" rtlCol="0">
            <a:spAutoFit/>
          </a:bodyPr>
          <a:lstStyle/>
          <a:p>
            <a:r>
              <a:rPr lang="en-US" sz="3600" b="1" dirty="0">
                <a:solidFill>
                  <a:schemeClr val="tx1"/>
                </a:solidFill>
                <a:latin typeface="Times New Roman" panose="02020603050405020304" pitchFamily="18" charset="0"/>
                <a:cs typeface="Times New Roman" panose="02020603050405020304" pitchFamily="18" charset="0"/>
              </a:rPr>
              <a:t>NHÓM 2</a:t>
            </a:r>
          </a:p>
        </p:txBody>
      </p:sp>
      <p:sp>
        <p:nvSpPr>
          <p:cNvPr id="10" name="Hộp Văn bản 9">
            <a:extLst>
              <a:ext uri="{FF2B5EF4-FFF2-40B4-BE49-F238E27FC236}">
                <a16:creationId xmlns:a16="http://schemas.microsoft.com/office/drawing/2014/main" id="{5A8FAC69-9103-4655-B772-FB9493E9E19E}"/>
              </a:ext>
            </a:extLst>
          </p:cNvPr>
          <p:cNvSpPr txBox="1"/>
          <p:nvPr/>
        </p:nvSpPr>
        <p:spPr>
          <a:xfrm>
            <a:off x="3719926" y="163906"/>
            <a:ext cx="3332259" cy="400110"/>
          </a:xfrm>
          <a:prstGeom prst="rect">
            <a:avLst/>
          </a:prstGeom>
          <a:noFill/>
        </p:spPr>
        <p:txBody>
          <a:bodyPr wrap="square" rtlCol="0">
            <a:spAutoFit/>
          </a:bodyPr>
          <a:lstStyle/>
          <a:p>
            <a:r>
              <a:rPr lang="en-US" sz="2000" b="1" i="1" dirty="0" err="1">
                <a:solidFill>
                  <a:schemeClr val="tx1"/>
                </a:solidFill>
                <a:latin typeface="Times New Roman" panose="02020603050405020304" pitchFamily="18" charset="0"/>
                <a:cs typeface="Times New Roman" panose="02020603050405020304" pitchFamily="18" charset="0"/>
              </a:rPr>
              <a:t>Gợi</a:t>
            </a:r>
            <a:r>
              <a:rPr lang="en-US" sz="2000" b="1" i="1" dirty="0">
                <a:solidFill>
                  <a:schemeClr val="tx1"/>
                </a:solidFill>
                <a:latin typeface="Times New Roman" panose="02020603050405020304" pitchFamily="18" charset="0"/>
                <a:cs typeface="Times New Roman" panose="02020603050405020304" pitchFamily="18" charset="0"/>
              </a:rPr>
              <a:t> ý </a:t>
            </a:r>
            <a:r>
              <a:rPr lang="en-US" sz="2000" b="1" i="1" dirty="0" err="1">
                <a:solidFill>
                  <a:schemeClr val="tx1"/>
                </a:solidFill>
                <a:latin typeface="Times New Roman" panose="02020603050405020304" pitchFamily="18" charset="0"/>
                <a:cs typeface="Times New Roman" panose="02020603050405020304" pitchFamily="18" charset="0"/>
              </a:rPr>
              <a:t>nhận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xét</a:t>
            </a:r>
            <a:r>
              <a:rPr lang="en-US" sz="2000" b="1" i="1" dirty="0">
                <a:solidFill>
                  <a:schemeClr val="tx1"/>
                </a:solidFill>
                <a:latin typeface="Times New Roman" panose="02020603050405020304" pitchFamily="18" charset="0"/>
                <a:cs typeface="Times New Roman" panose="02020603050405020304" pitchFamily="18" charset="0"/>
              </a:rPr>
              <a:t>:</a:t>
            </a:r>
          </a:p>
        </p:txBody>
      </p:sp>
      <p:sp>
        <p:nvSpPr>
          <p:cNvPr id="12" name="Hộp Văn bản 11">
            <a:extLst>
              <a:ext uri="{FF2B5EF4-FFF2-40B4-BE49-F238E27FC236}">
                <a16:creationId xmlns:a16="http://schemas.microsoft.com/office/drawing/2014/main" id="{C04D0B1C-AB3E-4ED2-A38F-7F10103B3446}"/>
              </a:ext>
            </a:extLst>
          </p:cNvPr>
          <p:cNvSpPr txBox="1"/>
          <p:nvPr/>
        </p:nvSpPr>
        <p:spPr>
          <a:xfrm>
            <a:off x="3978974" y="830591"/>
            <a:ext cx="4806888" cy="369332"/>
          </a:xfrm>
          <a:prstGeom prst="rect">
            <a:avLst/>
          </a:prstGeom>
          <a:noFill/>
        </p:spPr>
        <p:txBody>
          <a:bodyPr wrap="square">
            <a:spAutoFit/>
          </a:bodyPr>
          <a:lstStyle/>
          <a:p>
            <a:r>
              <a:rPr lang="en-US" sz="1800" dirty="0" err="1">
                <a:latin typeface="Times New Roman" panose="02020603050405020304" pitchFamily="18" charset="0"/>
                <a:ea typeface="Calibri" panose="020F0502020204030204" pitchFamily="34" charset="0"/>
              </a:rPr>
              <a:t>B</a:t>
            </a:r>
            <a:r>
              <a:rPr lang="en-US" sz="1800" dirty="0" err="1">
                <a:solidFill>
                  <a:srgbClr val="000000"/>
                </a:solidFill>
                <a:effectLst/>
                <a:latin typeface="Times New Roman" panose="02020603050405020304" pitchFamily="18" charset="0"/>
                <a:ea typeface="Calibri" panose="020F0502020204030204" pitchFamily="34" charset="0"/>
              </a:rPr>
              <a:t>ạn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đọc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đúng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nội</a:t>
            </a:r>
            <a:r>
              <a:rPr lang="en-US" sz="1800" dirty="0">
                <a:solidFill>
                  <a:srgbClr val="000000"/>
                </a:solidFill>
                <a:effectLst/>
                <a:latin typeface="Times New Roman" panose="02020603050405020304" pitchFamily="18" charset="0"/>
                <a:ea typeface="Calibri" panose="020F0502020204030204" pitchFamily="34" charset="0"/>
              </a:rPr>
              <a:t> dung </a:t>
            </a:r>
            <a:r>
              <a:rPr lang="en-US" sz="1800" dirty="0" err="1">
                <a:solidFill>
                  <a:srgbClr val="000000"/>
                </a:solidFill>
                <a:effectLst/>
                <a:latin typeface="Times New Roman" panose="02020603050405020304" pitchFamily="18" charset="0"/>
                <a:ea typeface="Calibri" panose="020F0502020204030204" pitchFamily="34" charset="0"/>
              </a:rPr>
              <a:t>chưa</a:t>
            </a:r>
            <a:r>
              <a:rPr lang="en-US" sz="1800" dirty="0">
                <a:solidFill>
                  <a:srgbClr val="000000"/>
                </a:solidFill>
                <a:effectLst/>
                <a:latin typeface="Times New Roman" panose="02020603050405020304" pitchFamily="18" charset="0"/>
                <a:ea typeface="Calibri" panose="020F0502020204030204" pitchFamily="34" charset="0"/>
              </a:rPr>
              <a:t>?</a:t>
            </a:r>
            <a:endParaRPr lang="en-US" sz="1800" dirty="0"/>
          </a:p>
        </p:txBody>
      </p:sp>
      <p:sp>
        <p:nvSpPr>
          <p:cNvPr id="15" name="Hộp Văn bản 14">
            <a:extLst>
              <a:ext uri="{FF2B5EF4-FFF2-40B4-BE49-F238E27FC236}">
                <a16:creationId xmlns:a16="http://schemas.microsoft.com/office/drawing/2014/main" id="{2442180E-F47E-49BD-AFB8-42E70039C745}"/>
              </a:ext>
            </a:extLst>
          </p:cNvPr>
          <p:cNvSpPr txBox="1"/>
          <p:nvPr/>
        </p:nvSpPr>
        <p:spPr>
          <a:xfrm>
            <a:off x="3978974" y="1431788"/>
            <a:ext cx="5095899" cy="369332"/>
          </a:xfrm>
          <a:prstGeom prst="rect">
            <a:avLst/>
          </a:prstGeom>
          <a:noFill/>
        </p:spPr>
        <p:txBody>
          <a:bodyPr wrap="square">
            <a:spAutoFit/>
          </a:bodyPr>
          <a:lstStyle/>
          <a:p>
            <a:r>
              <a:rPr lang="en-US" sz="1800" dirty="0" err="1">
                <a:latin typeface="Times New Roman" panose="02020603050405020304" pitchFamily="18" charset="0"/>
                <a:ea typeface="Calibri" panose="020F0502020204030204" pitchFamily="34" charset="0"/>
              </a:rPr>
              <a:t>Nội</a:t>
            </a:r>
            <a:r>
              <a:rPr lang="en-US" sz="1800" dirty="0">
                <a:latin typeface="Times New Roman" panose="02020603050405020304" pitchFamily="18" charset="0"/>
                <a:ea typeface="Calibri" panose="020F0502020204030204" pitchFamily="34" charset="0"/>
              </a:rPr>
              <a:t> dung </a:t>
            </a:r>
            <a:r>
              <a:rPr lang="en-US" sz="1800" dirty="0" err="1">
                <a:latin typeface="Times New Roman" panose="02020603050405020304" pitchFamily="18" charset="0"/>
                <a:ea typeface="Calibri" panose="020F0502020204030204" pitchFamily="34" charset="0"/>
              </a:rPr>
              <a:t>câu</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chuyện</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bài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thơ</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của</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bạn</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nói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về</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điều</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gì</a:t>
            </a:r>
            <a:r>
              <a:rPr lang="en-US" sz="1800" dirty="0">
                <a:solidFill>
                  <a:srgbClr val="000000"/>
                </a:solidFill>
                <a:effectLst/>
                <a:latin typeface="Times New Roman" panose="02020603050405020304" pitchFamily="18" charset="0"/>
                <a:ea typeface="Calibri" panose="020F0502020204030204" pitchFamily="34" charset="0"/>
              </a:rPr>
              <a:t>?</a:t>
            </a:r>
            <a:endParaRPr lang="en-US" sz="1800" dirty="0"/>
          </a:p>
        </p:txBody>
      </p:sp>
    </p:spTree>
    <p:extLst>
      <p:ext uri="{BB962C8B-B14F-4D97-AF65-F5344CB8AC3E}">
        <p14:creationId xmlns:p14="http://schemas.microsoft.com/office/powerpoint/2010/main" val="137348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grpSp>
        <p:nvGrpSpPr>
          <p:cNvPr id="1196" name="Google Shape;1196;p39"/>
          <p:cNvGrpSpPr/>
          <p:nvPr/>
        </p:nvGrpSpPr>
        <p:grpSpPr>
          <a:xfrm flipH="1">
            <a:off x="0" y="149328"/>
            <a:ext cx="305534" cy="273128"/>
            <a:chOff x="984375" y="2346230"/>
            <a:chExt cx="468336" cy="446495"/>
          </a:xfrm>
        </p:grpSpPr>
        <p:sp>
          <p:nvSpPr>
            <p:cNvPr id="1197" name="Google Shape;1197;p39"/>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9"/>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9"/>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 name="Picture 2" descr="Hình ảnh Phim Hoạt Hình Dễ Thương Vẽ Tay Gió Hoa Khung Tròn Hộp Thoại, Hoa  Viền, Biên Giới Hoạt Hình, đáng Yêu miễn phí tải tập tin PNG PSDComment và  Vector">
            <a:extLst>
              <a:ext uri="{FF2B5EF4-FFF2-40B4-BE49-F238E27FC236}">
                <a16:creationId xmlns:a16="http://schemas.microsoft.com/office/drawing/2014/main" id="{370F898E-17FB-4D87-9328-49FFE574D98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6755" y="-38176"/>
            <a:ext cx="1804105" cy="1804105"/>
          </a:xfrm>
          <a:prstGeom prst="rect">
            <a:avLst/>
          </a:prstGeom>
          <a:noFill/>
          <a:extLst>
            <a:ext uri="{909E8E84-426E-40DD-AFC4-6F175D3DCCD1}">
              <a14:hiddenFill xmlns:a14="http://schemas.microsoft.com/office/drawing/2010/main">
                <a:solidFill>
                  <a:srgbClr val="FFFFFF"/>
                </a:solidFill>
              </a14:hiddenFill>
            </a:ext>
          </a:extLst>
        </p:spPr>
      </p:pic>
      <p:sp>
        <p:nvSpPr>
          <p:cNvPr id="34" name="Hộp Văn bản 33">
            <a:extLst>
              <a:ext uri="{FF2B5EF4-FFF2-40B4-BE49-F238E27FC236}">
                <a16:creationId xmlns:a16="http://schemas.microsoft.com/office/drawing/2014/main" id="{A5D0BA79-9629-4C49-84C0-5EF3A24A0336}"/>
              </a:ext>
            </a:extLst>
          </p:cNvPr>
          <p:cNvSpPr txBox="1"/>
          <p:nvPr/>
        </p:nvSpPr>
        <p:spPr>
          <a:xfrm>
            <a:off x="25609" y="609960"/>
            <a:ext cx="1511952" cy="507831"/>
          </a:xfrm>
          <a:prstGeom prst="rect">
            <a:avLst/>
          </a:prstGeom>
          <a:noFill/>
        </p:spPr>
        <p:txBody>
          <a:bodyPr wrap="none" rtlCol="0">
            <a:spAutoFit/>
          </a:bodyPr>
          <a:lstStyle/>
          <a:p>
            <a:r>
              <a:rPr lang="en-US" sz="2700" b="1" dirty="0">
                <a:latin typeface="UTM Cookies" panose="02040603050506020204" pitchFamily="18" charset="0"/>
              </a:rPr>
              <a:t>KẾT QUẢ</a:t>
            </a:r>
          </a:p>
        </p:txBody>
      </p:sp>
      <p:pic>
        <p:nvPicPr>
          <p:cNvPr id="35" name="Picture 3">
            <a:extLst>
              <a:ext uri="{FF2B5EF4-FFF2-40B4-BE49-F238E27FC236}">
                <a16:creationId xmlns:a16="http://schemas.microsoft.com/office/drawing/2014/main" id="{3C7EFFEC-838D-48E8-BA0B-D8833B9633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803" b="97359" l="5023" r="91781">
                        <a14:foregroundMark x1="23896" y1="13380" x2="27245" y2="41197"/>
                        <a14:foregroundMark x1="27245" y1="41197" x2="14155" y2="69542"/>
                        <a14:foregroundMark x1="28919" y1="70599" x2="30289" y2="78697"/>
                        <a14:foregroundMark x1="12481" y1="72535" x2="14003" y2="78697"/>
                        <a14:foregroundMark x1="19026" y1="82042" x2="66514" y2="87324"/>
                        <a14:foregroundMark x1="66514" y1="87324" x2="76408" y2="91021"/>
                        <a14:foregroundMark x1="76408" y1="91021" x2="86606" y2="90845"/>
                        <a14:foregroundMark x1="86606" y1="90845" x2="86606" y2="90669"/>
                        <a14:foregroundMark x1="53425" y1="77113" x2="68189" y2="87676"/>
                        <a14:foregroundMark x1="62709" y1="92430" x2="74886" y2="93134"/>
                        <a14:foregroundMark x1="74886" y1="93134" x2="88584" y2="87852"/>
                        <a14:foregroundMark x1="88584" y1="87852" x2="91781" y2="76937"/>
                        <a14:foregroundMark x1="91781" y1="76937" x2="92085" y2="76232"/>
                        <a14:foregroundMark x1="26636" y1="28169" x2="29680" y2="38380"/>
                        <a14:foregroundMark x1="20852" y1="30810" x2="23440" y2="38380"/>
                        <a14:foregroundMark x1="29224" y1="30810" x2="29833" y2="33451"/>
                        <a14:foregroundMark x1="8828" y1="76937" x2="14764" y2="81338"/>
                        <a14:foregroundMark x1="13090" y1="70599" x2="13090" y2="75880"/>
                        <a14:foregroundMark x1="4871" y1="80106" x2="37443" y2="86796"/>
                        <a14:foregroundMark x1="37443" y1="86796" x2="61644" y2="85211"/>
                        <a14:foregroundMark x1="61644" y1="85211" x2="62709" y2="93134"/>
                        <a14:foregroundMark x1="77169" y1="97711" x2="77169" y2="97711"/>
                        <a14:foregroundMark x1="77169" y1="97711" x2="83866" y2="94542"/>
                        <a14:foregroundMark x1="26027" y1="49648" x2="25875" y2="55810"/>
                        <a14:foregroundMark x1="30746" y1="28345" x2="30746" y2="35563"/>
                        <a14:foregroundMark x1="5023" y1="79401" x2="5023" y2="79401"/>
                        <a14:foregroundMark x1="57991" y1="8803" x2="57991" y2="8803"/>
                        <a14:foregroundMark x1="25571" y1="46303" x2="31050" y2="54401"/>
                        <a14:foregroundMark x1="32725" y1="41373" x2="34855" y2="53169"/>
                      </a14:backgroundRemoval>
                    </a14:imgEffect>
                    <a14:imgEffect>
                      <a14:sharpenSoften amount="66000"/>
                    </a14:imgEffect>
                  </a14:imgLayer>
                </a14:imgProps>
              </a:ext>
            </a:extLst>
          </a:blip>
          <a:stretch>
            <a:fillRect/>
          </a:stretch>
        </p:blipFill>
        <p:spPr>
          <a:xfrm>
            <a:off x="7092552" y="3304670"/>
            <a:ext cx="2051448" cy="1773550"/>
          </a:xfrm>
          <a:prstGeom prst="rect">
            <a:avLst/>
          </a:prstGeom>
        </p:spPr>
      </p:pic>
      <p:pic>
        <p:nvPicPr>
          <p:cNvPr id="39" name="图片 6">
            <a:extLst>
              <a:ext uri="{FF2B5EF4-FFF2-40B4-BE49-F238E27FC236}">
                <a16:creationId xmlns:a16="http://schemas.microsoft.com/office/drawing/2014/main" id="{D7EF334C-DE02-4287-BDA6-19A6E4C11FFE}"/>
              </a:ext>
            </a:extLst>
          </p:cNvPr>
          <p:cNvPicPr>
            <a:picLocks noChangeAspect="1"/>
          </p:cNvPicPr>
          <p:nvPr/>
        </p:nvPicPr>
        <p:blipFill rotWithShape="1">
          <a:blip r:embed="rId7">
            <a:extLst>
              <a:ext uri="{28A0092B-C50C-407E-A947-70E740481C1C}">
                <a14:useLocalDpi xmlns:a14="http://schemas.microsoft.com/office/drawing/2010/main" val="0"/>
              </a:ext>
            </a:extLst>
          </a:blip>
          <a:srcRect l="37061" t="35169" r="36231" b="3958"/>
          <a:stretch>
            <a:fillRect/>
          </a:stretch>
        </p:blipFill>
        <p:spPr>
          <a:xfrm>
            <a:off x="2597299" y="2311291"/>
            <a:ext cx="656344" cy="1284215"/>
          </a:xfrm>
          <a:prstGeom prst="rect">
            <a:avLst/>
          </a:prstGeom>
        </p:spPr>
      </p:pic>
      <p:sp>
        <p:nvSpPr>
          <p:cNvPr id="40" name="Hộp Văn bản 39">
            <a:extLst>
              <a:ext uri="{FF2B5EF4-FFF2-40B4-BE49-F238E27FC236}">
                <a16:creationId xmlns:a16="http://schemas.microsoft.com/office/drawing/2014/main" id="{7D6083C1-70AD-427C-8119-BE3D13068245}"/>
              </a:ext>
            </a:extLst>
          </p:cNvPr>
          <p:cNvSpPr txBox="1"/>
          <p:nvPr/>
        </p:nvSpPr>
        <p:spPr>
          <a:xfrm>
            <a:off x="1772782" y="1315610"/>
            <a:ext cx="5598434" cy="523220"/>
          </a:xfrm>
          <a:prstGeom prst="rect">
            <a:avLst/>
          </a:prstGeom>
          <a:noFill/>
        </p:spPr>
        <p:txBody>
          <a:bodyPr wrap="square" rtlCol="0">
            <a:spAutoFit/>
          </a:bodyPr>
          <a:lstStyle/>
          <a:p>
            <a:pPr algn="ctr"/>
            <a:r>
              <a:rPr lang="en-US" sz="2800" b="1" dirty="0">
                <a:solidFill>
                  <a:schemeClr val="accent1">
                    <a:lumMod val="50000"/>
                  </a:schemeClr>
                </a:solidFill>
                <a:latin typeface="Times New Roman" panose="02020603050405020304" pitchFamily="18" charset="0"/>
                <a:cs typeface="Times New Roman" panose="02020603050405020304" pitchFamily="18" charset="0"/>
              </a:rPr>
              <a:t>TUYÊN DƯƠNG, KHEN NGỢI</a:t>
            </a:r>
          </a:p>
        </p:txBody>
      </p:sp>
      <p:sp>
        <p:nvSpPr>
          <p:cNvPr id="45" name="Hộp Văn bản 44">
            <a:extLst>
              <a:ext uri="{FF2B5EF4-FFF2-40B4-BE49-F238E27FC236}">
                <a16:creationId xmlns:a16="http://schemas.microsoft.com/office/drawing/2014/main" id="{C465B7C0-2887-411A-9BCC-76ED5D0D0B74}"/>
              </a:ext>
            </a:extLst>
          </p:cNvPr>
          <p:cNvSpPr txBox="1"/>
          <p:nvPr/>
        </p:nvSpPr>
        <p:spPr>
          <a:xfrm>
            <a:off x="3343955" y="2440873"/>
            <a:ext cx="4261318" cy="461665"/>
          </a:xfrm>
          <a:prstGeom prst="rect">
            <a:avLst/>
          </a:prstGeom>
          <a:noFill/>
        </p:spPr>
        <p:txBody>
          <a:bodyPr wrap="square" rtlCol="0">
            <a:spAutoFit/>
          </a:bodyPr>
          <a:lstStyle/>
          <a:p>
            <a:r>
              <a:rPr lang="en-US" sz="2400" b="1" dirty="0" err="1">
                <a:solidFill>
                  <a:schemeClr val="tx1"/>
                </a:solidFill>
                <a:latin typeface="Times New Roman" panose="02020603050405020304" pitchFamily="18" charset="0"/>
                <a:cs typeface="Times New Roman" panose="02020603050405020304" pitchFamily="18" charset="0"/>
              </a:rPr>
              <a:t>Nhóm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việc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tích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cực</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46" name="Hộp Văn bản 45">
            <a:extLst>
              <a:ext uri="{FF2B5EF4-FFF2-40B4-BE49-F238E27FC236}">
                <a16:creationId xmlns:a16="http://schemas.microsoft.com/office/drawing/2014/main" id="{5D3DD9F3-00F2-4EF1-BFB4-23212877A812}"/>
              </a:ext>
            </a:extLst>
          </p:cNvPr>
          <p:cNvSpPr txBox="1"/>
          <p:nvPr/>
        </p:nvSpPr>
        <p:spPr>
          <a:xfrm>
            <a:off x="3343955" y="3042916"/>
            <a:ext cx="4261318" cy="461665"/>
          </a:xfrm>
          <a:prstGeom prst="rect">
            <a:avLst/>
          </a:prstGeom>
          <a:noFill/>
        </p:spPr>
        <p:txBody>
          <a:bodyPr wrap="square" rtlCol="0">
            <a:spAutoFit/>
          </a:bodyPr>
          <a:lstStyle/>
          <a:p>
            <a:r>
              <a:rPr lang="en-US" sz="2400" b="1" dirty="0" err="1">
                <a:solidFill>
                  <a:schemeClr val="tx1"/>
                </a:solidFill>
                <a:latin typeface="Times New Roman" panose="02020603050405020304" pitchFamily="18" charset="0"/>
                <a:cs typeface="Times New Roman" panose="02020603050405020304" pitchFamily="18" charset="0"/>
              </a:rPr>
              <a:t>Cá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đọc</a:t>
            </a:r>
            <a:r>
              <a:rPr lang="en-US" sz="2400" b="1" dirty="0">
                <a:solidFill>
                  <a:schemeClr val="tx1"/>
                </a:solidFill>
                <a:latin typeface="Times New Roman" panose="02020603050405020304" pitchFamily="18" charset="0"/>
                <a:cs typeface="Times New Roman" panose="02020603050405020304" pitchFamily="18" charset="0"/>
              </a:rPr>
              <a:t> hay, </a:t>
            </a:r>
            <a:r>
              <a:rPr lang="en-US" sz="2400" b="1" dirty="0" err="1">
                <a:solidFill>
                  <a:schemeClr val="tx1"/>
                </a:solidFill>
                <a:latin typeface="Times New Roman" panose="02020603050405020304" pitchFamily="18" charset="0"/>
                <a:cs typeface="Times New Roman" panose="02020603050405020304" pitchFamily="18" charset="0"/>
              </a:rPr>
              <a:t>tự</a:t>
            </a:r>
            <a:r>
              <a:rPr lang="en-US" sz="2400" b="1" dirty="0">
                <a:solidFill>
                  <a:schemeClr val="tx1"/>
                </a:solidFill>
                <a:latin typeface="Times New Roman" panose="02020603050405020304" pitchFamily="18" charset="0"/>
                <a:cs typeface="Times New Roman" panose="02020603050405020304" pitchFamily="18" charset="0"/>
              </a:rPr>
              <a:t> tin.</a:t>
            </a:r>
          </a:p>
        </p:txBody>
      </p:sp>
      <p:pic>
        <p:nvPicPr>
          <p:cNvPr id="14" name="图片 7">
            <a:extLst>
              <a:ext uri="{FF2B5EF4-FFF2-40B4-BE49-F238E27FC236}">
                <a16:creationId xmlns:a16="http://schemas.microsoft.com/office/drawing/2014/main" id="{236E2473-1C16-4359-9490-B7D64E2FB4D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a:fillRect/>
          </a:stretch>
        </p:blipFill>
        <p:spPr>
          <a:xfrm>
            <a:off x="2070892" y="-145317"/>
            <a:ext cx="5002213" cy="1549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33"/>
          <p:cNvSpPr txBox="1">
            <a:spLocks noGrp="1"/>
          </p:cNvSpPr>
          <p:nvPr>
            <p:ph type="ctrTitle"/>
          </p:nvPr>
        </p:nvSpPr>
        <p:spPr>
          <a:xfrm>
            <a:off x="1760102" y="2640481"/>
            <a:ext cx="5623796" cy="104041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YÊU CẦU CẦN ĐẠT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8710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011D8CB9-3920-43E1-B6DB-AC8392805849}"/>
              </a:ext>
            </a:extLst>
          </p:cNvPr>
          <p:cNvSpPr txBox="1"/>
          <p:nvPr/>
        </p:nvSpPr>
        <p:spPr>
          <a:xfrm>
            <a:off x="1490131" y="1248311"/>
            <a:ext cx="6163733" cy="1323439"/>
          </a:xfrm>
          <a:prstGeom prst="rect">
            <a:avLst/>
          </a:prstGeom>
          <a:noFill/>
        </p:spPr>
        <p:txBody>
          <a:bodyPr wrap="square" rtlCol="0">
            <a:spAutoFit/>
          </a:bodyPr>
          <a:lstStyle/>
          <a:p>
            <a:pPr algn="ctr"/>
            <a:r>
              <a:rPr lang="en-US" sz="4000" dirty="0">
                <a:solidFill>
                  <a:srgbClr val="002060"/>
                </a:solidFill>
                <a:latin typeface="iCiel Cadena" panose="02000503000000020004" pitchFamily="2" charset="0"/>
              </a:rPr>
              <a:t>CẢM ƠN CÁC CON ĐÃ THAM GIA HỌC TẬP VUI VẺ</a:t>
            </a:r>
          </a:p>
        </p:txBody>
      </p:sp>
      <p:pic>
        <p:nvPicPr>
          <p:cNvPr id="5122" name="Picture 2" descr="A cute girl icon that gives an OK sign - Stock Illustration [65705177] -  PIXTA">
            <a:extLst>
              <a:ext uri="{FF2B5EF4-FFF2-40B4-BE49-F238E27FC236}">
                <a16:creationId xmlns:a16="http://schemas.microsoft.com/office/drawing/2014/main" id="{9DEF4500-B3A6-4215-B769-333FFC72140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615" b="89744" l="8222" r="92222">
                        <a14:foregroundMark x1="11333" y1="21368" x2="11333" y2="21368"/>
                        <a14:foregroundMark x1="16222" y1="19872" x2="16222" y2="19872"/>
                        <a14:foregroundMark x1="8444" y1="26709" x2="8444" y2="26709"/>
                        <a14:foregroundMark x1="90667" y1="41880" x2="92222" y2="54701"/>
                        <a14:foregroundMark x1="92222" y1="54701" x2="92222" y2="55769"/>
                        <a14:foregroundMark x1="91333" y1="56838" x2="90889" y2="57906"/>
                      </a14:backgroundRemoval>
                    </a14:imgEffect>
                  </a14:imgLayer>
                </a14:imgProps>
              </a:ext>
              <a:ext uri="{28A0092B-C50C-407E-A947-70E740481C1C}">
                <a14:useLocalDpi xmlns:a14="http://schemas.microsoft.com/office/drawing/2010/main" val="0"/>
              </a:ext>
            </a:extLst>
          </a:blip>
          <a:srcRect/>
          <a:stretch>
            <a:fillRect/>
          </a:stretch>
        </p:blipFill>
        <p:spPr bwMode="auto">
          <a:xfrm>
            <a:off x="3441753" y="2971616"/>
            <a:ext cx="2260491" cy="2350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21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33"/>
          <p:cNvSpPr txBox="1">
            <a:spLocks noGrp="1"/>
          </p:cNvSpPr>
          <p:nvPr>
            <p:ph type="ctrTitle"/>
          </p:nvPr>
        </p:nvSpPr>
        <p:spPr>
          <a:xfrm>
            <a:off x="1760102" y="2640481"/>
            <a:ext cx="5623796" cy="104041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YÊU CẦU CẦN ĐẠT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2358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4">
            <a:extLst>
              <a:ext uri="{FF2B5EF4-FFF2-40B4-BE49-F238E27FC236}">
                <a16:creationId xmlns:a16="http://schemas.microsoft.com/office/drawing/2014/main" id="{8D31EF6C-2EFA-4AD3-99D8-EAF496D7A779}"/>
              </a:ext>
            </a:extLst>
          </p:cNvPr>
          <p:cNvSpPr/>
          <p:nvPr/>
        </p:nvSpPr>
        <p:spPr>
          <a:xfrm>
            <a:off x="0" y="-146362"/>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a:latin typeface="iCiel Soup of Justice" pitchFamily="2" charset="0"/>
              </a:rPr>
              <a:t>CHỦ ĐỀ</a:t>
            </a:r>
          </a:p>
          <a:p>
            <a:pPr algn="ctr">
              <a:lnSpc>
                <a:spcPct val="150000"/>
              </a:lnSpc>
            </a:pPr>
            <a:r>
              <a:rPr lang="en-US" sz="1400">
                <a:latin typeface="iCiel Soup of Justice" pitchFamily="2" charset="0"/>
              </a:rPr>
              <a:t>THIẾU NHI</a:t>
            </a:r>
            <a:endParaRPr lang="en-US" sz="1400" dirty="0">
              <a:latin typeface="iCiel Soup of Justice" pitchFamily="2" charset="0"/>
            </a:endParaRPr>
          </a:p>
        </p:txBody>
      </p:sp>
      <p:grpSp>
        <p:nvGrpSpPr>
          <p:cNvPr id="13" name="Google Shape;661;p41">
            <a:extLst>
              <a:ext uri="{FF2B5EF4-FFF2-40B4-BE49-F238E27FC236}">
                <a16:creationId xmlns:a16="http://schemas.microsoft.com/office/drawing/2014/main" id="{077288AD-D0C3-4257-8996-BCD001EE382E}"/>
              </a:ext>
            </a:extLst>
          </p:cNvPr>
          <p:cNvGrpSpPr/>
          <p:nvPr/>
        </p:nvGrpSpPr>
        <p:grpSpPr>
          <a:xfrm rot="-632919" flipH="1">
            <a:off x="2782424" y="2393174"/>
            <a:ext cx="612151" cy="598063"/>
            <a:chOff x="2091502" y="3067147"/>
            <a:chExt cx="367775" cy="382800"/>
          </a:xfrm>
        </p:grpSpPr>
        <p:sp>
          <p:nvSpPr>
            <p:cNvPr id="14" name="Google Shape;662;p41">
              <a:extLst>
                <a:ext uri="{FF2B5EF4-FFF2-40B4-BE49-F238E27FC236}">
                  <a16:creationId xmlns:a16="http://schemas.microsoft.com/office/drawing/2014/main" id="{F5FD45E7-1624-4BB9-973E-519D36A6DF9D}"/>
                </a:ext>
              </a:extLst>
            </p:cNvPr>
            <p:cNvSpPr/>
            <p:nvPr/>
          </p:nvSpPr>
          <p:spPr>
            <a:xfrm>
              <a:off x="2091502" y="3067147"/>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3;p41">
              <a:extLst>
                <a:ext uri="{FF2B5EF4-FFF2-40B4-BE49-F238E27FC236}">
                  <a16:creationId xmlns:a16="http://schemas.microsoft.com/office/drawing/2014/main" id="{852652EB-1E13-45FA-BE1F-FE0228B47FBF}"/>
                </a:ext>
              </a:extLst>
            </p:cNvPr>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64;p41">
              <a:extLst>
                <a:ext uri="{FF2B5EF4-FFF2-40B4-BE49-F238E27FC236}">
                  <a16:creationId xmlns:a16="http://schemas.microsoft.com/office/drawing/2014/main" id="{5FC1D0F7-9500-470E-9A67-28C0EF746CBF}"/>
                </a:ext>
              </a:extLst>
            </p:cNvPr>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5;p41">
              <a:extLst>
                <a:ext uri="{FF2B5EF4-FFF2-40B4-BE49-F238E27FC236}">
                  <a16:creationId xmlns:a16="http://schemas.microsoft.com/office/drawing/2014/main" id="{2F87ED12-B262-4229-AC47-81E0F8F0D1D4}"/>
                </a:ext>
              </a:extLst>
            </p:cNvPr>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666;p41">
            <a:extLst>
              <a:ext uri="{FF2B5EF4-FFF2-40B4-BE49-F238E27FC236}">
                <a16:creationId xmlns:a16="http://schemas.microsoft.com/office/drawing/2014/main" id="{F9255FAF-417B-4F13-B67B-5A85CAA25F39}"/>
              </a:ext>
            </a:extLst>
          </p:cNvPr>
          <p:cNvGrpSpPr/>
          <p:nvPr/>
        </p:nvGrpSpPr>
        <p:grpSpPr>
          <a:xfrm rot="148811">
            <a:off x="6430306" y="2637779"/>
            <a:ext cx="371396" cy="375435"/>
            <a:chOff x="2079900" y="3077638"/>
            <a:chExt cx="367775" cy="382800"/>
          </a:xfrm>
        </p:grpSpPr>
        <p:sp>
          <p:nvSpPr>
            <p:cNvPr id="19" name="Google Shape;667;p41">
              <a:extLst>
                <a:ext uri="{FF2B5EF4-FFF2-40B4-BE49-F238E27FC236}">
                  <a16:creationId xmlns:a16="http://schemas.microsoft.com/office/drawing/2014/main" id="{AE8D0462-8D00-4FE9-B82F-5D98B42D9510}"/>
                </a:ext>
              </a:extLst>
            </p:cNvPr>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68;p41">
              <a:extLst>
                <a:ext uri="{FF2B5EF4-FFF2-40B4-BE49-F238E27FC236}">
                  <a16:creationId xmlns:a16="http://schemas.microsoft.com/office/drawing/2014/main" id="{E5585C17-F429-4071-8C14-C120C05D9A82}"/>
                </a:ext>
              </a:extLst>
            </p:cNvPr>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69;p41">
              <a:extLst>
                <a:ext uri="{FF2B5EF4-FFF2-40B4-BE49-F238E27FC236}">
                  <a16:creationId xmlns:a16="http://schemas.microsoft.com/office/drawing/2014/main" id="{A0CC8A08-76DA-4D43-8941-AB5FC97AE55D}"/>
                </a:ext>
              </a:extLst>
            </p:cNvPr>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70;p41">
              <a:extLst>
                <a:ext uri="{FF2B5EF4-FFF2-40B4-BE49-F238E27FC236}">
                  <a16:creationId xmlns:a16="http://schemas.microsoft.com/office/drawing/2014/main" id="{3BE2DC0B-A1E5-4878-A797-33283FCE41B8}"/>
                </a:ext>
              </a:extLst>
            </p:cNvPr>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3">
            <a:extLst>
              <a:ext uri="{FF2B5EF4-FFF2-40B4-BE49-F238E27FC236}">
                <a16:creationId xmlns:a16="http://schemas.microsoft.com/office/drawing/2014/main" id="{3C21C84B-60D7-4708-97D8-899A0CBD29C1}"/>
              </a:ext>
            </a:extLst>
          </p:cNvPr>
          <p:cNvSpPr txBox="1"/>
          <p:nvPr/>
        </p:nvSpPr>
        <p:spPr>
          <a:xfrm>
            <a:off x="163689" y="245086"/>
            <a:ext cx="8816622" cy="11079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
                <a:srgbClr val="000000"/>
              </a:buClr>
              <a:buSzTx/>
              <a:buFont typeface="Arial"/>
              <a:buNone/>
              <a:tabLst/>
              <a:defRPr/>
            </a:pPr>
            <a:r>
              <a:rPr kumimoji="0" lang="en-US" sz="3300" b="1" i="0" u="none" strike="noStrike" kern="0" cap="none" spc="0" normalizeH="0" baseline="0" noProof="0" dirty="0">
                <a:ln>
                  <a:noFill/>
                </a:ln>
                <a:solidFill>
                  <a:srgbClr val="000000"/>
                </a:solidFill>
                <a:effectLst/>
                <a:uLnTx/>
                <a:uFillTx/>
                <a:latin typeface="HP001 4 hàng" panose="020B0603050302020204" pitchFamily="34" charset="0"/>
                <a:cs typeface="Arial"/>
                <a:sym typeface="Arial"/>
              </a:rPr>
              <a:t>1.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ǡŰm</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đọΟɖ</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ǺộΤή</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bài</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κơ</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ẘoΟặɖ</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câu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εuΏǝn</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ȫμʴt</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ȬǞ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κΗʴu</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ηi</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a:t>
            </a:r>
            <a:endParaRPr kumimoji="0" lang="en-GB"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endParaRPr>
          </a:p>
        </p:txBody>
      </p:sp>
      <p:cxnSp>
        <p:nvCxnSpPr>
          <p:cNvPr id="9" name="Đường nối Thẳng 8">
            <a:extLst>
              <a:ext uri="{FF2B5EF4-FFF2-40B4-BE49-F238E27FC236}">
                <a16:creationId xmlns:a16="http://schemas.microsoft.com/office/drawing/2014/main" id="{F986D22B-29D1-4B99-A2BC-D820B1FD61BC}"/>
              </a:ext>
            </a:extLst>
          </p:cNvPr>
          <p:cNvCxnSpPr>
            <a:cxnSpLocks/>
          </p:cNvCxnSpPr>
          <p:nvPr/>
        </p:nvCxnSpPr>
        <p:spPr>
          <a:xfrm>
            <a:off x="1682740" y="715617"/>
            <a:ext cx="288926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Đường nối Thẳng 23">
            <a:extLst>
              <a:ext uri="{FF2B5EF4-FFF2-40B4-BE49-F238E27FC236}">
                <a16:creationId xmlns:a16="http://schemas.microsoft.com/office/drawing/2014/main" id="{ADAD26F4-C944-42D7-B993-C878431BEC38}"/>
              </a:ext>
            </a:extLst>
          </p:cNvPr>
          <p:cNvCxnSpPr>
            <a:cxnSpLocks/>
          </p:cNvCxnSpPr>
          <p:nvPr/>
        </p:nvCxnSpPr>
        <p:spPr>
          <a:xfrm>
            <a:off x="5559001" y="675860"/>
            <a:ext cx="2114008"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Đường nối Thẳng 25">
            <a:extLst>
              <a:ext uri="{FF2B5EF4-FFF2-40B4-BE49-F238E27FC236}">
                <a16:creationId xmlns:a16="http://schemas.microsoft.com/office/drawing/2014/main" id="{998F0FB0-8D8D-40B7-B94E-C4206E0CEE67}"/>
              </a:ext>
            </a:extLst>
          </p:cNvPr>
          <p:cNvCxnSpPr>
            <a:cxnSpLocks/>
          </p:cNvCxnSpPr>
          <p:nvPr/>
        </p:nvCxnSpPr>
        <p:spPr>
          <a:xfrm>
            <a:off x="211132" y="1172817"/>
            <a:ext cx="1657425"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Hộp Văn bản 29">
            <a:extLst>
              <a:ext uri="{FF2B5EF4-FFF2-40B4-BE49-F238E27FC236}">
                <a16:creationId xmlns:a16="http://schemas.microsoft.com/office/drawing/2014/main" id="{1121D2E5-3476-43FE-B375-FD26D5B3D7F6}"/>
              </a:ext>
            </a:extLst>
          </p:cNvPr>
          <p:cNvSpPr txBox="1"/>
          <p:nvPr/>
        </p:nvSpPr>
        <p:spPr>
          <a:xfrm>
            <a:off x="3344872" y="2245197"/>
            <a:ext cx="3346282" cy="769441"/>
          </a:xfrm>
          <a:prstGeom prst="rect">
            <a:avLst/>
          </a:prstGeom>
          <a:noFill/>
        </p:spPr>
        <p:txBody>
          <a:bodyPr wrap="square">
            <a:spAutoFit/>
          </a:bodyPr>
          <a:lstStyle/>
          <a:p>
            <a:r>
              <a:rPr lang="en-US" sz="4400" b="1" dirty="0">
                <a:latin typeface="Goudy Old Style" panose="02020502050305020303" pitchFamily="18" charset="0"/>
              </a:rPr>
              <a:t>THIẾU NHI</a:t>
            </a:r>
          </a:p>
        </p:txBody>
      </p:sp>
      <p:pic>
        <p:nvPicPr>
          <p:cNvPr id="1028" name="Picture 4" descr="Hình ảnh Sách Ngoài Trời Sách Mở Một Cuốn Sách Vỏ Màu Vàng, Sách Clipart,  Sách Ngoài Trời, Mở Sách miễn phí tải tập tin PNG PSDComment và Vector">
            <a:extLst>
              <a:ext uri="{FF2B5EF4-FFF2-40B4-BE49-F238E27FC236}">
                <a16:creationId xmlns:a16="http://schemas.microsoft.com/office/drawing/2014/main" id="{6146B121-7F04-4E54-A3DE-2B1C26490D4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686" b="90393" l="7500" r="92417">
                        <a14:foregroundMark x1="82750" y1="13534" x2="82750" y2="13534"/>
                        <a14:foregroundMark x1="81583" y1="36341" x2="81583" y2="36341"/>
                        <a14:foregroundMark x1="83167" y1="37093" x2="83167" y2="37093"/>
                        <a14:foregroundMark x1="83500" y1="29741" x2="83500" y2="48705"/>
                        <a14:foregroundMark x1="92000" y1="38262" x2="92000" y2="38262"/>
                        <a14:foregroundMark x1="75417" y1="44444" x2="73500" y2="58396"/>
                        <a14:foregroundMark x1="53500" y1="90476" x2="53500" y2="90476"/>
                        <a14:foregroundMark x1="8750" y1="46784" x2="8750" y2="46784"/>
                        <a14:foregroundMark x1="8333" y1="58730" x2="8333" y2="58730"/>
                        <a14:foregroundMark x1="7583" y1="47118" x2="7583" y2="47118"/>
                        <a14:foregroundMark x1="81250" y1="7769" x2="81250" y2="9273"/>
                        <a14:foregroundMark x1="92417" y1="11612" x2="92417" y2="11612"/>
                      </a14:backgroundRemoval>
                    </a14:imgEffect>
                  </a14:imgLayer>
                </a14:imgProps>
              </a:ext>
              <a:ext uri="{28A0092B-C50C-407E-A947-70E740481C1C}">
                <a14:useLocalDpi xmlns:a14="http://schemas.microsoft.com/office/drawing/2010/main" val="0"/>
              </a:ext>
            </a:extLst>
          </a:blip>
          <a:srcRect/>
          <a:stretch>
            <a:fillRect/>
          </a:stretch>
        </p:blipFill>
        <p:spPr bwMode="auto">
          <a:xfrm>
            <a:off x="72601" y="3447930"/>
            <a:ext cx="1699756" cy="16955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ình ảnh Tết Thiếu Nhi Vui Mừng Trẻ Em Da Màu, Clipart Trẻ Em, Khóa Miễn  Phí, Vẽ Tay Phong Cách miễn phí tải tập tin PNG PSDComment và Vector">
            <a:extLst>
              <a:ext uri="{FF2B5EF4-FFF2-40B4-BE49-F238E27FC236}">
                <a16:creationId xmlns:a16="http://schemas.microsoft.com/office/drawing/2014/main" id="{5316A770-8D7F-44CD-A379-040C8966D2C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52" b="89894" l="5313" r="92344">
                        <a14:foregroundMark x1="9219" y1="37943" x2="12031" y2="42376"/>
                        <a14:foregroundMark x1="6875" y1="36702" x2="6875" y2="36702"/>
                        <a14:foregroundMark x1="6875" y1="35816" x2="6875" y2="35816"/>
                        <a14:foregroundMark x1="6250" y1="34929" x2="6250" y2="34929"/>
                        <a14:foregroundMark x1="8594" y1="34043" x2="8594" y2="34043"/>
                        <a14:foregroundMark x1="8438" y1="32447" x2="8438" y2="32447"/>
                        <a14:foregroundMark x1="7813" y1="36348" x2="7813" y2="36348"/>
                        <a14:foregroundMark x1="6563" y1="36348" x2="6563" y2="36348"/>
                        <a14:foregroundMark x1="5313" y1="35993" x2="5313" y2="35993"/>
                        <a14:foregroundMark x1="92344" y1="64894" x2="92344" y2="64894"/>
                        <a14:foregroundMark x1="52500" y1="69504" x2="52500" y2="69504"/>
                        <a14:foregroundMark x1="6094" y1="34929" x2="6094" y2="34929"/>
                        <a14:foregroundMark x1="88281" y1="44326" x2="88281" y2="44326"/>
                        <a14:foregroundMark x1="90313" y1="43085" x2="90313" y2="43085"/>
                        <a14:foregroundMark x1="91563" y1="42553" x2="91563" y2="42553"/>
                        <a14:foregroundMark x1="90313" y1="41667" x2="90313" y2="41667"/>
                        <a14:foregroundMark x1="90313" y1="40603" x2="90313" y2="40603"/>
                        <a14:foregroundMark x1="90313" y1="40248" x2="90313" y2="40248"/>
                        <a14:foregroundMark x1="90313" y1="39362" x2="90313" y2="39362"/>
                        <a14:foregroundMark x1="88125" y1="40780" x2="88125" y2="40780"/>
                        <a14:foregroundMark x1="90469" y1="40426" x2="90469" y2="40426"/>
                        <a14:foregroundMark x1="91406" y1="43440" x2="91406" y2="43440"/>
                        <a14:foregroundMark x1="92344" y1="42553" x2="92344" y2="42553"/>
                        <a14:foregroundMark x1="92344" y1="43262" x2="92344" y2="43262"/>
                        <a14:foregroundMark x1="91406" y1="44326" x2="91406" y2="44326"/>
                        <a14:foregroundMark x1="89844" y1="39894" x2="89844" y2="39894"/>
                        <a14:foregroundMark x1="89219" y1="39894" x2="89219" y2="39894"/>
                        <a14:foregroundMark x1="51250" y1="30142" x2="51250" y2="30142"/>
                        <a14:foregroundMark x1="50156" y1="29610" x2="56719" y2="35816"/>
                      </a14:backgroundRemoval>
                    </a14:imgEffect>
                  </a14:imgLayer>
                </a14:imgProps>
              </a:ext>
              <a:ext uri="{28A0092B-C50C-407E-A947-70E740481C1C}">
                <a14:useLocalDpi xmlns:a14="http://schemas.microsoft.com/office/drawing/2010/main" val="0"/>
              </a:ext>
            </a:extLst>
          </a:blip>
          <a:srcRect/>
          <a:stretch>
            <a:fillRect/>
          </a:stretch>
        </p:blipFill>
        <p:spPr bwMode="auto">
          <a:xfrm>
            <a:off x="2993520" y="2245197"/>
            <a:ext cx="4048986" cy="3567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48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4">
            <a:extLst>
              <a:ext uri="{FF2B5EF4-FFF2-40B4-BE49-F238E27FC236}">
                <a16:creationId xmlns:a16="http://schemas.microsoft.com/office/drawing/2014/main" id="{8D31EF6C-2EFA-4AD3-99D8-EAF496D7A779}"/>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oogle Shape;661;p41">
            <a:extLst>
              <a:ext uri="{FF2B5EF4-FFF2-40B4-BE49-F238E27FC236}">
                <a16:creationId xmlns:a16="http://schemas.microsoft.com/office/drawing/2014/main" id="{077288AD-D0C3-4257-8996-BCD001EE382E}"/>
              </a:ext>
            </a:extLst>
          </p:cNvPr>
          <p:cNvGrpSpPr/>
          <p:nvPr/>
        </p:nvGrpSpPr>
        <p:grpSpPr>
          <a:xfrm rot="-632919" flipH="1">
            <a:off x="146045" y="95777"/>
            <a:ext cx="641652" cy="668105"/>
            <a:chOff x="2091502" y="3067147"/>
            <a:chExt cx="367775" cy="382800"/>
          </a:xfrm>
        </p:grpSpPr>
        <p:sp>
          <p:nvSpPr>
            <p:cNvPr id="14" name="Google Shape;662;p41">
              <a:extLst>
                <a:ext uri="{FF2B5EF4-FFF2-40B4-BE49-F238E27FC236}">
                  <a16:creationId xmlns:a16="http://schemas.microsoft.com/office/drawing/2014/main" id="{F5FD45E7-1624-4BB9-973E-519D36A6DF9D}"/>
                </a:ext>
              </a:extLst>
            </p:cNvPr>
            <p:cNvSpPr/>
            <p:nvPr/>
          </p:nvSpPr>
          <p:spPr>
            <a:xfrm>
              <a:off x="2091502" y="3067147"/>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3;p41">
              <a:extLst>
                <a:ext uri="{FF2B5EF4-FFF2-40B4-BE49-F238E27FC236}">
                  <a16:creationId xmlns:a16="http://schemas.microsoft.com/office/drawing/2014/main" id="{852652EB-1E13-45FA-BE1F-FE0228B47FBF}"/>
                </a:ext>
              </a:extLst>
            </p:cNvPr>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64;p41">
              <a:extLst>
                <a:ext uri="{FF2B5EF4-FFF2-40B4-BE49-F238E27FC236}">
                  <a16:creationId xmlns:a16="http://schemas.microsoft.com/office/drawing/2014/main" id="{5FC1D0F7-9500-470E-9A67-28C0EF746CBF}"/>
                </a:ext>
              </a:extLst>
            </p:cNvPr>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5;p41">
              <a:extLst>
                <a:ext uri="{FF2B5EF4-FFF2-40B4-BE49-F238E27FC236}">
                  <a16:creationId xmlns:a16="http://schemas.microsoft.com/office/drawing/2014/main" id="{2F87ED12-B262-4229-AC47-81E0F8F0D1D4}"/>
                </a:ext>
              </a:extLst>
            </p:cNvPr>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666;p41">
            <a:extLst>
              <a:ext uri="{FF2B5EF4-FFF2-40B4-BE49-F238E27FC236}">
                <a16:creationId xmlns:a16="http://schemas.microsoft.com/office/drawing/2014/main" id="{F9255FAF-417B-4F13-B67B-5A85CAA25F39}"/>
              </a:ext>
            </a:extLst>
          </p:cNvPr>
          <p:cNvGrpSpPr/>
          <p:nvPr/>
        </p:nvGrpSpPr>
        <p:grpSpPr>
          <a:xfrm rot="148811">
            <a:off x="8456872" y="4580907"/>
            <a:ext cx="371396" cy="375435"/>
            <a:chOff x="2079900" y="3077638"/>
            <a:chExt cx="367775" cy="382800"/>
          </a:xfrm>
        </p:grpSpPr>
        <p:sp>
          <p:nvSpPr>
            <p:cNvPr id="19" name="Google Shape;667;p41">
              <a:extLst>
                <a:ext uri="{FF2B5EF4-FFF2-40B4-BE49-F238E27FC236}">
                  <a16:creationId xmlns:a16="http://schemas.microsoft.com/office/drawing/2014/main" id="{AE8D0462-8D00-4FE9-B82F-5D98B42D9510}"/>
                </a:ext>
              </a:extLst>
            </p:cNvPr>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68;p41">
              <a:extLst>
                <a:ext uri="{FF2B5EF4-FFF2-40B4-BE49-F238E27FC236}">
                  <a16:creationId xmlns:a16="http://schemas.microsoft.com/office/drawing/2014/main" id="{E5585C17-F429-4071-8C14-C120C05D9A82}"/>
                </a:ext>
              </a:extLst>
            </p:cNvPr>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69;p41">
              <a:extLst>
                <a:ext uri="{FF2B5EF4-FFF2-40B4-BE49-F238E27FC236}">
                  <a16:creationId xmlns:a16="http://schemas.microsoft.com/office/drawing/2014/main" id="{A0CC8A08-76DA-4D43-8941-AB5FC97AE55D}"/>
                </a:ext>
              </a:extLst>
            </p:cNvPr>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70;p41">
              <a:extLst>
                <a:ext uri="{FF2B5EF4-FFF2-40B4-BE49-F238E27FC236}">
                  <a16:creationId xmlns:a16="http://schemas.microsoft.com/office/drawing/2014/main" id="{3BE2DC0B-A1E5-4878-A797-33283FCE41B8}"/>
                </a:ext>
              </a:extLst>
            </p:cNvPr>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Hộp Văn bản 5">
            <a:extLst>
              <a:ext uri="{FF2B5EF4-FFF2-40B4-BE49-F238E27FC236}">
                <a16:creationId xmlns:a16="http://schemas.microsoft.com/office/drawing/2014/main" id="{DBD1B7E5-8FCC-44DF-9B13-372F8F1F5230}"/>
              </a:ext>
            </a:extLst>
          </p:cNvPr>
          <p:cNvSpPr txBox="1"/>
          <p:nvPr/>
        </p:nvSpPr>
        <p:spPr>
          <a:xfrm>
            <a:off x="866030" y="377221"/>
            <a:ext cx="3417551" cy="4586982"/>
          </a:xfrm>
          <a:prstGeom prst="roundRect">
            <a:avLst/>
          </a:prstGeom>
          <a:solidFill>
            <a:schemeClr val="accent1">
              <a:lumMod val="20000"/>
              <a:lumOff val="80000"/>
            </a:schemeClr>
          </a:solidFill>
          <a:ln w="28575">
            <a:solidFill>
              <a:schemeClr val="accent4">
                <a:lumMod val="50000"/>
              </a:schemeClr>
            </a:solidFill>
            <a:prstDash val="dashDot"/>
          </a:ln>
        </p:spPr>
        <p:txBody>
          <a:bodyPr wrap="square" rtlCol="0">
            <a:spAutoFit/>
          </a:bodyPr>
          <a:lstStyle/>
          <a:p>
            <a:pPr algn="ctr">
              <a:spcBef>
                <a:spcPts val="200"/>
              </a:spcBef>
              <a:spcAft>
                <a:spcPts val="200"/>
              </a:spcAft>
            </a:pPr>
            <a:r>
              <a:rPr lang="en-US" sz="2400" b="1" dirty="0">
                <a:solidFill>
                  <a:srgbClr val="00264D"/>
                </a:solidFill>
                <a:latin typeface="Times New Roman" panose="02020603050405020304" pitchFamily="18" charset="0"/>
                <a:cs typeface="Times New Roman" panose="02020603050405020304" pitchFamily="18" charset="0"/>
              </a:rPr>
              <a:t>Hai </a:t>
            </a:r>
            <a:r>
              <a:rPr lang="en-US" sz="2400" b="1" dirty="0" err="1">
                <a:solidFill>
                  <a:srgbClr val="00264D"/>
                </a:solidFill>
                <a:latin typeface="Times New Roman" panose="02020603050405020304" pitchFamily="18" charset="0"/>
                <a:cs typeface="Times New Roman" panose="02020603050405020304" pitchFamily="18" charset="0"/>
              </a:rPr>
              <a:t>bàn</a:t>
            </a:r>
            <a:r>
              <a:rPr lang="en-US" sz="2400" b="1" dirty="0">
                <a:solidFill>
                  <a:srgbClr val="00264D"/>
                </a:solidFill>
                <a:latin typeface="Times New Roman" panose="02020603050405020304" pitchFamily="18" charset="0"/>
                <a:cs typeface="Times New Roman" panose="02020603050405020304" pitchFamily="18" charset="0"/>
              </a:rPr>
              <a:t> </a:t>
            </a:r>
            <a:r>
              <a:rPr lang="en-US" sz="2400" b="1" dirty="0" err="1">
                <a:solidFill>
                  <a:srgbClr val="00264D"/>
                </a:solidFill>
                <a:latin typeface="Times New Roman" panose="02020603050405020304" pitchFamily="18" charset="0"/>
                <a:cs typeface="Times New Roman" panose="02020603050405020304" pitchFamily="18" charset="0"/>
              </a:rPr>
              <a:t>tay</a:t>
            </a:r>
            <a:r>
              <a:rPr lang="en-US" sz="2400" b="1" dirty="0">
                <a:solidFill>
                  <a:srgbClr val="00264D"/>
                </a:solidFill>
                <a:latin typeface="Times New Roman" panose="02020603050405020304" pitchFamily="18" charset="0"/>
                <a:cs typeface="Times New Roman" panose="02020603050405020304" pitchFamily="18" charset="0"/>
              </a:rPr>
              <a:t> </a:t>
            </a:r>
            <a:r>
              <a:rPr lang="en-US" sz="2400" b="1" dirty="0" err="1">
                <a:solidFill>
                  <a:srgbClr val="00264D"/>
                </a:solidFill>
                <a:latin typeface="Times New Roman" panose="02020603050405020304" pitchFamily="18" charset="0"/>
                <a:cs typeface="Times New Roman" panose="02020603050405020304" pitchFamily="18" charset="0"/>
              </a:rPr>
              <a:t>em</a:t>
            </a:r>
            <a:endParaRPr lang="en-US" sz="2400" b="1" i="0" dirty="0">
              <a:solidFill>
                <a:srgbClr val="00264D"/>
              </a:solidFill>
              <a:effectLst/>
              <a:latin typeface="Times New Roman" panose="02020603050405020304" pitchFamily="18" charset="0"/>
              <a:cs typeface="Times New Roman" panose="02020603050405020304" pitchFamily="18" charset="0"/>
            </a:endParaRPr>
          </a:p>
          <a:p>
            <a:pPr marL="225425">
              <a:spcBef>
                <a:spcPts val="200"/>
              </a:spcBef>
              <a:spcAft>
                <a:spcPts val="200"/>
              </a:spcAft>
            </a:pPr>
            <a:r>
              <a:rPr lang="vi-VN" sz="2400" b="0" i="0" dirty="0">
                <a:solidFill>
                  <a:srgbClr val="00264D"/>
                </a:solidFill>
                <a:effectLst/>
                <a:latin typeface="Times New Roman" panose="02020603050405020304" pitchFamily="18" charset="0"/>
                <a:cs typeface="Times New Roman" panose="02020603050405020304" pitchFamily="18" charset="0"/>
              </a:rPr>
              <a:t>Hai </a:t>
            </a:r>
            <a:r>
              <a:rPr lang="vi-VN" sz="2400" b="0" i="0" dirty="0" err="1">
                <a:solidFill>
                  <a:srgbClr val="00264D"/>
                </a:solidFill>
                <a:effectLst/>
                <a:latin typeface="Times New Roman" panose="02020603050405020304" pitchFamily="18" charset="0"/>
                <a:cs typeface="Times New Roman" panose="02020603050405020304" pitchFamily="18" charset="0"/>
              </a:rPr>
              <a:t>bàn</a:t>
            </a:r>
            <a:r>
              <a:rPr lang="vi-VN" sz="2400" b="0" i="0" dirty="0">
                <a:solidFill>
                  <a:srgbClr val="00264D"/>
                </a:solidFill>
                <a:effectLst/>
                <a:latin typeface="Times New Roman" panose="02020603050405020304" pitchFamily="18" charset="0"/>
                <a:cs typeface="Times New Roman" panose="02020603050405020304" pitchFamily="18" charset="0"/>
              </a:rPr>
              <a:t> tay em</a:t>
            </a:r>
            <a:br>
              <a:rPr lang="vi-VN" sz="2400" dirty="0">
                <a:latin typeface="Times New Roman" panose="02020603050405020304" pitchFamily="18" charset="0"/>
                <a:cs typeface="Times New Roman" panose="02020603050405020304" pitchFamily="18" charset="0"/>
              </a:rPr>
            </a:br>
            <a:r>
              <a:rPr lang="vi-VN" sz="2400" b="0" i="0" dirty="0">
                <a:solidFill>
                  <a:srgbClr val="00264D"/>
                </a:solidFill>
                <a:effectLst/>
                <a:latin typeface="Times New Roman" panose="02020603050405020304" pitchFamily="18" charset="0"/>
                <a:cs typeface="Times New Roman" panose="02020603050405020304" pitchFamily="18" charset="0"/>
              </a:rPr>
              <a:t>Như hoa </a:t>
            </a:r>
            <a:r>
              <a:rPr lang="vi-VN" sz="2400" b="0" i="0" dirty="0" err="1">
                <a:solidFill>
                  <a:srgbClr val="00264D"/>
                </a:solidFill>
                <a:effectLst/>
                <a:latin typeface="Times New Roman" panose="02020603050405020304" pitchFamily="18" charset="0"/>
                <a:cs typeface="Times New Roman" panose="02020603050405020304" pitchFamily="18" charset="0"/>
              </a:rPr>
              <a:t>đầu</a:t>
            </a:r>
            <a:r>
              <a:rPr lang="vi-VN" sz="2400" b="0" i="0" dirty="0">
                <a:solidFill>
                  <a:srgbClr val="00264D"/>
                </a:solidFill>
                <a:effectLst/>
                <a:latin typeface="Times New Roman" panose="02020603050405020304" pitchFamily="18" charset="0"/>
                <a:cs typeface="Times New Roman" panose="02020603050405020304" pitchFamily="18" charset="0"/>
              </a:rPr>
              <a:t> </a:t>
            </a:r>
            <a:r>
              <a:rPr lang="vi-VN" sz="2400" b="0" i="0" dirty="0" err="1">
                <a:solidFill>
                  <a:srgbClr val="00264D"/>
                </a:solidFill>
                <a:effectLst/>
                <a:latin typeface="Times New Roman" panose="02020603050405020304" pitchFamily="18" charset="0"/>
                <a:cs typeface="Times New Roman" panose="02020603050405020304" pitchFamily="18" charset="0"/>
              </a:rPr>
              <a:t>cành</a:t>
            </a:r>
            <a:br>
              <a:rPr lang="vi-VN" sz="2400" dirty="0">
                <a:latin typeface="Times New Roman" panose="02020603050405020304" pitchFamily="18" charset="0"/>
                <a:cs typeface="Times New Roman" panose="02020603050405020304" pitchFamily="18" charset="0"/>
              </a:rPr>
            </a:br>
            <a:r>
              <a:rPr lang="vi-VN" sz="2400" b="0" i="0" dirty="0">
                <a:solidFill>
                  <a:srgbClr val="00264D"/>
                </a:solidFill>
                <a:effectLst/>
                <a:latin typeface="Times New Roman" panose="02020603050405020304" pitchFamily="18" charset="0"/>
                <a:cs typeface="Times New Roman" panose="02020603050405020304" pitchFamily="18" charset="0"/>
              </a:rPr>
              <a:t>Hoa </a:t>
            </a:r>
            <a:r>
              <a:rPr lang="vi-VN" sz="2400" b="0" i="0" dirty="0" err="1">
                <a:solidFill>
                  <a:srgbClr val="00264D"/>
                </a:solidFill>
                <a:effectLst/>
                <a:latin typeface="Times New Roman" panose="02020603050405020304" pitchFamily="18" charset="0"/>
                <a:cs typeface="Times New Roman" panose="02020603050405020304" pitchFamily="18" charset="0"/>
              </a:rPr>
              <a:t>hồng</a:t>
            </a:r>
            <a:r>
              <a:rPr lang="vi-VN" sz="2400" b="0" i="0" dirty="0">
                <a:solidFill>
                  <a:srgbClr val="00264D"/>
                </a:solidFill>
                <a:effectLst/>
                <a:latin typeface="Times New Roman" panose="02020603050405020304" pitchFamily="18" charset="0"/>
                <a:cs typeface="Times New Roman" panose="02020603050405020304" pitchFamily="18" charset="0"/>
              </a:rPr>
              <a:t> </a:t>
            </a:r>
            <a:r>
              <a:rPr lang="vi-VN" sz="2400" b="0" i="0" dirty="0" err="1">
                <a:solidFill>
                  <a:srgbClr val="00264D"/>
                </a:solidFill>
                <a:effectLst/>
                <a:latin typeface="Times New Roman" panose="02020603050405020304" pitchFamily="18" charset="0"/>
                <a:cs typeface="Times New Roman" panose="02020603050405020304" pitchFamily="18" charset="0"/>
              </a:rPr>
              <a:t>hồng</a:t>
            </a:r>
            <a:r>
              <a:rPr lang="vi-VN" sz="2400" b="0" i="0" dirty="0">
                <a:solidFill>
                  <a:srgbClr val="00264D"/>
                </a:solidFill>
                <a:effectLst/>
                <a:latin typeface="Times New Roman" panose="02020603050405020304" pitchFamily="18" charset="0"/>
                <a:cs typeface="Times New Roman" panose="02020603050405020304" pitchFamily="18" charset="0"/>
              </a:rPr>
              <a:t> </a:t>
            </a:r>
            <a:r>
              <a:rPr lang="vi-VN" sz="2400" b="0" i="0" dirty="0" err="1">
                <a:solidFill>
                  <a:srgbClr val="00264D"/>
                </a:solidFill>
                <a:effectLst/>
                <a:latin typeface="Times New Roman" panose="02020603050405020304" pitchFamily="18" charset="0"/>
                <a:cs typeface="Times New Roman" panose="02020603050405020304" pitchFamily="18" charset="0"/>
              </a:rPr>
              <a:t>nụ</a:t>
            </a:r>
            <a:br>
              <a:rPr lang="vi-VN" sz="2400" dirty="0">
                <a:latin typeface="Times New Roman" panose="02020603050405020304" pitchFamily="18" charset="0"/>
                <a:cs typeface="Times New Roman" panose="02020603050405020304" pitchFamily="18" charset="0"/>
              </a:rPr>
            </a:br>
            <a:r>
              <a:rPr lang="vi-VN" sz="2400" b="0" i="0" dirty="0" err="1">
                <a:solidFill>
                  <a:srgbClr val="00264D"/>
                </a:solidFill>
                <a:effectLst/>
                <a:latin typeface="Times New Roman" panose="02020603050405020304" pitchFamily="18" charset="0"/>
                <a:cs typeface="Times New Roman" panose="02020603050405020304" pitchFamily="18" charset="0"/>
              </a:rPr>
              <a:t>Cánh</a:t>
            </a:r>
            <a:r>
              <a:rPr lang="vi-VN" sz="2400" b="0" i="0" dirty="0">
                <a:solidFill>
                  <a:srgbClr val="00264D"/>
                </a:solidFill>
                <a:effectLst/>
                <a:latin typeface="Times New Roman" panose="02020603050405020304" pitchFamily="18" charset="0"/>
                <a:cs typeface="Times New Roman" panose="02020603050405020304" pitchFamily="18" charset="0"/>
              </a:rPr>
              <a:t> </a:t>
            </a:r>
            <a:r>
              <a:rPr lang="vi-VN" sz="2400" b="0" i="0" dirty="0" err="1">
                <a:solidFill>
                  <a:srgbClr val="00264D"/>
                </a:solidFill>
                <a:effectLst/>
                <a:latin typeface="Times New Roman" panose="02020603050405020304" pitchFamily="18" charset="0"/>
                <a:cs typeface="Times New Roman" panose="02020603050405020304" pitchFamily="18" charset="0"/>
              </a:rPr>
              <a:t>tròn</a:t>
            </a:r>
            <a:r>
              <a:rPr lang="vi-VN" sz="2400" b="0" i="0" dirty="0">
                <a:solidFill>
                  <a:srgbClr val="00264D"/>
                </a:solidFill>
                <a:effectLst/>
                <a:latin typeface="Times New Roman" panose="02020603050405020304" pitchFamily="18" charset="0"/>
                <a:cs typeface="Times New Roman" panose="02020603050405020304" pitchFamily="18" charset="0"/>
              </a:rPr>
              <a:t> </a:t>
            </a:r>
            <a:r>
              <a:rPr lang="vi-VN" sz="2400" b="0" i="0" dirty="0" err="1">
                <a:solidFill>
                  <a:srgbClr val="00264D"/>
                </a:solidFill>
                <a:effectLst/>
                <a:latin typeface="Times New Roman" panose="02020603050405020304" pitchFamily="18" charset="0"/>
                <a:cs typeface="Times New Roman" panose="02020603050405020304" pitchFamily="18" charset="0"/>
              </a:rPr>
              <a:t>ngón</a:t>
            </a:r>
            <a:r>
              <a:rPr lang="vi-VN" sz="2400" b="0" i="0" dirty="0">
                <a:solidFill>
                  <a:srgbClr val="00264D"/>
                </a:solidFill>
                <a:effectLst/>
                <a:latin typeface="Times New Roman" panose="02020603050405020304" pitchFamily="18" charset="0"/>
                <a:cs typeface="Times New Roman" panose="02020603050405020304" pitchFamily="18" charset="0"/>
              </a:rPr>
              <a:t> xinh.</a:t>
            </a:r>
            <a:br>
              <a:rPr lang="vi-VN" sz="2400" dirty="0">
                <a:latin typeface="Times New Roman" panose="02020603050405020304" pitchFamily="18" charset="0"/>
                <a:cs typeface="Times New Roman" panose="02020603050405020304" pitchFamily="18" charset="0"/>
              </a:rPr>
            </a:br>
            <a:br>
              <a:rPr lang="vi-VN" sz="2400" dirty="0">
                <a:latin typeface="Times New Roman" panose="02020603050405020304" pitchFamily="18" charset="0"/>
                <a:cs typeface="Times New Roman" panose="02020603050405020304" pitchFamily="18" charset="0"/>
              </a:rPr>
            </a:br>
            <a:r>
              <a:rPr lang="vi-VN" sz="2400" b="0" i="0" dirty="0">
                <a:solidFill>
                  <a:srgbClr val="00264D"/>
                </a:solidFill>
                <a:effectLst/>
                <a:latin typeface="Times New Roman" panose="02020603050405020304" pitchFamily="18" charset="0"/>
                <a:cs typeface="Times New Roman" panose="02020603050405020304" pitchFamily="18" charset="0"/>
              </a:rPr>
              <a:t>Đêm em </a:t>
            </a:r>
            <a:r>
              <a:rPr lang="vi-VN" sz="2400" b="0" i="0" dirty="0" err="1">
                <a:solidFill>
                  <a:srgbClr val="00264D"/>
                </a:solidFill>
                <a:effectLst/>
                <a:latin typeface="Times New Roman" panose="02020603050405020304" pitchFamily="18" charset="0"/>
                <a:cs typeface="Times New Roman" panose="02020603050405020304" pitchFamily="18" charset="0"/>
              </a:rPr>
              <a:t>nằm</a:t>
            </a:r>
            <a:r>
              <a:rPr lang="vi-VN" sz="2400" b="0" i="0" dirty="0">
                <a:solidFill>
                  <a:srgbClr val="00264D"/>
                </a:solidFill>
                <a:effectLst/>
                <a:latin typeface="Times New Roman" panose="02020603050405020304" pitchFamily="18" charset="0"/>
                <a:cs typeface="Times New Roman" panose="02020603050405020304" pitchFamily="18" charset="0"/>
              </a:rPr>
              <a:t> </a:t>
            </a:r>
            <a:r>
              <a:rPr lang="vi-VN" sz="2400" b="0" i="0" dirty="0" err="1">
                <a:solidFill>
                  <a:srgbClr val="00264D"/>
                </a:solidFill>
                <a:effectLst/>
                <a:latin typeface="Times New Roman" panose="02020603050405020304" pitchFamily="18" charset="0"/>
                <a:cs typeface="Times New Roman" panose="02020603050405020304" pitchFamily="18" charset="0"/>
              </a:rPr>
              <a:t>ngủ</a:t>
            </a:r>
            <a:br>
              <a:rPr lang="vi-VN" sz="2400" dirty="0">
                <a:latin typeface="Times New Roman" panose="02020603050405020304" pitchFamily="18" charset="0"/>
                <a:cs typeface="Times New Roman" panose="02020603050405020304" pitchFamily="18" charset="0"/>
              </a:rPr>
            </a:br>
            <a:r>
              <a:rPr lang="vi-VN" sz="2400" b="0" i="0" dirty="0">
                <a:solidFill>
                  <a:srgbClr val="00264D"/>
                </a:solidFill>
                <a:effectLst/>
                <a:latin typeface="Times New Roman" panose="02020603050405020304" pitchFamily="18" charset="0"/>
                <a:cs typeface="Times New Roman" panose="02020603050405020304" pitchFamily="18" charset="0"/>
              </a:rPr>
              <a:t>Hai hoa </a:t>
            </a:r>
            <a:r>
              <a:rPr lang="vi-VN" sz="2400" b="0" i="0" dirty="0" err="1">
                <a:solidFill>
                  <a:srgbClr val="00264D"/>
                </a:solidFill>
                <a:effectLst/>
                <a:latin typeface="Times New Roman" panose="02020603050405020304" pitchFamily="18" charset="0"/>
                <a:cs typeface="Times New Roman" panose="02020603050405020304" pitchFamily="18" charset="0"/>
              </a:rPr>
              <a:t>ngủ</a:t>
            </a:r>
            <a:r>
              <a:rPr lang="vi-VN" sz="2400" b="0" i="0" dirty="0">
                <a:solidFill>
                  <a:srgbClr val="00264D"/>
                </a:solidFill>
                <a:effectLst/>
                <a:latin typeface="Times New Roman" panose="02020603050405020304" pitchFamily="18" charset="0"/>
                <a:cs typeface="Times New Roman" panose="02020603050405020304" pitchFamily="18" charset="0"/>
              </a:rPr>
              <a:t> </a:t>
            </a:r>
            <a:r>
              <a:rPr lang="vi-VN" sz="2400" b="0" i="0" dirty="0" err="1">
                <a:solidFill>
                  <a:srgbClr val="00264D"/>
                </a:solidFill>
                <a:effectLst/>
                <a:latin typeface="Times New Roman" panose="02020603050405020304" pitchFamily="18" charset="0"/>
                <a:cs typeface="Times New Roman" panose="02020603050405020304" pitchFamily="18" charset="0"/>
              </a:rPr>
              <a:t>cùng</a:t>
            </a:r>
            <a:br>
              <a:rPr lang="vi-VN" sz="2400" dirty="0">
                <a:latin typeface="Times New Roman" panose="02020603050405020304" pitchFamily="18" charset="0"/>
                <a:cs typeface="Times New Roman" panose="02020603050405020304" pitchFamily="18" charset="0"/>
              </a:rPr>
            </a:br>
            <a:r>
              <a:rPr lang="vi-VN" sz="2400" b="0" i="0" dirty="0">
                <a:solidFill>
                  <a:srgbClr val="00264D"/>
                </a:solidFill>
                <a:effectLst/>
                <a:latin typeface="Times New Roman" panose="02020603050405020304" pitchFamily="18" charset="0"/>
                <a:cs typeface="Times New Roman" panose="02020603050405020304" pitchFamily="18" charset="0"/>
              </a:rPr>
              <a:t>Hoa </a:t>
            </a:r>
            <a:r>
              <a:rPr lang="vi-VN" sz="2400" b="0" i="0" dirty="0" err="1">
                <a:solidFill>
                  <a:srgbClr val="00264D"/>
                </a:solidFill>
                <a:effectLst/>
                <a:latin typeface="Times New Roman" panose="02020603050405020304" pitchFamily="18" charset="0"/>
                <a:cs typeface="Times New Roman" panose="02020603050405020304" pitchFamily="18" charset="0"/>
              </a:rPr>
              <a:t>thì</a:t>
            </a:r>
            <a:r>
              <a:rPr lang="vi-VN" sz="2400" b="0" i="0" dirty="0">
                <a:solidFill>
                  <a:srgbClr val="00264D"/>
                </a:solidFill>
                <a:effectLst/>
                <a:latin typeface="Times New Roman" panose="02020603050405020304" pitchFamily="18" charset="0"/>
                <a:cs typeface="Times New Roman" panose="02020603050405020304" pitchFamily="18" charset="0"/>
              </a:rPr>
              <a:t> bên </a:t>
            </a:r>
            <a:r>
              <a:rPr lang="vi-VN" sz="2400" b="0" i="0" dirty="0" err="1">
                <a:solidFill>
                  <a:srgbClr val="00264D"/>
                </a:solidFill>
                <a:effectLst/>
                <a:latin typeface="Times New Roman" panose="02020603050405020304" pitchFamily="18" charset="0"/>
                <a:cs typeface="Times New Roman" panose="02020603050405020304" pitchFamily="18" charset="0"/>
              </a:rPr>
              <a:t>má</a:t>
            </a:r>
            <a:br>
              <a:rPr lang="vi-VN" sz="2400" dirty="0">
                <a:latin typeface="Times New Roman" panose="02020603050405020304" pitchFamily="18" charset="0"/>
                <a:cs typeface="Times New Roman" panose="02020603050405020304" pitchFamily="18" charset="0"/>
              </a:rPr>
            </a:br>
            <a:r>
              <a:rPr lang="vi-VN" sz="2400" b="0" i="0" dirty="0">
                <a:solidFill>
                  <a:srgbClr val="00264D"/>
                </a:solidFill>
                <a:effectLst/>
                <a:latin typeface="Times New Roman" panose="02020603050405020304" pitchFamily="18" charset="0"/>
                <a:cs typeface="Times New Roman" panose="02020603050405020304" pitchFamily="18" charset="0"/>
              </a:rPr>
              <a:t>Hoa </a:t>
            </a:r>
            <a:r>
              <a:rPr lang="vi-VN" sz="2400" b="0" i="0" dirty="0" err="1">
                <a:solidFill>
                  <a:srgbClr val="00264D"/>
                </a:solidFill>
                <a:effectLst/>
                <a:latin typeface="Times New Roman" panose="02020603050405020304" pitchFamily="18" charset="0"/>
                <a:cs typeface="Times New Roman" panose="02020603050405020304" pitchFamily="18" charset="0"/>
              </a:rPr>
              <a:t>ấp</a:t>
            </a:r>
            <a:r>
              <a:rPr lang="vi-VN" sz="2400" b="0" i="0" dirty="0">
                <a:solidFill>
                  <a:srgbClr val="00264D"/>
                </a:solidFill>
                <a:effectLst/>
                <a:latin typeface="Times New Roman" panose="02020603050405020304" pitchFamily="18" charset="0"/>
                <a:cs typeface="Times New Roman" panose="02020603050405020304" pitchFamily="18" charset="0"/>
              </a:rPr>
              <a:t> </a:t>
            </a:r>
            <a:r>
              <a:rPr lang="vi-VN" sz="2400" b="0" i="0" dirty="0" err="1">
                <a:solidFill>
                  <a:srgbClr val="00264D"/>
                </a:solidFill>
                <a:effectLst/>
                <a:latin typeface="Times New Roman" panose="02020603050405020304" pitchFamily="18" charset="0"/>
                <a:cs typeface="Times New Roman" panose="02020603050405020304" pitchFamily="18" charset="0"/>
              </a:rPr>
              <a:t>cạnh</a:t>
            </a:r>
            <a:r>
              <a:rPr lang="vi-VN" sz="2400" b="0" i="0" dirty="0">
                <a:solidFill>
                  <a:srgbClr val="00264D"/>
                </a:solidFill>
                <a:effectLst/>
                <a:latin typeface="Times New Roman" panose="02020603050405020304" pitchFamily="18" charset="0"/>
                <a:cs typeface="Times New Roman" panose="02020603050405020304" pitchFamily="18" charset="0"/>
              </a:rPr>
              <a:t> </a:t>
            </a:r>
            <a:r>
              <a:rPr lang="vi-VN" sz="2400" b="0" i="0" dirty="0" err="1">
                <a:solidFill>
                  <a:srgbClr val="00264D"/>
                </a:solidFill>
                <a:effectLst/>
                <a:latin typeface="Times New Roman" panose="02020603050405020304" pitchFamily="18" charset="0"/>
                <a:cs typeface="Times New Roman" panose="02020603050405020304" pitchFamily="18" charset="0"/>
              </a:rPr>
              <a:t>lòng</a:t>
            </a:r>
            <a:r>
              <a:rPr lang="vi-VN" sz="2400" b="0" i="0" dirty="0">
                <a:solidFill>
                  <a:srgbClr val="00264D"/>
                </a:solidFill>
                <a:effectLst/>
                <a:latin typeface="Times New Roman" panose="02020603050405020304" pitchFamily="18" charset="0"/>
                <a:cs typeface="Times New Roman" panose="02020603050405020304" pitchFamily="18" charset="0"/>
              </a:rPr>
              <a:t>.</a:t>
            </a:r>
            <a:endParaRPr lang="en-US" sz="2400" b="0" i="0" dirty="0">
              <a:solidFill>
                <a:srgbClr val="00264D"/>
              </a:solidFill>
              <a:effectLst/>
              <a:latin typeface="Times New Roman" panose="02020603050405020304" pitchFamily="18" charset="0"/>
              <a:cs typeface="Times New Roman" panose="02020603050405020304" pitchFamily="18" charset="0"/>
            </a:endParaRPr>
          </a:p>
          <a:p>
            <a:pPr marL="225425" algn="r">
              <a:spcBef>
                <a:spcPts val="200"/>
              </a:spcBef>
              <a:spcAft>
                <a:spcPts val="200"/>
              </a:spcAft>
            </a:pPr>
            <a:r>
              <a:rPr lang="en-US" sz="1800" i="1" dirty="0" err="1">
                <a:solidFill>
                  <a:srgbClr val="00264D"/>
                </a:solidFill>
                <a:latin typeface="Times New Roman" panose="02020603050405020304" pitchFamily="18" charset="0"/>
                <a:cs typeface="Times New Roman" panose="02020603050405020304" pitchFamily="18" charset="0"/>
              </a:rPr>
              <a:t>Huy</a:t>
            </a:r>
            <a:r>
              <a:rPr lang="en-US" sz="1800" i="1" dirty="0">
                <a:solidFill>
                  <a:srgbClr val="00264D"/>
                </a:solidFill>
                <a:latin typeface="Times New Roman" panose="02020603050405020304" pitchFamily="18" charset="0"/>
                <a:cs typeface="Times New Roman" panose="02020603050405020304" pitchFamily="18" charset="0"/>
              </a:rPr>
              <a:t> </a:t>
            </a:r>
            <a:r>
              <a:rPr lang="en-US" sz="1800" i="1" dirty="0" err="1">
                <a:solidFill>
                  <a:srgbClr val="00264D"/>
                </a:solidFill>
                <a:latin typeface="Times New Roman" panose="02020603050405020304" pitchFamily="18" charset="0"/>
                <a:cs typeface="Times New Roman" panose="02020603050405020304" pitchFamily="18" charset="0"/>
              </a:rPr>
              <a:t>Cận</a:t>
            </a:r>
            <a:endParaRPr lang="en-US" sz="1800" i="1" dirty="0">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0D609FC8-ECE0-43D8-B0F1-065B68624871}"/>
              </a:ext>
            </a:extLst>
          </p:cNvPr>
          <p:cNvSpPr txBox="1"/>
          <p:nvPr/>
        </p:nvSpPr>
        <p:spPr>
          <a:xfrm>
            <a:off x="4799019" y="1386"/>
            <a:ext cx="3627304" cy="5241369"/>
          </a:xfrm>
          <a:prstGeom prst="roundRect">
            <a:avLst/>
          </a:prstGeom>
          <a:solidFill>
            <a:schemeClr val="accent6">
              <a:lumMod val="40000"/>
              <a:lumOff val="60000"/>
            </a:schemeClr>
          </a:solidFill>
        </p:spPr>
        <p:txBody>
          <a:bodyPr wrap="square" rtlCol="0" anchor="ctr">
            <a:spAutoFit/>
          </a:bodyPr>
          <a:lstStyle/>
          <a:p>
            <a:pPr algn="ctr"/>
            <a:r>
              <a:rPr lang="vi-VN" sz="2000" b="1" i="0" dirty="0" err="1">
                <a:solidFill>
                  <a:srgbClr val="222222"/>
                </a:solidFill>
                <a:effectLst/>
                <a:latin typeface="+mj-lt"/>
              </a:rPr>
              <a:t>Chuyện</a:t>
            </a:r>
            <a:r>
              <a:rPr lang="vi-VN" sz="2000" b="1" i="0" dirty="0">
                <a:solidFill>
                  <a:srgbClr val="222222"/>
                </a:solidFill>
                <a:effectLst/>
                <a:latin typeface="+mj-lt"/>
              </a:rPr>
              <a:t> </a:t>
            </a:r>
            <a:r>
              <a:rPr lang="vi-VN" sz="2000" b="1" i="0" dirty="0" err="1">
                <a:solidFill>
                  <a:srgbClr val="222222"/>
                </a:solidFill>
                <a:effectLst/>
                <a:latin typeface="+mj-lt"/>
              </a:rPr>
              <a:t>cổ</a:t>
            </a:r>
            <a:r>
              <a:rPr lang="vi-VN" sz="2000" b="1" i="0" dirty="0">
                <a:solidFill>
                  <a:srgbClr val="222222"/>
                </a:solidFill>
                <a:effectLst/>
                <a:latin typeface="+mj-lt"/>
              </a:rPr>
              <a:t> </a:t>
            </a:r>
            <a:r>
              <a:rPr lang="vi-VN" sz="2000" b="1" i="0" dirty="0" err="1">
                <a:solidFill>
                  <a:srgbClr val="222222"/>
                </a:solidFill>
                <a:effectLst/>
                <a:latin typeface="+mj-lt"/>
              </a:rPr>
              <a:t>tích</a:t>
            </a:r>
            <a:r>
              <a:rPr lang="vi-VN" sz="2000" b="1" i="0" dirty="0">
                <a:solidFill>
                  <a:srgbClr val="222222"/>
                </a:solidFill>
                <a:effectLst/>
                <a:latin typeface="+mj-lt"/>
              </a:rPr>
              <a:t> </a:t>
            </a:r>
            <a:r>
              <a:rPr lang="vi-VN" sz="2000" b="1" i="0" dirty="0" err="1">
                <a:solidFill>
                  <a:srgbClr val="222222"/>
                </a:solidFill>
                <a:effectLst/>
                <a:latin typeface="+mj-lt"/>
              </a:rPr>
              <a:t>về</a:t>
            </a:r>
            <a:r>
              <a:rPr lang="vi-VN" sz="2000" b="1" i="0" dirty="0">
                <a:solidFill>
                  <a:srgbClr val="222222"/>
                </a:solidFill>
                <a:effectLst/>
                <a:latin typeface="+mj-lt"/>
              </a:rPr>
              <a:t> </a:t>
            </a:r>
            <a:r>
              <a:rPr lang="vi-VN" sz="2000" b="1" i="0" dirty="0" err="1">
                <a:solidFill>
                  <a:srgbClr val="222222"/>
                </a:solidFill>
                <a:effectLst/>
                <a:latin typeface="+mj-lt"/>
              </a:rPr>
              <a:t>loài</a:t>
            </a:r>
            <a:r>
              <a:rPr lang="vi-VN" sz="2000" b="1" i="0" dirty="0">
                <a:solidFill>
                  <a:srgbClr val="222222"/>
                </a:solidFill>
                <a:effectLst/>
                <a:latin typeface="+mj-lt"/>
              </a:rPr>
              <a:t> </a:t>
            </a:r>
            <a:r>
              <a:rPr lang="vi-VN" sz="2000" b="1" i="0" dirty="0" err="1">
                <a:solidFill>
                  <a:srgbClr val="222222"/>
                </a:solidFill>
                <a:effectLst/>
                <a:latin typeface="+mj-lt"/>
              </a:rPr>
              <a:t>người</a:t>
            </a:r>
            <a:endParaRPr lang="vi-VN" sz="2000" b="1" i="0" dirty="0">
              <a:solidFill>
                <a:srgbClr val="222222"/>
              </a:solidFill>
              <a:effectLst/>
              <a:latin typeface="+mj-lt"/>
            </a:endParaRPr>
          </a:p>
          <a:p>
            <a:endParaRPr lang="en-US" sz="1050" b="0" i="0" dirty="0">
              <a:solidFill>
                <a:srgbClr val="222222"/>
              </a:solidFill>
              <a:effectLst/>
              <a:latin typeface="Times New Roman" panose="02020603050405020304" pitchFamily="18" charset="0"/>
              <a:cs typeface="Times New Roman" panose="02020603050405020304" pitchFamily="18" charset="0"/>
            </a:endParaRPr>
          </a:p>
          <a:p>
            <a:pPr marL="225425"/>
            <a:r>
              <a:rPr lang="vi-VN" sz="1950" b="0" i="0" dirty="0" err="1">
                <a:solidFill>
                  <a:srgbClr val="222222"/>
                </a:solidFill>
                <a:effectLst/>
                <a:latin typeface="Times New Roman" panose="02020603050405020304" pitchFamily="18" charset="0"/>
                <a:cs typeface="Times New Roman" panose="02020603050405020304" pitchFamily="18" charset="0"/>
              </a:rPr>
              <a:t>Trời</a:t>
            </a:r>
            <a:r>
              <a:rPr lang="vi-VN" sz="1950" b="0" i="0" dirty="0">
                <a:solidFill>
                  <a:srgbClr val="222222"/>
                </a:solidFill>
                <a:effectLst/>
                <a:latin typeface="Times New Roman" panose="02020603050405020304" pitchFamily="18" charset="0"/>
                <a:cs typeface="Times New Roman" panose="02020603050405020304" pitchFamily="18" charset="0"/>
              </a:rPr>
              <a:t> sinh ra </a:t>
            </a:r>
            <a:r>
              <a:rPr lang="vi-VN" sz="1950" b="0" i="0" dirty="0" err="1">
                <a:solidFill>
                  <a:srgbClr val="222222"/>
                </a:solidFill>
                <a:effectLst/>
                <a:latin typeface="Times New Roman" panose="02020603050405020304" pitchFamily="18" charset="0"/>
                <a:cs typeface="Times New Roman" panose="02020603050405020304" pitchFamily="18" charset="0"/>
              </a:rPr>
              <a:t>trước</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nhất</a:t>
            </a:r>
            <a:br>
              <a:rPr lang="vi-VN" sz="1950" dirty="0">
                <a:latin typeface="Times New Roman" panose="02020603050405020304" pitchFamily="18" charset="0"/>
                <a:cs typeface="Times New Roman" panose="02020603050405020304" pitchFamily="18" charset="0"/>
              </a:rPr>
            </a:br>
            <a:r>
              <a:rPr lang="vi-VN" sz="1950" b="0" i="0" dirty="0" err="1">
                <a:solidFill>
                  <a:srgbClr val="222222"/>
                </a:solidFill>
                <a:effectLst/>
                <a:latin typeface="Times New Roman" panose="02020603050405020304" pitchFamily="18" charset="0"/>
                <a:cs typeface="Times New Roman" panose="02020603050405020304" pitchFamily="18" charset="0"/>
              </a:rPr>
              <a:t>Chỉ</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toàn</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là</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trẻ</a:t>
            </a:r>
            <a:r>
              <a:rPr lang="vi-VN" sz="1950" b="0" i="0" dirty="0">
                <a:solidFill>
                  <a:srgbClr val="222222"/>
                </a:solidFill>
                <a:effectLst/>
                <a:latin typeface="Times New Roman" panose="02020603050405020304" pitchFamily="18" charset="0"/>
                <a:cs typeface="Times New Roman" panose="02020603050405020304" pitchFamily="18" charset="0"/>
              </a:rPr>
              <a:t> con</a:t>
            </a:r>
            <a:br>
              <a:rPr lang="vi-VN" sz="1950" dirty="0">
                <a:latin typeface="Times New Roman" panose="02020603050405020304" pitchFamily="18" charset="0"/>
                <a:cs typeface="Times New Roman" panose="02020603050405020304" pitchFamily="18" charset="0"/>
              </a:rPr>
            </a:br>
            <a:r>
              <a:rPr lang="vi-VN" sz="1950" b="0" i="0" dirty="0">
                <a:solidFill>
                  <a:srgbClr val="222222"/>
                </a:solidFill>
                <a:effectLst/>
                <a:latin typeface="Times New Roman" panose="02020603050405020304" pitchFamily="18" charset="0"/>
                <a:cs typeface="Times New Roman" panose="02020603050405020304" pitchFamily="18" charset="0"/>
              </a:rPr>
              <a:t>Trên </a:t>
            </a:r>
            <a:r>
              <a:rPr lang="vi-VN" sz="1950" b="0" i="0" dirty="0" err="1">
                <a:solidFill>
                  <a:srgbClr val="222222"/>
                </a:solidFill>
                <a:effectLst/>
                <a:latin typeface="Times New Roman" panose="02020603050405020304" pitchFamily="18" charset="0"/>
                <a:cs typeface="Times New Roman" panose="02020603050405020304" pitchFamily="18" charset="0"/>
              </a:rPr>
              <a:t>trái</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đất</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trụi</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trần</a:t>
            </a:r>
            <a:br>
              <a:rPr lang="vi-VN" sz="1950" dirty="0">
                <a:latin typeface="Times New Roman" panose="02020603050405020304" pitchFamily="18" charset="0"/>
                <a:cs typeface="Times New Roman" panose="02020603050405020304" pitchFamily="18" charset="0"/>
              </a:rPr>
            </a:br>
            <a:r>
              <a:rPr lang="vi-VN" sz="1950" b="0" i="0" dirty="0">
                <a:solidFill>
                  <a:srgbClr val="222222"/>
                </a:solidFill>
                <a:effectLst/>
                <a:latin typeface="Times New Roman" panose="02020603050405020304" pitchFamily="18" charset="0"/>
                <a:cs typeface="Times New Roman" panose="02020603050405020304" pitchFamily="18" charset="0"/>
              </a:rPr>
              <a:t>Không </a:t>
            </a:r>
            <a:r>
              <a:rPr lang="vi-VN" sz="1950" b="0" i="0" dirty="0" err="1">
                <a:solidFill>
                  <a:srgbClr val="222222"/>
                </a:solidFill>
                <a:effectLst/>
                <a:latin typeface="Times New Roman" panose="02020603050405020304" pitchFamily="18" charset="0"/>
                <a:cs typeface="Times New Roman" panose="02020603050405020304" pitchFamily="18" charset="0"/>
              </a:rPr>
              <a:t>dáng</a:t>
            </a:r>
            <a:r>
              <a:rPr lang="vi-VN" sz="1950" b="0" i="0" dirty="0">
                <a:solidFill>
                  <a:srgbClr val="222222"/>
                </a:solidFill>
                <a:effectLst/>
                <a:latin typeface="Times New Roman" panose="02020603050405020304" pitchFamily="18" charset="0"/>
                <a:cs typeface="Times New Roman" panose="02020603050405020304" pitchFamily="18" charset="0"/>
              </a:rPr>
              <a:t> cây </a:t>
            </a:r>
            <a:r>
              <a:rPr lang="vi-VN" sz="1950" b="0" i="0" dirty="0" err="1">
                <a:solidFill>
                  <a:srgbClr val="222222"/>
                </a:solidFill>
                <a:effectLst/>
                <a:latin typeface="Times New Roman" panose="02020603050405020304" pitchFamily="18" charset="0"/>
                <a:cs typeface="Times New Roman" panose="02020603050405020304" pitchFamily="18" charset="0"/>
              </a:rPr>
              <a:t>ngọn</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cỏ</a:t>
            </a:r>
            <a:r>
              <a:rPr lang="vi-VN" sz="1950" b="0" i="0" dirty="0">
                <a:solidFill>
                  <a:srgbClr val="222222"/>
                </a:solidFill>
                <a:effectLst/>
                <a:latin typeface="Times New Roman" panose="02020603050405020304" pitchFamily="18" charset="0"/>
                <a:cs typeface="Times New Roman" panose="02020603050405020304" pitchFamily="18" charset="0"/>
              </a:rPr>
              <a:t>.</a:t>
            </a:r>
            <a:endParaRPr lang="en-US" sz="1950" b="0" i="0" dirty="0">
              <a:solidFill>
                <a:srgbClr val="222222"/>
              </a:solidFill>
              <a:effectLst/>
              <a:latin typeface="Times New Roman" panose="02020603050405020304" pitchFamily="18" charset="0"/>
              <a:cs typeface="Times New Roman" panose="02020603050405020304" pitchFamily="18" charset="0"/>
            </a:endParaRPr>
          </a:p>
          <a:p>
            <a:pPr marL="225425"/>
            <a:endParaRPr lang="en-US" sz="1000" b="0" i="0" dirty="0">
              <a:solidFill>
                <a:srgbClr val="222222"/>
              </a:solidFill>
              <a:effectLst/>
              <a:latin typeface="Times New Roman" panose="02020603050405020304" pitchFamily="18" charset="0"/>
              <a:cs typeface="Times New Roman" panose="02020603050405020304" pitchFamily="18" charset="0"/>
            </a:endParaRPr>
          </a:p>
          <a:p>
            <a:pPr marL="225425"/>
            <a:r>
              <a:rPr lang="vi-VN" sz="1950" b="0" i="0" dirty="0" err="1">
                <a:solidFill>
                  <a:srgbClr val="222222"/>
                </a:solidFill>
                <a:effectLst/>
                <a:latin typeface="Times New Roman" panose="02020603050405020304" pitchFamily="18" charset="0"/>
                <a:cs typeface="Times New Roman" panose="02020603050405020304" pitchFamily="18" charset="0"/>
              </a:rPr>
              <a:t>Mắt</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trẻ</a:t>
            </a:r>
            <a:r>
              <a:rPr lang="vi-VN" sz="1950" b="0" i="0" dirty="0">
                <a:solidFill>
                  <a:srgbClr val="222222"/>
                </a:solidFill>
                <a:effectLst/>
                <a:latin typeface="Times New Roman" panose="02020603050405020304" pitchFamily="18" charset="0"/>
                <a:cs typeface="Times New Roman" panose="02020603050405020304" pitchFamily="18" charset="0"/>
              </a:rPr>
              <a:t> con </a:t>
            </a:r>
            <a:r>
              <a:rPr lang="vi-VN" sz="1950" b="0" i="0" dirty="0" err="1">
                <a:solidFill>
                  <a:srgbClr val="222222"/>
                </a:solidFill>
                <a:effectLst/>
                <a:latin typeface="Times New Roman" panose="02020603050405020304" pitchFamily="18" charset="0"/>
                <a:cs typeface="Times New Roman" panose="02020603050405020304" pitchFamily="18" charset="0"/>
              </a:rPr>
              <a:t>sáng</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lắm</a:t>
            </a:r>
            <a:br>
              <a:rPr lang="vi-VN" sz="1950" dirty="0">
                <a:latin typeface="Times New Roman" panose="02020603050405020304" pitchFamily="18" charset="0"/>
                <a:cs typeface="Times New Roman" panose="02020603050405020304" pitchFamily="18" charset="0"/>
              </a:rPr>
            </a:br>
            <a:r>
              <a:rPr lang="vi-VN" sz="1950" b="0" i="0" dirty="0">
                <a:solidFill>
                  <a:srgbClr val="222222"/>
                </a:solidFill>
                <a:effectLst/>
                <a:latin typeface="Times New Roman" panose="02020603050405020304" pitchFamily="18" charset="0"/>
                <a:cs typeface="Times New Roman" panose="02020603050405020304" pitchFamily="18" charset="0"/>
              </a:rPr>
              <a:t>Nhưng chưa </a:t>
            </a:r>
            <a:r>
              <a:rPr lang="vi-VN" sz="1950" b="0" i="0" dirty="0" err="1">
                <a:solidFill>
                  <a:srgbClr val="222222"/>
                </a:solidFill>
                <a:effectLst/>
                <a:latin typeface="Times New Roman" panose="02020603050405020304" pitchFamily="18" charset="0"/>
                <a:cs typeface="Times New Roman" panose="02020603050405020304" pitchFamily="18" charset="0"/>
              </a:rPr>
              <a:t>thấy</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gì</a:t>
            </a:r>
            <a:r>
              <a:rPr lang="vi-VN" sz="1950" b="0" i="0" dirty="0">
                <a:solidFill>
                  <a:srgbClr val="222222"/>
                </a:solidFill>
                <a:effectLst/>
                <a:latin typeface="Times New Roman" panose="02020603050405020304" pitchFamily="18" charset="0"/>
                <a:cs typeface="Times New Roman" panose="02020603050405020304" pitchFamily="18" charset="0"/>
              </a:rPr>
              <a:t> đâu?</a:t>
            </a:r>
            <a:br>
              <a:rPr lang="vi-VN" sz="1950" dirty="0">
                <a:latin typeface="Times New Roman" panose="02020603050405020304" pitchFamily="18" charset="0"/>
                <a:cs typeface="Times New Roman" panose="02020603050405020304" pitchFamily="18" charset="0"/>
              </a:rPr>
            </a:br>
            <a:r>
              <a:rPr lang="vi-VN" sz="1950" b="0" i="0" dirty="0" err="1">
                <a:solidFill>
                  <a:srgbClr val="222222"/>
                </a:solidFill>
                <a:effectLst/>
                <a:latin typeface="Times New Roman" panose="02020603050405020304" pitchFamily="18" charset="0"/>
                <a:cs typeface="Times New Roman" panose="02020603050405020304" pitchFamily="18" charset="0"/>
              </a:rPr>
              <a:t>Mặt</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trời</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mới</a:t>
            </a:r>
            <a:r>
              <a:rPr lang="vi-VN" sz="1950" b="0" i="0" dirty="0">
                <a:solidFill>
                  <a:srgbClr val="222222"/>
                </a:solidFill>
                <a:effectLst/>
                <a:latin typeface="Times New Roman" panose="02020603050405020304" pitchFamily="18" charset="0"/>
                <a:cs typeface="Times New Roman" panose="02020603050405020304" pitchFamily="18" charset="0"/>
              </a:rPr>
              <a:t> nhô cao</a:t>
            </a:r>
            <a:br>
              <a:rPr lang="vi-VN" sz="1950" dirty="0">
                <a:latin typeface="Times New Roman" panose="02020603050405020304" pitchFamily="18" charset="0"/>
                <a:cs typeface="Times New Roman" panose="02020603050405020304" pitchFamily="18" charset="0"/>
              </a:rPr>
            </a:br>
            <a:r>
              <a:rPr lang="vi-VN" sz="1950" b="0" i="0" dirty="0">
                <a:solidFill>
                  <a:srgbClr val="222222"/>
                </a:solidFill>
                <a:effectLst/>
                <a:latin typeface="Times New Roman" panose="02020603050405020304" pitchFamily="18" charset="0"/>
                <a:cs typeface="Times New Roman" panose="02020603050405020304" pitchFamily="18" charset="0"/>
              </a:rPr>
              <a:t>Cho </a:t>
            </a:r>
            <a:r>
              <a:rPr lang="vi-VN" sz="1950" b="0" i="0" dirty="0" err="1">
                <a:solidFill>
                  <a:srgbClr val="222222"/>
                </a:solidFill>
                <a:effectLst/>
                <a:latin typeface="Times New Roman" panose="02020603050405020304" pitchFamily="18" charset="0"/>
                <a:cs typeface="Times New Roman" panose="02020603050405020304" pitchFamily="18" charset="0"/>
              </a:rPr>
              <a:t>trẻ</a:t>
            </a:r>
            <a:r>
              <a:rPr lang="vi-VN" sz="1950" b="0" i="0" dirty="0">
                <a:solidFill>
                  <a:srgbClr val="222222"/>
                </a:solidFill>
                <a:effectLst/>
                <a:latin typeface="Times New Roman" panose="02020603050405020304" pitchFamily="18" charset="0"/>
                <a:cs typeface="Times New Roman" panose="02020603050405020304" pitchFamily="18" charset="0"/>
              </a:rPr>
              <a:t> con </a:t>
            </a:r>
            <a:r>
              <a:rPr lang="vi-VN" sz="1950" b="0" i="0" dirty="0" err="1">
                <a:solidFill>
                  <a:srgbClr val="222222"/>
                </a:solidFill>
                <a:effectLst/>
                <a:latin typeface="Times New Roman" panose="02020603050405020304" pitchFamily="18" charset="0"/>
                <a:cs typeface="Times New Roman" panose="02020603050405020304" pitchFamily="18" charset="0"/>
              </a:rPr>
              <a:t>nhìn</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rõ</a:t>
            </a:r>
            <a:r>
              <a:rPr lang="en-US" sz="1950" dirty="0">
                <a:solidFill>
                  <a:srgbClr val="222222"/>
                </a:solidFill>
                <a:latin typeface="Times New Roman" panose="02020603050405020304" pitchFamily="18" charset="0"/>
                <a:cs typeface="Times New Roman" panose="02020603050405020304" pitchFamily="18" charset="0"/>
              </a:rPr>
              <a:t>.</a:t>
            </a:r>
          </a:p>
          <a:p>
            <a:pPr marL="225425"/>
            <a:endParaRPr lang="en-US" sz="1000" dirty="0">
              <a:solidFill>
                <a:srgbClr val="222222"/>
              </a:solidFill>
              <a:latin typeface="Times New Roman" panose="02020603050405020304" pitchFamily="18" charset="0"/>
              <a:cs typeface="Times New Roman" panose="02020603050405020304" pitchFamily="18" charset="0"/>
            </a:endParaRPr>
          </a:p>
          <a:p>
            <a:pPr marL="225425"/>
            <a:r>
              <a:rPr lang="vi-VN" sz="1950" b="0" i="0" dirty="0">
                <a:solidFill>
                  <a:srgbClr val="222222"/>
                </a:solidFill>
                <a:effectLst/>
                <a:latin typeface="Times New Roman" panose="02020603050405020304" pitchFamily="18" charset="0"/>
                <a:cs typeface="Times New Roman" panose="02020603050405020304" pitchFamily="18" charset="0"/>
              </a:rPr>
              <a:t>Nhưng </a:t>
            </a:r>
            <a:r>
              <a:rPr lang="vi-VN" sz="1950" b="0" i="0" dirty="0" err="1">
                <a:solidFill>
                  <a:srgbClr val="222222"/>
                </a:solidFill>
                <a:effectLst/>
                <a:latin typeface="Times New Roman" panose="02020603050405020304" pitchFamily="18" charset="0"/>
                <a:cs typeface="Times New Roman" panose="02020603050405020304" pitchFamily="18" charset="0"/>
              </a:rPr>
              <a:t>còn</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cần</a:t>
            </a:r>
            <a:r>
              <a:rPr lang="vi-VN" sz="1950" b="0" i="0" dirty="0">
                <a:solidFill>
                  <a:srgbClr val="222222"/>
                </a:solidFill>
                <a:effectLst/>
                <a:latin typeface="Times New Roman" panose="02020603050405020304" pitchFamily="18" charset="0"/>
                <a:cs typeface="Times New Roman" panose="02020603050405020304" pitchFamily="18" charset="0"/>
              </a:rPr>
              <a:t> cho </a:t>
            </a:r>
            <a:r>
              <a:rPr lang="vi-VN" sz="1950" b="0" i="0" dirty="0" err="1">
                <a:solidFill>
                  <a:srgbClr val="222222"/>
                </a:solidFill>
                <a:effectLst/>
                <a:latin typeface="Times New Roman" panose="02020603050405020304" pitchFamily="18" charset="0"/>
                <a:cs typeface="Times New Roman" panose="02020603050405020304" pitchFamily="18" charset="0"/>
              </a:rPr>
              <a:t>trẻ</a:t>
            </a:r>
            <a:br>
              <a:rPr lang="vi-VN" sz="1950" dirty="0">
                <a:latin typeface="Times New Roman" panose="02020603050405020304" pitchFamily="18" charset="0"/>
                <a:cs typeface="Times New Roman" panose="02020603050405020304" pitchFamily="18" charset="0"/>
              </a:rPr>
            </a:br>
            <a:r>
              <a:rPr lang="vi-VN" sz="1950" b="0" i="0" dirty="0" err="1">
                <a:solidFill>
                  <a:srgbClr val="222222"/>
                </a:solidFill>
                <a:effectLst/>
                <a:latin typeface="Times New Roman" panose="02020603050405020304" pitchFamily="18" charset="0"/>
                <a:cs typeface="Times New Roman" panose="02020603050405020304" pitchFamily="18" charset="0"/>
              </a:rPr>
              <a:t>Tình</a:t>
            </a:r>
            <a:r>
              <a:rPr lang="vi-VN" sz="1950" b="0" i="0" dirty="0">
                <a:solidFill>
                  <a:srgbClr val="222222"/>
                </a:solidFill>
                <a:effectLst/>
                <a:latin typeface="Times New Roman" panose="02020603050405020304" pitchFamily="18" charset="0"/>
                <a:cs typeface="Times New Roman" panose="02020603050405020304" pitchFamily="18" charset="0"/>
              </a:rPr>
              <a:t> yêu </a:t>
            </a:r>
            <a:r>
              <a:rPr lang="vi-VN" sz="1950" b="0" i="0" dirty="0" err="1">
                <a:solidFill>
                  <a:srgbClr val="222222"/>
                </a:solidFill>
                <a:effectLst/>
                <a:latin typeface="Times New Roman" panose="02020603050405020304" pitchFamily="18" charset="0"/>
                <a:cs typeface="Times New Roman" panose="02020603050405020304" pitchFamily="18" charset="0"/>
              </a:rPr>
              <a:t>và</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lời</a:t>
            </a:r>
            <a:r>
              <a:rPr lang="vi-VN" sz="1950" b="0" i="0" dirty="0">
                <a:solidFill>
                  <a:srgbClr val="222222"/>
                </a:solidFill>
                <a:effectLst/>
                <a:latin typeface="Times New Roman" panose="02020603050405020304" pitchFamily="18" charset="0"/>
                <a:cs typeface="Times New Roman" panose="02020603050405020304" pitchFamily="18" charset="0"/>
              </a:rPr>
              <a:t> ru</a:t>
            </a:r>
            <a:br>
              <a:rPr lang="vi-VN" sz="1950" dirty="0">
                <a:latin typeface="Times New Roman" panose="02020603050405020304" pitchFamily="18" charset="0"/>
                <a:cs typeface="Times New Roman" panose="02020603050405020304" pitchFamily="18" charset="0"/>
              </a:rPr>
            </a:br>
            <a:r>
              <a:rPr lang="vi-VN" sz="1950" b="0" i="0" dirty="0">
                <a:solidFill>
                  <a:srgbClr val="222222"/>
                </a:solidFill>
                <a:effectLst/>
                <a:latin typeface="Times New Roman" panose="02020603050405020304" pitchFamily="18" charset="0"/>
                <a:cs typeface="Times New Roman" panose="02020603050405020304" pitchFamily="18" charset="0"/>
              </a:rPr>
              <a:t>Cho nên </a:t>
            </a:r>
            <a:r>
              <a:rPr lang="vi-VN" sz="1950" b="0" i="0" dirty="0" err="1">
                <a:solidFill>
                  <a:srgbClr val="222222"/>
                </a:solidFill>
                <a:effectLst/>
                <a:latin typeface="Times New Roman" panose="02020603050405020304" pitchFamily="18" charset="0"/>
                <a:cs typeface="Times New Roman" panose="02020603050405020304" pitchFamily="18" charset="0"/>
              </a:rPr>
              <a:t>mẹ</a:t>
            </a:r>
            <a:r>
              <a:rPr lang="vi-VN" sz="1950" b="0" i="0" dirty="0">
                <a:solidFill>
                  <a:srgbClr val="222222"/>
                </a:solidFill>
                <a:effectLst/>
                <a:latin typeface="Times New Roman" panose="02020603050405020304" pitchFamily="18" charset="0"/>
                <a:cs typeface="Times New Roman" panose="02020603050405020304" pitchFamily="18" charset="0"/>
              </a:rPr>
              <a:t> sinh ra</a:t>
            </a:r>
            <a:br>
              <a:rPr lang="vi-VN" sz="1950" dirty="0">
                <a:latin typeface="Times New Roman" panose="02020603050405020304" pitchFamily="18" charset="0"/>
                <a:cs typeface="Times New Roman" panose="02020603050405020304" pitchFamily="18" charset="0"/>
              </a:rPr>
            </a:br>
            <a:r>
              <a:rPr lang="vi-VN" sz="1950" b="0" i="0" dirty="0" err="1">
                <a:solidFill>
                  <a:srgbClr val="222222"/>
                </a:solidFill>
                <a:effectLst/>
                <a:latin typeface="Times New Roman" panose="02020603050405020304" pitchFamily="18" charset="0"/>
                <a:cs typeface="Times New Roman" panose="02020603050405020304" pitchFamily="18" charset="0"/>
              </a:rPr>
              <a:t>Để</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bế</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bồng</a:t>
            </a:r>
            <a:r>
              <a:rPr lang="vi-VN" sz="1950" b="0" i="0" dirty="0">
                <a:solidFill>
                  <a:srgbClr val="222222"/>
                </a:solidFill>
                <a:effectLst/>
                <a:latin typeface="Times New Roman" panose="02020603050405020304" pitchFamily="18" charset="0"/>
                <a:cs typeface="Times New Roman" panose="02020603050405020304" pitchFamily="18" charset="0"/>
              </a:rPr>
              <a:t> chăm </a:t>
            </a:r>
            <a:r>
              <a:rPr lang="vi-VN" sz="1950" b="0" i="0" dirty="0" err="1">
                <a:solidFill>
                  <a:srgbClr val="222222"/>
                </a:solidFill>
                <a:effectLst/>
                <a:latin typeface="Times New Roman" panose="02020603050405020304" pitchFamily="18" charset="0"/>
                <a:cs typeface="Times New Roman" panose="02020603050405020304" pitchFamily="18" charset="0"/>
              </a:rPr>
              <a:t>sóc</a:t>
            </a:r>
            <a:endParaRPr lang="en-US" sz="1950" b="0" i="0" dirty="0">
              <a:solidFill>
                <a:srgbClr val="222222"/>
              </a:solidFill>
              <a:effectLst/>
              <a:latin typeface="Times New Roman" panose="02020603050405020304" pitchFamily="18" charset="0"/>
              <a:cs typeface="Times New Roman" panose="02020603050405020304" pitchFamily="18" charset="0"/>
            </a:endParaRPr>
          </a:p>
          <a:p>
            <a:pPr marL="225425" algn="r"/>
            <a:r>
              <a:rPr lang="en-US" sz="1800" i="1" dirty="0" err="1">
                <a:solidFill>
                  <a:srgbClr val="222222"/>
                </a:solidFill>
                <a:latin typeface="Times New Roman" panose="02020603050405020304" pitchFamily="18" charset="0"/>
                <a:cs typeface="Times New Roman" panose="02020603050405020304" pitchFamily="18" charset="0"/>
              </a:rPr>
              <a:t>Xuân</a:t>
            </a:r>
            <a:r>
              <a:rPr lang="en-US" sz="1800" dirty="0">
                <a:solidFill>
                  <a:srgbClr val="222222"/>
                </a:solidFill>
                <a:latin typeface="Times New Roman" panose="02020603050405020304" pitchFamily="18" charset="0"/>
                <a:cs typeface="Times New Roman" panose="02020603050405020304" pitchFamily="18" charset="0"/>
              </a:rPr>
              <a:t> </a:t>
            </a:r>
            <a:r>
              <a:rPr lang="en-US" sz="1800" i="1" dirty="0" err="1">
                <a:solidFill>
                  <a:srgbClr val="222222"/>
                </a:solidFill>
                <a:latin typeface="Times New Roman" panose="02020603050405020304" pitchFamily="18" charset="0"/>
                <a:cs typeface="Times New Roman" panose="02020603050405020304" pitchFamily="18" charset="0"/>
              </a:rPr>
              <a:t>Quỳnh</a:t>
            </a:r>
            <a:endParaRPr lang="en-US" sz="1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7947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4">
            <a:extLst>
              <a:ext uri="{FF2B5EF4-FFF2-40B4-BE49-F238E27FC236}">
                <a16:creationId xmlns:a16="http://schemas.microsoft.com/office/drawing/2014/main" id="{8D31EF6C-2EFA-4AD3-99D8-EAF496D7A779}"/>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
            <a:extLst>
              <a:ext uri="{FF2B5EF4-FFF2-40B4-BE49-F238E27FC236}">
                <a16:creationId xmlns:a16="http://schemas.microsoft.com/office/drawing/2014/main" id="{4CB5ECFE-4586-4465-9249-06ECB97622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252767">
            <a:off x="5968875" y="2282273"/>
            <a:ext cx="7083641" cy="8324791"/>
          </a:xfrm>
          <a:prstGeom prst="rect">
            <a:avLst/>
          </a:prstGeom>
        </p:spPr>
      </p:pic>
      <p:grpSp>
        <p:nvGrpSpPr>
          <p:cNvPr id="13" name="Google Shape;661;p41">
            <a:extLst>
              <a:ext uri="{FF2B5EF4-FFF2-40B4-BE49-F238E27FC236}">
                <a16:creationId xmlns:a16="http://schemas.microsoft.com/office/drawing/2014/main" id="{077288AD-D0C3-4257-8996-BCD001EE382E}"/>
              </a:ext>
            </a:extLst>
          </p:cNvPr>
          <p:cNvGrpSpPr/>
          <p:nvPr/>
        </p:nvGrpSpPr>
        <p:grpSpPr>
          <a:xfrm rot="-632919" flipH="1">
            <a:off x="3110276" y="267277"/>
            <a:ext cx="471020" cy="463585"/>
            <a:chOff x="2091502" y="3067147"/>
            <a:chExt cx="367775" cy="382800"/>
          </a:xfrm>
        </p:grpSpPr>
        <p:sp>
          <p:nvSpPr>
            <p:cNvPr id="14" name="Google Shape;662;p41">
              <a:extLst>
                <a:ext uri="{FF2B5EF4-FFF2-40B4-BE49-F238E27FC236}">
                  <a16:creationId xmlns:a16="http://schemas.microsoft.com/office/drawing/2014/main" id="{F5FD45E7-1624-4BB9-973E-519D36A6DF9D}"/>
                </a:ext>
              </a:extLst>
            </p:cNvPr>
            <p:cNvSpPr/>
            <p:nvPr/>
          </p:nvSpPr>
          <p:spPr>
            <a:xfrm>
              <a:off x="2091502" y="3067147"/>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3;p41">
              <a:extLst>
                <a:ext uri="{FF2B5EF4-FFF2-40B4-BE49-F238E27FC236}">
                  <a16:creationId xmlns:a16="http://schemas.microsoft.com/office/drawing/2014/main" id="{852652EB-1E13-45FA-BE1F-FE0228B47FBF}"/>
                </a:ext>
              </a:extLst>
            </p:cNvPr>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64;p41">
              <a:extLst>
                <a:ext uri="{FF2B5EF4-FFF2-40B4-BE49-F238E27FC236}">
                  <a16:creationId xmlns:a16="http://schemas.microsoft.com/office/drawing/2014/main" id="{5FC1D0F7-9500-470E-9A67-28C0EF746CBF}"/>
                </a:ext>
              </a:extLst>
            </p:cNvPr>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5;p41">
              <a:extLst>
                <a:ext uri="{FF2B5EF4-FFF2-40B4-BE49-F238E27FC236}">
                  <a16:creationId xmlns:a16="http://schemas.microsoft.com/office/drawing/2014/main" id="{2F87ED12-B262-4229-AC47-81E0F8F0D1D4}"/>
                </a:ext>
              </a:extLst>
            </p:cNvPr>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666;p41">
            <a:extLst>
              <a:ext uri="{FF2B5EF4-FFF2-40B4-BE49-F238E27FC236}">
                <a16:creationId xmlns:a16="http://schemas.microsoft.com/office/drawing/2014/main" id="{F9255FAF-417B-4F13-B67B-5A85CAA25F39}"/>
              </a:ext>
            </a:extLst>
          </p:cNvPr>
          <p:cNvGrpSpPr/>
          <p:nvPr/>
        </p:nvGrpSpPr>
        <p:grpSpPr>
          <a:xfrm rot="148811">
            <a:off x="132596" y="4546420"/>
            <a:ext cx="371396" cy="375435"/>
            <a:chOff x="2079900" y="3077638"/>
            <a:chExt cx="367775" cy="382800"/>
          </a:xfrm>
        </p:grpSpPr>
        <p:sp>
          <p:nvSpPr>
            <p:cNvPr id="19" name="Google Shape;667;p41">
              <a:extLst>
                <a:ext uri="{FF2B5EF4-FFF2-40B4-BE49-F238E27FC236}">
                  <a16:creationId xmlns:a16="http://schemas.microsoft.com/office/drawing/2014/main" id="{AE8D0462-8D00-4FE9-B82F-5D98B42D9510}"/>
                </a:ext>
              </a:extLst>
            </p:cNvPr>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68;p41">
              <a:extLst>
                <a:ext uri="{FF2B5EF4-FFF2-40B4-BE49-F238E27FC236}">
                  <a16:creationId xmlns:a16="http://schemas.microsoft.com/office/drawing/2014/main" id="{E5585C17-F429-4071-8C14-C120C05D9A82}"/>
                </a:ext>
              </a:extLst>
            </p:cNvPr>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69;p41">
              <a:extLst>
                <a:ext uri="{FF2B5EF4-FFF2-40B4-BE49-F238E27FC236}">
                  <a16:creationId xmlns:a16="http://schemas.microsoft.com/office/drawing/2014/main" id="{A0CC8A08-76DA-4D43-8941-AB5FC97AE55D}"/>
                </a:ext>
              </a:extLst>
            </p:cNvPr>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70;p41">
              <a:extLst>
                <a:ext uri="{FF2B5EF4-FFF2-40B4-BE49-F238E27FC236}">
                  <a16:creationId xmlns:a16="http://schemas.microsoft.com/office/drawing/2014/main" id="{3BE2DC0B-A1E5-4878-A797-33283FCE41B8}"/>
                </a:ext>
              </a:extLst>
            </p:cNvPr>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Nhóm 7">
            <a:extLst>
              <a:ext uri="{FF2B5EF4-FFF2-40B4-BE49-F238E27FC236}">
                <a16:creationId xmlns:a16="http://schemas.microsoft.com/office/drawing/2014/main" id="{4A9F1080-E526-4998-94B2-B769FCA25F2E}"/>
              </a:ext>
            </a:extLst>
          </p:cNvPr>
          <p:cNvGrpSpPr/>
          <p:nvPr/>
        </p:nvGrpSpPr>
        <p:grpSpPr>
          <a:xfrm>
            <a:off x="97976" y="96703"/>
            <a:ext cx="2731296" cy="3917108"/>
            <a:chOff x="90311" y="884115"/>
            <a:chExt cx="2254528" cy="3357363"/>
          </a:xfrm>
        </p:grpSpPr>
        <p:grpSp>
          <p:nvGrpSpPr>
            <p:cNvPr id="3" name="Nhóm 2">
              <a:extLst>
                <a:ext uri="{FF2B5EF4-FFF2-40B4-BE49-F238E27FC236}">
                  <a16:creationId xmlns:a16="http://schemas.microsoft.com/office/drawing/2014/main" id="{C4EA8A10-E224-4FF9-972C-CE831491D063}"/>
                </a:ext>
              </a:extLst>
            </p:cNvPr>
            <p:cNvGrpSpPr/>
            <p:nvPr/>
          </p:nvGrpSpPr>
          <p:grpSpPr>
            <a:xfrm>
              <a:off x="90311" y="884115"/>
              <a:ext cx="2254528" cy="1282817"/>
              <a:chOff x="1041828" y="981021"/>
              <a:chExt cx="4616375" cy="2598968"/>
            </a:xfrm>
          </p:grpSpPr>
          <p:pic>
            <p:nvPicPr>
              <p:cNvPr id="2050" name="Picture 2" descr="Bài thơ Đôi mắt của em">
                <a:extLst>
                  <a:ext uri="{FF2B5EF4-FFF2-40B4-BE49-F238E27FC236}">
                    <a16:creationId xmlns:a16="http://schemas.microsoft.com/office/drawing/2014/main" id="{C3A9783D-B34E-42FD-84B7-8AC13F46AA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828" y="981021"/>
                <a:ext cx="4616375" cy="2598968"/>
              </a:xfrm>
              <a:prstGeom prst="rect">
                <a:avLst/>
              </a:prstGeom>
              <a:noFill/>
              <a:extLst>
                <a:ext uri="{909E8E84-426E-40DD-AFC4-6F175D3DCCD1}">
                  <a14:hiddenFill xmlns:a14="http://schemas.microsoft.com/office/drawing/2010/main">
                    <a:solidFill>
                      <a:srgbClr val="FFFFFF"/>
                    </a:solidFill>
                  </a14:hiddenFill>
                </a:ext>
              </a:extLst>
            </p:spPr>
          </p:pic>
          <p:sp>
            <p:nvSpPr>
              <p:cNvPr id="2" name="Hình chữ nhật 1">
                <a:extLst>
                  <a:ext uri="{FF2B5EF4-FFF2-40B4-BE49-F238E27FC236}">
                    <a16:creationId xmlns:a16="http://schemas.microsoft.com/office/drawing/2014/main" id="{F5A41783-60BA-4727-AC8E-55CAFB590305}"/>
                  </a:ext>
                </a:extLst>
              </p:cNvPr>
              <p:cNvSpPr/>
              <p:nvPr/>
            </p:nvSpPr>
            <p:spPr>
              <a:xfrm>
                <a:off x="1196622" y="1140178"/>
                <a:ext cx="1072445" cy="349955"/>
              </a:xfrm>
              <a:prstGeom prst="rect">
                <a:avLst/>
              </a:prstGeom>
              <a:solidFill>
                <a:srgbClr val="E5E5E5"/>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Hộp Văn bản 3">
              <a:extLst>
                <a:ext uri="{FF2B5EF4-FFF2-40B4-BE49-F238E27FC236}">
                  <a16:creationId xmlns:a16="http://schemas.microsoft.com/office/drawing/2014/main" id="{8B373BF3-195A-47DF-9776-A79B6427E0A6}"/>
                </a:ext>
              </a:extLst>
            </p:cNvPr>
            <p:cNvSpPr txBox="1"/>
            <p:nvPr/>
          </p:nvSpPr>
          <p:spPr>
            <a:xfrm>
              <a:off x="90311" y="2179375"/>
              <a:ext cx="2254528" cy="2062103"/>
            </a:xfrm>
            <a:prstGeom prst="rect">
              <a:avLst/>
            </a:prstGeom>
            <a:solidFill>
              <a:srgbClr val="E4E4E4"/>
            </a:solidFill>
            <a:ln>
              <a:solidFill>
                <a:srgbClr val="E2E2E2"/>
              </a:solidFill>
            </a:ln>
          </p:spPr>
          <p:txBody>
            <a:bodyPr wrap="square" rtlCol="0">
              <a:spAutoFit/>
            </a:bodyPr>
            <a:lstStyle/>
            <a:p>
              <a:pPr marL="225425" algn="l"/>
              <a:r>
                <a:rPr lang="vi-VN" sz="1600" b="0" i="0" dirty="0">
                  <a:solidFill>
                    <a:srgbClr val="222222"/>
                  </a:solidFill>
                  <a:effectLst/>
                  <a:latin typeface="Times New Roman" panose="02020603050405020304" pitchFamily="18" charset="0"/>
                  <a:cs typeface="Times New Roman" panose="02020603050405020304" pitchFamily="18" charset="0"/>
                </a:rPr>
                <a:t>Đôi </a:t>
              </a:r>
              <a:r>
                <a:rPr lang="vi-VN" sz="1600" b="0" i="0" dirty="0" err="1">
                  <a:solidFill>
                    <a:srgbClr val="222222"/>
                  </a:solidFill>
                  <a:effectLst/>
                  <a:latin typeface="Times New Roman" panose="02020603050405020304" pitchFamily="18" charset="0"/>
                  <a:cs typeface="Times New Roman" panose="02020603050405020304" pitchFamily="18" charset="0"/>
                </a:rPr>
                <a:t>mắt</a:t>
              </a:r>
              <a:r>
                <a:rPr lang="vi-VN" sz="1600" b="0" i="0" dirty="0">
                  <a:solidFill>
                    <a:srgbClr val="222222"/>
                  </a:solidFill>
                  <a:effectLst/>
                  <a:latin typeface="Times New Roman" panose="02020603050405020304" pitchFamily="18" charset="0"/>
                  <a:cs typeface="Times New Roman" panose="02020603050405020304" pitchFamily="18" charset="0"/>
                </a:rPr>
                <a:t> xinh </a:t>
              </a:r>
              <a:r>
                <a:rPr lang="vi-VN" sz="1600" b="0" i="0" dirty="0" err="1">
                  <a:solidFill>
                    <a:srgbClr val="222222"/>
                  </a:solidFill>
                  <a:effectLst/>
                  <a:latin typeface="Times New Roman" panose="02020603050405020304" pitchFamily="18" charset="0"/>
                  <a:cs typeface="Times New Roman" panose="02020603050405020304" pitchFamily="18" charset="0"/>
                </a:rPr>
                <a:t>xinh</a:t>
              </a:r>
              <a:br>
                <a:rPr lang="vi-VN" sz="1600" b="0" i="0" dirty="0">
                  <a:solidFill>
                    <a:srgbClr val="222222"/>
                  </a:solidFill>
                  <a:effectLst/>
                  <a:latin typeface="Times New Roman" panose="02020603050405020304" pitchFamily="18" charset="0"/>
                  <a:cs typeface="Times New Roman" panose="02020603050405020304" pitchFamily="18" charset="0"/>
                </a:rPr>
              </a:br>
              <a:r>
                <a:rPr lang="vi-VN" sz="1600" b="0" i="0" dirty="0">
                  <a:solidFill>
                    <a:srgbClr val="222222"/>
                  </a:solidFill>
                  <a:effectLst/>
                  <a:latin typeface="Times New Roman" panose="02020603050405020304" pitchFamily="18" charset="0"/>
                  <a:cs typeface="Times New Roman" panose="02020603050405020304" pitchFamily="18" charset="0"/>
                </a:rPr>
                <a:t>Đôi </a:t>
              </a:r>
              <a:r>
                <a:rPr lang="vi-VN" sz="1600" b="0" i="0" dirty="0" err="1">
                  <a:solidFill>
                    <a:srgbClr val="222222"/>
                  </a:solidFill>
                  <a:effectLst/>
                  <a:latin typeface="Times New Roman" panose="02020603050405020304" pitchFamily="18" charset="0"/>
                  <a:cs typeface="Times New Roman" panose="02020603050405020304" pitchFamily="18" charset="0"/>
                </a:rPr>
                <a:t>mắt</a:t>
              </a:r>
              <a:r>
                <a:rPr lang="vi-VN" sz="1600" b="0" i="0" dirty="0">
                  <a:solidFill>
                    <a:srgbClr val="222222"/>
                  </a:solidFill>
                  <a:effectLst/>
                  <a:latin typeface="Times New Roman" panose="02020603050405020304" pitchFamily="18" charset="0"/>
                  <a:cs typeface="Times New Roman" panose="02020603050405020304" pitchFamily="18" charset="0"/>
                </a:rPr>
                <a:t> </a:t>
              </a:r>
              <a:r>
                <a:rPr lang="vi-VN" sz="1600" b="0" i="0" dirty="0" err="1">
                  <a:solidFill>
                    <a:srgbClr val="222222"/>
                  </a:solidFill>
                  <a:effectLst/>
                  <a:latin typeface="Times New Roman" panose="02020603050405020304" pitchFamily="18" charset="0"/>
                  <a:cs typeface="Times New Roman" panose="02020603050405020304" pitchFamily="18" charset="0"/>
                </a:rPr>
                <a:t>tròn</a:t>
              </a:r>
              <a:r>
                <a:rPr lang="vi-VN" sz="1600" b="0" i="0" dirty="0">
                  <a:solidFill>
                    <a:srgbClr val="222222"/>
                  </a:solidFill>
                  <a:effectLst/>
                  <a:latin typeface="Times New Roman" panose="02020603050405020304" pitchFamily="18" charset="0"/>
                  <a:cs typeface="Times New Roman" panose="02020603050405020304" pitchFamily="18" charset="0"/>
                </a:rPr>
                <a:t> </a:t>
              </a:r>
              <a:r>
                <a:rPr lang="vi-VN" sz="1600" b="0" i="0" dirty="0" err="1">
                  <a:solidFill>
                    <a:srgbClr val="222222"/>
                  </a:solidFill>
                  <a:effectLst/>
                  <a:latin typeface="Times New Roman" panose="02020603050405020304" pitchFamily="18" charset="0"/>
                  <a:cs typeface="Times New Roman" panose="02020603050405020304" pitchFamily="18" charset="0"/>
                </a:rPr>
                <a:t>tròn</a:t>
              </a:r>
              <a:br>
                <a:rPr lang="vi-VN" sz="1600" b="0" i="0" dirty="0">
                  <a:solidFill>
                    <a:srgbClr val="222222"/>
                  </a:solidFill>
                  <a:effectLst/>
                  <a:latin typeface="Times New Roman" panose="02020603050405020304" pitchFamily="18" charset="0"/>
                  <a:cs typeface="Times New Roman" panose="02020603050405020304" pitchFamily="18" charset="0"/>
                </a:rPr>
              </a:br>
              <a:r>
                <a:rPr lang="vi-VN" sz="1600" b="0" i="0" dirty="0" err="1">
                  <a:solidFill>
                    <a:srgbClr val="222222"/>
                  </a:solidFill>
                  <a:effectLst/>
                  <a:latin typeface="Times New Roman" panose="02020603050405020304" pitchFamily="18" charset="0"/>
                  <a:cs typeface="Times New Roman" panose="02020603050405020304" pitchFamily="18" charset="0"/>
                </a:rPr>
                <a:t>Giúp</a:t>
              </a:r>
              <a:r>
                <a:rPr lang="vi-VN" sz="1600" b="0" i="0" dirty="0">
                  <a:solidFill>
                    <a:srgbClr val="222222"/>
                  </a:solidFill>
                  <a:effectLst/>
                  <a:latin typeface="Times New Roman" panose="02020603050405020304" pitchFamily="18" charset="0"/>
                  <a:cs typeface="Times New Roman" panose="02020603050405020304" pitchFamily="18" charset="0"/>
                </a:rPr>
                <a:t> em </a:t>
              </a:r>
              <a:r>
                <a:rPr lang="vi-VN" sz="1600" b="0" i="0" dirty="0" err="1">
                  <a:solidFill>
                    <a:srgbClr val="222222"/>
                  </a:solidFill>
                  <a:effectLst/>
                  <a:latin typeface="Times New Roman" panose="02020603050405020304" pitchFamily="18" charset="0"/>
                  <a:cs typeface="Times New Roman" panose="02020603050405020304" pitchFamily="18" charset="0"/>
                </a:rPr>
                <a:t>nhìn</a:t>
              </a:r>
              <a:r>
                <a:rPr lang="vi-VN" sz="1600" b="0" i="0" dirty="0">
                  <a:solidFill>
                    <a:srgbClr val="222222"/>
                  </a:solidFill>
                  <a:effectLst/>
                  <a:latin typeface="Times New Roman" panose="02020603050405020304" pitchFamily="18" charset="0"/>
                  <a:cs typeface="Times New Roman" panose="02020603050405020304" pitchFamily="18" charset="0"/>
                </a:rPr>
                <a:t> </a:t>
              </a:r>
              <a:r>
                <a:rPr lang="vi-VN" sz="1600" b="0" i="0" dirty="0" err="1">
                  <a:solidFill>
                    <a:srgbClr val="222222"/>
                  </a:solidFill>
                  <a:effectLst/>
                  <a:latin typeface="Times New Roman" panose="02020603050405020304" pitchFamily="18" charset="0"/>
                  <a:cs typeface="Times New Roman" panose="02020603050405020304" pitchFamily="18" charset="0"/>
                </a:rPr>
                <a:t>thấy</a:t>
              </a:r>
              <a:br>
                <a:rPr lang="vi-VN" sz="1600" b="0" i="0" dirty="0">
                  <a:solidFill>
                    <a:srgbClr val="222222"/>
                  </a:solidFill>
                  <a:effectLst/>
                  <a:latin typeface="Times New Roman" panose="02020603050405020304" pitchFamily="18" charset="0"/>
                  <a:cs typeface="Times New Roman" panose="02020603050405020304" pitchFamily="18" charset="0"/>
                </a:rPr>
              </a:br>
              <a:r>
                <a:rPr lang="vi-VN" sz="1600" b="0" i="0" dirty="0" err="1">
                  <a:solidFill>
                    <a:srgbClr val="222222"/>
                  </a:solidFill>
                  <a:effectLst/>
                  <a:latin typeface="Times New Roman" panose="02020603050405020304" pitchFamily="18" charset="0"/>
                  <a:cs typeface="Times New Roman" panose="02020603050405020304" pitchFamily="18" charset="0"/>
                </a:rPr>
                <a:t>Mọi</a:t>
              </a:r>
              <a:r>
                <a:rPr lang="vi-VN" sz="1600" b="0" i="0" dirty="0">
                  <a:solidFill>
                    <a:srgbClr val="222222"/>
                  </a:solidFill>
                  <a:effectLst/>
                  <a:latin typeface="Times New Roman" panose="02020603050405020304" pitchFamily="18" charset="0"/>
                  <a:cs typeface="Times New Roman" panose="02020603050405020304" pitchFamily="18" charset="0"/>
                </a:rPr>
                <a:t> </a:t>
              </a:r>
              <a:r>
                <a:rPr lang="vi-VN" sz="1600" b="0" i="0" dirty="0" err="1">
                  <a:solidFill>
                    <a:srgbClr val="222222"/>
                  </a:solidFill>
                  <a:effectLst/>
                  <a:latin typeface="Times New Roman" panose="02020603050405020304" pitchFamily="18" charset="0"/>
                  <a:cs typeface="Times New Roman" panose="02020603050405020304" pitchFamily="18" charset="0"/>
                </a:rPr>
                <a:t>vật</a:t>
              </a:r>
              <a:r>
                <a:rPr lang="vi-VN" sz="1600" b="0" i="0" dirty="0">
                  <a:solidFill>
                    <a:srgbClr val="222222"/>
                  </a:solidFill>
                  <a:effectLst/>
                  <a:latin typeface="Times New Roman" panose="02020603050405020304" pitchFamily="18" charset="0"/>
                  <a:cs typeface="Times New Roman" panose="02020603050405020304" pitchFamily="18" charset="0"/>
                </a:rPr>
                <a:t> xung quanh.</a:t>
              </a:r>
            </a:p>
            <a:p>
              <a:pPr marL="225425" algn="l"/>
              <a:r>
                <a:rPr lang="vi-VN" sz="1600" b="0" i="0" dirty="0">
                  <a:solidFill>
                    <a:srgbClr val="222222"/>
                  </a:solidFill>
                  <a:effectLst/>
                  <a:latin typeface="Times New Roman" panose="02020603050405020304" pitchFamily="18" charset="0"/>
                  <a:cs typeface="Times New Roman" panose="02020603050405020304" pitchFamily="18" charset="0"/>
                </a:rPr>
                <a:t>Em yêu em </a:t>
              </a:r>
              <a:r>
                <a:rPr lang="vi-VN" sz="1600" b="0" i="0" dirty="0" err="1">
                  <a:solidFill>
                    <a:srgbClr val="222222"/>
                  </a:solidFill>
                  <a:effectLst/>
                  <a:latin typeface="Times New Roman" panose="02020603050405020304" pitchFamily="18" charset="0"/>
                  <a:cs typeface="Times New Roman" panose="02020603050405020304" pitchFamily="18" charset="0"/>
                </a:rPr>
                <a:t>quý</a:t>
              </a:r>
              <a:br>
                <a:rPr lang="vi-VN" sz="1600" b="0" i="0" dirty="0">
                  <a:solidFill>
                    <a:srgbClr val="222222"/>
                  </a:solidFill>
                  <a:effectLst/>
                  <a:latin typeface="Times New Roman" panose="02020603050405020304" pitchFamily="18" charset="0"/>
                  <a:cs typeface="Times New Roman" panose="02020603050405020304" pitchFamily="18" charset="0"/>
                </a:rPr>
              </a:br>
              <a:r>
                <a:rPr lang="vi-VN" sz="1600" b="0" i="0" dirty="0">
                  <a:solidFill>
                    <a:srgbClr val="222222"/>
                  </a:solidFill>
                  <a:effectLst/>
                  <a:latin typeface="Times New Roman" panose="02020603050405020304" pitchFamily="18" charset="0"/>
                  <a:cs typeface="Times New Roman" panose="02020603050405020304" pitchFamily="18" charset="0"/>
                </a:rPr>
                <a:t>Đôi </a:t>
              </a:r>
              <a:r>
                <a:rPr lang="vi-VN" sz="1600" b="0" i="0" dirty="0" err="1">
                  <a:solidFill>
                    <a:srgbClr val="222222"/>
                  </a:solidFill>
                  <a:effectLst/>
                  <a:latin typeface="Times New Roman" panose="02020603050405020304" pitchFamily="18" charset="0"/>
                  <a:cs typeface="Times New Roman" panose="02020603050405020304" pitchFamily="18" charset="0"/>
                </a:rPr>
                <a:t>mắt</a:t>
              </a:r>
              <a:r>
                <a:rPr lang="vi-VN" sz="1600" b="0" i="0" dirty="0">
                  <a:solidFill>
                    <a:srgbClr val="222222"/>
                  </a:solidFill>
                  <a:effectLst/>
                  <a:latin typeface="Times New Roman" panose="02020603050405020304" pitchFamily="18" charset="0"/>
                  <a:cs typeface="Times New Roman" panose="02020603050405020304" pitchFamily="18" charset="0"/>
                </a:rPr>
                <a:t> xinh </a:t>
              </a:r>
              <a:r>
                <a:rPr lang="vi-VN" sz="1600" b="0" i="0" dirty="0" err="1">
                  <a:solidFill>
                    <a:srgbClr val="222222"/>
                  </a:solidFill>
                  <a:effectLst/>
                  <a:latin typeface="Times New Roman" panose="02020603050405020304" pitchFamily="18" charset="0"/>
                  <a:cs typeface="Times New Roman" panose="02020603050405020304" pitchFamily="18" charset="0"/>
                </a:rPr>
                <a:t>xinh</a:t>
              </a:r>
              <a:br>
                <a:rPr lang="vi-VN" sz="1600" b="0" i="0" dirty="0">
                  <a:solidFill>
                    <a:srgbClr val="222222"/>
                  </a:solidFill>
                  <a:effectLst/>
                  <a:latin typeface="Times New Roman" panose="02020603050405020304" pitchFamily="18" charset="0"/>
                  <a:cs typeface="Times New Roman" panose="02020603050405020304" pitchFamily="18" charset="0"/>
                </a:rPr>
              </a:br>
              <a:r>
                <a:rPr lang="vi-VN" sz="1600" b="0" i="0" dirty="0" err="1">
                  <a:solidFill>
                    <a:srgbClr val="222222"/>
                  </a:solidFill>
                  <a:effectLst/>
                  <a:latin typeface="Times New Roman" panose="02020603050405020304" pitchFamily="18" charset="0"/>
                  <a:cs typeface="Times New Roman" panose="02020603050405020304" pitchFamily="18" charset="0"/>
                </a:rPr>
                <a:t>Giữ</a:t>
              </a:r>
              <a:r>
                <a:rPr lang="vi-VN" sz="1600" b="0" i="0" dirty="0">
                  <a:solidFill>
                    <a:srgbClr val="222222"/>
                  </a:solidFill>
                  <a:effectLst/>
                  <a:latin typeface="Times New Roman" panose="02020603050405020304" pitchFamily="18" charset="0"/>
                  <a:cs typeface="Times New Roman" panose="02020603050405020304" pitchFamily="18" charset="0"/>
                </a:rPr>
                <a:t> cho đôi </a:t>
              </a:r>
              <a:r>
                <a:rPr lang="vi-VN" sz="1600" b="0" i="0" dirty="0" err="1">
                  <a:solidFill>
                    <a:srgbClr val="222222"/>
                  </a:solidFill>
                  <a:effectLst/>
                  <a:latin typeface="Times New Roman" panose="02020603050405020304" pitchFamily="18" charset="0"/>
                  <a:cs typeface="Times New Roman" panose="02020603050405020304" pitchFamily="18" charset="0"/>
                </a:rPr>
                <a:t>mắt</a:t>
              </a:r>
              <a:br>
                <a:rPr lang="vi-VN" sz="1600" b="0" i="0" dirty="0">
                  <a:solidFill>
                    <a:srgbClr val="222222"/>
                  </a:solidFill>
                  <a:effectLst/>
                  <a:latin typeface="Times New Roman" panose="02020603050405020304" pitchFamily="18" charset="0"/>
                  <a:cs typeface="Times New Roman" panose="02020603050405020304" pitchFamily="18" charset="0"/>
                </a:rPr>
              </a:br>
              <a:r>
                <a:rPr lang="vi-VN" sz="1600" b="0" i="0" dirty="0" err="1">
                  <a:solidFill>
                    <a:srgbClr val="222222"/>
                  </a:solidFill>
                  <a:effectLst/>
                  <a:latin typeface="Times New Roman" panose="02020603050405020304" pitchFamily="18" charset="0"/>
                  <a:cs typeface="Times New Roman" panose="02020603050405020304" pitchFamily="18" charset="0"/>
                </a:rPr>
                <a:t>Ngày</a:t>
              </a:r>
              <a:r>
                <a:rPr lang="vi-VN" sz="1600" b="0" i="0" dirty="0">
                  <a:solidFill>
                    <a:srgbClr val="222222"/>
                  </a:solidFill>
                  <a:effectLst/>
                  <a:latin typeface="Times New Roman" panose="02020603050405020304" pitchFamily="18" charset="0"/>
                  <a:cs typeface="Times New Roman" panose="02020603050405020304" pitchFamily="18" charset="0"/>
                </a:rPr>
                <a:t> </a:t>
              </a:r>
              <a:r>
                <a:rPr lang="vi-VN" sz="1600" b="0" i="0" dirty="0" err="1">
                  <a:solidFill>
                    <a:srgbClr val="222222"/>
                  </a:solidFill>
                  <a:effectLst/>
                  <a:latin typeface="Times New Roman" panose="02020603050405020304" pitchFamily="18" charset="0"/>
                  <a:cs typeface="Times New Roman" panose="02020603050405020304" pitchFamily="18" charset="0"/>
                </a:rPr>
                <a:t>càng</a:t>
              </a:r>
              <a:r>
                <a:rPr lang="vi-VN" sz="1600" b="0" i="0" dirty="0">
                  <a:solidFill>
                    <a:srgbClr val="222222"/>
                  </a:solidFill>
                  <a:effectLst/>
                  <a:latin typeface="Times New Roman" panose="02020603050405020304" pitchFamily="18" charset="0"/>
                  <a:cs typeface="Times New Roman" panose="02020603050405020304" pitchFamily="18" charset="0"/>
                </a:rPr>
                <a:t> </a:t>
              </a:r>
              <a:r>
                <a:rPr lang="vi-VN" sz="1600" b="0" i="0" dirty="0" err="1">
                  <a:solidFill>
                    <a:srgbClr val="222222"/>
                  </a:solidFill>
                  <a:effectLst/>
                  <a:latin typeface="Times New Roman" panose="02020603050405020304" pitchFamily="18" charset="0"/>
                  <a:cs typeface="Times New Roman" panose="02020603050405020304" pitchFamily="18" charset="0"/>
                </a:rPr>
                <a:t>sáng</a:t>
              </a:r>
              <a:r>
                <a:rPr lang="vi-VN" sz="1600" b="0" i="0" dirty="0">
                  <a:solidFill>
                    <a:srgbClr val="222222"/>
                  </a:solidFill>
                  <a:effectLst/>
                  <a:latin typeface="Times New Roman" panose="02020603050405020304" pitchFamily="18" charset="0"/>
                  <a:cs typeface="Times New Roman" panose="02020603050405020304" pitchFamily="18" charset="0"/>
                </a:rPr>
                <a:t> hơn.</a:t>
              </a:r>
            </a:p>
          </p:txBody>
        </p:sp>
      </p:grpSp>
      <p:pic>
        <p:nvPicPr>
          <p:cNvPr id="2054" name="Picture 6" descr="Truyện Thỏ Con Không Vâng Lời - Chuyện Kể Bé Nghe [Full HD] - YouTube">
            <a:extLst>
              <a:ext uri="{FF2B5EF4-FFF2-40B4-BE49-F238E27FC236}">
                <a16:creationId xmlns:a16="http://schemas.microsoft.com/office/drawing/2014/main" id="{57791FE2-57A6-4A4F-97AE-C47EB2C34C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2704" y="20796"/>
            <a:ext cx="2731296" cy="166223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Nhóm 11">
            <a:extLst>
              <a:ext uri="{FF2B5EF4-FFF2-40B4-BE49-F238E27FC236}">
                <a16:creationId xmlns:a16="http://schemas.microsoft.com/office/drawing/2014/main" id="{68F31940-D15E-49ED-BC0A-401DA28F6BEF}"/>
              </a:ext>
            </a:extLst>
          </p:cNvPr>
          <p:cNvGrpSpPr/>
          <p:nvPr/>
        </p:nvGrpSpPr>
        <p:grpSpPr>
          <a:xfrm>
            <a:off x="2829272" y="1683034"/>
            <a:ext cx="3511074" cy="3460466"/>
            <a:chOff x="3198070" y="1822253"/>
            <a:chExt cx="3391811" cy="3191829"/>
          </a:xfrm>
        </p:grpSpPr>
        <p:grpSp>
          <p:nvGrpSpPr>
            <p:cNvPr id="10" name="Nhóm 9">
              <a:extLst>
                <a:ext uri="{FF2B5EF4-FFF2-40B4-BE49-F238E27FC236}">
                  <a16:creationId xmlns:a16="http://schemas.microsoft.com/office/drawing/2014/main" id="{2B1F7551-0B92-4D14-9672-91CBF8C476B4}"/>
                </a:ext>
              </a:extLst>
            </p:cNvPr>
            <p:cNvGrpSpPr/>
            <p:nvPr/>
          </p:nvGrpSpPr>
          <p:grpSpPr>
            <a:xfrm>
              <a:off x="3198070" y="1822253"/>
              <a:ext cx="3391811" cy="3191829"/>
              <a:chOff x="3198070" y="1822253"/>
              <a:chExt cx="3391811" cy="3191829"/>
            </a:xfrm>
          </p:grpSpPr>
          <p:pic>
            <p:nvPicPr>
              <p:cNvPr id="6" name="Picture 2" descr="Bập bênh | Bài thơ Bập bênh (Nguyễn Lãm Thắng)">
                <a:extLst>
                  <a:ext uri="{FF2B5EF4-FFF2-40B4-BE49-F238E27FC236}">
                    <a16:creationId xmlns:a16="http://schemas.microsoft.com/office/drawing/2014/main" id="{CA5B8A7A-3277-48E1-AFC4-31E72D28F0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8070" y="1822253"/>
                <a:ext cx="3391811" cy="3191829"/>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CA2085F5-B9FD-4B01-8024-9F1DBFAE7453}"/>
                  </a:ext>
                </a:extLst>
              </p:cNvPr>
              <p:cNvSpPr txBox="1"/>
              <p:nvPr/>
            </p:nvSpPr>
            <p:spPr>
              <a:xfrm>
                <a:off x="4572000" y="3992925"/>
                <a:ext cx="1188633" cy="230832"/>
              </a:xfrm>
              <a:prstGeom prst="rect">
                <a:avLst/>
              </a:prstGeom>
              <a:noFill/>
            </p:spPr>
            <p:txBody>
              <a:bodyPr wrap="square" rtlCol="0">
                <a:spAutoFit/>
              </a:bodyPr>
              <a:lstStyle/>
              <a:p>
                <a:r>
                  <a:rPr lang="en-US" sz="900" i="1" dirty="0" err="1">
                    <a:latin typeface="Times New Roman" panose="02020603050405020304" pitchFamily="18" charset="0"/>
                    <a:cs typeface="Times New Roman" panose="02020603050405020304" pitchFamily="18" charset="0"/>
                  </a:rPr>
                  <a:t>Nguyễn</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Lãm</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Thắng</a:t>
                </a:r>
                <a:endParaRPr lang="en-US" sz="900" i="1" dirty="0">
                  <a:latin typeface="Times New Roman" panose="02020603050405020304" pitchFamily="18" charset="0"/>
                  <a:cs typeface="Times New Roman" panose="02020603050405020304" pitchFamily="18" charset="0"/>
                </a:endParaRPr>
              </a:p>
            </p:txBody>
          </p:sp>
        </p:grpSp>
        <p:sp>
          <p:nvSpPr>
            <p:cNvPr id="11" name="Hộp Văn bản 10">
              <a:extLst>
                <a:ext uri="{FF2B5EF4-FFF2-40B4-BE49-F238E27FC236}">
                  <a16:creationId xmlns:a16="http://schemas.microsoft.com/office/drawing/2014/main" id="{766E811D-4EC2-4110-806B-2A4D90607E89}"/>
                </a:ext>
              </a:extLst>
            </p:cNvPr>
            <p:cNvSpPr txBox="1"/>
            <p:nvPr/>
          </p:nvSpPr>
          <p:spPr>
            <a:xfrm>
              <a:off x="4459855" y="2263973"/>
              <a:ext cx="1188633" cy="307777"/>
            </a:xfrm>
            <a:prstGeom prst="rect">
              <a:avLst/>
            </a:prstGeom>
            <a:noFill/>
          </p:spPr>
          <p:txBody>
            <a:bodyPr wrap="square" rtlCol="0">
              <a:spAutoFit/>
            </a:bodyPr>
            <a:lstStyle/>
            <a:p>
              <a:r>
                <a:rPr lang="en-US" b="1" dirty="0" err="1">
                  <a:latin typeface="iCiel Cadena" panose="02000503000000020004" pitchFamily="2" charset="0"/>
                </a:rPr>
                <a:t>Bập</a:t>
              </a:r>
              <a:r>
                <a:rPr lang="en-US" b="1" dirty="0">
                  <a:latin typeface="iCiel Cadena" panose="02000503000000020004" pitchFamily="2" charset="0"/>
                </a:rPr>
                <a:t> </a:t>
              </a:r>
              <a:r>
                <a:rPr lang="en-US" b="1" dirty="0" err="1">
                  <a:latin typeface="iCiel Cadena" panose="02000503000000020004" pitchFamily="2" charset="0"/>
                </a:rPr>
                <a:t>bênh</a:t>
              </a:r>
              <a:endParaRPr lang="en-US" b="1" dirty="0">
                <a:latin typeface="iCiel Cadena" panose="02000503000000020004" pitchFamily="2" charset="0"/>
              </a:endParaRPr>
            </a:p>
          </p:txBody>
        </p:sp>
      </p:grpSp>
    </p:spTree>
    <p:extLst>
      <p:ext uri="{BB962C8B-B14F-4D97-AF65-F5344CB8AC3E}">
        <p14:creationId xmlns:p14="http://schemas.microsoft.com/office/powerpoint/2010/main" val="1999761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843444A1-4D77-4405-B86C-22FC8B657034}"/>
              </a:ext>
            </a:extLst>
          </p:cNvPr>
          <p:cNvSpPr txBox="1"/>
          <p:nvPr/>
        </p:nvSpPr>
        <p:spPr>
          <a:xfrm>
            <a:off x="1" y="0"/>
            <a:ext cx="9143999" cy="5201424"/>
          </a:xfrm>
          <a:prstGeom prst="rect">
            <a:avLst/>
          </a:prstGeom>
          <a:solidFill>
            <a:schemeClr val="bg1"/>
          </a:solidFill>
        </p:spPr>
        <p:txBody>
          <a:bodyPr wrap="square">
            <a:spAutoFit/>
          </a:bodyPr>
          <a:lstStyle/>
          <a:p>
            <a:pPr algn="ctr"/>
            <a:endParaRPr lang="en-US" b="1" dirty="0">
              <a:latin typeface="+mj-lt"/>
            </a:endParaRPr>
          </a:p>
          <a:p>
            <a:pPr indent="290513" algn="ctr"/>
            <a:r>
              <a:rPr lang="vi-VN" sz="2800" b="1" dirty="0" err="1">
                <a:solidFill>
                  <a:srgbClr val="000000"/>
                </a:solidFill>
                <a:effectLst/>
                <a:latin typeface="+mj-lt"/>
              </a:rPr>
              <a:t>Đến</a:t>
            </a:r>
            <a:r>
              <a:rPr lang="vi-VN" sz="2800" b="1" dirty="0">
                <a:solidFill>
                  <a:srgbClr val="000000"/>
                </a:solidFill>
                <a:effectLst/>
                <a:latin typeface="+mj-lt"/>
              </a:rPr>
              <a:t> thăm </a:t>
            </a:r>
            <a:r>
              <a:rPr lang="vi-VN" sz="2800" b="1" dirty="0" err="1">
                <a:solidFill>
                  <a:srgbClr val="000000"/>
                </a:solidFill>
                <a:effectLst/>
                <a:latin typeface="+mj-lt"/>
              </a:rPr>
              <a:t>trường</a:t>
            </a:r>
            <a:r>
              <a:rPr lang="vi-VN" sz="2800" b="1" dirty="0">
                <a:solidFill>
                  <a:srgbClr val="000000"/>
                </a:solidFill>
                <a:effectLst/>
                <a:latin typeface="+mj-lt"/>
              </a:rPr>
              <a:t> </a:t>
            </a:r>
            <a:r>
              <a:rPr lang="vi-VN" sz="2800" b="1" dirty="0" err="1">
                <a:solidFill>
                  <a:srgbClr val="000000"/>
                </a:solidFill>
                <a:effectLst/>
                <a:latin typeface="+mj-lt"/>
              </a:rPr>
              <a:t>thiếu</a:t>
            </a:r>
            <a:r>
              <a:rPr lang="vi-VN" sz="2800" b="1" dirty="0">
                <a:solidFill>
                  <a:srgbClr val="000000"/>
                </a:solidFill>
                <a:effectLst/>
                <a:latin typeface="+mj-lt"/>
              </a:rPr>
              <a:t> nhi </a:t>
            </a:r>
            <a:r>
              <a:rPr lang="vi-VN" sz="2800" b="1" dirty="0" err="1">
                <a:solidFill>
                  <a:srgbClr val="000000"/>
                </a:solidFill>
                <a:effectLst/>
                <a:latin typeface="+mj-lt"/>
              </a:rPr>
              <a:t>miền</a:t>
            </a:r>
            <a:r>
              <a:rPr lang="vi-VN" sz="2800" b="1" dirty="0">
                <a:solidFill>
                  <a:srgbClr val="000000"/>
                </a:solidFill>
                <a:effectLst/>
                <a:latin typeface="+mj-lt"/>
              </a:rPr>
              <a:t> Nam</a:t>
            </a:r>
            <a:endParaRPr lang="en-US" sz="2800" b="1" dirty="0">
              <a:solidFill>
                <a:srgbClr val="000000"/>
              </a:solidFill>
              <a:effectLst/>
              <a:latin typeface="+mj-lt"/>
            </a:endParaRPr>
          </a:p>
          <a:p>
            <a:pPr algn="ctr"/>
            <a:endParaRPr lang="en-US" sz="2400" b="1" dirty="0">
              <a:solidFill>
                <a:srgbClr val="000000"/>
              </a:solidFill>
              <a:effectLst/>
              <a:latin typeface="+mj-lt"/>
            </a:endParaRPr>
          </a:p>
          <a:p>
            <a:pPr algn="ctr"/>
            <a:endParaRPr lang="vi-VN" b="1" dirty="0">
              <a:solidFill>
                <a:srgbClr val="000000"/>
              </a:solidFill>
              <a:effectLst/>
              <a:latin typeface="+mj-lt"/>
            </a:endParaRPr>
          </a:p>
          <a:p>
            <a:pPr indent="347663" algn="just"/>
            <a:r>
              <a:rPr lang="vi-VN" sz="1800" b="0" i="0" dirty="0">
                <a:solidFill>
                  <a:srgbClr val="000000"/>
                </a:solidFill>
                <a:effectLst/>
                <a:latin typeface="+mj-lt"/>
              </a:rPr>
              <a:t>Nghe tin </a:t>
            </a:r>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đến</a:t>
            </a:r>
            <a:r>
              <a:rPr lang="vi-VN" sz="1800" b="0" i="0" dirty="0">
                <a:solidFill>
                  <a:srgbClr val="000000"/>
                </a:solidFill>
                <a:effectLst/>
                <a:latin typeface="+mj-lt"/>
              </a:rPr>
              <a:t> thăm </a:t>
            </a:r>
            <a:r>
              <a:rPr lang="vi-VN" sz="1800" b="0" i="0" dirty="0" err="1">
                <a:solidFill>
                  <a:srgbClr val="000000"/>
                </a:solidFill>
                <a:effectLst/>
                <a:latin typeface="+mj-lt"/>
              </a:rPr>
              <a:t>trường</a:t>
            </a:r>
            <a:r>
              <a:rPr lang="vi-VN" sz="1800" b="0" i="0" dirty="0">
                <a:solidFill>
                  <a:srgbClr val="000000"/>
                </a:solidFill>
                <a:effectLst/>
                <a:latin typeface="+mj-lt"/>
              </a:rPr>
              <a:t> </a:t>
            </a:r>
            <a:r>
              <a:rPr lang="vi-VN" sz="1800" b="0" i="0" dirty="0" err="1">
                <a:solidFill>
                  <a:srgbClr val="000000"/>
                </a:solidFill>
                <a:effectLst/>
                <a:latin typeface="+mj-lt"/>
              </a:rPr>
              <a:t>thiếu</a:t>
            </a:r>
            <a:r>
              <a:rPr lang="vi-VN" sz="1800" b="0" i="0" dirty="0">
                <a:solidFill>
                  <a:srgbClr val="000000"/>
                </a:solidFill>
                <a:effectLst/>
                <a:latin typeface="+mj-lt"/>
              </a:rPr>
              <a:t> nhi </a:t>
            </a:r>
            <a:r>
              <a:rPr lang="vi-VN" sz="1800" b="0" i="0" dirty="0" err="1">
                <a:solidFill>
                  <a:srgbClr val="000000"/>
                </a:solidFill>
                <a:effectLst/>
                <a:latin typeface="+mj-lt"/>
              </a:rPr>
              <a:t>miền</a:t>
            </a:r>
            <a:r>
              <a:rPr lang="vi-VN" sz="1800" b="0" i="0" dirty="0">
                <a:solidFill>
                  <a:srgbClr val="000000"/>
                </a:solidFill>
                <a:effectLst/>
                <a:latin typeface="+mj-lt"/>
              </a:rPr>
              <a:t> Nam, </a:t>
            </a:r>
            <a:r>
              <a:rPr lang="vi-VN" sz="1800" b="0" i="0" dirty="0" err="1">
                <a:solidFill>
                  <a:srgbClr val="000000"/>
                </a:solidFill>
                <a:effectLst/>
                <a:latin typeface="+mj-lt"/>
              </a:rPr>
              <a:t>các</a:t>
            </a:r>
            <a:r>
              <a:rPr lang="vi-VN" sz="1800" b="0" i="0" dirty="0">
                <a:solidFill>
                  <a:srgbClr val="000000"/>
                </a:solidFill>
                <a:effectLst/>
                <a:latin typeface="+mj-lt"/>
              </a:rPr>
              <a:t> cô </a:t>
            </a:r>
            <a:r>
              <a:rPr lang="vi-VN" sz="1800" b="0" i="0" dirty="0" err="1">
                <a:solidFill>
                  <a:srgbClr val="000000"/>
                </a:solidFill>
                <a:effectLst/>
                <a:latin typeface="+mj-lt"/>
              </a:rPr>
              <a:t>chú</a:t>
            </a:r>
            <a:r>
              <a:rPr lang="vi-VN" sz="1800" b="0" i="0" dirty="0">
                <a:solidFill>
                  <a:srgbClr val="000000"/>
                </a:solidFill>
                <a:effectLst/>
                <a:latin typeface="+mj-lt"/>
              </a:rPr>
              <a:t> </a:t>
            </a:r>
            <a:r>
              <a:rPr lang="vi-VN" sz="1800" b="0" i="0" dirty="0" err="1">
                <a:solidFill>
                  <a:srgbClr val="000000"/>
                </a:solidFill>
                <a:effectLst/>
                <a:latin typeface="+mj-lt"/>
              </a:rPr>
              <a:t>phụ</a:t>
            </a:r>
            <a:r>
              <a:rPr lang="vi-VN" sz="1800" b="0" i="0" dirty="0">
                <a:solidFill>
                  <a:srgbClr val="000000"/>
                </a:solidFill>
                <a:effectLst/>
                <a:latin typeface="+mj-lt"/>
              </a:rPr>
              <a:t> </a:t>
            </a:r>
            <a:r>
              <a:rPr lang="vi-VN" sz="1800" b="0" i="0" dirty="0" err="1">
                <a:solidFill>
                  <a:srgbClr val="000000"/>
                </a:solidFill>
                <a:effectLst/>
                <a:latin typeface="+mj-lt"/>
              </a:rPr>
              <a:t>trách</a:t>
            </a:r>
            <a:r>
              <a:rPr lang="vi-VN" sz="1800" b="0" i="0" dirty="0">
                <a:solidFill>
                  <a:srgbClr val="000000"/>
                </a:solidFill>
                <a:effectLst/>
                <a:latin typeface="+mj-lt"/>
              </a:rPr>
              <a:t> </a:t>
            </a:r>
            <a:r>
              <a:rPr lang="vi-VN" sz="1800" b="0" i="0" dirty="0" err="1">
                <a:solidFill>
                  <a:srgbClr val="000000"/>
                </a:solidFill>
                <a:effectLst/>
                <a:latin typeface="+mj-lt"/>
              </a:rPr>
              <a:t>trường</a:t>
            </a:r>
            <a:r>
              <a:rPr lang="vi-VN" sz="1800" b="0" i="0" dirty="0">
                <a:solidFill>
                  <a:srgbClr val="000000"/>
                </a:solidFill>
                <a:effectLst/>
                <a:latin typeface="+mj-lt"/>
              </a:rPr>
              <a:t> </a:t>
            </a:r>
            <a:r>
              <a:rPr lang="vi-VN" sz="1800" b="0" i="0" dirty="0" err="1">
                <a:solidFill>
                  <a:srgbClr val="000000"/>
                </a:solidFill>
                <a:effectLst/>
                <a:latin typeface="+mj-lt"/>
              </a:rPr>
              <a:t>tíu</a:t>
            </a:r>
            <a:r>
              <a:rPr lang="vi-VN" sz="1800" b="0" i="0" dirty="0">
                <a:solidFill>
                  <a:srgbClr val="000000"/>
                </a:solidFill>
                <a:effectLst/>
                <a:latin typeface="+mj-lt"/>
              </a:rPr>
              <a:t> </a:t>
            </a:r>
            <a:r>
              <a:rPr lang="vi-VN" sz="1800" b="0" i="0" dirty="0" err="1">
                <a:solidFill>
                  <a:srgbClr val="000000"/>
                </a:solidFill>
                <a:effectLst/>
                <a:latin typeface="+mj-lt"/>
              </a:rPr>
              <a:t>tít</a:t>
            </a:r>
            <a:r>
              <a:rPr lang="vi-VN" sz="1800" b="0" i="0" dirty="0">
                <a:solidFill>
                  <a:srgbClr val="000000"/>
                </a:solidFill>
                <a:effectLst/>
                <a:latin typeface="+mj-lt"/>
              </a:rPr>
              <a:t> </a:t>
            </a:r>
            <a:r>
              <a:rPr lang="vi-VN" sz="1800" b="0" i="0" dirty="0" err="1">
                <a:solidFill>
                  <a:srgbClr val="000000"/>
                </a:solidFill>
                <a:effectLst/>
                <a:latin typeface="+mj-lt"/>
              </a:rPr>
              <a:t>chuẩn</a:t>
            </a:r>
            <a:r>
              <a:rPr lang="vi-VN" sz="1800" b="0" i="0" dirty="0">
                <a:solidFill>
                  <a:srgbClr val="000000"/>
                </a:solidFill>
                <a:effectLst/>
                <a:latin typeface="+mj-lt"/>
              </a:rPr>
              <a:t> </a:t>
            </a:r>
            <a:r>
              <a:rPr lang="vi-VN" sz="1800" b="0" i="0" dirty="0" err="1">
                <a:solidFill>
                  <a:srgbClr val="000000"/>
                </a:solidFill>
                <a:effectLst/>
                <a:latin typeface="+mj-lt"/>
              </a:rPr>
              <a:t>bị</a:t>
            </a:r>
            <a:r>
              <a:rPr lang="vi-VN" sz="1800" b="0" i="0" dirty="0">
                <a:solidFill>
                  <a:srgbClr val="000000"/>
                </a:solidFill>
                <a:effectLst/>
                <a:latin typeface="+mj-lt"/>
              </a:rPr>
              <a:t>, trang </a:t>
            </a:r>
            <a:r>
              <a:rPr lang="vi-VN" sz="1800" b="0" i="0" dirty="0" err="1">
                <a:solidFill>
                  <a:srgbClr val="000000"/>
                </a:solidFill>
                <a:effectLst/>
                <a:latin typeface="+mj-lt"/>
              </a:rPr>
              <a:t>hoàng</a:t>
            </a:r>
            <a:r>
              <a:rPr lang="vi-VN" sz="1800" b="0" i="0" dirty="0">
                <a:solidFill>
                  <a:srgbClr val="000000"/>
                </a:solidFill>
                <a:effectLst/>
                <a:latin typeface="+mj-lt"/>
              </a:rPr>
              <a:t> </a:t>
            </a:r>
            <a:r>
              <a:rPr lang="vi-VN" sz="1800" b="0" i="0" dirty="0" err="1">
                <a:solidFill>
                  <a:srgbClr val="000000"/>
                </a:solidFill>
                <a:effectLst/>
                <a:latin typeface="+mj-lt"/>
              </a:rPr>
              <a:t>hội</a:t>
            </a:r>
            <a:r>
              <a:rPr lang="vi-VN" sz="1800" b="0" i="0" dirty="0">
                <a:solidFill>
                  <a:srgbClr val="000000"/>
                </a:solidFill>
                <a:effectLst/>
                <a:latin typeface="+mj-lt"/>
              </a:rPr>
              <a:t> </a:t>
            </a:r>
            <a:r>
              <a:rPr lang="vi-VN" sz="1800" b="0" i="0" dirty="0" err="1">
                <a:solidFill>
                  <a:srgbClr val="000000"/>
                </a:solidFill>
                <a:effectLst/>
                <a:latin typeface="+mj-lt"/>
              </a:rPr>
              <a:t>trường</a:t>
            </a:r>
            <a:r>
              <a:rPr lang="vi-VN" sz="1800" b="0" i="0" dirty="0">
                <a:solidFill>
                  <a:srgbClr val="000000"/>
                </a:solidFill>
                <a:effectLst/>
                <a:latin typeface="+mj-lt"/>
              </a:rPr>
              <a:t> </a:t>
            </a:r>
            <a:r>
              <a:rPr lang="vi-VN" sz="1800" b="0" i="0" dirty="0" err="1">
                <a:solidFill>
                  <a:srgbClr val="000000"/>
                </a:solidFill>
                <a:effectLst/>
                <a:latin typeface="+mj-lt"/>
              </a:rPr>
              <a:t>đón</a:t>
            </a:r>
            <a:r>
              <a:rPr lang="vi-VN" sz="1800" b="0" i="0" dirty="0">
                <a:solidFill>
                  <a:srgbClr val="000000"/>
                </a:solidFill>
                <a:effectLst/>
                <a:latin typeface="+mj-lt"/>
              </a:rPr>
              <a:t> </a:t>
            </a:r>
            <a:r>
              <a:rPr lang="vi-VN" sz="1800" b="0" i="0" dirty="0" err="1">
                <a:solidFill>
                  <a:srgbClr val="000000"/>
                </a:solidFill>
                <a:effectLst/>
                <a:latin typeface="+mj-lt"/>
              </a:rPr>
              <a:t>Bác</a:t>
            </a:r>
            <a:r>
              <a:rPr lang="vi-VN" sz="1800" b="0" i="0" dirty="0">
                <a:solidFill>
                  <a:srgbClr val="000000"/>
                </a:solidFill>
                <a:effectLst/>
                <a:latin typeface="+mj-lt"/>
              </a:rPr>
              <a:t>.</a:t>
            </a:r>
          </a:p>
          <a:p>
            <a:pPr indent="347663" algn="just"/>
            <a:r>
              <a:rPr lang="vi-VN" sz="1800" b="0" i="0" dirty="0">
                <a:solidFill>
                  <a:srgbClr val="000000"/>
                </a:solidFill>
                <a:effectLst/>
                <a:latin typeface="+mj-lt"/>
              </a:rPr>
              <a:t>Khi </a:t>
            </a:r>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đến</a:t>
            </a:r>
            <a:r>
              <a:rPr lang="vi-VN" sz="1800" b="0" i="0" dirty="0">
                <a:solidFill>
                  <a:srgbClr val="000000"/>
                </a:solidFill>
                <a:effectLst/>
                <a:latin typeface="+mj-lt"/>
              </a:rPr>
              <a:t>, </a:t>
            </a:r>
            <a:r>
              <a:rPr lang="vi-VN" sz="1800" b="0" i="0" dirty="0" err="1">
                <a:solidFill>
                  <a:srgbClr val="000000"/>
                </a:solidFill>
                <a:effectLst/>
                <a:latin typeface="+mj-lt"/>
              </a:rPr>
              <a:t>tất</a:t>
            </a:r>
            <a:r>
              <a:rPr lang="vi-VN" sz="1800" b="0" i="0" dirty="0">
                <a:solidFill>
                  <a:srgbClr val="000000"/>
                </a:solidFill>
                <a:effectLst/>
                <a:latin typeface="+mj-lt"/>
              </a:rPr>
              <a:t> </a:t>
            </a:r>
            <a:r>
              <a:rPr lang="vi-VN" sz="1800" b="0" i="0" dirty="0" err="1">
                <a:solidFill>
                  <a:srgbClr val="000000"/>
                </a:solidFill>
                <a:effectLst/>
                <a:latin typeface="+mj-lt"/>
              </a:rPr>
              <a:t>cả</a:t>
            </a:r>
            <a:r>
              <a:rPr lang="vi-VN" sz="1800" b="0" i="0" dirty="0">
                <a:solidFill>
                  <a:srgbClr val="000000"/>
                </a:solidFill>
                <a:effectLst/>
                <a:latin typeface="+mj-lt"/>
              </a:rPr>
              <a:t> </a:t>
            </a:r>
            <a:r>
              <a:rPr lang="vi-VN" sz="1800" b="0" i="0" dirty="0" err="1">
                <a:solidFill>
                  <a:srgbClr val="000000"/>
                </a:solidFill>
                <a:effectLst/>
                <a:latin typeface="+mj-lt"/>
              </a:rPr>
              <a:t>mọi</a:t>
            </a:r>
            <a:r>
              <a:rPr lang="vi-VN" sz="1800" b="0" i="0" dirty="0">
                <a:solidFill>
                  <a:srgbClr val="000000"/>
                </a:solidFill>
                <a:effectLst/>
                <a:latin typeface="+mj-lt"/>
              </a:rPr>
              <a:t> </a:t>
            </a:r>
            <a:r>
              <a:rPr lang="vi-VN" sz="1800" b="0" i="0" dirty="0" err="1">
                <a:solidFill>
                  <a:srgbClr val="000000"/>
                </a:solidFill>
                <a:effectLst/>
                <a:latin typeface="+mj-lt"/>
              </a:rPr>
              <a:t>người</a:t>
            </a:r>
            <a:r>
              <a:rPr lang="vi-VN" sz="1800" b="0" i="0" dirty="0">
                <a:solidFill>
                  <a:srgbClr val="000000"/>
                </a:solidFill>
                <a:effectLst/>
                <a:latin typeface="+mj-lt"/>
              </a:rPr>
              <a:t> </a:t>
            </a:r>
            <a:r>
              <a:rPr lang="vi-VN" sz="1800" b="0" i="0" dirty="0" err="1">
                <a:solidFill>
                  <a:srgbClr val="000000"/>
                </a:solidFill>
                <a:effectLst/>
                <a:latin typeface="+mj-lt"/>
              </a:rPr>
              <a:t>ùa</a:t>
            </a:r>
            <a:r>
              <a:rPr lang="vi-VN" sz="1800" b="0" i="0" dirty="0">
                <a:solidFill>
                  <a:srgbClr val="000000"/>
                </a:solidFill>
                <a:effectLst/>
                <a:latin typeface="+mj-lt"/>
              </a:rPr>
              <a:t> ra </a:t>
            </a:r>
            <a:r>
              <a:rPr lang="vi-VN" sz="1800" b="0" i="0" dirty="0" err="1">
                <a:solidFill>
                  <a:srgbClr val="000000"/>
                </a:solidFill>
                <a:effectLst/>
                <a:latin typeface="+mj-lt"/>
              </a:rPr>
              <a:t>đón</a:t>
            </a:r>
            <a:r>
              <a:rPr lang="vi-VN" sz="1800" b="0" i="0" dirty="0">
                <a:solidFill>
                  <a:srgbClr val="000000"/>
                </a:solidFill>
                <a:effectLst/>
                <a:latin typeface="+mj-lt"/>
              </a:rPr>
              <a:t> </a:t>
            </a:r>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và</a:t>
            </a:r>
            <a:r>
              <a:rPr lang="vi-VN" sz="1800" b="0" i="0" dirty="0">
                <a:solidFill>
                  <a:srgbClr val="000000"/>
                </a:solidFill>
                <a:effectLst/>
                <a:latin typeface="+mj-lt"/>
              </a:rPr>
              <a:t> đưa </a:t>
            </a:r>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đến</a:t>
            </a:r>
            <a:r>
              <a:rPr lang="vi-VN" sz="1800" b="0" i="0" dirty="0">
                <a:solidFill>
                  <a:srgbClr val="000000"/>
                </a:solidFill>
                <a:effectLst/>
                <a:latin typeface="+mj-lt"/>
              </a:rPr>
              <a:t> </a:t>
            </a:r>
            <a:r>
              <a:rPr lang="vi-VN" sz="1800" b="0" i="0" dirty="0" err="1">
                <a:solidFill>
                  <a:srgbClr val="000000"/>
                </a:solidFill>
                <a:effectLst/>
                <a:latin typeface="+mj-lt"/>
              </a:rPr>
              <a:t>hội</a:t>
            </a:r>
            <a:r>
              <a:rPr lang="vi-VN" sz="1800" b="0" i="0" dirty="0">
                <a:solidFill>
                  <a:srgbClr val="000000"/>
                </a:solidFill>
                <a:effectLst/>
                <a:latin typeface="+mj-lt"/>
              </a:rPr>
              <a:t> </a:t>
            </a:r>
            <a:r>
              <a:rPr lang="vi-VN" sz="1800" b="0" i="0" dirty="0" err="1">
                <a:solidFill>
                  <a:srgbClr val="000000"/>
                </a:solidFill>
                <a:effectLst/>
                <a:latin typeface="+mj-lt"/>
              </a:rPr>
              <a:t>trường</a:t>
            </a:r>
            <a:r>
              <a:rPr lang="vi-VN" sz="1800" b="0" i="0" dirty="0">
                <a:solidFill>
                  <a:srgbClr val="000000"/>
                </a:solidFill>
                <a:effectLst/>
                <a:latin typeface="+mj-lt"/>
              </a:rPr>
              <a:t> </a:t>
            </a:r>
            <a:r>
              <a:rPr lang="vi-VN" sz="1800" b="0" i="0" dirty="0" err="1">
                <a:solidFill>
                  <a:srgbClr val="000000"/>
                </a:solidFill>
                <a:effectLst/>
                <a:latin typeface="+mj-lt"/>
              </a:rPr>
              <a:t>đã</a:t>
            </a:r>
            <a:r>
              <a:rPr lang="vi-VN" sz="1800" b="0" i="0" dirty="0">
                <a:solidFill>
                  <a:srgbClr val="000000"/>
                </a:solidFill>
                <a:effectLst/>
                <a:latin typeface="+mj-lt"/>
              </a:rPr>
              <a:t> </a:t>
            </a:r>
            <a:r>
              <a:rPr lang="vi-VN" sz="1800" b="0" i="0" dirty="0" err="1">
                <a:solidFill>
                  <a:srgbClr val="000000"/>
                </a:solidFill>
                <a:effectLst/>
                <a:latin typeface="+mj-lt"/>
              </a:rPr>
              <a:t>được</a:t>
            </a:r>
            <a:r>
              <a:rPr lang="vi-VN" sz="1800" b="0" i="0" dirty="0">
                <a:solidFill>
                  <a:srgbClr val="000000"/>
                </a:solidFill>
                <a:effectLst/>
                <a:latin typeface="+mj-lt"/>
              </a:rPr>
              <a:t> </a:t>
            </a:r>
            <a:r>
              <a:rPr lang="vi-VN" sz="1800" b="0" i="0" dirty="0" err="1">
                <a:solidFill>
                  <a:srgbClr val="000000"/>
                </a:solidFill>
                <a:effectLst/>
                <a:latin typeface="+mj-lt"/>
              </a:rPr>
              <a:t>chuẩn</a:t>
            </a:r>
            <a:r>
              <a:rPr lang="vi-VN" sz="1800" b="0" i="0" dirty="0">
                <a:solidFill>
                  <a:srgbClr val="000000"/>
                </a:solidFill>
                <a:effectLst/>
                <a:latin typeface="+mj-lt"/>
              </a:rPr>
              <a:t> </a:t>
            </a:r>
            <a:r>
              <a:rPr lang="vi-VN" sz="1800" b="0" i="0" dirty="0" err="1">
                <a:solidFill>
                  <a:srgbClr val="000000"/>
                </a:solidFill>
                <a:effectLst/>
                <a:latin typeface="+mj-lt"/>
              </a:rPr>
              <a:t>bị</a:t>
            </a:r>
            <a:r>
              <a:rPr lang="vi-VN" sz="1800" b="0" i="0" dirty="0">
                <a:solidFill>
                  <a:srgbClr val="000000"/>
                </a:solidFill>
                <a:effectLst/>
                <a:latin typeface="+mj-lt"/>
              </a:rPr>
              <a:t> </a:t>
            </a:r>
            <a:r>
              <a:rPr lang="vi-VN" sz="1800" b="0" i="0" dirty="0" err="1">
                <a:solidFill>
                  <a:srgbClr val="000000"/>
                </a:solidFill>
                <a:effectLst/>
                <a:latin typeface="+mj-lt"/>
              </a:rPr>
              <a:t>cờ</a:t>
            </a:r>
            <a:r>
              <a:rPr lang="vi-VN" sz="1800" b="0" i="0" dirty="0">
                <a:solidFill>
                  <a:srgbClr val="000000"/>
                </a:solidFill>
                <a:effectLst/>
                <a:latin typeface="+mj-lt"/>
              </a:rPr>
              <a:t>, hoa </a:t>
            </a:r>
            <a:r>
              <a:rPr lang="vi-VN" sz="1800" b="0" i="0" dirty="0" err="1">
                <a:solidFill>
                  <a:srgbClr val="000000"/>
                </a:solidFill>
                <a:effectLst/>
                <a:latin typeface="+mj-lt"/>
              </a:rPr>
              <a:t>lộng</a:t>
            </a:r>
            <a:r>
              <a:rPr lang="vi-VN" sz="1800" b="0" i="0" dirty="0">
                <a:solidFill>
                  <a:srgbClr val="000000"/>
                </a:solidFill>
                <a:effectLst/>
                <a:latin typeface="+mj-lt"/>
              </a:rPr>
              <a:t> </a:t>
            </a:r>
            <a:r>
              <a:rPr lang="vi-VN" sz="1800" b="0" i="0" dirty="0" err="1">
                <a:solidFill>
                  <a:srgbClr val="000000"/>
                </a:solidFill>
                <a:effectLst/>
                <a:latin typeface="+mj-lt"/>
              </a:rPr>
              <a:t>lẫy</a:t>
            </a:r>
            <a:r>
              <a:rPr lang="vi-VN" sz="1800" b="0" i="0" dirty="0">
                <a:solidFill>
                  <a:srgbClr val="000000"/>
                </a:solidFill>
                <a:effectLst/>
                <a:latin typeface="+mj-lt"/>
              </a:rPr>
              <a:t>. Nhưng </a:t>
            </a:r>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đề</a:t>
            </a:r>
            <a:r>
              <a:rPr lang="vi-VN" sz="1800" b="0" i="0" dirty="0">
                <a:solidFill>
                  <a:srgbClr val="000000"/>
                </a:solidFill>
                <a:effectLst/>
                <a:latin typeface="+mj-lt"/>
              </a:rPr>
              <a:t> </a:t>
            </a:r>
            <a:r>
              <a:rPr lang="vi-VN" sz="1800" b="0" i="0" dirty="0" err="1">
                <a:solidFill>
                  <a:srgbClr val="000000"/>
                </a:solidFill>
                <a:effectLst/>
                <a:latin typeface="+mj-lt"/>
              </a:rPr>
              <a:t>nghị</a:t>
            </a:r>
            <a:r>
              <a:rPr lang="vi-VN" sz="1800" b="0" i="0" dirty="0">
                <a:solidFill>
                  <a:srgbClr val="000000"/>
                </a:solidFill>
                <a:effectLst/>
                <a:latin typeface="+mj-lt"/>
              </a:rPr>
              <a:t> </a:t>
            </a:r>
            <a:r>
              <a:rPr lang="vi-VN" sz="1800" b="0" i="0" dirty="0" err="1">
                <a:solidFill>
                  <a:srgbClr val="000000"/>
                </a:solidFill>
                <a:effectLst/>
                <a:latin typeface="+mj-lt"/>
              </a:rPr>
              <a:t>dẫn</a:t>
            </a:r>
            <a:r>
              <a:rPr lang="vi-VN" sz="1800" b="0" i="0" dirty="0">
                <a:solidFill>
                  <a:srgbClr val="000000"/>
                </a:solidFill>
                <a:effectLst/>
                <a:latin typeface="+mj-lt"/>
              </a:rPr>
              <a:t> </a:t>
            </a:r>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đến</a:t>
            </a:r>
            <a:r>
              <a:rPr lang="vi-VN" sz="1800" b="0" i="0" dirty="0">
                <a:solidFill>
                  <a:srgbClr val="000000"/>
                </a:solidFill>
                <a:effectLst/>
                <a:latin typeface="+mj-lt"/>
              </a:rPr>
              <a:t> </a:t>
            </a:r>
            <a:r>
              <a:rPr lang="vi-VN" sz="1800" b="0" i="0" dirty="0" err="1">
                <a:solidFill>
                  <a:srgbClr val="000000"/>
                </a:solidFill>
                <a:effectLst/>
                <a:latin typeface="+mj-lt"/>
              </a:rPr>
              <a:t>nhà</a:t>
            </a:r>
            <a:r>
              <a:rPr lang="vi-VN" sz="1800" b="0" i="0" dirty="0">
                <a:solidFill>
                  <a:srgbClr val="000000"/>
                </a:solidFill>
                <a:effectLst/>
                <a:latin typeface="+mj-lt"/>
              </a:rPr>
              <a:t> </a:t>
            </a:r>
            <a:r>
              <a:rPr lang="vi-VN" sz="1800" b="0" i="0" dirty="0" err="1">
                <a:solidFill>
                  <a:srgbClr val="000000"/>
                </a:solidFill>
                <a:effectLst/>
                <a:latin typeface="+mj-lt"/>
              </a:rPr>
              <a:t>bếp</a:t>
            </a:r>
            <a:r>
              <a:rPr lang="vi-VN" sz="1800" b="0" i="0" dirty="0">
                <a:solidFill>
                  <a:srgbClr val="000000"/>
                </a:solidFill>
                <a:effectLst/>
                <a:latin typeface="+mj-lt"/>
              </a:rPr>
              <a:t> </a:t>
            </a:r>
            <a:r>
              <a:rPr lang="vi-VN" sz="1800" b="0" i="0" dirty="0" err="1">
                <a:solidFill>
                  <a:srgbClr val="000000"/>
                </a:solidFill>
                <a:effectLst/>
                <a:latin typeface="+mj-lt"/>
              </a:rPr>
              <a:t>và</a:t>
            </a:r>
            <a:r>
              <a:rPr lang="vi-VN" sz="1800" b="0" i="0" dirty="0">
                <a:solidFill>
                  <a:srgbClr val="000000"/>
                </a:solidFill>
                <a:effectLst/>
                <a:latin typeface="+mj-lt"/>
              </a:rPr>
              <a:t> </a:t>
            </a:r>
            <a:r>
              <a:rPr lang="vi-VN" sz="1800" b="0" i="0" dirty="0" err="1">
                <a:solidFill>
                  <a:srgbClr val="000000"/>
                </a:solidFill>
                <a:effectLst/>
                <a:latin typeface="+mj-lt"/>
              </a:rPr>
              <a:t>phòng</a:t>
            </a:r>
            <a:r>
              <a:rPr lang="vi-VN" sz="1800" b="0" i="0" dirty="0">
                <a:solidFill>
                  <a:srgbClr val="000000"/>
                </a:solidFill>
                <a:effectLst/>
                <a:latin typeface="+mj-lt"/>
              </a:rPr>
              <a:t> </a:t>
            </a:r>
            <a:r>
              <a:rPr lang="vi-VN" sz="1800" b="0" i="0" dirty="0" err="1">
                <a:solidFill>
                  <a:srgbClr val="000000"/>
                </a:solidFill>
                <a:effectLst/>
                <a:latin typeface="+mj-lt"/>
              </a:rPr>
              <a:t>ngủ</a:t>
            </a:r>
            <a:r>
              <a:rPr lang="vi-VN" sz="1800" b="0" i="0" dirty="0">
                <a:solidFill>
                  <a:srgbClr val="000000"/>
                </a:solidFill>
                <a:effectLst/>
                <a:latin typeface="+mj-lt"/>
              </a:rPr>
              <a:t> xem </a:t>
            </a:r>
            <a:r>
              <a:rPr lang="vi-VN" sz="1800" b="0" i="0" dirty="0" err="1">
                <a:solidFill>
                  <a:srgbClr val="000000"/>
                </a:solidFill>
                <a:effectLst/>
                <a:latin typeface="+mj-lt"/>
              </a:rPr>
              <a:t>các</a:t>
            </a:r>
            <a:r>
              <a:rPr lang="vi-VN" sz="1800" b="0" i="0" dirty="0">
                <a:solidFill>
                  <a:srgbClr val="000000"/>
                </a:solidFill>
                <a:effectLst/>
                <a:latin typeface="+mj-lt"/>
              </a:rPr>
              <a:t> </a:t>
            </a:r>
            <a:r>
              <a:rPr lang="vi-VN" sz="1800" b="0" i="0" dirty="0" err="1">
                <a:solidFill>
                  <a:srgbClr val="000000"/>
                </a:solidFill>
                <a:effectLst/>
                <a:latin typeface="+mj-lt"/>
              </a:rPr>
              <a:t>cháu</a:t>
            </a:r>
            <a:r>
              <a:rPr lang="vi-VN" sz="1800" b="0" i="0" dirty="0">
                <a:solidFill>
                  <a:srgbClr val="000000"/>
                </a:solidFill>
                <a:effectLst/>
                <a:latin typeface="+mj-lt"/>
              </a:rPr>
              <a:t> </a:t>
            </a:r>
            <a:r>
              <a:rPr lang="vi-VN" sz="1800" b="0" i="0" dirty="0" err="1">
                <a:solidFill>
                  <a:srgbClr val="000000"/>
                </a:solidFill>
                <a:effectLst/>
                <a:latin typeface="+mj-lt"/>
              </a:rPr>
              <a:t>có</a:t>
            </a:r>
            <a:r>
              <a:rPr lang="vi-VN" sz="1800" b="0" i="0" dirty="0">
                <a:solidFill>
                  <a:srgbClr val="000000"/>
                </a:solidFill>
                <a:effectLst/>
                <a:latin typeface="+mj-lt"/>
              </a:rPr>
              <a:t> </a:t>
            </a:r>
            <a:r>
              <a:rPr lang="vi-VN" sz="1800" b="0" i="0" dirty="0" err="1">
                <a:solidFill>
                  <a:srgbClr val="000000"/>
                </a:solidFill>
                <a:effectLst/>
                <a:latin typeface="+mj-lt"/>
              </a:rPr>
              <a:t>được</a:t>
            </a:r>
            <a:r>
              <a:rPr lang="vi-VN" sz="1800" b="0" i="0" dirty="0">
                <a:solidFill>
                  <a:srgbClr val="000000"/>
                </a:solidFill>
                <a:effectLst/>
                <a:latin typeface="+mj-lt"/>
              </a:rPr>
              <a:t> ăn no, </a:t>
            </a:r>
            <a:r>
              <a:rPr lang="vi-VN" sz="1800" b="0" i="0" dirty="0" err="1">
                <a:solidFill>
                  <a:srgbClr val="000000"/>
                </a:solidFill>
                <a:effectLst/>
                <a:latin typeface="+mj-lt"/>
              </a:rPr>
              <a:t>ngủ</a:t>
            </a:r>
            <a:r>
              <a:rPr lang="vi-VN" sz="1800" b="0" i="0" dirty="0">
                <a:solidFill>
                  <a:srgbClr val="000000"/>
                </a:solidFill>
                <a:effectLst/>
                <a:latin typeface="+mj-lt"/>
              </a:rPr>
              <a:t> </a:t>
            </a:r>
            <a:r>
              <a:rPr lang="vi-VN" sz="1800" b="0" i="0" dirty="0" err="1">
                <a:solidFill>
                  <a:srgbClr val="000000"/>
                </a:solidFill>
                <a:effectLst/>
                <a:latin typeface="+mj-lt"/>
              </a:rPr>
              <a:t>ấm</a:t>
            </a:r>
            <a:r>
              <a:rPr lang="vi-VN" sz="1800" b="0" i="0" dirty="0">
                <a:solidFill>
                  <a:srgbClr val="000000"/>
                </a:solidFill>
                <a:effectLst/>
                <a:latin typeface="+mj-lt"/>
              </a:rPr>
              <a:t> </a:t>
            </a:r>
            <a:r>
              <a:rPr lang="vi-VN" sz="1800" b="0" i="0" dirty="0" err="1">
                <a:solidFill>
                  <a:srgbClr val="000000"/>
                </a:solidFill>
                <a:effectLst/>
                <a:latin typeface="+mj-lt"/>
              </a:rPr>
              <a:t>và</a:t>
            </a:r>
            <a:r>
              <a:rPr lang="vi-VN" sz="1800" b="0" i="0" dirty="0">
                <a:solidFill>
                  <a:srgbClr val="000000"/>
                </a:solidFill>
                <a:effectLst/>
                <a:latin typeface="+mj-lt"/>
              </a:rPr>
              <a:t> chăm </a:t>
            </a:r>
            <a:r>
              <a:rPr lang="vi-VN" sz="1800" b="0" i="0" dirty="0" err="1">
                <a:solidFill>
                  <a:srgbClr val="000000"/>
                </a:solidFill>
                <a:effectLst/>
                <a:latin typeface="+mj-lt"/>
              </a:rPr>
              <a:t>sóc</a:t>
            </a:r>
            <a:r>
              <a:rPr lang="vi-VN" sz="1800" b="0" i="0" dirty="0">
                <a:solidFill>
                  <a:srgbClr val="000000"/>
                </a:solidFill>
                <a:effectLst/>
                <a:latin typeface="+mj-lt"/>
              </a:rPr>
              <a:t> chu </a:t>
            </a:r>
            <a:r>
              <a:rPr lang="vi-VN" sz="1800" b="0" i="0" dirty="0" err="1">
                <a:solidFill>
                  <a:srgbClr val="000000"/>
                </a:solidFill>
                <a:effectLst/>
                <a:latin typeface="+mj-lt"/>
              </a:rPr>
              <a:t>đáo</a:t>
            </a:r>
            <a:r>
              <a:rPr lang="vi-VN" sz="1800" b="0" i="0" dirty="0">
                <a:solidFill>
                  <a:srgbClr val="000000"/>
                </a:solidFill>
                <a:effectLst/>
                <a:latin typeface="+mj-lt"/>
              </a:rPr>
              <a:t> không. Sau </a:t>
            </a:r>
            <a:r>
              <a:rPr lang="vi-VN" sz="1800" b="0" i="0" dirty="0" err="1">
                <a:solidFill>
                  <a:srgbClr val="000000"/>
                </a:solidFill>
                <a:effectLst/>
                <a:latin typeface="+mj-lt"/>
              </a:rPr>
              <a:t>đó</a:t>
            </a:r>
            <a:r>
              <a:rPr lang="vi-VN" sz="1800" b="0" i="0" dirty="0">
                <a:solidFill>
                  <a:srgbClr val="000000"/>
                </a:solidFill>
                <a:effectLst/>
                <a:latin typeface="+mj-lt"/>
              </a:rPr>
              <a:t> </a:t>
            </a:r>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lấy</a:t>
            </a:r>
            <a:r>
              <a:rPr lang="vi-VN" sz="1800" b="0" i="0" dirty="0">
                <a:solidFill>
                  <a:srgbClr val="000000"/>
                </a:solidFill>
                <a:effectLst/>
                <a:latin typeface="+mj-lt"/>
              </a:rPr>
              <a:t> ra </a:t>
            </a:r>
            <a:r>
              <a:rPr lang="vi-VN" sz="1800" b="0" i="0" dirty="0" err="1">
                <a:solidFill>
                  <a:srgbClr val="000000"/>
                </a:solidFill>
                <a:effectLst/>
                <a:latin typeface="+mj-lt"/>
              </a:rPr>
              <a:t>một</a:t>
            </a:r>
            <a:r>
              <a:rPr lang="vi-VN" sz="1800" b="0" i="0" dirty="0">
                <a:solidFill>
                  <a:srgbClr val="000000"/>
                </a:solidFill>
                <a:effectLst/>
                <a:latin typeface="+mj-lt"/>
              </a:rPr>
              <a:t> </a:t>
            </a:r>
            <a:r>
              <a:rPr lang="vi-VN" sz="1800" b="0" i="0" dirty="0" err="1">
                <a:solidFill>
                  <a:srgbClr val="000000"/>
                </a:solidFill>
                <a:effectLst/>
                <a:latin typeface="+mj-lt"/>
              </a:rPr>
              <a:t>gói</a:t>
            </a:r>
            <a:r>
              <a:rPr lang="vi-VN" sz="1800" b="0" i="0" dirty="0">
                <a:solidFill>
                  <a:srgbClr val="000000"/>
                </a:solidFill>
                <a:effectLst/>
                <a:latin typeface="+mj-lt"/>
              </a:rPr>
              <a:t> </a:t>
            </a:r>
            <a:r>
              <a:rPr lang="vi-VN" sz="1800" b="0" i="0" dirty="0" err="1">
                <a:solidFill>
                  <a:srgbClr val="000000"/>
                </a:solidFill>
                <a:effectLst/>
                <a:latin typeface="+mj-lt"/>
              </a:rPr>
              <a:t>kẹo</a:t>
            </a:r>
            <a:r>
              <a:rPr lang="vi-VN" sz="1800" b="0" i="0" dirty="0">
                <a:solidFill>
                  <a:srgbClr val="000000"/>
                </a:solidFill>
                <a:effectLst/>
                <a:latin typeface="+mj-lt"/>
              </a:rPr>
              <a:t> </a:t>
            </a:r>
            <a:r>
              <a:rPr lang="vi-VN" sz="1800" b="0" i="0" dirty="0" err="1">
                <a:solidFill>
                  <a:srgbClr val="000000"/>
                </a:solidFill>
                <a:effectLst/>
                <a:latin typeface="+mj-lt"/>
              </a:rPr>
              <a:t>lớn</a:t>
            </a:r>
            <a:r>
              <a:rPr lang="vi-VN" sz="1800" b="0" i="0" dirty="0">
                <a:solidFill>
                  <a:srgbClr val="000000"/>
                </a:solidFill>
                <a:effectLst/>
                <a:latin typeface="+mj-lt"/>
              </a:rPr>
              <a:t> chia </a:t>
            </a:r>
            <a:r>
              <a:rPr lang="vi-VN" sz="1800" b="0" i="0" dirty="0" err="1">
                <a:solidFill>
                  <a:srgbClr val="000000"/>
                </a:solidFill>
                <a:effectLst/>
                <a:latin typeface="+mj-lt"/>
              </a:rPr>
              <a:t>đều</a:t>
            </a:r>
            <a:r>
              <a:rPr lang="vi-VN" sz="1800" b="0" i="0" dirty="0">
                <a:solidFill>
                  <a:srgbClr val="000000"/>
                </a:solidFill>
                <a:effectLst/>
                <a:latin typeface="+mj-lt"/>
              </a:rPr>
              <a:t> cho </a:t>
            </a:r>
            <a:r>
              <a:rPr lang="vi-VN" sz="1800" b="0" i="0" dirty="0" err="1">
                <a:solidFill>
                  <a:srgbClr val="000000"/>
                </a:solidFill>
                <a:effectLst/>
                <a:latin typeface="+mj-lt"/>
              </a:rPr>
              <a:t>các</a:t>
            </a:r>
            <a:r>
              <a:rPr lang="vi-VN" sz="1800" b="0" i="0" dirty="0">
                <a:solidFill>
                  <a:srgbClr val="000000"/>
                </a:solidFill>
                <a:effectLst/>
                <a:latin typeface="+mj-lt"/>
              </a:rPr>
              <a:t> </a:t>
            </a:r>
            <a:r>
              <a:rPr lang="vi-VN" sz="1800" b="0" i="0" dirty="0" err="1">
                <a:solidFill>
                  <a:srgbClr val="000000"/>
                </a:solidFill>
                <a:effectLst/>
                <a:latin typeface="+mj-lt"/>
              </a:rPr>
              <a:t>cháu</a:t>
            </a:r>
            <a:r>
              <a:rPr lang="vi-VN" sz="1800" b="0" i="0" dirty="0">
                <a:solidFill>
                  <a:srgbClr val="000000"/>
                </a:solidFill>
                <a:effectLst/>
                <a:latin typeface="+mj-lt"/>
              </a:rPr>
              <a:t>. Đang </a:t>
            </a:r>
            <a:r>
              <a:rPr lang="vi-VN" sz="1800" b="0" i="0" dirty="0" err="1">
                <a:solidFill>
                  <a:srgbClr val="000000"/>
                </a:solidFill>
                <a:effectLst/>
                <a:latin typeface="+mj-lt"/>
              </a:rPr>
              <a:t>nhìn</a:t>
            </a:r>
            <a:r>
              <a:rPr lang="vi-VN" sz="1800" b="0" i="0" dirty="0">
                <a:solidFill>
                  <a:srgbClr val="000000"/>
                </a:solidFill>
                <a:effectLst/>
                <a:latin typeface="+mj-lt"/>
              </a:rPr>
              <a:t> </a:t>
            </a:r>
            <a:r>
              <a:rPr lang="vi-VN" sz="1800" b="0" i="0" dirty="0" err="1">
                <a:solidFill>
                  <a:srgbClr val="000000"/>
                </a:solidFill>
                <a:effectLst/>
                <a:latin typeface="+mj-lt"/>
              </a:rPr>
              <a:t>các</a:t>
            </a:r>
            <a:r>
              <a:rPr lang="vi-VN" sz="1800" b="0" i="0" dirty="0">
                <a:solidFill>
                  <a:srgbClr val="000000"/>
                </a:solidFill>
                <a:effectLst/>
                <a:latin typeface="+mj-lt"/>
              </a:rPr>
              <a:t> </a:t>
            </a:r>
            <a:r>
              <a:rPr lang="vi-VN" sz="1800" b="0" i="0" dirty="0" err="1">
                <a:solidFill>
                  <a:srgbClr val="000000"/>
                </a:solidFill>
                <a:effectLst/>
                <a:latin typeface="+mj-lt"/>
              </a:rPr>
              <a:t>cháu</a:t>
            </a:r>
            <a:r>
              <a:rPr lang="vi-VN" sz="1800" b="0" i="0" dirty="0">
                <a:solidFill>
                  <a:srgbClr val="000000"/>
                </a:solidFill>
                <a:effectLst/>
                <a:latin typeface="+mj-lt"/>
              </a:rPr>
              <a:t> ăn </a:t>
            </a:r>
            <a:r>
              <a:rPr lang="vi-VN" sz="1800" b="0" i="0" dirty="0" err="1">
                <a:solidFill>
                  <a:srgbClr val="000000"/>
                </a:solidFill>
                <a:effectLst/>
                <a:latin typeface="+mj-lt"/>
              </a:rPr>
              <a:t>kẹo</a:t>
            </a:r>
            <a:r>
              <a:rPr lang="vi-VN" sz="1800" b="0" i="0" dirty="0">
                <a:solidFill>
                  <a:srgbClr val="000000"/>
                </a:solidFill>
                <a:effectLst/>
                <a:latin typeface="+mj-lt"/>
              </a:rPr>
              <a:t>, </a:t>
            </a:r>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chợt</a:t>
            </a:r>
            <a:r>
              <a:rPr lang="vi-VN" sz="1800" b="0" i="0" dirty="0">
                <a:solidFill>
                  <a:srgbClr val="000000"/>
                </a:solidFill>
                <a:effectLst/>
                <a:latin typeface="+mj-lt"/>
              </a:rPr>
              <a:t> </a:t>
            </a:r>
            <a:r>
              <a:rPr lang="vi-VN" sz="1800" b="0" i="0" dirty="0" err="1">
                <a:solidFill>
                  <a:srgbClr val="000000"/>
                </a:solidFill>
                <a:effectLst/>
                <a:latin typeface="+mj-lt"/>
              </a:rPr>
              <a:t>nhận</a:t>
            </a:r>
            <a:r>
              <a:rPr lang="vi-VN" sz="1800" b="0" i="0" dirty="0">
                <a:solidFill>
                  <a:srgbClr val="000000"/>
                </a:solidFill>
                <a:effectLst/>
                <a:latin typeface="+mj-lt"/>
              </a:rPr>
              <a:t> ra </a:t>
            </a:r>
            <a:r>
              <a:rPr lang="vi-VN" sz="1800" b="0" i="0" dirty="0" err="1">
                <a:solidFill>
                  <a:srgbClr val="000000"/>
                </a:solidFill>
                <a:effectLst/>
                <a:latin typeface="+mj-lt"/>
              </a:rPr>
              <a:t>có</a:t>
            </a:r>
            <a:r>
              <a:rPr lang="vi-VN" sz="1800" b="0" i="0" dirty="0">
                <a:solidFill>
                  <a:srgbClr val="000000"/>
                </a:solidFill>
                <a:effectLst/>
                <a:latin typeface="+mj-lt"/>
              </a:rPr>
              <a:t> 1 </a:t>
            </a:r>
            <a:r>
              <a:rPr lang="vi-VN" sz="1800" b="0" i="0" dirty="0" err="1">
                <a:solidFill>
                  <a:srgbClr val="000000"/>
                </a:solidFill>
                <a:effectLst/>
                <a:latin typeface="+mj-lt"/>
              </a:rPr>
              <a:t>cháu</a:t>
            </a:r>
            <a:r>
              <a:rPr lang="vi-VN" sz="1800" b="0" i="0" dirty="0">
                <a:solidFill>
                  <a:srgbClr val="000000"/>
                </a:solidFill>
                <a:effectLst/>
                <a:latin typeface="+mj-lt"/>
              </a:rPr>
              <a:t> đang </a:t>
            </a:r>
            <a:r>
              <a:rPr lang="vi-VN" sz="1800" b="0" i="0" dirty="0" err="1">
                <a:solidFill>
                  <a:srgbClr val="000000"/>
                </a:solidFill>
                <a:effectLst/>
                <a:latin typeface="+mj-lt"/>
              </a:rPr>
              <a:t>đứng</a:t>
            </a:r>
            <a:r>
              <a:rPr lang="vi-VN" sz="1800" b="0" i="0" dirty="0">
                <a:solidFill>
                  <a:srgbClr val="000000"/>
                </a:solidFill>
                <a:effectLst/>
                <a:latin typeface="+mj-lt"/>
              </a:rPr>
              <a:t> ở </a:t>
            </a:r>
            <a:r>
              <a:rPr lang="vi-VN" sz="1800" b="0" i="0" dirty="0" err="1">
                <a:solidFill>
                  <a:srgbClr val="000000"/>
                </a:solidFill>
                <a:effectLst/>
                <a:latin typeface="+mj-lt"/>
              </a:rPr>
              <a:t>góc</a:t>
            </a:r>
            <a:r>
              <a:rPr lang="vi-VN" sz="1800" b="0" i="0" dirty="0">
                <a:solidFill>
                  <a:srgbClr val="000000"/>
                </a:solidFill>
                <a:effectLst/>
                <a:latin typeface="+mj-lt"/>
              </a:rPr>
              <a:t> </a:t>
            </a:r>
            <a:r>
              <a:rPr lang="vi-VN" sz="1800" b="0" i="0" dirty="0" err="1">
                <a:solidFill>
                  <a:srgbClr val="000000"/>
                </a:solidFill>
                <a:effectLst/>
                <a:latin typeface="+mj-lt"/>
              </a:rPr>
              <a:t>phòng</a:t>
            </a:r>
            <a:r>
              <a:rPr lang="vi-VN" sz="1800" b="0" i="0" dirty="0">
                <a:solidFill>
                  <a:srgbClr val="000000"/>
                </a:solidFill>
                <a:effectLst/>
                <a:latin typeface="+mj-lt"/>
              </a:rPr>
              <a:t>, </a:t>
            </a:r>
            <a:r>
              <a:rPr lang="vi-VN" sz="1800" b="0" i="0" dirty="0" err="1">
                <a:solidFill>
                  <a:srgbClr val="000000"/>
                </a:solidFill>
                <a:effectLst/>
                <a:latin typeface="+mj-lt"/>
              </a:rPr>
              <a:t>nét</a:t>
            </a:r>
            <a:r>
              <a:rPr lang="vi-VN" sz="1800" b="0" i="0" dirty="0">
                <a:solidFill>
                  <a:srgbClr val="000000"/>
                </a:solidFill>
                <a:effectLst/>
                <a:latin typeface="+mj-lt"/>
              </a:rPr>
              <a:t> </a:t>
            </a:r>
            <a:r>
              <a:rPr lang="vi-VN" sz="1800" b="0" i="0" dirty="0" err="1">
                <a:solidFill>
                  <a:srgbClr val="000000"/>
                </a:solidFill>
                <a:effectLst/>
                <a:latin typeface="+mj-lt"/>
              </a:rPr>
              <a:t>mặt</a:t>
            </a:r>
            <a:r>
              <a:rPr lang="vi-VN" sz="1800" b="0" i="0" dirty="0">
                <a:solidFill>
                  <a:srgbClr val="000000"/>
                </a:solidFill>
                <a:effectLst/>
                <a:latin typeface="+mj-lt"/>
              </a:rPr>
              <a:t> </a:t>
            </a:r>
            <a:r>
              <a:rPr lang="vi-VN" sz="1800" b="0" i="0" dirty="0" err="1">
                <a:solidFill>
                  <a:srgbClr val="000000"/>
                </a:solidFill>
                <a:effectLst/>
                <a:latin typeface="+mj-lt"/>
              </a:rPr>
              <a:t>buồn</a:t>
            </a:r>
            <a:r>
              <a:rPr lang="vi-VN" sz="1800" b="0" i="0" dirty="0">
                <a:solidFill>
                  <a:srgbClr val="000000"/>
                </a:solidFill>
                <a:effectLst/>
                <a:latin typeface="+mj-lt"/>
              </a:rPr>
              <a:t> xo. </a:t>
            </a:r>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gọi</a:t>
            </a:r>
            <a:r>
              <a:rPr lang="vi-VN" sz="1800" b="0" i="0" dirty="0">
                <a:solidFill>
                  <a:srgbClr val="000000"/>
                </a:solidFill>
                <a:effectLst/>
                <a:latin typeface="+mj-lt"/>
              </a:rPr>
              <a:t> </a:t>
            </a:r>
            <a:r>
              <a:rPr lang="vi-VN" sz="1800" b="0" i="0" dirty="0" err="1">
                <a:solidFill>
                  <a:srgbClr val="000000"/>
                </a:solidFill>
                <a:effectLst/>
                <a:latin typeface="+mj-lt"/>
              </a:rPr>
              <a:t>lại</a:t>
            </a:r>
            <a:r>
              <a:rPr lang="vi-VN" sz="1800" b="0" i="0" dirty="0">
                <a:solidFill>
                  <a:srgbClr val="000000"/>
                </a:solidFill>
                <a:effectLst/>
                <a:latin typeface="+mj-lt"/>
              </a:rPr>
              <a:t> </a:t>
            </a:r>
            <a:r>
              <a:rPr lang="vi-VN" sz="1800" b="0" i="0" dirty="0" err="1">
                <a:solidFill>
                  <a:srgbClr val="000000"/>
                </a:solidFill>
                <a:effectLst/>
                <a:latin typeface="+mj-lt"/>
              </a:rPr>
              <a:t>hỏi</a:t>
            </a:r>
            <a:r>
              <a:rPr lang="vi-VN" sz="1800" b="0" i="0" dirty="0">
                <a:solidFill>
                  <a:srgbClr val="000000"/>
                </a:solidFill>
                <a:effectLst/>
                <a:latin typeface="+mj-lt"/>
              </a:rPr>
              <a:t>:</a:t>
            </a:r>
          </a:p>
          <a:p>
            <a:pPr indent="347663" algn="just"/>
            <a:r>
              <a:rPr lang="vi-VN" sz="1800" b="0" i="0" dirty="0">
                <a:solidFill>
                  <a:srgbClr val="000000"/>
                </a:solidFill>
                <a:effectLst/>
                <a:latin typeface="+mj-lt"/>
              </a:rPr>
              <a:t>- </a:t>
            </a:r>
            <a:r>
              <a:rPr lang="vi-VN" sz="1800" b="0" i="0" dirty="0" err="1">
                <a:solidFill>
                  <a:srgbClr val="000000"/>
                </a:solidFill>
                <a:effectLst/>
                <a:latin typeface="+mj-lt"/>
              </a:rPr>
              <a:t>Cháu</a:t>
            </a:r>
            <a:r>
              <a:rPr lang="vi-VN" sz="1800" b="0" i="0" dirty="0">
                <a:solidFill>
                  <a:srgbClr val="000000"/>
                </a:solidFill>
                <a:effectLst/>
                <a:latin typeface="+mj-lt"/>
              </a:rPr>
              <a:t> tên </a:t>
            </a:r>
            <a:r>
              <a:rPr lang="vi-VN" sz="1800" b="0" i="0" dirty="0" err="1">
                <a:solidFill>
                  <a:srgbClr val="000000"/>
                </a:solidFill>
                <a:effectLst/>
                <a:latin typeface="+mj-lt"/>
              </a:rPr>
              <a:t>là</a:t>
            </a:r>
            <a:r>
              <a:rPr lang="vi-VN" sz="1800" b="0" i="0" dirty="0">
                <a:solidFill>
                  <a:srgbClr val="000000"/>
                </a:solidFill>
                <a:effectLst/>
                <a:latin typeface="+mj-lt"/>
              </a:rPr>
              <a:t> </a:t>
            </a:r>
            <a:r>
              <a:rPr lang="vi-VN" sz="1800" b="0" i="0" dirty="0" err="1">
                <a:solidFill>
                  <a:srgbClr val="000000"/>
                </a:solidFill>
                <a:effectLst/>
                <a:latin typeface="+mj-lt"/>
              </a:rPr>
              <a:t>gì</a:t>
            </a:r>
            <a:r>
              <a:rPr lang="vi-VN" sz="1800" b="0" i="0" dirty="0">
                <a:solidFill>
                  <a:srgbClr val="000000"/>
                </a:solidFill>
                <a:effectLst/>
                <a:latin typeface="+mj-lt"/>
              </a:rPr>
              <a:t>? </a:t>
            </a:r>
            <a:r>
              <a:rPr lang="vi-VN" sz="1800" b="0" i="0" dirty="0" err="1">
                <a:solidFill>
                  <a:srgbClr val="000000"/>
                </a:solidFill>
                <a:effectLst/>
                <a:latin typeface="+mj-lt"/>
              </a:rPr>
              <a:t>Vì</a:t>
            </a:r>
            <a:r>
              <a:rPr lang="vi-VN" sz="1800" b="0" i="0" dirty="0">
                <a:solidFill>
                  <a:srgbClr val="000000"/>
                </a:solidFill>
                <a:effectLst/>
                <a:latin typeface="+mj-lt"/>
              </a:rPr>
              <a:t> sao </a:t>
            </a:r>
            <a:r>
              <a:rPr lang="vi-VN" sz="1800" b="0" i="0" dirty="0" err="1">
                <a:solidFill>
                  <a:srgbClr val="000000"/>
                </a:solidFill>
                <a:effectLst/>
                <a:latin typeface="+mj-lt"/>
              </a:rPr>
              <a:t>lại</a:t>
            </a:r>
            <a:r>
              <a:rPr lang="vi-VN" sz="1800" b="0" i="0" dirty="0">
                <a:solidFill>
                  <a:srgbClr val="000000"/>
                </a:solidFill>
                <a:effectLst/>
                <a:latin typeface="+mj-lt"/>
              </a:rPr>
              <a:t> </a:t>
            </a:r>
            <a:r>
              <a:rPr lang="vi-VN" sz="1800" b="0" i="0" dirty="0" err="1">
                <a:solidFill>
                  <a:srgbClr val="000000"/>
                </a:solidFill>
                <a:effectLst/>
                <a:latin typeface="+mj-lt"/>
              </a:rPr>
              <a:t>đứng</a:t>
            </a:r>
            <a:r>
              <a:rPr lang="vi-VN" sz="1800" b="0" i="0" dirty="0">
                <a:solidFill>
                  <a:srgbClr val="000000"/>
                </a:solidFill>
                <a:effectLst/>
                <a:latin typeface="+mj-lt"/>
              </a:rPr>
              <a:t> ở đây?</a:t>
            </a:r>
          </a:p>
          <a:p>
            <a:pPr indent="347663" algn="just"/>
            <a:r>
              <a:rPr lang="vi-VN" sz="1800" b="0" i="0" dirty="0">
                <a:solidFill>
                  <a:srgbClr val="000000"/>
                </a:solidFill>
                <a:effectLst/>
                <a:latin typeface="+mj-lt"/>
              </a:rPr>
              <a:t>- </a:t>
            </a:r>
            <a:r>
              <a:rPr lang="vi-VN" sz="1800" b="0" i="0" dirty="0" err="1">
                <a:solidFill>
                  <a:srgbClr val="000000"/>
                </a:solidFill>
                <a:effectLst/>
                <a:latin typeface="+mj-lt"/>
              </a:rPr>
              <a:t>Cháu</a:t>
            </a:r>
            <a:r>
              <a:rPr lang="vi-VN" sz="1800" b="0" i="0" dirty="0">
                <a:solidFill>
                  <a:srgbClr val="000000"/>
                </a:solidFill>
                <a:effectLst/>
                <a:latin typeface="+mj-lt"/>
              </a:rPr>
              <a:t> tên </a:t>
            </a:r>
            <a:r>
              <a:rPr lang="vi-VN" sz="1800" b="0" i="0" dirty="0" err="1">
                <a:solidFill>
                  <a:srgbClr val="000000"/>
                </a:solidFill>
                <a:effectLst/>
                <a:latin typeface="+mj-lt"/>
              </a:rPr>
              <a:t>là</a:t>
            </a:r>
            <a:r>
              <a:rPr lang="vi-VN" sz="1800" b="0" i="0" dirty="0">
                <a:solidFill>
                  <a:srgbClr val="000000"/>
                </a:solidFill>
                <a:effectLst/>
                <a:latin typeface="+mj-lt"/>
              </a:rPr>
              <a:t> </a:t>
            </a:r>
            <a:r>
              <a:rPr lang="vi-VN" sz="1800" b="0" i="0" dirty="0" err="1">
                <a:solidFill>
                  <a:srgbClr val="000000"/>
                </a:solidFill>
                <a:effectLst/>
                <a:latin typeface="+mj-lt"/>
              </a:rPr>
              <a:t>Tộ</a:t>
            </a:r>
            <a:r>
              <a:rPr lang="vi-VN" sz="1800" b="0" i="0" dirty="0">
                <a:solidFill>
                  <a:srgbClr val="000000"/>
                </a:solidFill>
                <a:effectLst/>
                <a:latin typeface="+mj-lt"/>
              </a:rPr>
              <a:t>. </a:t>
            </a:r>
            <a:r>
              <a:rPr lang="vi-VN" sz="1800" b="0" i="0" dirty="0" err="1">
                <a:solidFill>
                  <a:srgbClr val="000000"/>
                </a:solidFill>
                <a:effectLst/>
                <a:latin typeface="+mj-lt"/>
              </a:rPr>
              <a:t>Vì</a:t>
            </a:r>
            <a:r>
              <a:rPr lang="vi-VN" sz="1800" b="0" i="0" dirty="0">
                <a:solidFill>
                  <a:srgbClr val="000000"/>
                </a:solidFill>
                <a:effectLst/>
                <a:latin typeface="+mj-lt"/>
              </a:rPr>
              <a:t> </a:t>
            </a:r>
            <a:r>
              <a:rPr lang="vi-VN" sz="1800" b="0" i="0" dirty="0" err="1">
                <a:solidFill>
                  <a:srgbClr val="000000"/>
                </a:solidFill>
                <a:effectLst/>
                <a:latin typeface="+mj-lt"/>
              </a:rPr>
              <a:t>cháu</a:t>
            </a:r>
            <a:r>
              <a:rPr lang="vi-VN" sz="1800" b="0" i="0" dirty="0">
                <a:solidFill>
                  <a:srgbClr val="000000"/>
                </a:solidFill>
                <a:effectLst/>
                <a:latin typeface="+mj-lt"/>
              </a:rPr>
              <a:t> </a:t>
            </a:r>
            <a:r>
              <a:rPr lang="vi-VN" sz="1800" b="0" i="0" dirty="0" err="1">
                <a:solidFill>
                  <a:srgbClr val="000000"/>
                </a:solidFill>
                <a:effectLst/>
                <a:latin typeface="+mj-lt"/>
              </a:rPr>
              <a:t>phạm</a:t>
            </a:r>
            <a:r>
              <a:rPr lang="vi-VN" sz="1800" b="0" i="0" dirty="0">
                <a:solidFill>
                  <a:srgbClr val="000000"/>
                </a:solidFill>
                <a:effectLst/>
                <a:latin typeface="+mj-lt"/>
              </a:rPr>
              <a:t> </a:t>
            </a:r>
            <a:r>
              <a:rPr lang="vi-VN" sz="1800" b="0" i="0" dirty="0" err="1">
                <a:solidFill>
                  <a:srgbClr val="000000"/>
                </a:solidFill>
                <a:effectLst/>
                <a:latin typeface="+mj-lt"/>
              </a:rPr>
              <a:t>lỗi</a:t>
            </a:r>
            <a:r>
              <a:rPr lang="vi-VN" sz="1800" b="0" i="0" dirty="0">
                <a:solidFill>
                  <a:srgbClr val="000000"/>
                </a:solidFill>
                <a:effectLst/>
                <a:latin typeface="+mj-lt"/>
              </a:rPr>
              <a:t>, tay </a:t>
            </a:r>
            <a:r>
              <a:rPr lang="vi-VN" sz="1800" b="0" i="0" dirty="0" err="1">
                <a:solidFill>
                  <a:srgbClr val="000000"/>
                </a:solidFill>
                <a:effectLst/>
                <a:latin typeface="+mj-lt"/>
              </a:rPr>
              <a:t>bẩn</a:t>
            </a:r>
            <a:r>
              <a:rPr lang="vi-VN" sz="1800" b="0" i="0" dirty="0">
                <a:solidFill>
                  <a:srgbClr val="000000"/>
                </a:solidFill>
                <a:effectLst/>
                <a:latin typeface="+mj-lt"/>
              </a:rPr>
              <a:t> không </a:t>
            </a:r>
            <a:r>
              <a:rPr lang="vi-VN" sz="1800" b="0" i="0" dirty="0" err="1">
                <a:solidFill>
                  <a:srgbClr val="000000"/>
                </a:solidFill>
                <a:effectLst/>
                <a:latin typeface="+mj-lt"/>
              </a:rPr>
              <a:t>rửa</a:t>
            </a:r>
            <a:r>
              <a:rPr lang="vi-VN" sz="1800" b="0" i="0" dirty="0">
                <a:solidFill>
                  <a:srgbClr val="000000"/>
                </a:solidFill>
                <a:effectLst/>
                <a:latin typeface="+mj-lt"/>
              </a:rPr>
              <a:t> nên </a:t>
            </a:r>
            <a:r>
              <a:rPr lang="vi-VN" sz="1800" b="0" i="0" dirty="0" err="1">
                <a:solidFill>
                  <a:srgbClr val="000000"/>
                </a:solidFill>
                <a:effectLst/>
                <a:latin typeface="+mj-lt"/>
              </a:rPr>
              <a:t>các</a:t>
            </a:r>
            <a:r>
              <a:rPr lang="vi-VN" sz="1800" b="0" i="0" dirty="0">
                <a:solidFill>
                  <a:srgbClr val="000000"/>
                </a:solidFill>
                <a:effectLst/>
                <a:latin typeface="+mj-lt"/>
              </a:rPr>
              <a:t> cô </a:t>
            </a:r>
            <a:r>
              <a:rPr lang="vi-VN" sz="1800" b="0" i="0" dirty="0" err="1">
                <a:solidFill>
                  <a:srgbClr val="000000"/>
                </a:solidFill>
                <a:effectLst/>
                <a:latin typeface="+mj-lt"/>
              </a:rPr>
              <a:t>chú</a:t>
            </a:r>
            <a:r>
              <a:rPr lang="vi-VN" sz="1800" b="0" i="0" dirty="0">
                <a:solidFill>
                  <a:srgbClr val="000000"/>
                </a:solidFill>
                <a:effectLst/>
                <a:latin typeface="+mj-lt"/>
              </a:rPr>
              <a:t> </a:t>
            </a:r>
            <a:r>
              <a:rPr lang="vi-VN" sz="1800" b="0" i="0" dirty="0" err="1">
                <a:solidFill>
                  <a:srgbClr val="000000"/>
                </a:solidFill>
                <a:effectLst/>
                <a:latin typeface="+mj-lt"/>
              </a:rPr>
              <a:t>phạt</a:t>
            </a:r>
            <a:r>
              <a:rPr lang="vi-VN" sz="1800" b="0" i="0" dirty="0">
                <a:solidFill>
                  <a:srgbClr val="000000"/>
                </a:solidFill>
                <a:effectLst/>
                <a:latin typeface="+mj-lt"/>
              </a:rPr>
              <a:t>, không cho </a:t>
            </a:r>
            <a:r>
              <a:rPr lang="vi-VN" sz="1800" b="0" i="0" dirty="0" err="1">
                <a:solidFill>
                  <a:srgbClr val="000000"/>
                </a:solidFill>
                <a:effectLst/>
                <a:latin typeface="+mj-lt"/>
              </a:rPr>
              <a:t>nhận</a:t>
            </a:r>
            <a:r>
              <a:rPr lang="vi-VN" sz="1800" b="0" i="0" dirty="0">
                <a:solidFill>
                  <a:srgbClr val="000000"/>
                </a:solidFill>
                <a:effectLst/>
                <a:latin typeface="+mj-lt"/>
              </a:rPr>
              <a:t> </a:t>
            </a:r>
            <a:r>
              <a:rPr lang="vi-VN" sz="1800" b="0" i="0" dirty="0" err="1">
                <a:solidFill>
                  <a:srgbClr val="000000"/>
                </a:solidFill>
                <a:effectLst/>
                <a:latin typeface="+mj-lt"/>
              </a:rPr>
              <a:t>kẹo</a:t>
            </a:r>
            <a:r>
              <a:rPr lang="vi-VN" sz="1800" b="0" i="0" dirty="0">
                <a:solidFill>
                  <a:srgbClr val="000000"/>
                </a:solidFill>
                <a:effectLst/>
                <a:latin typeface="+mj-lt"/>
              </a:rPr>
              <a:t> </a:t>
            </a:r>
            <a:r>
              <a:rPr lang="vi-VN" sz="1800" b="0" i="0" dirty="0" err="1">
                <a:solidFill>
                  <a:srgbClr val="000000"/>
                </a:solidFill>
                <a:effectLst/>
                <a:latin typeface="+mj-lt"/>
              </a:rPr>
              <a:t>của</a:t>
            </a:r>
            <a:r>
              <a:rPr lang="vi-VN" sz="1800" b="0" i="0" dirty="0">
                <a:solidFill>
                  <a:srgbClr val="000000"/>
                </a:solidFill>
                <a:effectLst/>
                <a:latin typeface="+mj-lt"/>
              </a:rPr>
              <a:t> </a:t>
            </a:r>
            <a:r>
              <a:rPr lang="vi-VN" sz="1800" b="0" i="0" dirty="0" err="1">
                <a:solidFill>
                  <a:srgbClr val="000000"/>
                </a:solidFill>
                <a:effectLst/>
                <a:latin typeface="+mj-lt"/>
              </a:rPr>
              <a:t>Bác</a:t>
            </a:r>
            <a:r>
              <a:rPr lang="vi-VN" sz="1800" b="0" i="0" dirty="0">
                <a:solidFill>
                  <a:srgbClr val="000000"/>
                </a:solidFill>
                <a:effectLst/>
                <a:latin typeface="+mj-lt"/>
              </a:rPr>
              <a:t>.</a:t>
            </a:r>
          </a:p>
          <a:p>
            <a:pPr indent="347663" algn="just"/>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cười</a:t>
            </a:r>
            <a:r>
              <a:rPr lang="vi-VN" sz="1800" b="0" i="0" dirty="0">
                <a:solidFill>
                  <a:srgbClr val="000000"/>
                </a:solidFill>
                <a:effectLst/>
                <a:latin typeface="+mj-lt"/>
              </a:rPr>
              <a:t> </a:t>
            </a:r>
            <a:r>
              <a:rPr lang="vi-VN" sz="1800" b="0" i="0" dirty="0" err="1">
                <a:solidFill>
                  <a:srgbClr val="000000"/>
                </a:solidFill>
                <a:effectLst/>
                <a:latin typeface="+mj-lt"/>
              </a:rPr>
              <a:t>bảo</a:t>
            </a:r>
            <a:r>
              <a:rPr lang="vi-VN" sz="1800" b="0" i="0" dirty="0">
                <a:solidFill>
                  <a:srgbClr val="000000"/>
                </a:solidFill>
                <a:effectLst/>
                <a:latin typeface="+mj-lt"/>
              </a:rPr>
              <a:t> </a:t>
            </a:r>
            <a:r>
              <a:rPr lang="vi-VN" sz="1800" b="0" i="0" dirty="0" err="1">
                <a:solidFill>
                  <a:srgbClr val="000000"/>
                </a:solidFill>
                <a:effectLst/>
                <a:latin typeface="+mj-lt"/>
              </a:rPr>
              <a:t>bạn</a:t>
            </a:r>
            <a:r>
              <a:rPr lang="vi-VN" sz="1800" b="0" i="0" dirty="0">
                <a:solidFill>
                  <a:srgbClr val="000000"/>
                </a:solidFill>
                <a:effectLst/>
                <a:latin typeface="+mj-lt"/>
              </a:rPr>
              <a:t> </a:t>
            </a:r>
            <a:r>
              <a:rPr lang="vi-VN" sz="1800" b="0" i="0" dirty="0" err="1">
                <a:solidFill>
                  <a:srgbClr val="000000"/>
                </a:solidFill>
                <a:effectLst/>
                <a:latin typeface="+mj-lt"/>
              </a:rPr>
              <a:t>Tộ</a:t>
            </a:r>
            <a:r>
              <a:rPr lang="vi-VN" sz="1800" b="0" i="0" dirty="0">
                <a:solidFill>
                  <a:srgbClr val="000000"/>
                </a:solidFill>
                <a:effectLst/>
                <a:latin typeface="+mj-lt"/>
              </a:rPr>
              <a:t> đi </a:t>
            </a:r>
            <a:r>
              <a:rPr lang="vi-VN" sz="1800" b="0" i="0" dirty="0" err="1">
                <a:solidFill>
                  <a:srgbClr val="000000"/>
                </a:solidFill>
                <a:effectLst/>
                <a:latin typeface="+mj-lt"/>
              </a:rPr>
              <a:t>rửa</a:t>
            </a:r>
            <a:r>
              <a:rPr lang="vi-VN" sz="1800" b="0" i="0" dirty="0">
                <a:solidFill>
                  <a:srgbClr val="000000"/>
                </a:solidFill>
                <a:effectLst/>
                <a:latin typeface="+mj-lt"/>
              </a:rPr>
              <a:t> tay </a:t>
            </a:r>
            <a:r>
              <a:rPr lang="vi-VN" sz="1800" b="0" i="0" dirty="0" err="1">
                <a:solidFill>
                  <a:srgbClr val="000000"/>
                </a:solidFill>
                <a:effectLst/>
                <a:latin typeface="+mj-lt"/>
              </a:rPr>
              <a:t>rồi</a:t>
            </a:r>
            <a:r>
              <a:rPr lang="vi-VN" sz="1800" b="0" i="0" dirty="0">
                <a:solidFill>
                  <a:srgbClr val="000000"/>
                </a:solidFill>
                <a:effectLst/>
                <a:latin typeface="+mj-lt"/>
              </a:rPr>
              <a:t> chia </a:t>
            </a:r>
            <a:r>
              <a:rPr lang="vi-VN" sz="1800" b="0" i="0" dirty="0" err="1">
                <a:solidFill>
                  <a:srgbClr val="000000"/>
                </a:solidFill>
                <a:effectLst/>
                <a:latin typeface="+mj-lt"/>
              </a:rPr>
              <a:t>kẹo</a:t>
            </a:r>
            <a:r>
              <a:rPr lang="vi-VN" sz="1800" b="0" i="0" dirty="0">
                <a:solidFill>
                  <a:srgbClr val="000000"/>
                </a:solidFill>
                <a:effectLst/>
                <a:latin typeface="+mj-lt"/>
              </a:rPr>
              <a:t> cho </a:t>
            </a:r>
            <a:r>
              <a:rPr lang="vi-VN" sz="1800" b="0" i="0" dirty="0" err="1">
                <a:solidFill>
                  <a:srgbClr val="000000"/>
                </a:solidFill>
                <a:effectLst/>
                <a:latin typeface="+mj-lt"/>
              </a:rPr>
              <a:t>Tộ</a:t>
            </a:r>
            <a:r>
              <a:rPr lang="vi-VN" sz="1800" b="0" i="0" dirty="0">
                <a:solidFill>
                  <a:srgbClr val="000000"/>
                </a:solidFill>
                <a:effectLst/>
                <a:latin typeface="+mj-lt"/>
              </a:rPr>
              <a:t>, sau </a:t>
            </a:r>
            <a:r>
              <a:rPr lang="vi-VN" sz="1800" b="0" i="0" dirty="0" err="1">
                <a:solidFill>
                  <a:srgbClr val="000000"/>
                </a:solidFill>
                <a:effectLst/>
                <a:latin typeface="+mj-lt"/>
              </a:rPr>
              <a:t>đó</a:t>
            </a:r>
            <a:r>
              <a:rPr lang="vi-VN" sz="1800" b="0" i="0" dirty="0">
                <a:solidFill>
                  <a:srgbClr val="000000"/>
                </a:solidFill>
                <a:effectLst/>
                <a:latin typeface="+mj-lt"/>
              </a:rPr>
              <a:t> </a:t>
            </a:r>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dạy</a:t>
            </a:r>
            <a:r>
              <a:rPr lang="vi-VN" sz="1800" b="0" i="0" dirty="0">
                <a:solidFill>
                  <a:srgbClr val="000000"/>
                </a:solidFill>
                <a:effectLst/>
                <a:latin typeface="+mj-lt"/>
              </a:rPr>
              <a:t>:</a:t>
            </a:r>
          </a:p>
          <a:p>
            <a:pPr indent="347663" algn="just"/>
            <a:r>
              <a:rPr lang="vi-VN" sz="1800" b="0" i="0" dirty="0">
                <a:solidFill>
                  <a:srgbClr val="000000"/>
                </a:solidFill>
                <a:effectLst/>
                <a:latin typeface="+mj-lt"/>
              </a:rPr>
              <a:t>- </a:t>
            </a:r>
            <a:r>
              <a:rPr lang="vi-VN" sz="1800" b="0" i="0" dirty="0" err="1">
                <a:solidFill>
                  <a:srgbClr val="000000"/>
                </a:solidFill>
                <a:effectLst/>
                <a:latin typeface="+mj-lt"/>
              </a:rPr>
              <a:t>Từ</a:t>
            </a:r>
            <a:r>
              <a:rPr lang="vi-VN" sz="1800" b="0" i="0" dirty="0">
                <a:solidFill>
                  <a:srgbClr val="000000"/>
                </a:solidFill>
                <a:effectLst/>
                <a:latin typeface="+mj-lt"/>
              </a:rPr>
              <a:t> nay, </a:t>
            </a:r>
            <a:r>
              <a:rPr lang="vi-VN" sz="1800" b="0" i="0" dirty="0" err="1">
                <a:solidFill>
                  <a:srgbClr val="000000"/>
                </a:solidFill>
                <a:effectLst/>
                <a:latin typeface="+mj-lt"/>
              </a:rPr>
              <a:t>cháu</a:t>
            </a:r>
            <a:r>
              <a:rPr lang="vi-VN" sz="1800" b="0" i="0" dirty="0">
                <a:solidFill>
                  <a:srgbClr val="000000"/>
                </a:solidFill>
                <a:effectLst/>
                <a:latin typeface="+mj-lt"/>
              </a:rPr>
              <a:t> </a:t>
            </a:r>
            <a:r>
              <a:rPr lang="vi-VN" sz="1800" b="0" i="0" dirty="0" err="1">
                <a:solidFill>
                  <a:srgbClr val="000000"/>
                </a:solidFill>
                <a:effectLst/>
                <a:latin typeface="+mj-lt"/>
              </a:rPr>
              <a:t>phải</a:t>
            </a:r>
            <a:r>
              <a:rPr lang="vi-VN" sz="1800" b="0" i="0" dirty="0">
                <a:solidFill>
                  <a:srgbClr val="000000"/>
                </a:solidFill>
                <a:effectLst/>
                <a:latin typeface="+mj-lt"/>
              </a:rPr>
              <a:t> luôn </a:t>
            </a:r>
            <a:r>
              <a:rPr lang="vi-VN" sz="1800" b="0" i="0" dirty="0" err="1">
                <a:solidFill>
                  <a:srgbClr val="000000"/>
                </a:solidFill>
                <a:effectLst/>
                <a:latin typeface="+mj-lt"/>
              </a:rPr>
              <a:t>giữ</a:t>
            </a:r>
            <a:r>
              <a:rPr lang="vi-VN" sz="1800" b="0" i="0" dirty="0">
                <a:solidFill>
                  <a:srgbClr val="000000"/>
                </a:solidFill>
                <a:effectLst/>
                <a:latin typeface="+mj-lt"/>
              </a:rPr>
              <a:t> </a:t>
            </a:r>
            <a:r>
              <a:rPr lang="vi-VN" sz="1800" b="0" i="0" dirty="0" err="1">
                <a:solidFill>
                  <a:srgbClr val="000000"/>
                </a:solidFill>
                <a:effectLst/>
                <a:latin typeface="+mj-lt"/>
              </a:rPr>
              <a:t>gìn</a:t>
            </a:r>
            <a:r>
              <a:rPr lang="vi-VN" sz="1800" b="0" i="0" dirty="0">
                <a:solidFill>
                  <a:srgbClr val="000000"/>
                </a:solidFill>
                <a:effectLst/>
                <a:latin typeface="+mj-lt"/>
              </a:rPr>
              <a:t> đôi tay cho </a:t>
            </a:r>
            <a:r>
              <a:rPr lang="vi-VN" sz="1800" b="0" i="0" dirty="0" err="1">
                <a:solidFill>
                  <a:srgbClr val="000000"/>
                </a:solidFill>
                <a:effectLst/>
                <a:latin typeface="+mj-lt"/>
              </a:rPr>
              <a:t>sạch</a:t>
            </a:r>
            <a:r>
              <a:rPr lang="vi-VN" sz="1800" b="0" i="0" dirty="0">
                <a:solidFill>
                  <a:srgbClr val="000000"/>
                </a:solidFill>
                <a:effectLst/>
                <a:latin typeface="+mj-lt"/>
              </a:rPr>
              <a:t> </a:t>
            </a:r>
            <a:r>
              <a:rPr lang="vi-VN" sz="1800" b="0" i="0" dirty="0" err="1">
                <a:solidFill>
                  <a:srgbClr val="000000"/>
                </a:solidFill>
                <a:effectLst/>
                <a:latin typeface="+mj-lt"/>
              </a:rPr>
              <a:t>nhé</a:t>
            </a:r>
            <a:r>
              <a:rPr lang="vi-VN" sz="1800" b="0" i="0" dirty="0">
                <a:solidFill>
                  <a:srgbClr val="000000"/>
                </a:solidFill>
                <a:effectLst/>
                <a:latin typeface="+mj-lt"/>
              </a:rPr>
              <a:t>. </a:t>
            </a:r>
            <a:r>
              <a:rPr lang="vi-VN" sz="1800" b="0" i="0" dirty="0" err="1">
                <a:solidFill>
                  <a:srgbClr val="000000"/>
                </a:solidFill>
                <a:effectLst/>
                <a:latin typeface="+mj-lt"/>
              </a:rPr>
              <a:t>Bàn</a:t>
            </a:r>
            <a:r>
              <a:rPr lang="vi-VN" sz="1800" b="0" i="0" dirty="0">
                <a:solidFill>
                  <a:srgbClr val="000000"/>
                </a:solidFill>
                <a:effectLst/>
                <a:latin typeface="+mj-lt"/>
              </a:rPr>
              <a:t> tay con </a:t>
            </a:r>
            <a:r>
              <a:rPr lang="vi-VN" sz="1800" b="0" i="0" dirty="0" err="1">
                <a:solidFill>
                  <a:srgbClr val="000000"/>
                </a:solidFill>
                <a:effectLst/>
                <a:latin typeface="+mj-lt"/>
              </a:rPr>
              <a:t>người</a:t>
            </a:r>
            <a:r>
              <a:rPr lang="vi-VN" sz="1800" b="0" i="0" dirty="0">
                <a:solidFill>
                  <a:srgbClr val="000000"/>
                </a:solidFill>
                <a:effectLst/>
                <a:latin typeface="+mj-lt"/>
              </a:rPr>
              <a:t> </a:t>
            </a:r>
            <a:r>
              <a:rPr lang="vi-VN" sz="1800" b="0" i="0" dirty="0" err="1">
                <a:solidFill>
                  <a:srgbClr val="000000"/>
                </a:solidFill>
                <a:effectLst/>
                <a:latin typeface="+mj-lt"/>
              </a:rPr>
              <a:t>rất</a:t>
            </a:r>
            <a:r>
              <a:rPr lang="vi-VN" sz="1800" b="0" i="0" dirty="0">
                <a:solidFill>
                  <a:srgbClr val="000000"/>
                </a:solidFill>
                <a:effectLst/>
                <a:latin typeface="+mj-lt"/>
              </a:rPr>
              <a:t> </a:t>
            </a:r>
            <a:r>
              <a:rPr lang="vi-VN" sz="1800" b="0" i="0" dirty="0" err="1">
                <a:solidFill>
                  <a:srgbClr val="000000"/>
                </a:solidFill>
                <a:effectLst/>
                <a:latin typeface="+mj-lt"/>
              </a:rPr>
              <a:t>đáng</a:t>
            </a:r>
            <a:r>
              <a:rPr lang="vi-VN" sz="1800" b="0" i="0" dirty="0">
                <a:solidFill>
                  <a:srgbClr val="000000"/>
                </a:solidFill>
                <a:effectLst/>
                <a:latin typeface="+mj-lt"/>
              </a:rPr>
              <a:t> </a:t>
            </a:r>
            <a:r>
              <a:rPr lang="vi-VN" sz="1800" b="0" i="0" dirty="0" err="1">
                <a:solidFill>
                  <a:srgbClr val="000000"/>
                </a:solidFill>
                <a:effectLst/>
                <a:latin typeface="+mj-lt"/>
              </a:rPr>
              <a:t>quý</a:t>
            </a:r>
            <a:r>
              <a:rPr lang="vi-VN" sz="1800" b="0" i="0" dirty="0">
                <a:solidFill>
                  <a:srgbClr val="000000"/>
                </a:solidFill>
                <a:effectLst/>
                <a:latin typeface="+mj-lt"/>
              </a:rPr>
              <a:t>.</a:t>
            </a:r>
          </a:p>
          <a:p>
            <a:pPr indent="347663" algn="just"/>
            <a:r>
              <a:rPr lang="vi-VN" sz="1800" b="0" i="0" dirty="0" err="1">
                <a:solidFill>
                  <a:srgbClr val="000000"/>
                </a:solidFill>
                <a:effectLst/>
                <a:latin typeface="+mj-lt"/>
              </a:rPr>
              <a:t>Bạn</a:t>
            </a:r>
            <a:r>
              <a:rPr lang="vi-VN" sz="1800" b="0" i="0" dirty="0">
                <a:solidFill>
                  <a:srgbClr val="000000"/>
                </a:solidFill>
                <a:effectLst/>
                <a:latin typeface="+mj-lt"/>
              </a:rPr>
              <a:t> </a:t>
            </a:r>
            <a:r>
              <a:rPr lang="vi-VN" sz="1800" b="0" i="0" dirty="0" err="1">
                <a:solidFill>
                  <a:srgbClr val="000000"/>
                </a:solidFill>
                <a:effectLst/>
                <a:latin typeface="+mj-lt"/>
              </a:rPr>
              <a:t>Tộ</a:t>
            </a:r>
            <a:r>
              <a:rPr lang="vi-VN" sz="1800" b="0" i="0" dirty="0">
                <a:solidFill>
                  <a:srgbClr val="000000"/>
                </a:solidFill>
                <a:effectLst/>
                <a:latin typeface="+mj-lt"/>
              </a:rPr>
              <a:t> </a:t>
            </a:r>
            <a:r>
              <a:rPr lang="vi-VN" sz="1800" b="0" i="0" dirty="0" err="1">
                <a:solidFill>
                  <a:srgbClr val="000000"/>
                </a:solidFill>
                <a:effectLst/>
                <a:latin typeface="+mj-lt"/>
              </a:rPr>
              <a:t>rất</a:t>
            </a:r>
            <a:r>
              <a:rPr lang="vi-VN" sz="1800" b="0" i="0" dirty="0">
                <a:solidFill>
                  <a:srgbClr val="000000"/>
                </a:solidFill>
                <a:effectLst/>
                <a:latin typeface="+mj-lt"/>
              </a:rPr>
              <a:t> </a:t>
            </a:r>
            <a:r>
              <a:rPr lang="vi-VN" sz="1800" b="0" i="0" dirty="0" err="1">
                <a:solidFill>
                  <a:srgbClr val="000000"/>
                </a:solidFill>
                <a:effectLst/>
                <a:latin typeface="+mj-lt"/>
              </a:rPr>
              <a:t>cảm</a:t>
            </a:r>
            <a:r>
              <a:rPr lang="vi-VN" sz="1800" b="0" i="0" dirty="0">
                <a:solidFill>
                  <a:srgbClr val="000000"/>
                </a:solidFill>
                <a:effectLst/>
                <a:latin typeface="+mj-lt"/>
              </a:rPr>
              <a:t> </a:t>
            </a:r>
            <a:r>
              <a:rPr lang="vi-VN" sz="1800" b="0" i="0" dirty="0" err="1">
                <a:solidFill>
                  <a:srgbClr val="000000"/>
                </a:solidFill>
                <a:effectLst/>
                <a:latin typeface="+mj-lt"/>
              </a:rPr>
              <a:t>động</a:t>
            </a:r>
            <a:r>
              <a:rPr lang="vi-VN" sz="1800" b="0" i="0" dirty="0">
                <a:solidFill>
                  <a:srgbClr val="000000"/>
                </a:solidFill>
                <a:effectLst/>
                <a:latin typeface="+mj-lt"/>
              </a:rPr>
              <a:t> </a:t>
            </a:r>
            <a:r>
              <a:rPr lang="vi-VN" sz="1800" b="0" i="0" dirty="0" err="1">
                <a:solidFill>
                  <a:srgbClr val="000000"/>
                </a:solidFill>
                <a:effectLst/>
                <a:latin typeface="+mj-lt"/>
              </a:rPr>
              <a:t>trước</a:t>
            </a:r>
            <a:r>
              <a:rPr lang="vi-VN" sz="1800" b="0" i="0" dirty="0">
                <a:solidFill>
                  <a:srgbClr val="000000"/>
                </a:solidFill>
                <a:effectLst/>
                <a:latin typeface="+mj-lt"/>
              </a:rPr>
              <a:t> </a:t>
            </a:r>
            <a:r>
              <a:rPr lang="vi-VN" sz="1800" b="0" i="0" dirty="0" err="1">
                <a:solidFill>
                  <a:srgbClr val="000000"/>
                </a:solidFill>
                <a:effectLst/>
                <a:latin typeface="+mj-lt"/>
              </a:rPr>
              <a:t>sự</a:t>
            </a:r>
            <a:r>
              <a:rPr lang="vi-VN" sz="1800" b="0" i="0" dirty="0">
                <a:solidFill>
                  <a:srgbClr val="000000"/>
                </a:solidFill>
                <a:effectLst/>
                <a:latin typeface="+mj-lt"/>
              </a:rPr>
              <a:t> chăm </a:t>
            </a:r>
            <a:r>
              <a:rPr lang="vi-VN" sz="1800" b="0" i="0" dirty="0" err="1">
                <a:solidFill>
                  <a:srgbClr val="000000"/>
                </a:solidFill>
                <a:effectLst/>
                <a:latin typeface="+mj-lt"/>
              </a:rPr>
              <a:t>sóc</a:t>
            </a:r>
            <a:r>
              <a:rPr lang="vi-VN" sz="1800" b="0" i="0" dirty="0">
                <a:solidFill>
                  <a:srgbClr val="000000"/>
                </a:solidFill>
                <a:effectLst/>
                <a:latin typeface="+mj-lt"/>
              </a:rPr>
              <a:t> ân </a:t>
            </a:r>
            <a:r>
              <a:rPr lang="vi-VN" sz="1800" b="0" i="0" dirty="0" err="1">
                <a:solidFill>
                  <a:srgbClr val="000000"/>
                </a:solidFill>
                <a:effectLst/>
                <a:latin typeface="+mj-lt"/>
              </a:rPr>
              <a:t>cần</a:t>
            </a:r>
            <a:r>
              <a:rPr lang="vi-VN" sz="1800" b="0" i="0" dirty="0">
                <a:solidFill>
                  <a:srgbClr val="000000"/>
                </a:solidFill>
                <a:effectLst/>
                <a:latin typeface="+mj-lt"/>
              </a:rPr>
              <a:t> </a:t>
            </a:r>
            <a:r>
              <a:rPr lang="vi-VN" sz="1800" b="0" i="0" dirty="0" err="1">
                <a:solidFill>
                  <a:srgbClr val="000000"/>
                </a:solidFill>
                <a:effectLst/>
                <a:latin typeface="+mj-lt"/>
              </a:rPr>
              <a:t>của</a:t>
            </a:r>
            <a:r>
              <a:rPr lang="vi-VN" sz="1800" b="0" i="0" dirty="0">
                <a:solidFill>
                  <a:srgbClr val="000000"/>
                </a:solidFill>
                <a:effectLst/>
                <a:latin typeface="+mj-lt"/>
              </a:rPr>
              <a:t> </a:t>
            </a:r>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Từ</a:t>
            </a:r>
            <a:r>
              <a:rPr lang="vi-VN" sz="1800" b="0" i="0" dirty="0">
                <a:solidFill>
                  <a:srgbClr val="000000"/>
                </a:solidFill>
                <a:effectLst/>
                <a:latin typeface="+mj-lt"/>
              </a:rPr>
              <a:t> </a:t>
            </a:r>
            <a:r>
              <a:rPr lang="vi-VN" sz="1800" b="0" i="0" dirty="0" err="1">
                <a:solidFill>
                  <a:srgbClr val="000000"/>
                </a:solidFill>
                <a:effectLst/>
                <a:latin typeface="+mj-lt"/>
              </a:rPr>
              <a:t>đấy</a:t>
            </a:r>
            <a:r>
              <a:rPr lang="vi-VN" sz="1800" b="0" i="0" dirty="0">
                <a:solidFill>
                  <a:srgbClr val="000000"/>
                </a:solidFill>
                <a:effectLst/>
                <a:latin typeface="+mj-lt"/>
              </a:rPr>
              <a:t>, </a:t>
            </a:r>
            <a:r>
              <a:rPr lang="vi-VN" sz="1800" b="0" i="0" dirty="0" err="1">
                <a:solidFill>
                  <a:srgbClr val="000000"/>
                </a:solidFill>
                <a:effectLst/>
                <a:latin typeface="+mj-lt"/>
              </a:rPr>
              <a:t>bạn</a:t>
            </a:r>
            <a:r>
              <a:rPr lang="vi-VN" sz="1800" b="0" i="0" dirty="0">
                <a:solidFill>
                  <a:srgbClr val="000000"/>
                </a:solidFill>
                <a:effectLst/>
                <a:latin typeface="+mj-lt"/>
              </a:rPr>
              <a:t> luôn </a:t>
            </a:r>
            <a:r>
              <a:rPr lang="vi-VN" sz="1800" b="0" i="0" dirty="0" err="1">
                <a:solidFill>
                  <a:srgbClr val="000000"/>
                </a:solidFill>
                <a:effectLst/>
                <a:latin typeface="+mj-lt"/>
              </a:rPr>
              <a:t>giữ</a:t>
            </a:r>
            <a:r>
              <a:rPr lang="vi-VN" sz="1800" b="0" i="0" dirty="0">
                <a:solidFill>
                  <a:srgbClr val="000000"/>
                </a:solidFill>
                <a:effectLst/>
                <a:latin typeface="+mj-lt"/>
              </a:rPr>
              <a:t> đôi tay </a:t>
            </a:r>
            <a:r>
              <a:rPr lang="vi-VN" sz="1800" b="0" i="0" dirty="0" err="1">
                <a:solidFill>
                  <a:srgbClr val="000000"/>
                </a:solidFill>
                <a:effectLst/>
                <a:latin typeface="+mj-lt"/>
              </a:rPr>
              <a:t>sạch</a:t>
            </a:r>
            <a:r>
              <a:rPr lang="vi-VN" sz="1800" b="0" i="0" dirty="0">
                <a:solidFill>
                  <a:srgbClr val="000000"/>
                </a:solidFill>
                <a:effectLst/>
                <a:latin typeface="+mj-lt"/>
              </a:rPr>
              <a:t> </a:t>
            </a:r>
            <a:r>
              <a:rPr lang="vi-VN" sz="1800" b="0" i="0" dirty="0" err="1">
                <a:solidFill>
                  <a:srgbClr val="000000"/>
                </a:solidFill>
                <a:effectLst/>
                <a:latin typeface="+mj-lt"/>
              </a:rPr>
              <a:t>sẽ</a:t>
            </a:r>
            <a:r>
              <a:rPr lang="vi-VN" sz="1800" b="0" i="0" dirty="0">
                <a:solidFill>
                  <a:srgbClr val="000000"/>
                </a:solidFill>
                <a:effectLst/>
                <a:latin typeface="+mj-lt"/>
              </a:rPr>
              <a:t> </a:t>
            </a:r>
            <a:r>
              <a:rPr lang="vi-VN" sz="1800" b="0" i="0" dirty="0" err="1">
                <a:solidFill>
                  <a:srgbClr val="000000"/>
                </a:solidFill>
                <a:effectLst/>
                <a:latin typeface="+mj-lt"/>
              </a:rPr>
              <a:t>và</a:t>
            </a:r>
            <a:r>
              <a:rPr lang="vi-VN" sz="1800" b="0" i="0" dirty="0">
                <a:solidFill>
                  <a:srgbClr val="000000"/>
                </a:solidFill>
                <a:effectLst/>
                <a:latin typeface="+mj-lt"/>
              </a:rPr>
              <a:t> </a:t>
            </a:r>
            <a:r>
              <a:rPr lang="vi-VN" sz="1800" b="0" i="0" dirty="0" err="1">
                <a:solidFill>
                  <a:srgbClr val="000000"/>
                </a:solidFill>
                <a:effectLst/>
                <a:latin typeface="+mj-lt"/>
              </a:rPr>
              <a:t>rửa</a:t>
            </a:r>
            <a:r>
              <a:rPr lang="vi-VN" sz="1800" b="0" i="0" dirty="0">
                <a:solidFill>
                  <a:srgbClr val="000000"/>
                </a:solidFill>
                <a:effectLst/>
                <a:latin typeface="+mj-lt"/>
              </a:rPr>
              <a:t> tay </a:t>
            </a:r>
            <a:r>
              <a:rPr lang="vi-VN" sz="1800" b="0" i="0" dirty="0" err="1">
                <a:solidFill>
                  <a:srgbClr val="000000"/>
                </a:solidFill>
                <a:effectLst/>
                <a:latin typeface="+mj-lt"/>
              </a:rPr>
              <a:t>sạch</a:t>
            </a:r>
            <a:r>
              <a:rPr lang="vi-VN" sz="1800" b="0" i="0" dirty="0">
                <a:solidFill>
                  <a:srgbClr val="000000"/>
                </a:solidFill>
                <a:effectLst/>
                <a:latin typeface="+mj-lt"/>
              </a:rPr>
              <a:t> </a:t>
            </a:r>
            <a:r>
              <a:rPr lang="vi-VN" sz="1800" b="0" i="0" dirty="0" err="1">
                <a:solidFill>
                  <a:srgbClr val="000000"/>
                </a:solidFill>
                <a:effectLst/>
                <a:latin typeface="+mj-lt"/>
              </a:rPr>
              <a:t>trước</a:t>
            </a:r>
            <a:r>
              <a:rPr lang="vi-VN" sz="1800" b="0" i="0" dirty="0">
                <a:solidFill>
                  <a:srgbClr val="000000"/>
                </a:solidFill>
                <a:effectLst/>
                <a:latin typeface="+mj-lt"/>
              </a:rPr>
              <a:t> khi ăn.</a:t>
            </a:r>
            <a:endParaRPr lang="en-US" sz="1800" b="0" i="0" dirty="0">
              <a:solidFill>
                <a:srgbClr val="000000"/>
              </a:solidFill>
              <a:effectLst/>
              <a:latin typeface="+mj-lt"/>
            </a:endParaRPr>
          </a:p>
        </p:txBody>
      </p:sp>
      <p:pic>
        <p:nvPicPr>
          <p:cNvPr id="3074" name="Picture 2" descr="Lời dặn dò trong Di chúc của Bác Hồ đối với thiếu niên, nhi đồng | Hồ Chí  Minh">
            <a:extLst>
              <a:ext uri="{FF2B5EF4-FFF2-40B4-BE49-F238E27FC236}">
                <a16:creationId xmlns:a16="http://schemas.microsoft.com/office/drawing/2014/main" id="{8BA1B5F0-0C47-4FEE-B233-C210538BF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18" y="142421"/>
            <a:ext cx="1452556" cy="117837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32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745" y="71770"/>
            <a:ext cx="9119434" cy="4976037"/>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5" name="文本框 4"/>
          <p:cNvSpPr txBox="1">
            <a:spLocks noChangeArrowheads="1"/>
          </p:cNvSpPr>
          <p:nvPr/>
        </p:nvSpPr>
        <p:spPr bwMode="auto">
          <a:xfrm>
            <a:off x="582496" y="206074"/>
            <a:ext cx="8113931" cy="108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685800">
              <a:spcBef>
                <a:spcPts val="750"/>
              </a:spcBef>
              <a:buClrTx/>
              <a:buNone/>
              <a:defRPr/>
            </a:pP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Từ</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các</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bài</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thơ</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câu</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chuyện</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các</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con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chuẩn</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bị</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p>
          <a:p>
            <a:pPr algn="ctr" defTabSz="685800">
              <a:spcBef>
                <a:spcPts val="750"/>
              </a:spcBef>
              <a:buClrTx/>
              <a:buNone/>
              <a:defRPr/>
            </a:pP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hãy</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chia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sẻ</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với</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bạn</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của</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mình</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về</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endParaRPr lang="zh-CN" altLang="en-US"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nvGrpSpPr>
          <p:cNvPr id="7" name="组合 6"/>
          <p:cNvGrpSpPr/>
          <p:nvPr/>
        </p:nvGrpSpPr>
        <p:grpSpPr>
          <a:xfrm>
            <a:off x="184504" y="1609731"/>
            <a:ext cx="8774992" cy="1888708"/>
            <a:chOff x="921" y="2327"/>
            <a:chExt cx="17377" cy="4544"/>
          </a:xfrm>
        </p:grpSpPr>
        <p:pic>
          <p:nvPicPr>
            <p:cNvPr id="3" name="图片 2" descr="999ba5066198f2db59d550c4dbd2090b"/>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1" y="2327"/>
              <a:ext cx="17377" cy="4228"/>
            </a:xfrm>
            <a:prstGeom prst="rect">
              <a:avLst/>
            </a:prstGeom>
          </p:spPr>
        </p:pic>
        <p:sp>
          <p:nvSpPr>
            <p:cNvPr id="11" name="文本框 10"/>
            <p:cNvSpPr txBox="1"/>
            <p:nvPr/>
          </p:nvSpPr>
          <p:spPr>
            <a:xfrm>
              <a:off x="1655" y="3758"/>
              <a:ext cx="4367" cy="1555"/>
            </a:xfrm>
            <a:prstGeom prst="rect">
              <a:avLst/>
            </a:prstGeom>
            <a:noFill/>
          </p:spPr>
          <p:txBody>
            <a:bodyPr wrap="square" rtlCol="0">
              <a:spAutoFit/>
            </a:bodyPr>
            <a:lstStyle/>
            <a:p>
              <a:pPr algn="ctr" defTabSz="685800">
                <a:buClrTx/>
                <a:defRPr/>
              </a:pPr>
              <a:r>
                <a:rPr lang="en-US" altLang="zh-CN" sz="36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Tên</a:t>
              </a:r>
              <a:r>
                <a:rPr lang="en-US" altLang="zh-CN" sz="36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6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bài</a:t>
              </a:r>
              <a:r>
                <a:rPr lang="en-US" altLang="zh-CN" sz="36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 </a:t>
              </a:r>
              <a:endParaRPr lang="zh-CN" altLang="en-US" sz="36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4" name="文本框 3"/>
            <p:cNvSpPr txBox="1"/>
            <p:nvPr/>
          </p:nvSpPr>
          <p:spPr>
            <a:xfrm>
              <a:off x="7222" y="3758"/>
              <a:ext cx="4775" cy="1555"/>
            </a:xfrm>
            <a:prstGeom prst="rect">
              <a:avLst/>
            </a:prstGeom>
            <a:noFill/>
          </p:spPr>
          <p:txBody>
            <a:bodyPr wrap="square" rtlCol="0">
              <a:spAutoFit/>
            </a:bodyPr>
            <a:lstStyle/>
            <a:p>
              <a:pPr algn="ctr" defTabSz="685800">
                <a:buClrTx/>
                <a:defRPr/>
              </a:pPr>
              <a:r>
                <a:rPr lang="en-US" altLang="zh-CN" sz="36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Tên</a:t>
              </a:r>
              <a:r>
                <a:rPr lang="en-US" altLang="zh-CN" sz="36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6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tác</a:t>
              </a:r>
              <a:r>
                <a:rPr lang="en-US" altLang="zh-CN" sz="36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6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giả</a:t>
              </a:r>
              <a:endParaRPr lang="zh-CN" altLang="en-US" sz="36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6" name="文本框 5"/>
            <p:cNvSpPr txBox="1"/>
            <p:nvPr/>
          </p:nvSpPr>
          <p:spPr>
            <a:xfrm>
              <a:off x="13023" y="2761"/>
              <a:ext cx="4550" cy="4110"/>
            </a:xfrm>
            <a:prstGeom prst="rect">
              <a:avLst/>
            </a:prstGeom>
            <a:noFill/>
          </p:spPr>
          <p:txBody>
            <a:bodyPr wrap="square" rtlCol="0">
              <a:spAutoFit/>
            </a:bodyPr>
            <a:lstStyle/>
            <a:p>
              <a:pPr algn="ctr" defTabSz="685800">
                <a:buClrTx/>
                <a:defRPr/>
              </a:pPr>
              <a:r>
                <a:rPr lang="en-US" altLang="zh-CN" sz="27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Bài</a:t>
              </a:r>
              <a:r>
                <a:rPr lang="en-US" altLang="zh-CN" sz="27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7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thơ</a:t>
              </a:r>
              <a:r>
                <a:rPr lang="en-US" altLang="zh-CN" sz="27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a:t>
              </a:r>
              <a:r>
                <a:rPr lang="en-US" altLang="zh-CN" sz="27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câu</a:t>
              </a:r>
              <a:r>
                <a:rPr lang="en-US" altLang="zh-CN" sz="27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7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chuyện</a:t>
              </a:r>
              <a:r>
                <a:rPr lang="en-US" altLang="zh-CN" sz="27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7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nói</a:t>
              </a:r>
              <a:r>
                <a:rPr lang="en-US" altLang="zh-CN" sz="27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7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về</a:t>
              </a:r>
              <a:r>
                <a:rPr lang="en-US" altLang="zh-CN" sz="27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7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điều</a:t>
              </a:r>
              <a:r>
                <a:rPr lang="en-US" altLang="zh-CN" sz="27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7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gì</a:t>
              </a:r>
              <a:r>
                <a:rPr lang="en-US" altLang="zh-CN" sz="27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a:t>
              </a:r>
              <a:endParaRPr lang="zh-CN" altLang="en-US" sz="27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endParaRPr>
            </a:p>
            <a:p>
              <a:pPr algn="ctr" defTabSz="685800">
                <a:buClrTx/>
                <a:defRPr/>
              </a:pPr>
              <a:endParaRPr lang="zh-CN" altLang="en-US" sz="2400" b="1" kern="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pic>
        <p:nvPicPr>
          <p:cNvPr id="13" name="Picture 2" descr="Giáo Dục, Học Tập, Học Sinh, Kiến Thức, Học Nhóm, Tải hình PNG 187 -  Free.Vector6.com">
            <a:extLst>
              <a:ext uri="{FF2B5EF4-FFF2-40B4-BE49-F238E27FC236}">
                <a16:creationId xmlns:a16="http://schemas.microsoft.com/office/drawing/2014/main" id="{B6619D62-B68A-4419-9864-E6FAAE2326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6811" y="2997870"/>
            <a:ext cx="2754169" cy="204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3268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4">
            <a:extLst>
              <a:ext uri="{FF2B5EF4-FFF2-40B4-BE49-F238E27FC236}">
                <a16:creationId xmlns:a16="http://schemas.microsoft.com/office/drawing/2014/main" id="{8D31EF6C-2EFA-4AD3-99D8-EAF496D7A779}"/>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oogle Shape;661;p41">
            <a:extLst>
              <a:ext uri="{FF2B5EF4-FFF2-40B4-BE49-F238E27FC236}">
                <a16:creationId xmlns:a16="http://schemas.microsoft.com/office/drawing/2014/main" id="{077288AD-D0C3-4257-8996-BCD001EE382E}"/>
              </a:ext>
            </a:extLst>
          </p:cNvPr>
          <p:cNvGrpSpPr/>
          <p:nvPr/>
        </p:nvGrpSpPr>
        <p:grpSpPr>
          <a:xfrm rot="-632919" flipH="1">
            <a:off x="333031" y="1533637"/>
            <a:ext cx="641652" cy="668105"/>
            <a:chOff x="2091502" y="3067147"/>
            <a:chExt cx="367775" cy="382800"/>
          </a:xfrm>
        </p:grpSpPr>
        <p:sp>
          <p:nvSpPr>
            <p:cNvPr id="14" name="Google Shape;662;p41">
              <a:extLst>
                <a:ext uri="{FF2B5EF4-FFF2-40B4-BE49-F238E27FC236}">
                  <a16:creationId xmlns:a16="http://schemas.microsoft.com/office/drawing/2014/main" id="{F5FD45E7-1624-4BB9-973E-519D36A6DF9D}"/>
                </a:ext>
              </a:extLst>
            </p:cNvPr>
            <p:cNvSpPr/>
            <p:nvPr/>
          </p:nvSpPr>
          <p:spPr>
            <a:xfrm>
              <a:off x="2091502" y="3067147"/>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3;p41">
              <a:extLst>
                <a:ext uri="{FF2B5EF4-FFF2-40B4-BE49-F238E27FC236}">
                  <a16:creationId xmlns:a16="http://schemas.microsoft.com/office/drawing/2014/main" id="{852652EB-1E13-45FA-BE1F-FE0228B47FBF}"/>
                </a:ext>
              </a:extLst>
            </p:cNvPr>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64;p41">
              <a:extLst>
                <a:ext uri="{FF2B5EF4-FFF2-40B4-BE49-F238E27FC236}">
                  <a16:creationId xmlns:a16="http://schemas.microsoft.com/office/drawing/2014/main" id="{5FC1D0F7-9500-470E-9A67-28C0EF746CBF}"/>
                </a:ext>
              </a:extLst>
            </p:cNvPr>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5;p41">
              <a:extLst>
                <a:ext uri="{FF2B5EF4-FFF2-40B4-BE49-F238E27FC236}">
                  <a16:creationId xmlns:a16="http://schemas.microsoft.com/office/drawing/2014/main" id="{2F87ED12-B262-4229-AC47-81E0F8F0D1D4}"/>
                </a:ext>
              </a:extLst>
            </p:cNvPr>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666;p41">
            <a:extLst>
              <a:ext uri="{FF2B5EF4-FFF2-40B4-BE49-F238E27FC236}">
                <a16:creationId xmlns:a16="http://schemas.microsoft.com/office/drawing/2014/main" id="{F9255FAF-417B-4F13-B67B-5A85CAA25F39}"/>
              </a:ext>
            </a:extLst>
          </p:cNvPr>
          <p:cNvGrpSpPr/>
          <p:nvPr/>
        </p:nvGrpSpPr>
        <p:grpSpPr>
          <a:xfrm rot="148811">
            <a:off x="4155806" y="2864996"/>
            <a:ext cx="371396" cy="375435"/>
            <a:chOff x="2079900" y="3077638"/>
            <a:chExt cx="367775" cy="382800"/>
          </a:xfrm>
        </p:grpSpPr>
        <p:sp>
          <p:nvSpPr>
            <p:cNvPr id="19" name="Google Shape;667;p41">
              <a:extLst>
                <a:ext uri="{FF2B5EF4-FFF2-40B4-BE49-F238E27FC236}">
                  <a16:creationId xmlns:a16="http://schemas.microsoft.com/office/drawing/2014/main" id="{AE8D0462-8D00-4FE9-B82F-5D98B42D9510}"/>
                </a:ext>
              </a:extLst>
            </p:cNvPr>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68;p41">
              <a:extLst>
                <a:ext uri="{FF2B5EF4-FFF2-40B4-BE49-F238E27FC236}">
                  <a16:creationId xmlns:a16="http://schemas.microsoft.com/office/drawing/2014/main" id="{E5585C17-F429-4071-8C14-C120C05D9A82}"/>
                </a:ext>
              </a:extLst>
            </p:cNvPr>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69;p41">
              <a:extLst>
                <a:ext uri="{FF2B5EF4-FFF2-40B4-BE49-F238E27FC236}">
                  <a16:creationId xmlns:a16="http://schemas.microsoft.com/office/drawing/2014/main" id="{A0CC8A08-76DA-4D43-8941-AB5FC97AE55D}"/>
                </a:ext>
              </a:extLst>
            </p:cNvPr>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70;p41">
              <a:extLst>
                <a:ext uri="{FF2B5EF4-FFF2-40B4-BE49-F238E27FC236}">
                  <a16:creationId xmlns:a16="http://schemas.microsoft.com/office/drawing/2014/main" id="{3BE2DC0B-A1E5-4878-A797-33283FCE41B8}"/>
                </a:ext>
              </a:extLst>
            </p:cNvPr>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3">
            <a:extLst>
              <a:ext uri="{FF2B5EF4-FFF2-40B4-BE49-F238E27FC236}">
                <a16:creationId xmlns:a16="http://schemas.microsoft.com/office/drawing/2014/main" id="{3C21C84B-60D7-4708-97D8-899A0CBD29C1}"/>
              </a:ext>
            </a:extLst>
          </p:cNvPr>
          <p:cNvSpPr txBox="1"/>
          <p:nvPr/>
        </p:nvSpPr>
        <p:spPr>
          <a:xfrm>
            <a:off x="163689" y="245086"/>
            <a:ext cx="8816622" cy="11079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
                <a:srgbClr val="000000"/>
              </a:buClr>
              <a:buSzTx/>
              <a:buFont typeface="Arial"/>
              <a:buNone/>
              <a:tabLst/>
              <a:defRPr/>
            </a:pPr>
            <a:r>
              <a:rPr kumimoji="0" lang="en-US" sz="3300" b="1" i="0" u="none" strike="noStrike" kern="0" cap="none" spc="0" normalizeH="0" baseline="0" noProof="0" dirty="0">
                <a:ln>
                  <a:noFill/>
                </a:ln>
                <a:solidFill>
                  <a:srgbClr val="000000"/>
                </a:solidFill>
                <a:effectLst/>
                <a:uLnTx/>
                <a:uFillTx/>
                <a:latin typeface="HP001 4 hàng" panose="020B0603050302020204" pitchFamily="34" charset="0"/>
                <a:cs typeface="Arial"/>
                <a:sym typeface="Arial"/>
              </a:rPr>
              <a:t>1.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ǡŰm</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đọΟɖ</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ǺộΤή</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bài</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κơ</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ẘoΟặɖ</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câu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εuΏǝn</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ȫμʴt</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ȬǞ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κΗʴu</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ηi</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a:t>
            </a:r>
            <a:endParaRPr kumimoji="0" lang="en-GB"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endParaRPr>
          </a:p>
        </p:txBody>
      </p:sp>
      <p:grpSp>
        <p:nvGrpSpPr>
          <p:cNvPr id="7" name="Nhóm 6">
            <a:extLst>
              <a:ext uri="{FF2B5EF4-FFF2-40B4-BE49-F238E27FC236}">
                <a16:creationId xmlns:a16="http://schemas.microsoft.com/office/drawing/2014/main" id="{7C6CBE62-4BD8-4BE0-8DBA-D9A470D6B2FC}"/>
              </a:ext>
            </a:extLst>
          </p:cNvPr>
          <p:cNvGrpSpPr/>
          <p:nvPr/>
        </p:nvGrpSpPr>
        <p:grpSpPr>
          <a:xfrm>
            <a:off x="444333" y="2052354"/>
            <a:ext cx="3703524" cy="2740956"/>
            <a:chOff x="2806759" y="2127494"/>
            <a:chExt cx="3501442" cy="2473694"/>
          </a:xfrm>
        </p:grpSpPr>
        <p:grpSp>
          <p:nvGrpSpPr>
            <p:cNvPr id="3" name="Nhóm 2">
              <a:extLst>
                <a:ext uri="{FF2B5EF4-FFF2-40B4-BE49-F238E27FC236}">
                  <a16:creationId xmlns:a16="http://schemas.microsoft.com/office/drawing/2014/main" id="{7EC5E627-91D7-4019-B3C4-A5D1712D3CC0}"/>
                </a:ext>
              </a:extLst>
            </p:cNvPr>
            <p:cNvGrpSpPr/>
            <p:nvPr/>
          </p:nvGrpSpPr>
          <p:grpSpPr>
            <a:xfrm>
              <a:off x="2806759" y="2127494"/>
              <a:ext cx="3501442" cy="2473694"/>
              <a:chOff x="1641199" y="1715629"/>
              <a:chExt cx="3501442" cy="2473694"/>
            </a:xfrm>
          </p:grpSpPr>
          <p:sp>
            <p:nvSpPr>
              <p:cNvPr id="4" name="Google Shape;637;p41">
                <a:extLst>
                  <a:ext uri="{FF2B5EF4-FFF2-40B4-BE49-F238E27FC236}">
                    <a16:creationId xmlns:a16="http://schemas.microsoft.com/office/drawing/2014/main" id="{658D6673-3D17-49C4-8489-7B90021AED92}"/>
                  </a:ext>
                </a:extLst>
              </p:cNvPr>
              <p:cNvSpPr/>
              <p:nvPr/>
            </p:nvSpPr>
            <p:spPr>
              <a:xfrm>
                <a:off x="1641199" y="1715629"/>
                <a:ext cx="3501442" cy="2473694"/>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Hộp Văn bản 1">
                <a:extLst>
                  <a:ext uri="{FF2B5EF4-FFF2-40B4-BE49-F238E27FC236}">
                    <a16:creationId xmlns:a16="http://schemas.microsoft.com/office/drawing/2014/main" id="{CFF35C4C-4A4F-46F2-A7FD-06D53CF5DF7B}"/>
                  </a:ext>
                </a:extLst>
              </p:cNvPr>
              <p:cNvSpPr txBox="1"/>
              <p:nvPr/>
            </p:nvSpPr>
            <p:spPr>
              <a:xfrm>
                <a:off x="1988213" y="1918422"/>
                <a:ext cx="3022206" cy="1708160"/>
              </a:xfrm>
              <a:prstGeom prst="rect">
                <a:avLst/>
              </a:prstGeom>
              <a:noFill/>
            </p:spPr>
            <p:txBody>
              <a:bodyPr wrap="square" rtlCol="0">
                <a:spAutoFit/>
              </a:bodyPr>
              <a:lstStyle/>
              <a:p>
                <a:pPr algn="ctr">
                  <a:lnSpc>
                    <a:spcPct val="150000"/>
                  </a:lnSpc>
                </a:pPr>
                <a:r>
                  <a:rPr lang="en-US" sz="4000" dirty="0">
                    <a:latin typeface="iCiel Soup of Justice" pitchFamily="2" charset="0"/>
                  </a:rPr>
                  <a:t>CHỦ ĐỀ</a:t>
                </a:r>
              </a:p>
              <a:p>
                <a:pPr algn="ctr">
                  <a:lnSpc>
                    <a:spcPct val="150000"/>
                  </a:lnSpc>
                </a:pPr>
                <a:r>
                  <a:rPr lang="en-US" sz="4000" dirty="0">
                    <a:latin typeface="iCiel Soup of Justice" pitchFamily="2" charset="0"/>
                  </a:rPr>
                  <a:t>THIẾU NHI</a:t>
                </a:r>
              </a:p>
            </p:txBody>
          </p:sp>
        </p:grpSp>
        <p:sp>
          <p:nvSpPr>
            <p:cNvPr id="12" name="Google Shape;644;p41">
              <a:extLst>
                <a:ext uri="{FF2B5EF4-FFF2-40B4-BE49-F238E27FC236}">
                  <a16:creationId xmlns:a16="http://schemas.microsoft.com/office/drawing/2014/main" id="{EC65ECE3-31B5-4E52-855E-D1DBBDF5E266}"/>
                </a:ext>
              </a:extLst>
            </p:cNvPr>
            <p:cNvSpPr/>
            <p:nvPr/>
          </p:nvSpPr>
          <p:spPr>
            <a:xfrm rot="-7008775">
              <a:off x="5689565" y="2057268"/>
              <a:ext cx="382294" cy="523657"/>
            </a:xfrm>
            <a:custGeom>
              <a:avLst/>
              <a:gdLst/>
              <a:ahLst/>
              <a:cxnLst/>
              <a:rect l="l" t="t" r="r" b="b"/>
              <a:pathLst>
                <a:path w="44841" h="65709" extrusionOk="0">
                  <a:moveTo>
                    <a:pt x="11247" y="0"/>
                  </a:moveTo>
                  <a:cubicBezTo>
                    <a:pt x="10906" y="0"/>
                    <a:pt x="10561" y="19"/>
                    <a:pt x="10211" y="57"/>
                  </a:cubicBezTo>
                  <a:cubicBezTo>
                    <a:pt x="0" y="1166"/>
                    <a:pt x="888" y="12044"/>
                    <a:pt x="2664" y="23365"/>
                  </a:cubicBezTo>
                  <a:cubicBezTo>
                    <a:pt x="3996" y="31578"/>
                    <a:pt x="15317" y="57994"/>
                    <a:pt x="19534" y="62211"/>
                  </a:cubicBezTo>
                  <a:cubicBezTo>
                    <a:pt x="21565" y="64412"/>
                    <a:pt x="24371" y="65708"/>
                    <a:pt x="27163" y="65708"/>
                  </a:cubicBezTo>
                  <a:cubicBezTo>
                    <a:pt x="28033" y="65708"/>
                    <a:pt x="28902" y="65583"/>
                    <a:pt x="29745" y="65319"/>
                  </a:cubicBezTo>
                  <a:cubicBezTo>
                    <a:pt x="35073" y="63321"/>
                    <a:pt x="36627" y="57550"/>
                    <a:pt x="35739" y="52666"/>
                  </a:cubicBezTo>
                  <a:cubicBezTo>
                    <a:pt x="33741" y="43565"/>
                    <a:pt x="29745" y="34686"/>
                    <a:pt x="23974" y="27360"/>
                  </a:cubicBezTo>
                  <a:cubicBezTo>
                    <a:pt x="22924" y="25906"/>
                    <a:pt x="21932" y="25275"/>
                    <a:pt x="21213" y="25275"/>
                  </a:cubicBezTo>
                  <a:cubicBezTo>
                    <a:pt x="19958" y="25275"/>
                    <a:pt x="19535" y="27201"/>
                    <a:pt x="21088" y="30024"/>
                  </a:cubicBezTo>
                  <a:cubicBezTo>
                    <a:pt x="23530" y="34464"/>
                    <a:pt x="33075" y="49558"/>
                    <a:pt x="32187" y="56440"/>
                  </a:cubicBezTo>
                  <a:cubicBezTo>
                    <a:pt x="32004" y="57904"/>
                    <a:pt x="30614" y="61934"/>
                    <a:pt x="27643" y="61934"/>
                  </a:cubicBezTo>
                  <a:cubicBezTo>
                    <a:pt x="27010" y="61934"/>
                    <a:pt x="26307" y="61752"/>
                    <a:pt x="25528" y="61323"/>
                  </a:cubicBezTo>
                  <a:cubicBezTo>
                    <a:pt x="24196" y="60435"/>
                    <a:pt x="23086" y="59547"/>
                    <a:pt x="22198" y="58438"/>
                  </a:cubicBezTo>
                  <a:cubicBezTo>
                    <a:pt x="19312" y="55108"/>
                    <a:pt x="5772" y="30690"/>
                    <a:pt x="5550" y="11822"/>
                  </a:cubicBezTo>
                  <a:cubicBezTo>
                    <a:pt x="5328" y="8492"/>
                    <a:pt x="7325" y="5384"/>
                    <a:pt x="10211" y="4052"/>
                  </a:cubicBezTo>
                  <a:cubicBezTo>
                    <a:pt x="10720" y="3892"/>
                    <a:pt x="11212" y="3818"/>
                    <a:pt x="11688" y="3818"/>
                  </a:cubicBezTo>
                  <a:cubicBezTo>
                    <a:pt x="15165" y="3818"/>
                    <a:pt x="17804" y="7730"/>
                    <a:pt x="19756" y="10268"/>
                  </a:cubicBezTo>
                  <a:cubicBezTo>
                    <a:pt x="30189" y="24918"/>
                    <a:pt x="35295" y="42011"/>
                    <a:pt x="41954" y="58438"/>
                  </a:cubicBezTo>
                  <a:cubicBezTo>
                    <a:pt x="42117" y="58763"/>
                    <a:pt x="42430" y="58910"/>
                    <a:pt x="42771" y="58910"/>
                  </a:cubicBezTo>
                  <a:cubicBezTo>
                    <a:pt x="43359" y="58910"/>
                    <a:pt x="44034" y="58474"/>
                    <a:pt x="44174" y="57772"/>
                  </a:cubicBezTo>
                  <a:cubicBezTo>
                    <a:pt x="44840" y="55108"/>
                    <a:pt x="33963" y="28470"/>
                    <a:pt x="30633" y="21811"/>
                  </a:cubicBezTo>
                  <a:cubicBezTo>
                    <a:pt x="27418" y="14736"/>
                    <a:pt x="20889" y="0"/>
                    <a:pt x="11247" y="0"/>
                  </a:cubicBezTo>
                  <a:close/>
                </a:path>
              </a:pathLst>
            </a:cu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8900000" scaled="1"/>
              <a:tileRect/>
            </a:gra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Giáo Dục, Học Tập, Học Sinh, Kiến Thức, Học Nhóm, Tải hình PNG 187 -  Free.Vector6.com">
            <a:extLst>
              <a:ext uri="{FF2B5EF4-FFF2-40B4-BE49-F238E27FC236}">
                <a16:creationId xmlns:a16="http://schemas.microsoft.com/office/drawing/2014/main" id="{99C6CE38-F70E-42B7-8D99-0F6B95DE24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6798" y="2481554"/>
            <a:ext cx="3581093" cy="2661946"/>
          </a:xfrm>
          <a:prstGeom prst="rect">
            <a:avLst/>
          </a:prstGeom>
          <a:noFill/>
          <a:extLst>
            <a:ext uri="{909E8E84-426E-40DD-AFC4-6F175D3DCCD1}">
              <a14:hiddenFill xmlns:a14="http://schemas.microsoft.com/office/drawing/2010/main">
                <a:solidFill>
                  <a:srgbClr val="FFFFFF"/>
                </a:solidFill>
              </a14:hiddenFill>
            </a:ext>
          </a:extLst>
        </p:spPr>
      </p:pic>
      <p:sp>
        <p:nvSpPr>
          <p:cNvPr id="8" name="Hộp Văn bản 7">
            <a:extLst>
              <a:ext uri="{FF2B5EF4-FFF2-40B4-BE49-F238E27FC236}">
                <a16:creationId xmlns:a16="http://schemas.microsoft.com/office/drawing/2014/main" id="{F8284EDF-1AC2-4539-9487-5BD1F0E55D4D}"/>
              </a:ext>
            </a:extLst>
          </p:cNvPr>
          <p:cNvSpPr txBox="1"/>
          <p:nvPr/>
        </p:nvSpPr>
        <p:spPr>
          <a:xfrm>
            <a:off x="4890244" y="2490392"/>
            <a:ext cx="3994199" cy="1579527"/>
          </a:xfrm>
          <a:prstGeom prst="rect">
            <a:avLst/>
          </a:prstGeom>
          <a:noFill/>
        </p:spPr>
        <p:txBody>
          <a:bodyPr wrap="square" rtlCol="0">
            <a:prstTxWarp prst="textArchUp">
              <a:avLst/>
            </a:prstTxWarp>
            <a:spAutoFit/>
          </a:bodyPr>
          <a:lstStyle/>
          <a:p>
            <a:pPr algn="ctr"/>
            <a:r>
              <a:rPr lang="en-US" sz="2800" b="1" dirty="0">
                <a:solidFill>
                  <a:schemeClr val="accent4">
                    <a:lumMod val="50000"/>
                  </a:schemeClr>
                </a:solidFill>
                <a:latin typeface="Times New Roman" panose="02020603050405020304" pitchFamily="18" charset="0"/>
                <a:cs typeface="Times New Roman" panose="02020603050405020304" pitchFamily="18" charset="0"/>
              </a:rPr>
              <a:t>HOẠT ĐỘNG NHÓM 4</a:t>
            </a:r>
          </a:p>
        </p:txBody>
      </p:sp>
      <p:cxnSp>
        <p:nvCxnSpPr>
          <p:cNvPr id="9" name="Đường nối Thẳng 8">
            <a:extLst>
              <a:ext uri="{FF2B5EF4-FFF2-40B4-BE49-F238E27FC236}">
                <a16:creationId xmlns:a16="http://schemas.microsoft.com/office/drawing/2014/main" id="{F986D22B-29D1-4B99-A2BC-D820B1FD61BC}"/>
              </a:ext>
            </a:extLst>
          </p:cNvPr>
          <p:cNvCxnSpPr>
            <a:cxnSpLocks/>
          </p:cNvCxnSpPr>
          <p:nvPr/>
        </p:nvCxnSpPr>
        <p:spPr>
          <a:xfrm>
            <a:off x="1682740" y="715617"/>
            <a:ext cx="288926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Đường nối Thẳng 23">
            <a:extLst>
              <a:ext uri="{FF2B5EF4-FFF2-40B4-BE49-F238E27FC236}">
                <a16:creationId xmlns:a16="http://schemas.microsoft.com/office/drawing/2014/main" id="{ADAD26F4-C944-42D7-B993-C878431BEC38}"/>
              </a:ext>
            </a:extLst>
          </p:cNvPr>
          <p:cNvCxnSpPr>
            <a:cxnSpLocks/>
          </p:cNvCxnSpPr>
          <p:nvPr/>
        </p:nvCxnSpPr>
        <p:spPr>
          <a:xfrm>
            <a:off x="5559001" y="675860"/>
            <a:ext cx="2114008"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Đường nối Thẳng 25">
            <a:extLst>
              <a:ext uri="{FF2B5EF4-FFF2-40B4-BE49-F238E27FC236}">
                <a16:creationId xmlns:a16="http://schemas.microsoft.com/office/drawing/2014/main" id="{998F0FB0-8D8D-40B7-B94E-C4206E0CEE67}"/>
              </a:ext>
            </a:extLst>
          </p:cNvPr>
          <p:cNvCxnSpPr>
            <a:cxnSpLocks/>
          </p:cNvCxnSpPr>
          <p:nvPr/>
        </p:nvCxnSpPr>
        <p:spPr>
          <a:xfrm>
            <a:off x="211132" y="1172817"/>
            <a:ext cx="1657425"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064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8">
            <a:extLst>
              <a:ext uri="{FF2B5EF4-FFF2-40B4-BE49-F238E27FC236}">
                <a16:creationId xmlns:a16="http://schemas.microsoft.com/office/drawing/2014/main" id="{0DA143FB-6813-42B7-A218-894C318EB6C3}"/>
              </a:ext>
            </a:extLst>
          </p:cNvPr>
          <p:cNvSpPr/>
          <p:nvPr/>
        </p:nvSpPr>
        <p:spPr>
          <a:xfrm>
            <a:off x="0" y="0"/>
            <a:ext cx="9144000" cy="5143500"/>
          </a:xfrm>
          <a:prstGeom prst="rect">
            <a:avLst/>
          </a:prstGeom>
          <a:solidFill>
            <a:schemeClr val="bg1"/>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7">
            <a:extLst>
              <a:ext uri="{FF2B5EF4-FFF2-40B4-BE49-F238E27FC236}">
                <a16:creationId xmlns:a16="http://schemas.microsoft.com/office/drawing/2014/main" id="{08FDEF00-95E5-4205-8A71-EE6E06A39D10}"/>
              </a:ext>
            </a:extLst>
          </p:cNvPr>
          <p:cNvSpPr txBox="1"/>
          <p:nvPr/>
        </p:nvSpPr>
        <p:spPr>
          <a:xfrm>
            <a:off x="0" y="0"/>
            <a:ext cx="9144003" cy="1384995"/>
          </a:xfrm>
          <a:prstGeom prst="rect">
            <a:avLst/>
          </a:prstGeom>
          <a:solidFill>
            <a:schemeClr val="accent6">
              <a:lumMod val="60000"/>
              <a:lumOff val="40000"/>
            </a:schemeClr>
          </a:solidFill>
        </p:spPr>
        <p:txBody>
          <a:bodyPr wrap="square">
            <a:spAutoFit/>
          </a:bodyPr>
          <a:lstStyle/>
          <a:p>
            <a:pPr marL="0" lvl="0" indent="0" algn="ctr">
              <a:lnSpc>
                <a:spcPct val="150000"/>
              </a:lnSpc>
            </a:pPr>
            <a:r>
              <a:rPr lang="en-US"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2. </a:t>
            </a:r>
            <a:r>
              <a:rPr lang="en-US" sz="2800" b="1" dirty="0" err="1">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Đọ</a:t>
            </a:r>
            <a:r>
              <a:rPr lang="el-GR"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Ο</a:t>
            </a:r>
            <a:r>
              <a:rPr lang="en-US"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ɖ </a:t>
            </a:r>
            <a:r>
              <a:rPr lang="el-GR"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ε</a:t>
            </a:r>
            <a:r>
              <a:rPr lang="en-US"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o </a:t>
            </a:r>
            <a:r>
              <a:rPr lang="en-US" sz="2800" b="1" dirty="0" err="1">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bɝȰ</a:t>
            </a:r>
            <a:r>
              <a:rPr lang="en-US"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 ǻ</a:t>
            </a:r>
            <a:r>
              <a:rPr lang="el-GR"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Ή; </a:t>
            </a:r>
            <a:r>
              <a:rPr lang="en-US" sz="2800" b="1" dirty="0" err="1">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Ǻộ</a:t>
            </a:r>
            <a:r>
              <a:rPr lang="el-GR"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Τή </a:t>
            </a:r>
            <a:r>
              <a:rPr lang="en-US" sz="2800" b="1" dirty="0" err="1">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đo</a:t>
            </a:r>
            <a:r>
              <a:rPr lang="el-GR"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Ο</a:t>
            </a:r>
            <a:r>
              <a:rPr lang="en-US" sz="2800" b="1" dirty="0" err="1">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ɝȰ</a:t>
            </a:r>
            <a:r>
              <a:rPr lang="en-US"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 con </a:t>
            </a:r>
            <a:r>
              <a:rPr lang="el-GR"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κ</a:t>
            </a:r>
            <a:r>
              <a:rPr lang="en-US"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í</a:t>
            </a:r>
            <a:r>
              <a:rPr lang="el-GR"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ε </a:t>
            </a:r>
            <a:r>
              <a:rPr lang="en-US" sz="2800" b="1" dirty="0" err="1">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của</a:t>
            </a:r>
            <a:r>
              <a:rPr lang="en-US"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 </a:t>
            </a:r>
            <a:r>
              <a:rPr lang="el-GR"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ε</a:t>
            </a:r>
            <a:r>
              <a:rPr lang="en-US"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ủ </a:t>
            </a:r>
            <a:r>
              <a:rPr lang="el-GR"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Α</a:t>
            </a:r>
            <a:r>
              <a:rPr lang="en-US"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ȵ: </a:t>
            </a:r>
          </a:p>
          <a:p>
            <a:pPr marL="0" lvl="0" indent="0" algn="ctr">
              <a:lnSpc>
                <a:spcPct val="150000"/>
              </a:lnSpc>
            </a:pPr>
            <a:r>
              <a:rPr lang="en-US" sz="2800" b="1" dirty="0" err="1">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Thiếu</a:t>
            </a:r>
            <a:r>
              <a:rPr lang="en-US"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 </a:t>
            </a:r>
            <a:r>
              <a:rPr lang="en-US" sz="2800" b="1" dirty="0" err="1">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nhi</a:t>
            </a:r>
            <a:endParaRPr lang="en-US"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endParaRPr>
          </a:p>
        </p:txBody>
      </p:sp>
      <p:pic>
        <p:nvPicPr>
          <p:cNvPr id="3074" name="Picture 2" descr="Smiling Boy clipart transparent - Clipart World">
            <a:extLst>
              <a:ext uri="{FF2B5EF4-FFF2-40B4-BE49-F238E27FC236}">
                <a16:creationId xmlns:a16="http://schemas.microsoft.com/office/drawing/2014/main" id="{F878471C-3453-42EB-B621-9A637F486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96296"/>
            <a:ext cx="2451100" cy="308290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 girl reading book - Nohat - Free for designer">
            <a:extLst>
              <a:ext uri="{FF2B5EF4-FFF2-40B4-BE49-F238E27FC236}">
                <a16:creationId xmlns:a16="http://schemas.microsoft.com/office/drawing/2014/main" id="{17F8B0A3-4FE6-424C-977F-6741270C668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36" b="94576" l="4633" r="93930">
                        <a14:foregroundMark x1="45048" y1="7458" x2="29712" y2="8559"/>
                        <a14:foregroundMark x1="39617" y1="3475" x2="54633" y2="3305"/>
                        <a14:foregroundMark x1="9105" y1="18475" x2="7029" y2="23475"/>
                        <a14:foregroundMark x1="4952" y1="30254" x2="6550" y2="34915"/>
                        <a14:foregroundMark x1="49201" y1="37712" x2="50799" y2="54407"/>
                        <a14:foregroundMark x1="35942" y1="37712" x2="23962" y2="53559"/>
                        <a14:foregroundMark x1="61182" y1="36864" x2="67891" y2="43898"/>
                        <a14:foregroundMark x1="33866" y1="37288" x2="21086" y2="49407"/>
                        <a14:foregroundMark x1="25559" y1="40593" x2="20767" y2="50000"/>
                        <a14:foregroundMark x1="20767" y1="50000" x2="30192" y2="55339"/>
                        <a14:foregroundMark x1="92652" y1="41695" x2="93930" y2="49407"/>
                        <a14:foregroundMark x1="64058" y1="36864" x2="69808" y2="41695"/>
                        <a14:foregroundMark x1="76997" y1="11864" x2="76997" y2="11864"/>
                        <a14:foregroundMark x1="40895" y1="84322" x2="42652" y2="94576"/>
                        <a14:foregroundMark x1="51757" y1="84915" x2="59585" y2="93051"/>
                        <a14:foregroundMark x1="61981" y1="87797" x2="63259" y2="91780"/>
                        <a14:foregroundMark x1="60863" y1="88475" x2="66933" y2="90169"/>
                        <a14:foregroundMark x1="26518" y1="51610" x2="27636" y2="57966"/>
                        <a14:foregroundMark x1="22364" y1="48475" x2="21885" y2="54661"/>
                        <a14:foregroundMark x1="28115" y1="37712" x2="19489" y2="52034"/>
                        <a14:foregroundMark x1="28914" y1="37966" x2="21086" y2="47203"/>
                        <a14:foregroundMark x1="21086" y1="47203" x2="19489" y2="53814"/>
                        <a14:foregroundMark x1="27636" y1="37712" x2="27636" y2="37712"/>
                        <a14:foregroundMark x1="27316" y1="39068" x2="27316" y2="39068"/>
                        <a14:foregroundMark x1="26518" y1="39915" x2="26518" y2="39915"/>
                        <a14:foregroundMark x1="25240" y1="42119" x2="25240" y2="42119"/>
                        <a14:foregroundMark x1="26038" y1="40169" x2="26038" y2="40169"/>
                        <a14:foregroundMark x1="26518" y1="39068" x2="26518" y2="39068"/>
                        <a14:foregroundMark x1="26518" y1="39068" x2="26518" y2="39068"/>
                        <a14:foregroundMark x1="26038" y1="40424" x2="23163" y2="45000"/>
                        <a14:foregroundMark x1="25240" y1="39915" x2="23163" y2="44322"/>
                        <a14:foregroundMark x1="28914" y1="40424" x2="22364" y2="48305"/>
                        <a14:foregroundMark x1="22684" y1="43220" x2="20607" y2="48475"/>
                        <a14:foregroundMark x1="22684" y1="44322" x2="20288" y2="49831"/>
                        <a14:foregroundMark x1="21086" y1="46780" x2="17732" y2="52458"/>
                        <a14:foregroundMark x1="19808" y1="48475" x2="17732" y2="50932"/>
                        <a14:foregroundMark x1="20288" y1="46271" x2="18530" y2="50508"/>
                        <a14:foregroundMark x1="20288" y1="46271" x2="18211" y2="51610"/>
                        <a14:foregroundMark x1="59585" y1="5508" x2="62460" y2="5085"/>
                        <a14:foregroundMark x1="66933" y1="37966" x2="73163" y2="42119"/>
                      </a14:backgroundRemoval>
                    </a14:imgEffect>
                  </a14:imgLayer>
                </a14:imgProps>
              </a:ext>
              <a:ext uri="{28A0092B-C50C-407E-A947-70E740481C1C}">
                <a14:useLocalDpi xmlns:a14="http://schemas.microsoft.com/office/drawing/2010/main" val="0"/>
              </a:ext>
            </a:extLst>
          </a:blip>
          <a:srcRect/>
          <a:stretch>
            <a:fillRect/>
          </a:stretch>
        </p:blipFill>
        <p:spPr bwMode="auto">
          <a:xfrm>
            <a:off x="2678368" y="1796296"/>
            <a:ext cx="1710718" cy="322438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eaty Meb Hand Drawn Cute Green Icon Element, Hand Icons, Cute Icons, Green  Icons PNG Transparent Image and Clipart for Free Download">
            <a:extLst>
              <a:ext uri="{FF2B5EF4-FFF2-40B4-BE49-F238E27FC236}">
                <a16:creationId xmlns:a16="http://schemas.microsoft.com/office/drawing/2014/main" id="{2F076FF3-8F25-4956-9612-5E95EA4C5CD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02" b="89593" l="9649" r="89912">
                        <a14:foregroundMark x1="42544" y1="10407" x2="42544" y2="10407"/>
                        <a14:foregroundMark x1="46053" y1="9955" x2="46053" y2="9955"/>
                        <a14:foregroundMark x1="46930" y1="12217" x2="46930" y2="12217"/>
                        <a14:foregroundMark x1="41667" y1="10860" x2="41667" y2="10860"/>
                        <a14:foregroundMark x1="41667" y1="15385" x2="41667" y2="15385"/>
                        <a14:foregroundMark x1="45175" y1="11765" x2="45175" y2="11765"/>
                        <a14:foregroundMark x1="46930" y1="9502" x2="46930" y2="9502"/>
                        <a14:foregroundMark x1="46930" y1="9502" x2="46930" y2="9502"/>
                      </a14:backgroundRemoval>
                    </a14:imgEffect>
                  </a14:imgLayer>
                </a14:imgProps>
              </a:ext>
              <a:ext uri="{28A0092B-C50C-407E-A947-70E740481C1C}">
                <a14:useLocalDpi xmlns:a14="http://schemas.microsoft.com/office/drawing/2010/main" val="0"/>
              </a:ext>
            </a:extLst>
          </a:blip>
          <a:srcRect/>
          <a:stretch>
            <a:fillRect/>
          </a:stretch>
        </p:blipFill>
        <p:spPr bwMode="auto">
          <a:xfrm>
            <a:off x="-182130" y="4007556"/>
            <a:ext cx="1279270" cy="1239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7353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073322813"/>
</p:tagLst>
</file>

<file path=ppt/theme/theme1.xml><?xml version="1.0" encoding="utf-8"?>
<a:theme xmlns:a="http://schemas.openxmlformats.org/drawingml/2006/main" name="Giant Doodles Newsletter by Slidesgo">
  <a:themeElements>
    <a:clrScheme name="Simple Light">
      <a:dk1>
        <a:srgbClr val="002969"/>
      </a:dk1>
      <a:lt1>
        <a:srgbClr val="FFFFFF"/>
      </a:lt1>
      <a:dk2>
        <a:srgbClr val="698A9D"/>
      </a:dk2>
      <a:lt2>
        <a:srgbClr val="EEEEEE"/>
      </a:lt2>
      <a:accent1>
        <a:srgbClr val="FE98B0"/>
      </a:accent1>
      <a:accent2>
        <a:srgbClr val="12B6C2"/>
      </a:accent2>
      <a:accent3>
        <a:srgbClr val="9DDDD1"/>
      </a:accent3>
      <a:accent4>
        <a:srgbClr val="F67A62"/>
      </a:accent4>
      <a:accent5>
        <a:srgbClr val="FFC6BB"/>
      </a:accent5>
      <a:accent6>
        <a:srgbClr val="FECE5F"/>
      </a:accent6>
      <a:hlink>
        <a:srgbClr val="0029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TotalTime>
  <Words>738</Words>
  <Application>Microsoft Office PowerPoint</Application>
  <PresentationFormat>On-screen Show (16:9)</PresentationFormat>
  <Paragraphs>62</Paragraphs>
  <Slides>15</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Arial</vt:lpstr>
      <vt:lpstr>Bell MT</vt:lpstr>
      <vt:lpstr>Goudy Old Style</vt:lpstr>
      <vt:lpstr>HP001 4 hàng</vt:lpstr>
      <vt:lpstr>Times New Roman</vt:lpstr>
      <vt:lpstr>iCiel Cadena</vt:lpstr>
      <vt:lpstr>iCiel Soup of Justice</vt:lpstr>
      <vt:lpstr>UTM Cookies</vt:lpstr>
      <vt:lpstr>Arial-Rounded</vt:lpstr>
      <vt:lpstr>Calibri</vt:lpstr>
      <vt:lpstr>Didact Gothic</vt:lpstr>
      <vt:lpstr>Amatic SC</vt:lpstr>
      <vt:lpstr>HP001</vt:lpstr>
      <vt:lpstr>Giant Doodles Newsletter by Slidesgo</vt:lpstr>
      <vt:lpstr>PowerPoint Presentation</vt:lpstr>
      <vt:lpstr>                     YÊU CẦU CẦN ĐẠT - Tìm đọc một bài thơ yêu thích theo chủ đề -  Chia sẻ với người khác tên bài thơ, tên nhà thơ và những câu thơ em thích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YÊU CẦU CẦN ĐẠT - Tìm đọc một bài thơ yêu thích theo chủ đề -  Chia sẻ với người khác tên bài thơ, tên nhà thơ và những câu thơ em thích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GIANT DOODLES NEWSLETTER!</dc:title>
  <dc:creator>Admin</dc:creator>
  <cp:lastModifiedBy>Admin</cp:lastModifiedBy>
  <cp:revision>15</cp:revision>
  <dcterms:modified xsi:type="dcterms:W3CDTF">2023-09-05T05:26:10Z</dcterms:modified>
</cp:coreProperties>
</file>