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80" r:id="rId3"/>
    <p:sldId id="381" r:id="rId4"/>
    <p:sldId id="278" r:id="rId5"/>
    <p:sldId id="279" r:id="rId6"/>
    <p:sldId id="280" r:id="rId7"/>
    <p:sldId id="293" r:id="rId8"/>
    <p:sldId id="355" r:id="rId9"/>
    <p:sldId id="282" r:id="rId10"/>
    <p:sldId id="375" r:id="rId11"/>
    <p:sldId id="377" r:id="rId12"/>
    <p:sldId id="362" r:id="rId13"/>
    <p:sldId id="363" r:id="rId14"/>
    <p:sldId id="361" r:id="rId15"/>
    <p:sldId id="369" r:id="rId16"/>
    <p:sldId id="356" r:id="rId17"/>
    <p:sldId id="354" r:id="rId18"/>
    <p:sldId id="378" r:id="rId19"/>
    <p:sldId id="38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3950" autoAdjust="0"/>
  </p:normalViewPr>
  <p:slideViewPr>
    <p:cSldViewPr snapToGrid="0">
      <p:cViewPr varScale="1">
        <p:scale>
          <a:sx n="59" d="100"/>
          <a:sy n="59" d="100"/>
        </p:scale>
        <p:origin x="9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876235"/>
            <a:ext cx="10161638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00" y="20829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2063132" cy="207274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3" y="5172829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5692756"/>
            <a:ext cx="12198968" cy="1165244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90456" y="2080798"/>
            <a:ext cx="4288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78641" y="1134024"/>
            <a:ext cx="251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BF47F-22B1-8D66-3AB1-B4AB6A0EDEE4}"/>
              </a:ext>
            </a:extLst>
          </p:cNvPr>
          <p:cNvSpPr txBox="1"/>
          <p:nvPr/>
        </p:nvSpPr>
        <p:spPr>
          <a:xfrm>
            <a:off x="2279189" y="3226917"/>
            <a:ext cx="882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( 38)</a:t>
            </a:r>
          </a:p>
        </p:txBody>
      </p:sp>
    </p:spTree>
    <p:extLst>
      <p:ext uri="{BB962C8B-B14F-4D97-AF65-F5344CB8AC3E}">
        <p14:creationId xmlns:p14="http://schemas.microsoft.com/office/powerpoint/2010/main" val="2759127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1" y="4010249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480D9-DB16-49D0-889B-9978F6FF2502}"/>
              </a:ext>
            </a:extLst>
          </p:cNvPr>
          <p:cNvSpPr/>
          <p:nvPr/>
        </p:nvSpPr>
        <p:spPr>
          <a:xfrm>
            <a:off x="904291" y="4010261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đoán xem các bạn cảm thấy thế nào khi tham gia hoạt động?</a:t>
            </a:r>
          </a:p>
        </p:txBody>
      </p:sp>
    </p:spTree>
    <p:extLst>
      <p:ext uri="{BB962C8B-B14F-4D97-AF65-F5344CB8AC3E}">
        <p14:creationId xmlns:p14="http://schemas.microsoft.com/office/powerpoint/2010/main" val="33819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4430" y="2683113"/>
            <a:ext cx="10414582" cy="2951952"/>
            <a:chOff x="1398123" y="3029416"/>
            <a:chExt cx="9223122" cy="3252843"/>
          </a:xfrm>
        </p:grpSpPr>
        <p:sp>
          <p:nvSpPr>
            <p:cNvPr id="6" name="Freeform 5"/>
            <p:cNvSpPr/>
            <p:nvPr/>
          </p:nvSpPr>
          <p:spPr>
            <a:xfrm>
              <a:off x="1398123" y="3029416"/>
              <a:ext cx="3865752" cy="1480544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8570" y="4917871"/>
              <a:ext cx="3705305" cy="1264102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80196" y="4938919"/>
              <a:ext cx="3841049" cy="1343340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2139" y="2690375"/>
            <a:ext cx="3900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thể thao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chơi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213" y="4377603"/>
            <a:ext cx="3282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9966" y="4484118"/>
            <a:ext cx="4514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70766-9587-46A1-A9CE-E7B2CB04AF63}"/>
              </a:ext>
            </a:extLst>
          </p:cNvPr>
          <p:cNvSpPr txBox="1"/>
          <p:nvPr/>
        </p:nvSpPr>
        <p:spPr>
          <a:xfrm>
            <a:off x="922703" y="345636"/>
            <a:ext cx="10240954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hoạt động thể thao hoặc một trò chơi em đã tham gia ở trường.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41594E-DFA5-4446-9E39-BCE706D4D788}"/>
              </a:ext>
            </a:extLst>
          </p:cNvPr>
          <p:cNvGrpSpPr/>
          <p:nvPr/>
        </p:nvGrpSpPr>
        <p:grpSpPr>
          <a:xfrm>
            <a:off x="187295" y="1419775"/>
            <a:ext cx="11604815" cy="5015357"/>
            <a:chOff x="766962" y="1650844"/>
            <a:chExt cx="5882236" cy="260781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2B982613-E5FA-4F7A-982D-9BEFA33B6844}"/>
                </a:ext>
              </a:extLst>
            </p:cNvPr>
            <p:cNvSpPr/>
            <p:nvPr/>
          </p:nvSpPr>
          <p:spPr>
            <a:xfrm>
              <a:off x="2820697" y="1661594"/>
              <a:ext cx="1269423" cy="589771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oogle Shape;1251;p47">
              <a:extLst>
                <a:ext uri="{FF2B5EF4-FFF2-40B4-BE49-F238E27FC236}">
                  <a16:creationId xmlns:a16="http://schemas.microsoft.com/office/drawing/2014/main" id="{7B7408A3-08E7-42E8-8D73-7CC09797D404}"/>
                </a:ext>
              </a:extLst>
            </p:cNvPr>
            <p:cNvGrpSpPr/>
            <p:nvPr/>
          </p:nvGrpSpPr>
          <p:grpSpPr>
            <a:xfrm>
              <a:off x="766962" y="1650844"/>
              <a:ext cx="5882236" cy="2607810"/>
              <a:chOff x="4875330" y="951982"/>
              <a:chExt cx="1379985" cy="1498914"/>
            </a:xfrm>
          </p:grpSpPr>
          <p:sp>
            <p:nvSpPr>
              <p:cNvPr id="24" name="Google Shape;1252;p47">
                <a:extLst>
                  <a:ext uri="{FF2B5EF4-FFF2-40B4-BE49-F238E27FC236}">
                    <a16:creationId xmlns:a16="http://schemas.microsoft.com/office/drawing/2014/main" id="{CCBA1109-11A3-48C9-935D-6608039FA8E7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1253;p47">
                <a:extLst>
                  <a:ext uri="{FF2B5EF4-FFF2-40B4-BE49-F238E27FC236}">
                    <a16:creationId xmlns:a16="http://schemas.microsoft.com/office/drawing/2014/main" id="{B28F325E-1287-4074-B23D-B29BECB82E6F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1254;p47">
                <a:extLst>
                  <a:ext uri="{FF2B5EF4-FFF2-40B4-BE49-F238E27FC236}">
                    <a16:creationId xmlns:a16="http://schemas.microsoft.com/office/drawing/2014/main" id="{9A030AFC-F4D3-4520-BC64-52F53608CC5E}"/>
                  </a:ext>
                </a:extLst>
              </p:cNvPr>
              <p:cNvSpPr/>
              <p:nvPr/>
            </p:nvSpPr>
            <p:spPr>
              <a:xfrm>
                <a:off x="4875330" y="951982"/>
                <a:ext cx="1379985" cy="1498914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r>
                  <a:rPr lang="en" sz="2800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</a:t>
                </a:r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1255;p47">
                <a:extLst>
                  <a:ext uri="{FF2B5EF4-FFF2-40B4-BE49-F238E27FC236}">
                    <a16:creationId xmlns:a16="http://schemas.microsoft.com/office/drawing/2014/main" id="{5763F274-7D0D-419C-9827-5186DB1972E2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1256;p47">
                <a:extLst>
                  <a:ext uri="{FF2B5EF4-FFF2-40B4-BE49-F238E27FC236}">
                    <a16:creationId xmlns:a16="http://schemas.microsoft.com/office/drawing/2014/main" id="{FE73D55A-286F-477D-8334-3D8181D0A75F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1257;p47">
                <a:extLst>
                  <a:ext uri="{FF2B5EF4-FFF2-40B4-BE49-F238E27FC236}">
                    <a16:creationId xmlns:a16="http://schemas.microsoft.com/office/drawing/2014/main" id="{29B570B2-90FB-49DE-9781-4D9120C23078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1258;p47">
                <a:extLst>
                  <a:ext uri="{FF2B5EF4-FFF2-40B4-BE49-F238E27FC236}">
                    <a16:creationId xmlns:a16="http://schemas.microsoft.com/office/drawing/2014/main" id="{C537AE36-089E-45C7-9DE8-AECE8EA38790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1259;p47">
                <a:extLst>
                  <a:ext uri="{FF2B5EF4-FFF2-40B4-BE49-F238E27FC236}">
                    <a16:creationId xmlns:a16="http://schemas.microsoft.com/office/drawing/2014/main" id="{E4905894-EFC3-4271-8E12-E711E2348ADB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1260;p47">
                <a:extLst>
                  <a:ext uri="{FF2B5EF4-FFF2-40B4-BE49-F238E27FC236}">
                    <a16:creationId xmlns:a16="http://schemas.microsoft.com/office/drawing/2014/main" id="{C31A674C-53EC-4EE8-88BC-F46452761019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1261;p47">
                <a:extLst>
                  <a:ext uri="{FF2B5EF4-FFF2-40B4-BE49-F238E27FC236}">
                    <a16:creationId xmlns:a16="http://schemas.microsoft.com/office/drawing/2014/main" id="{063146C6-DAA6-477F-B096-B41219E9C32B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ABD5FDBB-D4E4-4295-9216-65FCBA44133B}"/>
                </a:ext>
              </a:extLst>
            </p:cNvPr>
            <p:cNvSpPr/>
            <p:nvPr/>
          </p:nvSpPr>
          <p:spPr>
            <a:xfrm>
              <a:off x="3161300" y="1767517"/>
              <a:ext cx="1119325" cy="371363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7776" y="1543398"/>
            <a:ext cx="160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581769" y="2694770"/>
            <a:ext cx="4095196" cy="1380600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4375" y="2825182"/>
            <a:ext cx="3549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38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0243" y="737068"/>
            <a:ext cx="11443446" cy="5593977"/>
            <a:chOff x="2067748" y="1596232"/>
            <a:chExt cx="8006116" cy="5427649"/>
          </a:xfrm>
        </p:grpSpPr>
        <p:sp>
          <p:nvSpPr>
            <p:cNvPr id="4" name="Freeform 3"/>
            <p:cNvSpPr/>
            <p:nvPr/>
          </p:nvSpPr>
          <p:spPr>
            <a:xfrm>
              <a:off x="4780203" y="4557451"/>
              <a:ext cx="2466429" cy="2466430"/>
            </a:xfrm>
            <a:custGeom>
              <a:avLst/>
              <a:gdLst>
                <a:gd name="connsiteX0" fmla="*/ 0 w 2466429"/>
                <a:gd name="connsiteY0" fmla="*/ 1233215 h 2466429"/>
                <a:gd name="connsiteX1" fmla="*/ 1233215 w 2466429"/>
                <a:gd name="connsiteY1" fmla="*/ 0 h 2466429"/>
                <a:gd name="connsiteX2" fmla="*/ 2466430 w 2466429"/>
                <a:gd name="connsiteY2" fmla="*/ 1233215 h 2466429"/>
                <a:gd name="connsiteX3" fmla="*/ 1233215 w 2466429"/>
                <a:gd name="connsiteY3" fmla="*/ 2466430 h 2466429"/>
                <a:gd name="connsiteX4" fmla="*/ 0 w 2466429"/>
                <a:gd name="connsiteY4" fmla="*/ 1233215 h 24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429" h="2466429">
                  <a:moveTo>
                    <a:pt x="0" y="1233215"/>
                  </a:moveTo>
                  <a:cubicBezTo>
                    <a:pt x="0" y="552129"/>
                    <a:pt x="552129" y="0"/>
                    <a:pt x="1233215" y="0"/>
                  </a:cubicBezTo>
                  <a:cubicBezTo>
                    <a:pt x="1914301" y="0"/>
                    <a:pt x="2466430" y="552129"/>
                    <a:pt x="2466430" y="1233215"/>
                  </a:cubicBezTo>
                  <a:cubicBezTo>
                    <a:pt x="2466430" y="1914301"/>
                    <a:pt x="1914301" y="2466430"/>
                    <a:pt x="1233215" y="2466430"/>
                  </a:cubicBezTo>
                  <a:cubicBezTo>
                    <a:pt x="552129" y="2466430"/>
                    <a:pt x="0" y="1914301"/>
                    <a:pt x="0" y="1233215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523" tIns="298523" rIns="298523" bIns="298523" numCol="1" spcCol="1270" anchor="ctr" anchorCtr="0">
              <a:noAutofit/>
            </a:bodyPr>
            <a:lstStyle/>
            <a:p>
              <a:pPr algn="ctr" defTabSz="19335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 rot="12900000">
              <a:off x="4314736" y="4760674"/>
              <a:ext cx="721780" cy="4476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067748" y="3679977"/>
              <a:ext cx="2343107" cy="1765026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3940869">
              <a:off x="4264456" y="3628388"/>
              <a:ext cx="2171463" cy="369701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379374" y="1596232"/>
              <a:ext cx="2952339" cy="151883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9500000">
              <a:off x="7109003" y="4983325"/>
              <a:ext cx="698071" cy="59426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656421" y="3679977"/>
              <a:ext cx="2417443" cy="158374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2598" y="3073343"/>
            <a:ext cx="3402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1923" y="79192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  <a:p>
            <a:pPr algn="ctr" defTabSz="685783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1137428" y="788407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BE0C84-3387-4554-83D8-3C4AFE3C043D}"/>
              </a:ext>
            </a:extLst>
          </p:cNvPr>
          <p:cNvSpPr txBox="1"/>
          <p:nvPr/>
        </p:nvSpPr>
        <p:spPr>
          <a:xfrm>
            <a:off x="4225425" y="4154249"/>
            <a:ext cx="3296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/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hoạt động thể thao hoặc một trò chơi em đã tham gia ở trường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071A30-9F9F-4DF9-A6CE-5295004455AC}"/>
              </a:ext>
            </a:extLst>
          </p:cNvPr>
          <p:cNvSpPr txBox="1"/>
          <p:nvPr/>
        </p:nvSpPr>
        <p:spPr>
          <a:xfrm>
            <a:off x="162700" y="3076237"/>
            <a:ext cx="358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Left Arrow 21"/>
          <p:cNvSpPr/>
          <p:nvPr/>
        </p:nvSpPr>
        <p:spPr>
          <a:xfrm rot="18031760">
            <a:off x="6216017" y="2927990"/>
            <a:ext cx="2056725" cy="481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096000" y="678251"/>
            <a:ext cx="4151101" cy="1663395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145" y="951351"/>
            <a:ext cx="345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6443968" y="573870"/>
            <a:ext cx="3771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70183" y="286999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 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8181202" y="2891202"/>
            <a:ext cx="3593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2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17" grpId="0"/>
      <p:bldP spid="33" grpId="0"/>
      <p:bldP spid="24" grpId="0"/>
      <p:bldP spid="24" grpId="1"/>
      <p:bldP spid="25" grpId="0"/>
      <p:bldP spid="27" grpId="0"/>
      <p:bldP spid="27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55FFA-3446-41B4-8E16-921C6919FD53}"/>
              </a:ext>
            </a:extLst>
          </p:cNvPr>
          <p:cNvSpPr txBox="1"/>
          <p:nvPr/>
        </p:nvSpPr>
        <p:spPr>
          <a:xfrm>
            <a:off x="3838073" y="682500"/>
            <a:ext cx="41148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BB96-3C31-44FE-B3D9-0F5045C59543}"/>
              </a:ext>
            </a:extLst>
          </p:cNvPr>
          <p:cNvSpPr txBox="1"/>
          <p:nvPr/>
        </p:nvSpPr>
        <p:spPr>
          <a:xfrm>
            <a:off x="368969" y="1615427"/>
            <a:ext cx="1062931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9147F8-FBA7-4C56-AC1B-3B6640BC4377}"/>
              </a:ext>
            </a:extLst>
          </p:cNvPr>
          <p:cNvGrpSpPr/>
          <p:nvPr/>
        </p:nvGrpSpPr>
        <p:grpSpPr>
          <a:xfrm>
            <a:off x="-114300" y="5143501"/>
            <a:ext cx="12192000" cy="1710064"/>
            <a:chOff x="-114300" y="5143501"/>
            <a:chExt cx="12192000" cy="1710064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99ED5DB-BD24-4667-ACD4-8EC75254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" y="6327103"/>
              <a:ext cx="12069375" cy="526462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F440828-6837-4573-9460-0F81F7E69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300" y="5143501"/>
              <a:ext cx="2348534" cy="1602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0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3798097" y="1252207"/>
            <a:ext cx="27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88021" y="2808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357383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qua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40221" y="436037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cười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C773C-776E-4BB9-ADF0-E38DD321FD52}"/>
              </a:ext>
            </a:extLst>
          </p:cNvPr>
          <p:cNvSpPr txBox="1"/>
          <p:nvPr/>
        </p:nvSpPr>
        <p:spPr>
          <a:xfrm>
            <a:off x="1122025" y="2038029"/>
            <a:ext cx="973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2033190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thích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80325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Hai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356887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434338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mệt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này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giúp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BDD69-8C60-4AFE-8C80-1D4D4B0D7485}"/>
              </a:ext>
            </a:extLst>
          </p:cNvPr>
          <p:cNvSpPr txBox="1"/>
          <p:nvPr/>
        </p:nvSpPr>
        <p:spPr>
          <a:xfrm>
            <a:off x="475989" y="510110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nhanh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mạnh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7B034-ADAA-4769-85F2-536B1CB0BA3D}"/>
              </a:ext>
            </a:extLst>
          </p:cNvPr>
          <p:cNvSpPr txBox="1"/>
          <p:nvPr/>
        </p:nvSpPr>
        <p:spPr>
          <a:xfrm>
            <a:off x="3774482" y="1253997"/>
            <a:ext cx="233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Hải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hứng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80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70625"/>
          <a:stretch/>
        </p:blipFill>
        <p:spPr bwMode="auto">
          <a:xfrm>
            <a:off x="475989" y="833259"/>
            <a:ext cx="10885118" cy="3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cầm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quay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5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544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316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109088" y="1158255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099" y="4044617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thực hiện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2854" y="275846"/>
            <a:ext cx="6502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64E94D9-05F3-4BE5-90A0-E8BFBAA4FCFC}"/>
              </a:ext>
            </a:extLst>
          </p:cNvPr>
          <p:cNvSpPr/>
          <p:nvPr/>
        </p:nvSpPr>
        <p:spPr>
          <a:xfrm>
            <a:off x="964504" y="4176488"/>
            <a:ext cx="9795353" cy="79634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0" y="1237128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671" y="358748"/>
            <a:ext cx="9587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6C3DB-0324-48CD-ACA7-40F90028297F}"/>
              </a:ext>
            </a:extLst>
          </p:cNvPr>
          <p:cNvSpPr txBox="1"/>
          <p:nvPr/>
        </p:nvSpPr>
        <p:spPr>
          <a:xfrm>
            <a:off x="388308" y="4116384"/>
            <a:ext cx="113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co: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51D93-9BED-4E09-8111-B43366A0B871}"/>
              </a:ext>
            </a:extLst>
          </p:cNvPr>
          <p:cNvSpPr txBox="1"/>
          <p:nvPr/>
        </p:nvSpPr>
        <p:spPr>
          <a:xfrm>
            <a:off x="402384" y="4765151"/>
            <a:ext cx="953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BB273-B8FF-4CCE-9C6B-25BB9413A7C2}"/>
              </a:ext>
            </a:extLst>
          </p:cNvPr>
          <p:cNvSpPr txBox="1"/>
          <p:nvPr/>
        </p:nvSpPr>
        <p:spPr>
          <a:xfrm>
            <a:off x="375245" y="5453107"/>
            <a:ext cx="851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896903" y="962524"/>
            <a:ext cx="8029301" cy="32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4100" y="329625"/>
            <a:ext cx="6378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6C3DB-0324-48CD-ACA7-40F90028297F}"/>
              </a:ext>
            </a:extLst>
          </p:cNvPr>
          <p:cNvSpPr txBox="1"/>
          <p:nvPr/>
        </p:nvSpPr>
        <p:spPr>
          <a:xfrm>
            <a:off x="1783973" y="4313150"/>
            <a:ext cx="613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51D93-9BED-4E09-8111-B43366A0B871}"/>
              </a:ext>
            </a:extLst>
          </p:cNvPr>
          <p:cNvSpPr txBox="1"/>
          <p:nvPr/>
        </p:nvSpPr>
        <p:spPr>
          <a:xfrm>
            <a:off x="1811109" y="4908973"/>
            <a:ext cx="681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BB273-B8FF-4CCE-9C6B-25BB9413A7C2}"/>
              </a:ext>
            </a:extLst>
          </p:cNvPr>
          <p:cNvSpPr txBox="1"/>
          <p:nvPr/>
        </p:nvSpPr>
        <p:spPr>
          <a:xfrm>
            <a:off x="1808035" y="5516830"/>
            <a:ext cx="720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0EE4669-1372-46B2-91ED-FC5C81471EBC}"/>
              </a:ext>
            </a:extLst>
          </p:cNvPr>
          <p:cNvSpPr/>
          <p:nvPr/>
        </p:nvSpPr>
        <p:spPr>
          <a:xfrm>
            <a:off x="376519" y="1210236"/>
            <a:ext cx="10730752" cy="1102659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58D80-D43D-45E2-86D5-5B4CA1C8C927}"/>
              </a:ext>
            </a:extLst>
          </p:cNvPr>
          <p:cNvGrpSpPr/>
          <p:nvPr/>
        </p:nvGrpSpPr>
        <p:grpSpPr>
          <a:xfrm>
            <a:off x="-61313" y="4038553"/>
            <a:ext cx="12253313" cy="2819447"/>
            <a:chOff x="-61313" y="4038553"/>
            <a:chExt cx="12253313" cy="2819447"/>
          </a:xfrm>
        </p:grpSpPr>
        <p:pic>
          <p:nvPicPr>
            <p:cNvPr id="4" name="图片 16">
              <a:extLst>
                <a:ext uri="{FF2B5EF4-FFF2-40B4-BE49-F238E27FC236}">
                  <a16:creationId xmlns:a16="http://schemas.microsoft.com/office/drawing/2014/main" id="{589F0B1E-2B66-4190-AFEA-F97930D45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5990002"/>
              <a:ext cx="12253313" cy="867998"/>
            </a:xfrm>
            <a:prstGeom prst="rect">
              <a:avLst/>
            </a:prstGeom>
          </p:spPr>
        </p:pic>
        <p:pic>
          <p:nvPicPr>
            <p:cNvPr id="5" name="图片 39">
              <a:extLst>
                <a:ext uri="{FF2B5EF4-FFF2-40B4-BE49-F238E27FC236}">
                  <a16:creationId xmlns:a16="http://schemas.microsoft.com/office/drawing/2014/main" id="{828CBBC2-BF5F-4DD2-8E39-9D797A9DF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4038553"/>
              <a:ext cx="3423078" cy="2642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1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35121" y="1746212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543" y="606759"/>
            <a:ext cx="1011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cảm thấy thế nào khi tham gia hoạt động đó?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3222" y="4716132"/>
            <a:ext cx="9918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buClrTx/>
            </a:pP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F8AA105B-AEA1-4FED-9E28-EB8D90EC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" y="6327103"/>
            <a:ext cx="12069375" cy="5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1" y="4010249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946</Words>
  <Application>Microsoft Office PowerPoint</Application>
  <PresentationFormat>Widescreen</PresentationFormat>
  <Paragraphs>86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320</cp:revision>
  <dcterms:created xsi:type="dcterms:W3CDTF">2021-05-29T04:05:18Z</dcterms:created>
  <dcterms:modified xsi:type="dcterms:W3CDTF">2023-09-24T02:13:15Z</dcterms:modified>
</cp:coreProperties>
</file>