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4"/>
  </p:notesMasterIdLst>
  <p:sldIdLst>
    <p:sldId id="516" r:id="rId2"/>
    <p:sldId id="264" r:id="rId3"/>
    <p:sldId id="517" r:id="rId4"/>
    <p:sldId id="518" r:id="rId5"/>
    <p:sldId id="525" r:id="rId6"/>
    <p:sldId id="526" r:id="rId7"/>
    <p:sldId id="527" r:id="rId8"/>
    <p:sldId id="519" r:id="rId9"/>
    <p:sldId id="520" r:id="rId10"/>
    <p:sldId id="523" r:id="rId11"/>
    <p:sldId id="524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EFE25-11F5-4937-9541-4BA4C189562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AFC65-1288-4E53-B1CF-1DC200C6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3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0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9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775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335" y="-1600200"/>
            <a:ext cx="4572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226489" y="2321006"/>
            <a:ext cx="49204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6186423" y="5910410"/>
            <a:ext cx="2600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60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10595" y="1122217"/>
            <a:ext cx="8768600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282787" y="255821"/>
            <a:ext cx="197295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3817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11" y="100843"/>
            <a:ext cx="127884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732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90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75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4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52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0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5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C43A-11DA-44D9-883B-E3C051C5CD05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0.gif"/><Relationship Id="rId26" Type="http://schemas.microsoft.com/office/2007/relationships/hdphoto" Target="../media/hdphoto10.wdp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54.png"/><Relationship Id="rId33" Type="http://schemas.microsoft.com/office/2007/relationships/hdphoto" Target="../media/hdphoto13.wdp"/><Relationship Id="rId2" Type="http://schemas.openxmlformats.org/officeDocument/2006/relationships/image" Target="../media/image40.gif"/><Relationship Id="rId16" Type="http://schemas.openxmlformats.org/officeDocument/2006/relationships/image" Target="../media/image49.png"/><Relationship Id="rId20" Type="http://schemas.microsoft.com/office/2007/relationships/hdphoto" Target="../media/hdphoto7.wdp"/><Relationship Id="rId29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24" Type="http://schemas.microsoft.com/office/2007/relationships/hdphoto" Target="../media/hdphoto9.wdp"/><Relationship Id="rId32" Type="http://schemas.openxmlformats.org/officeDocument/2006/relationships/image" Target="../media/image58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28" Type="http://schemas.microsoft.com/office/2007/relationships/hdphoto" Target="../media/hdphoto11.wdp"/><Relationship Id="rId10" Type="http://schemas.openxmlformats.org/officeDocument/2006/relationships/image" Target="../media/image45.gif"/><Relationship Id="rId19" Type="http://schemas.openxmlformats.org/officeDocument/2006/relationships/image" Target="../media/image51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44.gif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506" y="1151821"/>
            <a:ext cx="620451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7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15 - </a:t>
            </a:r>
            <a:r>
              <a:rPr lang="vi-VN" sz="7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endParaRPr lang="en-US" sz="7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9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517965" y="558853"/>
            <a:ext cx="61241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None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组合 6"/>
          <p:cNvGrpSpPr/>
          <p:nvPr/>
        </p:nvGrpSpPr>
        <p:grpSpPr>
          <a:xfrm>
            <a:off x="1" y="1492936"/>
            <a:ext cx="9144000" cy="2343150"/>
            <a:chOff x="1021" y="1992"/>
            <a:chExt cx="17377" cy="4228"/>
          </a:xfrm>
        </p:grpSpPr>
        <p:pic>
          <p:nvPicPr>
            <p:cNvPr id="7" name="图片 2" descr="999ba5066198f2db59d550c4dbd2090b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2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7782963" y="90536"/>
            <a:ext cx="2771625" cy="289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776395"/>
            <a:ext cx="9144000" cy="20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7417327" y="1087069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6923055" y="116093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7708685" y="92451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8398474" y="531530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144373" y="1309524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0" y="5753100"/>
            <a:ext cx="9108266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0" y="475490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209" y="4857474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023684" y="375837"/>
            <a:ext cx="74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0" y="1678602"/>
            <a:ext cx="8796825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đình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0" y="2835814"/>
            <a:ext cx="8867163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96241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1" y="-126077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52" y="1269448"/>
            <a:ext cx="4648200" cy="2076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657794" y="41823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52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34" y="3225934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08" y="2655097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61" y="2563152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865" y="2334058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274" y="2646733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5381745" y="4882999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7902291" y="4576565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409" y="3893078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1" y="29350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81" y="4027295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025660" y="4350142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2305415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07" y="2590759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12655" y="6015373"/>
            <a:ext cx="9031345" cy="17543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77" y="732728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7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93" y="2304803"/>
            <a:ext cx="1628244" cy="13891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7601892" y="131273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5651636" y="92875"/>
            <a:ext cx="324446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8622798" y="559366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8451605" y="116092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7031813" y="887505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7901837" y="63412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8455535" y="143149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72562" y="5753100"/>
            <a:ext cx="8961717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336" y="4843322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325" y="4894606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1801772" y="142973"/>
            <a:ext cx="74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26120" y="1234742"/>
            <a:ext cx="841291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đình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72562" y="2835814"/>
            <a:ext cx="8689628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A55EF-37C9-4DEF-A6A7-7585374ADD6D}"/>
              </a:ext>
            </a:extLst>
          </p:cNvPr>
          <p:cNvSpPr txBox="1"/>
          <p:nvPr/>
        </p:nvSpPr>
        <p:spPr>
          <a:xfrm>
            <a:off x="2609658" y="1172509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71C5C-EC34-498F-805B-F9317B76726E}"/>
              </a:ext>
            </a:extLst>
          </p:cNvPr>
          <p:cNvSpPr txBox="1"/>
          <p:nvPr/>
        </p:nvSpPr>
        <p:spPr>
          <a:xfrm>
            <a:off x="243588" y="2002686"/>
            <a:ext cx="1014591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defRPr/>
            </a:pPr>
            <a:r>
              <a:rPr lang="vi-VN" sz="2800" b="1" dirty="0">
                <a:solidFill>
                  <a:srgbClr val="17479D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0" y="267077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829902" y="2578866"/>
            <a:ext cx="7930836" cy="40120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647157" y="131273"/>
            <a:ext cx="3020844" cy="190123"/>
          </a:xfrm>
          <a:prstGeom prst="round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3578B6-4260-6C8F-84DD-CDEA939E27EF}"/>
              </a:ext>
            </a:extLst>
          </p:cNvPr>
          <p:cNvCxnSpPr/>
          <p:nvPr/>
        </p:nvCxnSpPr>
        <p:spPr>
          <a:xfrm>
            <a:off x="829902" y="2663893"/>
            <a:ext cx="485528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1B5A4A1-D41F-9753-5FDE-215CFD7ADD01}"/>
              </a:ext>
            </a:extLst>
          </p:cNvPr>
          <p:cNvCxnSpPr>
            <a:cxnSpLocks/>
          </p:cNvCxnSpPr>
          <p:nvPr/>
        </p:nvCxnSpPr>
        <p:spPr>
          <a:xfrm>
            <a:off x="5819345" y="2655158"/>
            <a:ext cx="294139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5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7489"/>
            <a:ext cx="8980227" cy="1325563"/>
          </a:xfrm>
        </p:spPr>
        <p:txBody>
          <a:bodyPr>
            <a:norm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endParaRPr lang="en-US" sz="2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49DC3BE-9582-466C-AE61-C2DBF63A8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36"/>
            <a:ext cx="9144000" cy="5893663"/>
          </a:xfrm>
        </p:spPr>
      </p:pic>
    </p:spTree>
    <p:extLst>
      <p:ext uri="{BB962C8B-B14F-4D97-AF65-F5344CB8AC3E}">
        <p14:creationId xmlns:p14="http://schemas.microsoft.com/office/powerpoint/2010/main" val="4706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863FE0-5EA4-34EC-45CF-42C631B73A0F}"/>
              </a:ext>
            </a:extLst>
          </p:cNvPr>
          <p:cNvSpPr txBox="1"/>
          <p:nvPr/>
        </p:nvSpPr>
        <p:spPr>
          <a:xfrm>
            <a:off x="846161" y="305068"/>
            <a:ext cx="372583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                     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Ông bị đau chân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Nó sưng nó tấy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Đi phải chống gậy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Khập khiễng khập khà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Bước lên thềm nhà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Nhấc chân quá khó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Thấy ông nhăn nhó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Việt chơi ngoài sân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Lon ton lại gần</a:t>
            </a:r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Âu yếm nhanh nhảu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"Ông vịn vai cháu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Cháu đỡ ông lên!"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2E7FA-C9D8-927A-AE17-8942D2C33336}"/>
              </a:ext>
            </a:extLst>
          </p:cNvPr>
          <p:cNvSpPr txBox="1"/>
          <p:nvPr/>
        </p:nvSpPr>
        <p:spPr>
          <a:xfrm>
            <a:off x="4804012" y="1078092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Ông bước lên thềm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Trong lòng sung sướng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Quẳng gậy cúi xuống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Quên cả đớn đau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Ôm cháu xoa đầu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"Hoan hô thằng bé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Bé thế mà khỏe</a:t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Vì nó thương ông"</a:t>
            </a: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197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097D51-4D3E-7869-D053-50EB6134B8AF}"/>
              </a:ext>
            </a:extLst>
          </p:cNvPr>
          <p:cNvSpPr txBox="1"/>
          <p:nvPr/>
        </p:nvSpPr>
        <p:spPr>
          <a:xfrm>
            <a:off x="607324" y="582067"/>
            <a:ext cx="446964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002060"/>
                </a:solidFill>
                <a:effectLst/>
                <a:latin typeface="+mj-lt"/>
              </a:rPr>
              <a:t>GIỮA VÒNG GIÓ THƠM</a:t>
            </a:r>
            <a:endParaRPr lang="vi-VN" sz="2800" b="0" i="1" dirty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Này chú gà nâu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Cãi nhau chi thế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Này chị vịt bầu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Chớ gào ầm ĩ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 tớ ốm rồi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Cánh màn khép rũ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Hãy yên lặng nào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Cho bà tớ ngủ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Bàn tay nhỏ nhắn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Phe phẩy quạt nan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Đều đều ngọn gió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Rung rinh góc màn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6ABC2-C50C-0A4C-95DD-D650C62EE17F}"/>
              </a:ext>
            </a:extLst>
          </p:cNvPr>
          <p:cNvSpPr txBox="1"/>
          <p:nvPr/>
        </p:nvSpPr>
        <p:spPr>
          <a:xfrm>
            <a:off x="4572000" y="1145486"/>
            <a:ext cx="457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Bà ơi hãy ngủ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Có cháu ngồi bên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Căn nhà vắng vẻ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Khu vườn im lặng</a:t>
            </a:r>
          </a:p>
          <a:p>
            <a:pPr algn="ctr"/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Hương bưởi hương cau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Lẩn vào tay quạt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Cho bà nằm mát</a:t>
            </a:r>
            <a:b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B0F0"/>
                </a:solidFill>
                <a:effectLst/>
                <a:latin typeface="+mj-lt"/>
              </a:rPr>
              <a:t>Giữa vòng gió thơm.</a:t>
            </a:r>
          </a:p>
        </p:txBody>
      </p:sp>
    </p:spTree>
    <p:extLst>
      <p:ext uri="{BB962C8B-B14F-4D97-AF65-F5344CB8AC3E}">
        <p14:creationId xmlns:p14="http://schemas.microsoft.com/office/powerpoint/2010/main" val="111213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BD4CCE-CEFE-1B04-C5DD-5269E3D954FC}"/>
              </a:ext>
            </a:extLst>
          </p:cNvPr>
          <p:cNvSpPr txBox="1"/>
          <p:nvPr/>
        </p:nvSpPr>
        <p:spPr>
          <a:xfrm>
            <a:off x="791570" y="550544"/>
            <a:ext cx="753356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+mj-lt"/>
              </a:rPr>
              <a:t>VỀ QUÊ</a:t>
            </a:r>
            <a:endParaRPr lang="vi-VN" sz="2800" b="0" i="0" dirty="0">
              <a:solidFill>
                <a:srgbClr val="002060"/>
              </a:solidFill>
              <a:effectLst/>
              <a:latin typeface="+mj-lt"/>
            </a:endParaRPr>
          </a:p>
          <a:p>
            <a:pPr algn="ct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Nghỉ hè bé được về quê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Được đi lên rẫy, được về tắm sông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Thăm bà rồi lại thăm ông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Thả diều câu cá sướng không gì bằng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Đêm về bé ngắm ông trăng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Nghe ông kể chuyện chị Hằng ngày xưa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Bà rang đậu lạc thơm chưa?</a:t>
            </a:r>
            <a:b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</a:br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Mời ông, bà, bé say sưa chuyện trò.</a:t>
            </a:r>
          </a:p>
          <a:p>
            <a:pPr algn="r"/>
            <a:endParaRPr lang="en-US" sz="2800" b="0" i="0" dirty="0">
              <a:solidFill>
                <a:srgbClr val="002060"/>
              </a:solidFill>
              <a:effectLst/>
              <a:latin typeface="+mj-lt"/>
            </a:endParaRPr>
          </a:p>
          <a:p>
            <a:pPr algn="r"/>
            <a:r>
              <a:rPr lang="vi-VN" sz="2800" b="0" i="0" dirty="0">
                <a:solidFill>
                  <a:srgbClr val="002060"/>
                </a:solidFill>
                <a:effectLst/>
                <a:latin typeface="+mj-lt"/>
              </a:rPr>
              <a:t>Nguyễn Lãm Thắng</a:t>
            </a:r>
          </a:p>
          <a:p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endParaRPr lang="en-US" sz="28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6725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23998" y="1737708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737" y="459896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931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2" y="1308293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524000" y="4806598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438" y="2067456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94" y="109486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53" y="286933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550" y="2953682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3388" y="78785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9" y="487237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702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184731" y="1782648"/>
            <a:ext cx="659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2. Đọc cho bạn nghe 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iCiel Cucho" pitchFamily="50" charset="0"/>
            </a:endParaRPr>
          </a:p>
          <a:p>
            <a:pPr algn="ctr" defTabSz="914377">
              <a:defRPr/>
            </a:pPr>
            <a:r>
              <a:rPr lang="vi-VN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iCiel Cucho" pitchFamily="50" charset="0"/>
              </a:rPr>
              <a:t>những câu thơ em thích.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84AD39-D91F-8156-1ADD-EE7BAEB9B1A4}"/>
              </a:ext>
            </a:extLst>
          </p:cNvPr>
          <p:cNvCxnSpPr>
            <a:cxnSpLocks/>
          </p:cNvCxnSpPr>
          <p:nvPr/>
        </p:nvCxnSpPr>
        <p:spPr>
          <a:xfrm>
            <a:off x="2456597" y="2524836"/>
            <a:ext cx="439457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14F42-514B-38E6-EF3E-77B4CD7CFE15}"/>
              </a:ext>
            </a:extLst>
          </p:cNvPr>
          <p:cNvCxnSpPr>
            <a:cxnSpLocks/>
          </p:cNvCxnSpPr>
          <p:nvPr/>
        </p:nvCxnSpPr>
        <p:spPr>
          <a:xfrm>
            <a:off x="1305973" y="3352308"/>
            <a:ext cx="6173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09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3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84746" y="1017192"/>
            <a:ext cx="6247250" cy="5064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2115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097903" y="2001520"/>
            <a:ext cx="446635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-1408921" y="968974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127" y="1274028"/>
            <a:ext cx="571631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8169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4378314" y="2289399"/>
            <a:ext cx="422499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0" y="1202804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68" y="670351"/>
            <a:ext cx="391539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1169190" y="707722"/>
            <a:ext cx="391539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31" y="1470922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5351514" y="2499274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Chia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647157" y="131273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7673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484</Words>
  <Application>Microsoft Office PowerPoint</Application>
  <PresentationFormat>On-screen Show (4:3)</PresentationFormat>
  <Paragraphs>42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Arial-Rounded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Tìm đọc một bài thơ, câu chuyện về tình cảm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Admin</cp:lastModifiedBy>
  <cp:revision>6</cp:revision>
  <dcterms:created xsi:type="dcterms:W3CDTF">2021-12-10T12:13:10Z</dcterms:created>
  <dcterms:modified xsi:type="dcterms:W3CDTF">2023-12-14T02:07:44Z</dcterms:modified>
</cp:coreProperties>
</file>