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3"/>
  </p:notesMasterIdLst>
  <p:sldIdLst>
    <p:sldId id="302" r:id="rId3"/>
    <p:sldId id="264" r:id="rId4"/>
    <p:sldId id="310" r:id="rId5"/>
    <p:sldId id="525" r:id="rId6"/>
    <p:sldId id="526" r:id="rId7"/>
    <p:sldId id="523" r:id="rId8"/>
    <p:sldId id="307" r:id="rId9"/>
    <p:sldId id="524" r:id="rId10"/>
    <p:sldId id="305" r:id="rId11"/>
    <p:sldId id="301" r:id="rId12"/>
  </p:sldIdLst>
  <p:sldSz cx="12558713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 userDrawn="1">
          <p15:clr>
            <a:srgbClr val="A4A3A4"/>
          </p15:clr>
        </p15:guide>
        <p15:guide id="2" pos="39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8" autoAdjust="0"/>
  </p:normalViewPr>
  <p:slideViewPr>
    <p:cSldViewPr>
      <p:cViewPr varScale="1">
        <p:scale>
          <a:sx n="75" d="100"/>
          <a:sy n="75" d="100"/>
        </p:scale>
        <p:origin x="1746" y="78"/>
      </p:cViewPr>
      <p:guideLst>
        <p:guide orient="horz" pos="2967"/>
        <p:guide pos="395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12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2925892"/>
            <a:ext cx="10674907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3809" y="5337228"/>
            <a:ext cx="8791099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5068" y="377186"/>
            <a:ext cx="2825711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36" y="377186"/>
            <a:ext cx="8267819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1541431"/>
            <a:ext cx="10674906" cy="3279081"/>
          </a:xfrm>
        </p:spPr>
        <p:txBody>
          <a:bodyPr anchor="b"/>
          <a:lstStyle>
            <a:lvl1pPr algn="ctr"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839" y="4946966"/>
            <a:ext cx="9419035" cy="2273990"/>
          </a:xfrm>
        </p:spPr>
        <p:txBody>
          <a:bodyPr/>
          <a:lstStyle>
            <a:lvl1pPr marL="0" indent="0" algn="ctr">
              <a:buNone/>
              <a:defRPr sz="3296"/>
            </a:lvl1pPr>
            <a:lvl2pPr marL="627918" indent="0" algn="ctr">
              <a:buNone/>
              <a:defRPr sz="2747"/>
            </a:lvl2pPr>
            <a:lvl3pPr marL="1255837" indent="0" algn="ctr">
              <a:buNone/>
              <a:defRPr sz="2472"/>
            </a:lvl3pPr>
            <a:lvl4pPr marL="1883755" indent="0" algn="ctr">
              <a:buNone/>
              <a:defRPr sz="2197"/>
            </a:lvl4pPr>
            <a:lvl5pPr marL="2511674" indent="0" algn="ctr">
              <a:buNone/>
              <a:defRPr sz="2197"/>
            </a:lvl5pPr>
            <a:lvl6pPr marL="3139592" indent="0" algn="ctr">
              <a:buNone/>
              <a:defRPr sz="2197"/>
            </a:lvl6pPr>
            <a:lvl7pPr marL="3767511" indent="0" algn="ctr">
              <a:buNone/>
              <a:defRPr sz="2197"/>
            </a:lvl7pPr>
            <a:lvl8pPr marL="4395429" indent="0" algn="ctr">
              <a:buNone/>
              <a:defRPr sz="2197"/>
            </a:lvl8pPr>
            <a:lvl9pPr marL="5023348" indent="0" algn="ctr">
              <a:buNone/>
              <a:defRPr sz="2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2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8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71" y="2348122"/>
            <a:ext cx="10831890" cy="3917891"/>
          </a:xfrm>
        </p:spPr>
        <p:txBody>
          <a:bodyPr anchor="b"/>
          <a:lstStyle>
            <a:lvl1pPr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871" y="6303078"/>
            <a:ext cx="10831890" cy="2060326"/>
          </a:xfrm>
        </p:spPr>
        <p:txBody>
          <a:bodyPr/>
          <a:lstStyle>
            <a:lvl1pPr marL="0" indent="0">
              <a:buNone/>
              <a:defRPr sz="3296">
                <a:solidFill>
                  <a:schemeClr val="tx1"/>
                </a:solidFill>
              </a:defRPr>
            </a:lvl1pPr>
            <a:lvl2pPr marL="627918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255837" indent="0">
              <a:buNone/>
              <a:defRPr sz="2472">
                <a:solidFill>
                  <a:schemeClr val="tx1">
                    <a:tint val="75000"/>
                  </a:schemeClr>
                </a:solidFill>
              </a:defRPr>
            </a:lvl3pPr>
            <a:lvl4pPr marL="1883755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51167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139592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3767511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439542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02334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1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412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7848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5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501457"/>
            <a:ext cx="10831890" cy="182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049" y="2308875"/>
            <a:ext cx="5312923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5049" y="3440419"/>
            <a:ext cx="5312923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849" y="2308875"/>
            <a:ext cx="5339089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7849" y="3440419"/>
            <a:ext cx="533908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1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2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32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089" y="1356111"/>
            <a:ext cx="6357848" cy="6693338"/>
          </a:xfrm>
        </p:spPr>
        <p:txBody>
          <a:bodyPr/>
          <a:lstStyle>
            <a:lvl1pPr>
              <a:defRPr sz="4395"/>
            </a:lvl1pPr>
            <a:lvl2pPr>
              <a:defRPr sz="3846"/>
            </a:lvl2pPr>
            <a:lvl3pPr>
              <a:defRPr sz="3296"/>
            </a:lvl3pPr>
            <a:lvl4pPr>
              <a:defRPr sz="2747"/>
            </a:lvl4pPr>
            <a:lvl5pPr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9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39089" y="1356111"/>
            <a:ext cx="6357848" cy="6693338"/>
          </a:xfrm>
        </p:spPr>
        <p:txBody>
          <a:bodyPr anchor="t"/>
          <a:lstStyle>
            <a:lvl1pPr marL="0" indent="0">
              <a:buNone/>
              <a:defRPr sz="4395"/>
            </a:lvl1pPr>
            <a:lvl2pPr marL="627918" indent="0">
              <a:buNone/>
              <a:defRPr sz="3846"/>
            </a:lvl2pPr>
            <a:lvl3pPr marL="1255837" indent="0">
              <a:buNone/>
              <a:defRPr sz="3296"/>
            </a:lvl3pPr>
            <a:lvl4pPr marL="1883755" indent="0">
              <a:buNone/>
              <a:defRPr sz="2747"/>
            </a:lvl4pPr>
            <a:lvl5pPr marL="2511674" indent="0">
              <a:buNone/>
              <a:defRPr sz="2747"/>
            </a:lvl5pPr>
            <a:lvl6pPr marL="3139592" indent="0">
              <a:buNone/>
              <a:defRPr sz="2747"/>
            </a:lvl6pPr>
            <a:lvl7pPr marL="3767511" indent="0">
              <a:buNone/>
              <a:defRPr sz="2747"/>
            </a:lvl7pPr>
            <a:lvl8pPr marL="4395429" indent="0">
              <a:buNone/>
              <a:defRPr sz="2747"/>
            </a:lvl8pPr>
            <a:lvl9pPr marL="5023348" indent="0">
              <a:buNone/>
              <a:defRPr sz="27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5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8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30" y="501455"/>
            <a:ext cx="2707972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412" y="501455"/>
            <a:ext cx="7966934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3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2558713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54" y="6052353"/>
            <a:ext cx="10674907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54" y="3992026"/>
            <a:ext cx="10674907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36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12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40" y="2108304"/>
            <a:ext cx="554894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40" y="2986934"/>
            <a:ext cx="554894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659" y="2108304"/>
            <a:ext cx="5551126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659" y="2986934"/>
            <a:ext cx="5551126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43" y="375010"/>
            <a:ext cx="4131732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114" y="375014"/>
            <a:ext cx="7020669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943" y="1970947"/>
            <a:ext cx="4131732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99" y="6593055"/>
            <a:ext cx="7535228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1599" y="841576"/>
            <a:ext cx="7535228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1599" y="7371402"/>
            <a:ext cx="7535228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36" y="377187"/>
            <a:ext cx="11302842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36" y="2197692"/>
            <a:ext cx="11302842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36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0895" y="8729683"/>
            <a:ext cx="397692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0411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412" y="501457"/>
            <a:ext cx="10831890" cy="182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12" y="2507276"/>
            <a:ext cx="10831890" cy="597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412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0074" y="8729684"/>
            <a:ext cx="4238566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9591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55837" rtl="0" eaLnBrk="1" latinLnBrk="0" hangingPunct="1">
        <a:lnSpc>
          <a:spcPct val="90000"/>
        </a:lnSpc>
        <a:spcBef>
          <a:spcPct val="0"/>
        </a:spcBef>
        <a:buNone/>
        <a:defRPr sz="60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959" indent="-313959" algn="l" defTabSz="1255837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3846" kern="1200">
          <a:solidFill>
            <a:schemeClr val="tx1"/>
          </a:solidFill>
          <a:latin typeface="+mn-lt"/>
          <a:ea typeface="+mn-ea"/>
          <a:cs typeface="+mn-cs"/>
        </a:defRPr>
      </a:lvl1pPr>
      <a:lvl2pPr marL="941878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569796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197715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825633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453552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4081470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709389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337307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1pPr>
      <a:lvl2pPr marL="62791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2pPr>
      <a:lvl3pPr marL="1255837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3pPr>
      <a:lvl4pPr marL="1883755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511674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139592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3767511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395429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02334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0" y="-26809"/>
            <a:ext cx="12469599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0" y="19706"/>
            <a:ext cx="12558713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9215" y="4019971"/>
            <a:ext cx="10126141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3256" y="3938091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43944" y="99402"/>
            <a:ext cx="3360661" cy="3558994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3186" y="3904063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40303" y="8411873"/>
            <a:ext cx="12518409" cy="1022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426245" y="326674"/>
            <a:ext cx="318556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9871" y="886104"/>
            <a:ext cx="11486486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70407" y="4310943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 ÔNG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83214" y="5997583"/>
            <a:ext cx="7049792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" y="6919208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71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08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-75942" y="3111510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480" y="3538860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5942" y="8389570"/>
            <a:ext cx="12634656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6"/>
            <a:ext cx="12558714" cy="92136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95" y="2902204"/>
            <a:ext cx="2768257" cy="2245622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7533"/>
            <a:ext cx="144317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95" y="128118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13" y="5446209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476" y="7067780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0359539" y="1261057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794580" y="438530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9659448" y="381718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824005" y="240117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80389" y="160047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7724900"/>
            <a:ext cx="12558713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87" y="6633462"/>
            <a:ext cx="1469312" cy="22751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655" y="6928843"/>
            <a:ext cx="1584108" cy="2188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1699" y="810048"/>
            <a:ext cx="9818317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19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19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54020" y="2050267"/>
            <a:ext cx="13218278" cy="927305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542387" y="4103242"/>
            <a:ext cx="13246445" cy="952768"/>
            <a:chOff x="752655" y="2065203"/>
            <a:chExt cx="10209001" cy="73429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500F8B-FB66-487F-91C5-0281971A9FDB}"/>
              </a:ext>
            </a:extLst>
          </p:cNvPr>
          <p:cNvSpPr txBox="1"/>
          <p:nvPr/>
        </p:nvSpPr>
        <p:spPr>
          <a:xfrm>
            <a:off x="1830706" y="2149404"/>
            <a:ext cx="10089365" cy="12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giữa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2F8B0D-C796-4CB5-82FA-271383C605D7}"/>
              </a:ext>
            </a:extLst>
          </p:cNvPr>
          <p:cNvSpPr txBox="1"/>
          <p:nvPr/>
        </p:nvSpPr>
        <p:spPr>
          <a:xfrm>
            <a:off x="2140773" y="4238885"/>
            <a:ext cx="9201682" cy="17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Bồi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dưỡng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3678834" y="7283083"/>
            <a:ext cx="3200400" cy="213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556" y="-5348"/>
            <a:ext cx="11537158" cy="191939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86050" y="449322"/>
            <a:ext cx="935505" cy="8309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445" y="1783517"/>
            <a:ext cx="4217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4800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156" y="2423320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482" y="2993763"/>
            <a:ext cx="11874855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chuối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endParaRPr lang="en-US" u="sng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E15A7-CBFF-7F8D-E995-2373AF47B53F}"/>
              </a:ext>
            </a:extLst>
          </p:cNvPr>
          <p:cNvCxnSpPr/>
          <p:nvPr/>
        </p:nvCxnSpPr>
        <p:spPr>
          <a:xfrm>
            <a:off x="1326356" y="975519"/>
            <a:ext cx="7315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E34530-4ADC-29B2-A975-B993F7BA9568}"/>
              </a:ext>
            </a:extLst>
          </p:cNvPr>
          <p:cNvCxnSpPr>
            <a:cxnSpLocks/>
          </p:cNvCxnSpPr>
          <p:nvPr/>
        </p:nvCxnSpPr>
        <p:spPr>
          <a:xfrm>
            <a:off x="1326356" y="1914046"/>
            <a:ext cx="2209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6EACEC-2C3A-116E-41FA-A5CF5503C64B}"/>
              </a:ext>
            </a:extLst>
          </p:cNvPr>
          <p:cNvCxnSpPr>
            <a:cxnSpLocks/>
          </p:cNvCxnSpPr>
          <p:nvPr/>
        </p:nvCxnSpPr>
        <p:spPr>
          <a:xfrm>
            <a:off x="9043454" y="975519"/>
            <a:ext cx="32557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7956" y="4861719"/>
            <a:ext cx="6276975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>
                <a:solidFill>
                  <a:srgbClr val="222222"/>
                </a:solidFill>
                <a:latin typeface="+mj-lt"/>
              </a:rPr>
              <a:t>Bà </a:t>
            </a:r>
            <a:r>
              <a:rPr lang="en-US" dirty="0" smtClean="0">
                <a:solidFill>
                  <a:srgbClr val="222222"/>
                </a:solidFill>
                <a:latin typeface="+mj-lt"/>
              </a:rPr>
              <a:t>v</a:t>
            </a:r>
            <a:r>
              <a:rPr lang="vi-VN" dirty="0" smtClean="0">
                <a:solidFill>
                  <a:srgbClr val="222222"/>
                </a:solidFill>
                <a:latin typeface="+mj-lt"/>
              </a:rPr>
              <a:t>à </a:t>
            </a:r>
            <a:r>
              <a:rPr lang="en-US" dirty="0" smtClean="0">
                <a:solidFill>
                  <a:srgbClr val="222222"/>
                </a:solidFill>
                <a:latin typeface="+mj-lt"/>
              </a:rPr>
              <a:t>c</a:t>
            </a:r>
            <a:r>
              <a:rPr lang="vi-VN" dirty="0" smtClean="0">
                <a:solidFill>
                  <a:srgbClr val="222222"/>
                </a:solidFill>
                <a:latin typeface="+mj-lt"/>
              </a:rPr>
              <a:t>háu </a:t>
            </a:r>
            <a:r>
              <a:rPr lang="vi-VN" dirty="0">
                <a:solidFill>
                  <a:srgbClr val="222222"/>
                </a:solidFill>
                <a:latin typeface="+mj-lt"/>
              </a:rPr>
              <a:t>– </a:t>
            </a:r>
            <a:endParaRPr lang="en-US" dirty="0" smtClean="0">
              <a:solidFill>
                <a:srgbClr val="222222"/>
              </a:solidFill>
              <a:latin typeface="+mj-lt"/>
            </a:endParaRPr>
          </a:p>
          <a:p>
            <a:pPr algn="ctr"/>
            <a:r>
              <a:rPr lang="vi-VN" dirty="0" smtClean="0">
                <a:solidFill>
                  <a:srgbClr val="222222"/>
                </a:solidFill>
                <a:latin typeface="+mj-lt"/>
              </a:rPr>
              <a:t> Bé </a:t>
            </a:r>
            <a:r>
              <a:rPr lang="vi-VN" dirty="0">
                <a:solidFill>
                  <a:srgbClr val="222222"/>
                </a:solidFill>
                <a:latin typeface="+mj-lt"/>
              </a:rPr>
              <a:t>ơi! Mau thức dậy</a:t>
            </a:r>
            <a:br>
              <a:rPr lang="vi-VN" dirty="0">
                <a:solidFill>
                  <a:srgbClr val="222222"/>
                </a:solidFill>
                <a:latin typeface="+mj-lt"/>
              </a:rPr>
            </a:br>
            <a:r>
              <a:rPr lang="vi-VN" dirty="0">
                <a:solidFill>
                  <a:srgbClr val="222222"/>
                </a:solidFill>
                <a:latin typeface="+mj-lt"/>
              </a:rPr>
              <a:t>Tập thể dục với bà</a:t>
            </a:r>
            <a:br>
              <a:rPr lang="vi-VN" dirty="0">
                <a:solidFill>
                  <a:srgbClr val="222222"/>
                </a:solidFill>
                <a:latin typeface="+mj-lt"/>
              </a:rPr>
            </a:br>
            <a:r>
              <a:rPr lang="vi-VN" dirty="0">
                <a:solidFill>
                  <a:srgbClr val="222222"/>
                </a:solidFill>
                <a:latin typeface="+mj-lt"/>
              </a:rPr>
              <a:t>Hai bà cháu chúng ta</a:t>
            </a:r>
            <a:br>
              <a:rPr lang="vi-VN" dirty="0">
                <a:solidFill>
                  <a:srgbClr val="222222"/>
                </a:solidFill>
                <a:latin typeface="+mj-lt"/>
              </a:rPr>
            </a:br>
            <a:r>
              <a:rPr lang="vi-VN" dirty="0">
                <a:solidFill>
                  <a:srgbClr val="222222"/>
                </a:solidFill>
                <a:latin typeface="+mj-lt"/>
              </a:rPr>
              <a:t>Sống vui và sống </a:t>
            </a:r>
            <a:r>
              <a:rPr lang="vi-VN" dirty="0" smtClean="0">
                <a:solidFill>
                  <a:srgbClr val="222222"/>
                </a:solidFill>
                <a:latin typeface="+mj-lt"/>
              </a:rPr>
              <a:t>khỏe</a:t>
            </a:r>
            <a:endParaRPr lang="en-US" dirty="0" smtClean="0">
              <a:solidFill>
                <a:srgbClr val="222222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222222"/>
                </a:solidFill>
                <a:latin typeface="+mj-lt"/>
              </a:rPr>
              <a:t>                          </a:t>
            </a: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vi-VN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0"/>
            <a:ext cx="12451556" cy="43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756" y="3032919"/>
            <a:ext cx="6276975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háu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dirty="0" smtClean="0">
                <a:solidFill>
                  <a:srgbClr val="222222"/>
                </a:solidFill>
                <a:latin typeface="+mj-lt"/>
              </a:rPr>
              <a:t>Mỗi </a:t>
            </a:r>
            <a:r>
              <a:rPr lang="vi-VN" dirty="0">
                <a:solidFill>
                  <a:srgbClr val="222222"/>
                </a:solidFill>
                <a:latin typeface="+mj-lt"/>
              </a:rPr>
              <a:t>lần lên gác ba</a:t>
            </a:r>
            <a:br>
              <a:rPr lang="vi-VN" dirty="0">
                <a:solidFill>
                  <a:srgbClr val="222222"/>
                </a:solidFill>
                <a:latin typeface="+mj-lt"/>
              </a:rPr>
            </a:br>
            <a:r>
              <a:rPr lang="vi-VN" dirty="0">
                <a:solidFill>
                  <a:srgbClr val="222222"/>
                </a:solidFill>
                <a:latin typeface="+mj-lt"/>
              </a:rPr>
              <a:t>Cháu lại đòi bà bế</a:t>
            </a:r>
            <a:br>
              <a:rPr lang="vi-VN" dirty="0">
                <a:solidFill>
                  <a:srgbClr val="222222"/>
                </a:solidFill>
                <a:latin typeface="+mj-lt"/>
              </a:rPr>
            </a:br>
            <a:r>
              <a:rPr lang="vi-VN" dirty="0">
                <a:solidFill>
                  <a:srgbClr val="222222"/>
                </a:solidFill>
                <a:latin typeface="+mj-lt"/>
              </a:rPr>
              <a:t>Cháu bảo bà tay khỏe</a:t>
            </a:r>
            <a:br>
              <a:rPr lang="vi-VN" dirty="0">
                <a:solidFill>
                  <a:srgbClr val="222222"/>
                </a:solidFill>
                <a:latin typeface="+mj-lt"/>
              </a:rPr>
            </a:br>
            <a:r>
              <a:rPr lang="vi-VN" dirty="0">
                <a:solidFill>
                  <a:srgbClr val="222222"/>
                </a:solidFill>
                <a:latin typeface="+mj-lt"/>
              </a:rPr>
              <a:t>Bà bảo chân cháu lười</a:t>
            </a:r>
            <a:br>
              <a:rPr lang="vi-VN" dirty="0">
                <a:solidFill>
                  <a:srgbClr val="222222"/>
                </a:solidFill>
                <a:latin typeface="+mj-lt"/>
              </a:rPr>
            </a:br>
            <a:r>
              <a:rPr lang="vi-VN" dirty="0">
                <a:solidFill>
                  <a:srgbClr val="222222"/>
                </a:solidFill>
                <a:latin typeface="+mj-lt"/>
              </a:rPr>
              <a:t>Thế mà hóa là vui</a:t>
            </a:r>
            <a:br>
              <a:rPr lang="vi-VN" dirty="0">
                <a:solidFill>
                  <a:srgbClr val="222222"/>
                </a:solidFill>
                <a:latin typeface="+mj-lt"/>
              </a:rPr>
            </a:br>
            <a:r>
              <a:rPr lang="vi-VN" dirty="0">
                <a:solidFill>
                  <a:srgbClr val="222222"/>
                </a:solidFill>
                <a:latin typeface="+mj-lt"/>
              </a:rPr>
              <a:t>Bà cháu cùng gắng gỏi</a:t>
            </a:r>
            <a:br>
              <a:rPr lang="vi-VN" dirty="0">
                <a:solidFill>
                  <a:srgbClr val="222222"/>
                </a:solidFill>
                <a:latin typeface="+mj-lt"/>
              </a:rPr>
            </a:br>
            <a:r>
              <a:rPr lang="vi-VN" dirty="0">
                <a:solidFill>
                  <a:srgbClr val="222222"/>
                </a:solidFill>
                <a:latin typeface="+mj-lt"/>
              </a:rPr>
              <a:t>Vừa tập trèo vừa chơi</a:t>
            </a:r>
            <a:br>
              <a:rPr lang="vi-VN" dirty="0">
                <a:solidFill>
                  <a:srgbClr val="222222"/>
                </a:solidFill>
                <a:latin typeface="+mj-lt"/>
              </a:rPr>
            </a:br>
            <a:r>
              <a:rPr lang="vi-VN" dirty="0">
                <a:solidFill>
                  <a:srgbClr val="222222"/>
                </a:solidFill>
                <a:latin typeface="+mj-lt"/>
              </a:rPr>
              <a:t>Thả tiếng cười xuống </a:t>
            </a:r>
            <a:r>
              <a:rPr lang="vi-VN" dirty="0" smtClean="0">
                <a:solidFill>
                  <a:srgbClr val="222222"/>
                </a:solidFill>
                <a:latin typeface="+mj-lt"/>
              </a:rPr>
              <a:t>dưới</a:t>
            </a:r>
            <a:endParaRPr lang="en-US" dirty="0" smtClean="0">
              <a:solidFill>
                <a:srgbClr val="222222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+mj-lt"/>
              </a:rPr>
              <a:t>             </a:t>
            </a:r>
            <a:r>
              <a:rPr lang="en-US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56" y="1127919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9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09D5A-48A3-4842-B590-1A01C452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" y="975519"/>
            <a:ext cx="114300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260" y="514291"/>
            <a:ext cx="11336041" cy="191939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83412" y="716589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83412" y="196922"/>
            <a:ext cx="12391889" cy="45538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30361" y="8389570"/>
            <a:ext cx="15819438" cy="1022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05" y="2672543"/>
            <a:ext cx="8697163" cy="56283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8A2B2-12BA-F322-422A-20E2B6ABFFEE}"/>
              </a:ext>
            </a:extLst>
          </p:cNvPr>
          <p:cNvCxnSpPr/>
          <p:nvPr/>
        </p:nvCxnSpPr>
        <p:spPr>
          <a:xfrm>
            <a:off x="1478756" y="1508919"/>
            <a:ext cx="9448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7BA3EC-BEF3-0875-4D2A-425340C2849A}"/>
              </a:ext>
            </a:extLst>
          </p:cNvPr>
          <p:cNvCxnSpPr>
            <a:cxnSpLocks/>
          </p:cNvCxnSpPr>
          <p:nvPr/>
        </p:nvCxnSpPr>
        <p:spPr>
          <a:xfrm>
            <a:off x="1478756" y="2433685"/>
            <a:ext cx="6324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0359539" y="1261057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794580" y="438530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9659448" y="381718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824005" y="240117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80389" y="160047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7724900"/>
            <a:ext cx="12558713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87" y="6633462"/>
            <a:ext cx="1469312" cy="22751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655" y="6928843"/>
            <a:ext cx="1584108" cy="2188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1699" y="810048"/>
            <a:ext cx="9818317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19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19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54020" y="2050267"/>
            <a:ext cx="13218278" cy="927305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542387" y="4103242"/>
            <a:ext cx="13246445" cy="952768"/>
            <a:chOff x="752655" y="2065203"/>
            <a:chExt cx="10209001" cy="73429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500F8B-FB66-487F-91C5-0281971A9FDB}"/>
              </a:ext>
            </a:extLst>
          </p:cNvPr>
          <p:cNvSpPr txBox="1"/>
          <p:nvPr/>
        </p:nvSpPr>
        <p:spPr>
          <a:xfrm>
            <a:off x="1830706" y="2149404"/>
            <a:ext cx="10089365" cy="12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2F8B0D-C796-4CB5-82FA-271383C605D7}"/>
              </a:ext>
            </a:extLst>
          </p:cNvPr>
          <p:cNvSpPr txBox="1"/>
          <p:nvPr/>
        </p:nvSpPr>
        <p:spPr>
          <a:xfrm>
            <a:off x="2140773" y="4238885"/>
            <a:ext cx="9201682" cy="17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Bồi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dưỡng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31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8389570"/>
            <a:ext cx="12558713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6"/>
            <a:ext cx="12418329" cy="82301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-415983" y="1356520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79988" y="2820693"/>
            <a:ext cx="12138340" cy="4347273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275" y="765231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5" y="7164036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17" y="218540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7" y="7582161"/>
            <a:ext cx="1433079" cy="1503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27" y="7067435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323</Words>
  <Application>Microsoft Office PowerPoint</Application>
  <PresentationFormat>Custom</PresentationFormat>
  <Paragraphs>62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694</cp:revision>
  <dcterms:created xsi:type="dcterms:W3CDTF">2020-12-08T15:48:47Z</dcterms:created>
  <dcterms:modified xsi:type="dcterms:W3CDTF">2023-12-21T14:21:09Z</dcterms:modified>
</cp:coreProperties>
</file>