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302" r:id="rId4"/>
    <p:sldId id="298" r:id="rId5"/>
    <p:sldId id="304" r:id="rId6"/>
    <p:sldId id="305" r:id="rId7"/>
    <p:sldId id="275" r:id="rId8"/>
    <p:sldId id="296" r:id="rId9"/>
    <p:sldId id="303" r:id="rId10"/>
    <p:sldId id="300" r:id="rId11"/>
    <p:sldId id="301" r:id="rId12"/>
  </p:sldIdLst>
  <p:sldSz cx="11542713" cy="6492875"/>
  <p:notesSz cx="6858000" cy="9144000"/>
  <p:defaultTextStyle>
    <a:defPPr>
      <a:defRPr lang="en-US"/>
    </a:defPPr>
    <a:lvl1pPr marL="0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8582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7164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75745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34328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92910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51492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10074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68656" algn="l" defTabSz="111716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5" userDrawn="1">
          <p15:clr>
            <a:srgbClr val="A4A3A4"/>
          </p15:clr>
        </p15:guide>
        <p15:guide id="2" pos="36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AEC8"/>
    <a:srgbClr val="93CDDD"/>
    <a:srgbClr val="FCEC8E"/>
    <a:srgbClr val="00863D"/>
    <a:srgbClr val="F68426"/>
    <a:srgbClr val="FFC611"/>
    <a:srgbClr val="FFD347"/>
    <a:srgbClr val="FFD243"/>
    <a:srgbClr val="EBF6F9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49" autoAdjust="0"/>
  </p:normalViewPr>
  <p:slideViewPr>
    <p:cSldViewPr>
      <p:cViewPr varScale="1">
        <p:scale>
          <a:sx n="69" d="100"/>
          <a:sy n="69" d="100"/>
        </p:scale>
        <p:origin x="894" y="84"/>
      </p:cViewPr>
      <p:guideLst>
        <p:guide orient="horz" pos="2045"/>
        <p:guide pos="3636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58658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17315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75973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34630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93289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51947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10604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69262" algn="l" defTabSz="11173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80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7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704" y="2017003"/>
            <a:ext cx="9811306" cy="13917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1407" y="3679296"/>
            <a:ext cx="8079899" cy="16592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0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7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0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68467" y="260017"/>
            <a:ext cx="2597110" cy="55399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136" y="260017"/>
            <a:ext cx="7598953" cy="55399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795" y="4172276"/>
            <a:ext cx="9811306" cy="1289557"/>
          </a:xfrm>
        </p:spPr>
        <p:txBody>
          <a:bodyPr anchor="t"/>
          <a:lstStyle>
            <a:lvl1pPr algn="l">
              <a:defRPr sz="515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795" y="2751958"/>
            <a:ext cx="9811306" cy="1420316"/>
          </a:xfrm>
        </p:spPr>
        <p:txBody>
          <a:bodyPr anchor="b"/>
          <a:lstStyle>
            <a:lvl1pPr marL="0" indent="0">
              <a:buNone/>
              <a:defRPr sz="2525">
                <a:solidFill>
                  <a:schemeClr val="tx1">
                    <a:tint val="75000"/>
                  </a:schemeClr>
                </a:solidFill>
              </a:defRPr>
            </a:lvl1pPr>
            <a:lvl2pPr marL="587572" indent="0">
              <a:buNone/>
              <a:defRPr sz="2314">
                <a:solidFill>
                  <a:schemeClr val="tx1">
                    <a:tint val="75000"/>
                  </a:schemeClr>
                </a:solidFill>
              </a:defRPr>
            </a:lvl2pPr>
            <a:lvl3pPr marL="1175145" indent="0">
              <a:buNone/>
              <a:defRPr sz="2104">
                <a:solidFill>
                  <a:schemeClr val="tx1">
                    <a:tint val="75000"/>
                  </a:schemeClr>
                </a:solidFill>
              </a:defRPr>
            </a:lvl3pPr>
            <a:lvl4pPr marL="1762716" indent="0">
              <a:buNone/>
              <a:defRPr sz="1788">
                <a:solidFill>
                  <a:schemeClr val="tx1">
                    <a:tint val="75000"/>
                  </a:schemeClr>
                </a:solidFill>
              </a:defRPr>
            </a:lvl4pPr>
            <a:lvl5pPr marL="2350290" indent="0">
              <a:buNone/>
              <a:defRPr sz="1788">
                <a:solidFill>
                  <a:schemeClr val="tx1">
                    <a:tint val="75000"/>
                  </a:schemeClr>
                </a:solidFill>
              </a:defRPr>
            </a:lvl5pPr>
            <a:lvl6pPr marL="2937862" indent="0">
              <a:buNone/>
              <a:defRPr sz="1788">
                <a:solidFill>
                  <a:schemeClr val="tx1">
                    <a:tint val="75000"/>
                  </a:schemeClr>
                </a:solidFill>
              </a:defRPr>
            </a:lvl6pPr>
            <a:lvl7pPr marL="3525434" indent="0">
              <a:buNone/>
              <a:defRPr sz="1788">
                <a:solidFill>
                  <a:schemeClr val="tx1">
                    <a:tint val="75000"/>
                  </a:schemeClr>
                </a:solidFill>
              </a:defRPr>
            </a:lvl7pPr>
            <a:lvl8pPr marL="4113007" indent="0">
              <a:buNone/>
              <a:defRPr sz="1788">
                <a:solidFill>
                  <a:schemeClr val="tx1">
                    <a:tint val="75000"/>
                  </a:schemeClr>
                </a:solidFill>
              </a:defRPr>
            </a:lvl8pPr>
            <a:lvl9pPr marL="4700579" indent="0">
              <a:buNone/>
              <a:defRPr sz="1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7135" y="1515006"/>
            <a:ext cx="5098032" cy="4284997"/>
          </a:xfrm>
        </p:spPr>
        <p:txBody>
          <a:bodyPr/>
          <a:lstStyle>
            <a:lvl1pPr>
              <a:defRPr sz="3576"/>
            </a:lvl1pPr>
            <a:lvl2pPr>
              <a:defRPr sz="3051"/>
            </a:lvl2pPr>
            <a:lvl3pPr>
              <a:defRPr sz="2525"/>
            </a:lvl3pPr>
            <a:lvl4pPr>
              <a:defRPr sz="2314"/>
            </a:lvl4pPr>
            <a:lvl5pPr>
              <a:defRPr sz="2314"/>
            </a:lvl5pPr>
            <a:lvl6pPr>
              <a:defRPr sz="2314"/>
            </a:lvl6pPr>
            <a:lvl7pPr>
              <a:defRPr sz="2314"/>
            </a:lvl7pPr>
            <a:lvl8pPr>
              <a:defRPr sz="2314"/>
            </a:lvl8pPr>
            <a:lvl9pPr>
              <a:defRPr sz="23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546" y="1515006"/>
            <a:ext cx="5098032" cy="4284997"/>
          </a:xfrm>
        </p:spPr>
        <p:txBody>
          <a:bodyPr/>
          <a:lstStyle>
            <a:lvl1pPr>
              <a:defRPr sz="3576"/>
            </a:lvl1pPr>
            <a:lvl2pPr>
              <a:defRPr sz="3051"/>
            </a:lvl2pPr>
            <a:lvl3pPr>
              <a:defRPr sz="2525"/>
            </a:lvl3pPr>
            <a:lvl4pPr>
              <a:defRPr sz="2314"/>
            </a:lvl4pPr>
            <a:lvl5pPr>
              <a:defRPr sz="2314"/>
            </a:lvl5pPr>
            <a:lvl6pPr>
              <a:defRPr sz="2314"/>
            </a:lvl6pPr>
            <a:lvl7pPr>
              <a:defRPr sz="2314"/>
            </a:lvl7pPr>
            <a:lvl8pPr>
              <a:defRPr sz="2314"/>
            </a:lvl8pPr>
            <a:lvl9pPr>
              <a:defRPr sz="23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135" y="1453384"/>
            <a:ext cx="5100037" cy="605701"/>
          </a:xfrm>
        </p:spPr>
        <p:txBody>
          <a:bodyPr anchor="b"/>
          <a:lstStyle>
            <a:lvl1pPr marL="0" indent="0">
              <a:buNone/>
              <a:defRPr sz="3051" b="1"/>
            </a:lvl1pPr>
            <a:lvl2pPr marL="587572" indent="0">
              <a:buNone/>
              <a:defRPr sz="2525" b="1"/>
            </a:lvl2pPr>
            <a:lvl3pPr marL="1175145" indent="0">
              <a:buNone/>
              <a:defRPr sz="2314" b="1"/>
            </a:lvl3pPr>
            <a:lvl4pPr marL="1762716" indent="0">
              <a:buNone/>
              <a:defRPr sz="2104" b="1"/>
            </a:lvl4pPr>
            <a:lvl5pPr marL="2350290" indent="0">
              <a:buNone/>
              <a:defRPr sz="2104" b="1"/>
            </a:lvl5pPr>
            <a:lvl6pPr marL="2937862" indent="0">
              <a:buNone/>
              <a:defRPr sz="2104" b="1"/>
            </a:lvl6pPr>
            <a:lvl7pPr marL="3525434" indent="0">
              <a:buNone/>
              <a:defRPr sz="2104" b="1"/>
            </a:lvl7pPr>
            <a:lvl8pPr marL="4113007" indent="0">
              <a:buNone/>
              <a:defRPr sz="2104" b="1"/>
            </a:lvl8pPr>
            <a:lvl9pPr marL="4700579" indent="0">
              <a:buNone/>
              <a:defRPr sz="21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135" y="2059083"/>
            <a:ext cx="5100037" cy="3740919"/>
          </a:xfrm>
        </p:spPr>
        <p:txBody>
          <a:bodyPr/>
          <a:lstStyle>
            <a:lvl1pPr>
              <a:defRPr sz="3051"/>
            </a:lvl1pPr>
            <a:lvl2pPr>
              <a:defRPr sz="2525"/>
            </a:lvl2pPr>
            <a:lvl3pPr>
              <a:defRPr sz="2314"/>
            </a:lvl3pPr>
            <a:lvl4pPr>
              <a:defRPr sz="2104"/>
            </a:lvl4pPr>
            <a:lvl5pPr>
              <a:defRPr sz="2104"/>
            </a:lvl5pPr>
            <a:lvl6pPr>
              <a:defRPr sz="2104"/>
            </a:lvl6pPr>
            <a:lvl7pPr>
              <a:defRPr sz="2104"/>
            </a:lvl7pPr>
            <a:lvl8pPr>
              <a:defRPr sz="2104"/>
            </a:lvl8pPr>
            <a:lvl9pPr>
              <a:defRPr sz="21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541" y="1453384"/>
            <a:ext cx="5102039" cy="605701"/>
          </a:xfrm>
        </p:spPr>
        <p:txBody>
          <a:bodyPr anchor="b"/>
          <a:lstStyle>
            <a:lvl1pPr marL="0" indent="0">
              <a:buNone/>
              <a:defRPr sz="3051" b="1"/>
            </a:lvl1pPr>
            <a:lvl2pPr marL="587572" indent="0">
              <a:buNone/>
              <a:defRPr sz="2525" b="1"/>
            </a:lvl2pPr>
            <a:lvl3pPr marL="1175145" indent="0">
              <a:buNone/>
              <a:defRPr sz="2314" b="1"/>
            </a:lvl3pPr>
            <a:lvl4pPr marL="1762716" indent="0">
              <a:buNone/>
              <a:defRPr sz="2104" b="1"/>
            </a:lvl4pPr>
            <a:lvl5pPr marL="2350290" indent="0">
              <a:buNone/>
              <a:defRPr sz="2104" b="1"/>
            </a:lvl5pPr>
            <a:lvl6pPr marL="2937862" indent="0">
              <a:buNone/>
              <a:defRPr sz="2104" b="1"/>
            </a:lvl6pPr>
            <a:lvl7pPr marL="3525434" indent="0">
              <a:buNone/>
              <a:defRPr sz="2104" b="1"/>
            </a:lvl7pPr>
            <a:lvl8pPr marL="4113007" indent="0">
              <a:buNone/>
              <a:defRPr sz="2104" b="1"/>
            </a:lvl8pPr>
            <a:lvl9pPr marL="4700579" indent="0">
              <a:buNone/>
              <a:defRPr sz="21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541" y="2059083"/>
            <a:ext cx="5102039" cy="3740919"/>
          </a:xfrm>
        </p:spPr>
        <p:txBody>
          <a:bodyPr/>
          <a:lstStyle>
            <a:lvl1pPr>
              <a:defRPr sz="3051"/>
            </a:lvl1pPr>
            <a:lvl2pPr>
              <a:defRPr sz="2525"/>
            </a:lvl2pPr>
            <a:lvl3pPr>
              <a:defRPr sz="2314"/>
            </a:lvl3pPr>
            <a:lvl4pPr>
              <a:defRPr sz="2104"/>
            </a:lvl4pPr>
            <a:lvl5pPr>
              <a:defRPr sz="2104"/>
            </a:lvl5pPr>
            <a:lvl6pPr>
              <a:defRPr sz="2104"/>
            </a:lvl6pPr>
            <a:lvl7pPr>
              <a:defRPr sz="2104"/>
            </a:lvl7pPr>
            <a:lvl8pPr>
              <a:defRPr sz="2104"/>
            </a:lvl8pPr>
            <a:lvl9pPr>
              <a:defRPr sz="21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139" y="258512"/>
            <a:ext cx="3797473" cy="1100182"/>
          </a:xfrm>
        </p:spPr>
        <p:txBody>
          <a:bodyPr anchor="b"/>
          <a:lstStyle>
            <a:lvl1pPr algn="l">
              <a:defRPr sz="25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880" y="258516"/>
            <a:ext cx="6452697" cy="5541489"/>
          </a:xfrm>
        </p:spPr>
        <p:txBody>
          <a:bodyPr/>
          <a:lstStyle>
            <a:lvl1pPr>
              <a:defRPr sz="4102"/>
            </a:lvl1pPr>
            <a:lvl2pPr>
              <a:defRPr sz="3576"/>
            </a:lvl2pPr>
            <a:lvl3pPr>
              <a:defRPr sz="3051"/>
            </a:lvl3pPr>
            <a:lvl4pPr>
              <a:defRPr sz="2525"/>
            </a:lvl4pPr>
            <a:lvl5pPr>
              <a:defRPr sz="2525"/>
            </a:lvl5pPr>
            <a:lvl6pPr>
              <a:defRPr sz="2525"/>
            </a:lvl6pPr>
            <a:lvl7pPr>
              <a:defRPr sz="2525"/>
            </a:lvl7pPr>
            <a:lvl8pPr>
              <a:defRPr sz="2525"/>
            </a:lvl8pPr>
            <a:lvl9pPr>
              <a:defRPr sz="25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7139" y="1358698"/>
            <a:ext cx="3797473" cy="4441307"/>
          </a:xfrm>
        </p:spPr>
        <p:txBody>
          <a:bodyPr/>
          <a:lstStyle>
            <a:lvl1pPr marL="0" indent="0">
              <a:buNone/>
              <a:defRPr sz="1788"/>
            </a:lvl1pPr>
            <a:lvl2pPr marL="587572" indent="0">
              <a:buNone/>
              <a:defRPr sz="1578"/>
            </a:lvl2pPr>
            <a:lvl3pPr marL="1175145" indent="0">
              <a:buNone/>
              <a:defRPr sz="1262"/>
            </a:lvl3pPr>
            <a:lvl4pPr marL="1762716" indent="0">
              <a:buNone/>
              <a:defRPr sz="1157"/>
            </a:lvl4pPr>
            <a:lvl5pPr marL="2350290" indent="0">
              <a:buNone/>
              <a:defRPr sz="1157"/>
            </a:lvl5pPr>
            <a:lvl6pPr marL="2937862" indent="0">
              <a:buNone/>
              <a:defRPr sz="1157"/>
            </a:lvl6pPr>
            <a:lvl7pPr marL="3525434" indent="0">
              <a:buNone/>
              <a:defRPr sz="1157"/>
            </a:lvl7pPr>
            <a:lvl8pPr marL="4113007" indent="0">
              <a:buNone/>
              <a:defRPr sz="1157"/>
            </a:lvl8pPr>
            <a:lvl9pPr marL="4700579" indent="0">
              <a:buNone/>
              <a:defRPr sz="11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453" y="4545014"/>
            <a:ext cx="6925628" cy="536565"/>
          </a:xfrm>
        </p:spPr>
        <p:txBody>
          <a:bodyPr anchor="b"/>
          <a:lstStyle>
            <a:lvl1pPr algn="l">
              <a:defRPr sz="25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62453" y="580151"/>
            <a:ext cx="6925628" cy="3895725"/>
          </a:xfrm>
        </p:spPr>
        <p:txBody>
          <a:bodyPr/>
          <a:lstStyle>
            <a:lvl1pPr marL="0" indent="0">
              <a:buNone/>
              <a:defRPr sz="4102"/>
            </a:lvl1pPr>
            <a:lvl2pPr marL="587572" indent="0">
              <a:buNone/>
              <a:defRPr sz="3576"/>
            </a:lvl2pPr>
            <a:lvl3pPr marL="1175145" indent="0">
              <a:buNone/>
              <a:defRPr sz="3051"/>
            </a:lvl3pPr>
            <a:lvl4pPr marL="1762716" indent="0">
              <a:buNone/>
              <a:defRPr sz="2525"/>
            </a:lvl4pPr>
            <a:lvl5pPr marL="2350290" indent="0">
              <a:buNone/>
              <a:defRPr sz="2525"/>
            </a:lvl5pPr>
            <a:lvl6pPr marL="2937862" indent="0">
              <a:buNone/>
              <a:defRPr sz="2525"/>
            </a:lvl6pPr>
            <a:lvl7pPr marL="3525434" indent="0">
              <a:buNone/>
              <a:defRPr sz="2525"/>
            </a:lvl7pPr>
            <a:lvl8pPr marL="4113007" indent="0">
              <a:buNone/>
              <a:defRPr sz="2525"/>
            </a:lvl8pPr>
            <a:lvl9pPr marL="4700579" indent="0">
              <a:buNone/>
              <a:defRPr sz="25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2453" y="5081579"/>
            <a:ext cx="6925628" cy="762011"/>
          </a:xfrm>
        </p:spPr>
        <p:txBody>
          <a:bodyPr/>
          <a:lstStyle>
            <a:lvl1pPr marL="0" indent="0">
              <a:buNone/>
              <a:defRPr sz="1788"/>
            </a:lvl1pPr>
            <a:lvl2pPr marL="587572" indent="0">
              <a:buNone/>
              <a:defRPr sz="1578"/>
            </a:lvl2pPr>
            <a:lvl3pPr marL="1175145" indent="0">
              <a:buNone/>
              <a:defRPr sz="1262"/>
            </a:lvl3pPr>
            <a:lvl4pPr marL="1762716" indent="0">
              <a:buNone/>
              <a:defRPr sz="1157"/>
            </a:lvl4pPr>
            <a:lvl5pPr marL="2350290" indent="0">
              <a:buNone/>
              <a:defRPr sz="1157"/>
            </a:lvl5pPr>
            <a:lvl6pPr marL="2937862" indent="0">
              <a:buNone/>
              <a:defRPr sz="1157"/>
            </a:lvl6pPr>
            <a:lvl7pPr marL="3525434" indent="0">
              <a:buNone/>
              <a:defRPr sz="1157"/>
            </a:lvl7pPr>
            <a:lvl8pPr marL="4113007" indent="0">
              <a:buNone/>
              <a:defRPr sz="1157"/>
            </a:lvl8pPr>
            <a:lvl9pPr marL="4700579" indent="0">
              <a:buNone/>
              <a:defRPr sz="11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136" y="260017"/>
            <a:ext cx="10388442" cy="1082146"/>
          </a:xfrm>
          <a:prstGeom prst="rect">
            <a:avLst/>
          </a:prstGeom>
        </p:spPr>
        <p:txBody>
          <a:bodyPr vert="horz" lIns="111716" tIns="55859" rIns="111716" bIns="5585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136" y="1515006"/>
            <a:ext cx="10388442" cy="4284997"/>
          </a:xfrm>
          <a:prstGeom prst="rect">
            <a:avLst/>
          </a:prstGeom>
        </p:spPr>
        <p:txBody>
          <a:bodyPr vert="horz" lIns="111716" tIns="55859" rIns="111716" bIns="558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7136" y="6017934"/>
            <a:ext cx="2693300" cy="345686"/>
          </a:xfrm>
          <a:prstGeom prst="rect">
            <a:avLst/>
          </a:prstGeom>
        </p:spPr>
        <p:txBody>
          <a:bodyPr vert="horz" lIns="111716" tIns="55859" rIns="111716" bIns="55859" rtlCol="0" anchor="ctr"/>
          <a:lstStyle>
            <a:lvl1pPr algn="l">
              <a:defRPr sz="15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3761" y="6017934"/>
            <a:ext cx="3655192" cy="345686"/>
          </a:xfrm>
          <a:prstGeom prst="rect">
            <a:avLst/>
          </a:prstGeom>
        </p:spPr>
        <p:txBody>
          <a:bodyPr vert="horz" lIns="111716" tIns="55859" rIns="111716" bIns="55859" rtlCol="0" anchor="ctr"/>
          <a:lstStyle>
            <a:lvl1pPr algn="ctr">
              <a:defRPr sz="15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2278" y="6017934"/>
            <a:ext cx="2693300" cy="345686"/>
          </a:xfrm>
          <a:prstGeom prst="rect">
            <a:avLst/>
          </a:prstGeom>
        </p:spPr>
        <p:txBody>
          <a:bodyPr vert="horz" lIns="111716" tIns="55859" rIns="111716" bIns="55859" rtlCol="0" anchor="ctr"/>
          <a:lstStyle>
            <a:lvl1pPr algn="r">
              <a:defRPr sz="15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5145" rtl="0" eaLnBrk="1" latinLnBrk="0" hangingPunct="1">
        <a:spcBef>
          <a:spcPct val="0"/>
        </a:spcBef>
        <a:buNone/>
        <a:defRPr sz="56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679" indent="-440679" algn="l" defTabSz="1175145" rtl="0" eaLnBrk="1" latinLnBrk="0" hangingPunct="1">
        <a:spcBef>
          <a:spcPct val="20000"/>
        </a:spcBef>
        <a:buFont typeface="Arial" pitchFamily="34" charset="0"/>
        <a:buChar char="•"/>
        <a:defRPr sz="4102" kern="1200">
          <a:solidFill>
            <a:schemeClr val="tx1"/>
          </a:solidFill>
          <a:latin typeface="+mn-lt"/>
          <a:ea typeface="+mn-ea"/>
          <a:cs typeface="+mn-cs"/>
        </a:defRPr>
      </a:lvl1pPr>
      <a:lvl2pPr marL="954805" indent="-367233" algn="l" defTabSz="1175145" rtl="0" eaLnBrk="1" latinLnBrk="0" hangingPunct="1">
        <a:spcBef>
          <a:spcPct val="20000"/>
        </a:spcBef>
        <a:buFont typeface="Arial" pitchFamily="34" charset="0"/>
        <a:buChar char="–"/>
        <a:defRPr sz="3576" kern="1200">
          <a:solidFill>
            <a:schemeClr val="tx1"/>
          </a:solidFill>
          <a:latin typeface="+mn-lt"/>
          <a:ea typeface="+mn-ea"/>
          <a:cs typeface="+mn-cs"/>
        </a:defRPr>
      </a:lvl2pPr>
      <a:lvl3pPr marL="1468931" indent="-293787" algn="l" defTabSz="1175145" rtl="0" eaLnBrk="1" latinLnBrk="0" hangingPunct="1">
        <a:spcBef>
          <a:spcPct val="20000"/>
        </a:spcBef>
        <a:buFont typeface="Arial" pitchFamily="34" charset="0"/>
        <a:buChar char="•"/>
        <a:defRPr sz="3051" kern="1200">
          <a:solidFill>
            <a:schemeClr val="tx1"/>
          </a:solidFill>
          <a:latin typeface="+mn-lt"/>
          <a:ea typeface="+mn-ea"/>
          <a:cs typeface="+mn-cs"/>
        </a:defRPr>
      </a:lvl3pPr>
      <a:lvl4pPr marL="2056503" indent="-293787" algn="l" defTabSz="1175145" rtl="0" eaLnBrk="1" latinLnBrk="0" hangingPunct="1">
        <a:spcBef>
          <a:spcPct val="20000"/>
        </a:spcBef>
        <a:buFont typeface="Arial" pitchFamily="34" charset="0"/>
        <a:buChar char="–"/>
        <a:defRPr sz="2525" kern="1200">
          <a:solidFill>
            <a:schemeClr val="tx1"/>
          </a:solidFill>
          <a:latin typeface="+mn-lt"/>
          <a:ea typeface="+mn-ea"/>
          <a:cs typeface="+mn-cs"/>
        </a:defRPr>
      </a:lvl4pPr>
      <a:lvl5pPr marL="2644076" indent="-293787" algn="l" defTabSz="1175145" rtl="0" eaLnBrk="1" latinLnBrk="0" hangingPunct="1">
        <a:spcBef>
          <a:spcPct val="20000"/>
        </a:spcBef>
        <a:buFont typeface="Arial" pitchFamily="34" charset="0"/>
        <a:buChar char="»"/>
        <a:defRPr sz="2525" kern="1200">
          <a:solidFill>
            <a:schemeClr val="tx1"/>
          </a:solidFill>
          <a:latin typeface="+mn-lt"/>
          <a:ea typeface="+mn-ea"/>
          <a:cs typeface="+mn-cs"/>
        </a:defRPr>
      </a:lvl5pPr>
      <a:lvl6pPr marL="3231647" indent="-293787" algn="l" defTabSz="1175145" rtl="0" eaLnBrk="1" latinLnBrk="0" hangingPunct="1">
        <a:spcBef>
          <a:spcPct val="20000"/>
        </a:spcBef>
        <a:buFont typeface="Arial" pitchFamily="34" charset="0"/>
        <a:buChar char="•"/>
        <a:defRPr sz="2525" kern="1200">
          <a:solidFill>
            <a:schemeClr val="tx1"/>
          </a:solidFill>
          <a:latin typeface="+mn-lt"/>
          <a:ea typeface="+mn-ea"/>
          <a:cs typeface="+mn-cs"/>
        </a:defRPr>
      </a:lvl6pPr>
      <a:lvl7pPr marL="3819220" indent="-293787" algn="l" defTabSz="1175145" rtl="0" eaLnBrk="1" latinLnBrk="0" hangingPunct="1">
        <a:spcBef>
          <a:spcPct val="20000"/>
        </a:spcBef>
        <a:buFont typeface="Arial" pitchFamily="34" charset="0"/>
        <a:buChar char="•"/>
        <a:defRPr sz="2525" kern="1200">
          <a:solidFill>
            <a:schemeClr val="tx1"/>
          </a:solidFill>
          <a:latin typeface="+mn-lt"/>
          <a:ea typeface="+mn-ea"/>
          <a:cs typeface="+mn-cs"/>
        </a:defRPr>
      </a:lvl7pPr>
      <a:lvl8pPr marL="4406793" indent="-293787" algn="l" defTabSz="1175145" rtl="0" eaLnBrk="1" latinLnBrk="0" hangingPunct="1">
        <a:spcBef>
          <a:spcPct val="20000"/>
        </a:spcBef>
        <a:buFont typeface="Arial" pitchFamily="34" charset="0"/>
        <a:buChar char="•"/>
        <a:defRPr sz="2525" kern="1200">
          <a:solidFill>
            <a:schemeClr val="tx1"/>
          </a:solidFill>
          <a:latin typeface="+mn-lt"/>
          <a:ea typeface="+mn-ea"/>
          <a:cs typeface="+mn-cs"/>
        </a:defRPr>
      </a:lvl8pPr>
      <a:lvl9pPr marL="4994365" indent="-293787" algn="l" defTabSz="1175145" rtl="0" eaLnBrk="1" latinLnBrk="0" hangingPunct="1">
        <a:spcBef>
          <a:spcPct val="20000"/>
        </a:spcBef>
        <a:buFont typeface="Arial" pitchFamily="34" charset="0"/>
        <a:buChar char="•"/>
        <a:defRPr sz="25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145" rtl="0" eaLnBrk="1" latinLnBrk="0" hangingPunct="1"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87572" algn="l" defTabSz="1175145" rtl="0" eaLnBrk="1" latinLnBrk="0" hangingPunct="1">
        <a:defRPr sz="2314" kern="1200">
          <a:solidFill>
            <a:schemeClr val="tx1"/>
          </a:solidFill>
          <a:latin typeface="+mn-lt"/>
          <a:ea typeface="+mn-ea"/>
          <a:cs typeface="+mn-cs"/>
        </a:defRPr>
      </a:lvl2pPr>
      <a:lvl3pPr marL="1175145" algn="l" defTabSz="1175145" rtl="0" eaLnBrk="1" latinLnBrk="0" hangingPunct="1">
        <a:defRPr sz="2314" kern="1200">
          <a:solidFill>
            <a:schemeClr val="tx1"/>
          </a:solidFill>
          <a:latin typeface="+mn-lt"/>
          <a:ea typeface="+mn-ea"/>
          <a:cs typeface="+mn-cs"/>
        </a:defRPr>
      </a:lvl3pPr>
      <a:lvl4pPr marL="1762716" algn="l" defTabSz="1175145" rtl="0" eaLnBrk="1" latinLnBrk="0" hangingPunct="1">
        <a:defRPr sz="2314" kern="1200">
          <a:solidFill>
            <a:schemeClr val="tx1"/>
          </a:solidFill>
          <a:latin typeface="+mn-lt"/>
          <a:ea typeface="+mn-ea"/>
          <a:cs typeface="+mn-cs"/>
        </a:defRPr>
      </a:lvl4pPr>
      <a:lvl5pPr marL="2350290" algn="l" defTabSz="1175145" rtl="0" eaLnBrk="1" latinLnBrk="0" hangingPunct="1">
        <a:defRPr sz="2314" kern="1200">
          <a:solidFill>
            <a:schemeClr val="tx1"/>
          </a:solidFill>
          <a:latin typeface="+mn-lt"/>
          <a:ea typeface="+mn-ea"/>
          <a:cs typeface="+mn-cs"/>
        </a:defRPr>
      </a:lvl5pPr>
      <a:lvl6pPr marL="2937862" algn="l" defTabSz="1175145" rtl="0" eaLnBrk="1" latinLnBrk="0" hangingPunct="1">
        <a:defRPr sz="2314" kern="1200">
          <a:solidFill>
            <a:schemeClr val="tx1"/>
          </a:solidFill>
          <a:latin typeface="+mn-lt"/>
          <a:ea typeface="+mn-ea"/>
          <a:cs typeface="+mn-cs"/>
        </a:defRPr>
      </a:lvl6pPr>
      <a:lvl7pPr marL="3525434" algn="l" defTabSz="1175145" rtl="0" eaLnBrk="1" latinLnBrk="0" hangingPunct="1">
        <a:defRPr sz="2314" kern="1200">
          <a:solidFill>
            <a:schemeClr val="tx1"/>
          </a:solidFill>
          <a:latin typeface="+mn-lt"/>
          <a:ea typeface="+mn-ea"/>
          <a:cs typeface="+mn-cs"/>
        </a:defRPr>
      </a:lvl7pPr>
      <a:lvl8pPr marL="4113007" algn="l" defTabSz="1175145" rtl="0" eaLnBrk="1" latinLnBrk="0" hangingPunct="1">
        <a:defRPr sz="2314" kern="1200">
          <a:solidFill>
            <a:schemeClr val="tx1"/>
          </a:solidFill>
          <a:latin typeface="+mn-lt"/>
          <a:ea typeface="+mn-ea"/>
          <a:cs typeface="+mn-cs"/>
        </a:defRPr>
      </a:lvl8pPr>
      <a:lvl9pPr marL="4700579" algn="l" defTabSz="1175145" rtl="0" eaLnBrk="1" latinLnBrk="0" hangingPunct="1">
        <a:defRPr sz="23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2467" y="-188058"/>
            <a:ext cx="11679853" cy="258087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34" tIns="58768" rIns="117534" bIns="58768" rtlCol="0" anchor="ctr"/>
          <a:lstStyle/>
          <a:p>
            <a:pPr algn="ctr"/>
            <a:endParaRPr lang="en-US" sz="2314"/>
          </a:p>
        </p:txBody>
      </p:sp>
      <p:sp>
        <p:nvSpPr>
          <p:cNvPr id="18" name="Flowchart: Document 17"/>
          <p:cNvSpPr/>
          <p:nvPr/>
        </p:nvSpPr>
        <p:spPr>
          <a:xfrm>
            <a:off x="-54530" y="-154330"/>
            <a:ext cx="11679853" cy="235999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17534" tIns="58768" rIns="117534" bIns="58768" rtlCol="0" anchor="ctr"/>
          <a:lstStyle/>
          <a:p>
            <a:pPr algn="ctr"/>
            <a:endParaRPr lang="en-US" sz="2314"/>
          </a:p>
        </p:txBody>
      </p:sp>
      <p:sp>
        <p:nvSpPr>
          <p:cNvPr id="5" name="Rectangle 4"/>
          <p:cNvSpPr/>
          <p:nvPr/>
        </p:nvSpPr>
        <p:spPr>
          <a:xfrm>
            <a:off x="-1" y="6484414"/>
            <a:ext cx="11542713" cy="177077"/>
          </a:xfrm>
          <a:prstGeom prst="rect">
            <a:avLst/>
          </a:prstGeom>
          <a:solidFill>
            <a:srgbClr val="50A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18" tIns="58760" rIns="117518" bIns="58760" spcCol="0" rtlCol="0" anchor="ctr"/>
          <a:lstStyle/>
          <a:p>
            <a:pPr algn="ctr"/>
            <a:endParaRPr lang="en-US" sz="2314"/>
          </a:p>
        </p:txBody>
      </p:sp>
      <p:grpSp>
        <p:nvGrpSpPr>
          <p:cNvPr id="2" name="Group 1"/>
          <p:cNvGrpSpPr/>
          <p:nvPr/>
        </p:nvGrpSpPr>
        <p:grpSpPr>
          <a:xfrm>
            <a:off x="3231227" y="2689200"/>
            <a:ext cx="6387700" cy="129490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177" tIns="48088" rIns="96177" bIns="48088" spcCol="0" rtlCol="0" anchor="ctr"/>
            <a:lstStyle/>
            <a:p>
              <a:pPr algn="ctr"/>
              <a:endParaRPr lang="en-US" sz="2314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177" tIns="48088" rIns="96177" bIns="48088" spcCol="0" rtlCol="0" anchor="ctr"/>
            <a:lstStyle/>
            <a:p>
              <a:pPr algn="ctr"/>
              <a:endParaRPr lang="en-US" sz="2314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177" tIns="48088" rIns="96177" bIns="48088" spcCol="0" rtlCol="0" anchor="ctr"/>
            <a:lstStyle/>
            <a:p>
              <a:pPr algn="ctr"/>
              <a:endParaRPr lang="en-US" sz="2314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17789" y="2632637"/>
            <a:ext cx="1252646" cy="1317728"/>
            <a:chOff x="1212273" y="1084984"/>
            <a:chExt cx="992332" cy="992332"/>
          </a:xfrm>
          <a:solidFill>
            <a:srgbClr val="00B0F0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14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14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031" y="188843"/>
            <a:ext cx="1506966" cy="1384416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50AEC8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14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14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CEC8E"/>
            </a:solidFill>
            <a:ln>
              <a:solidFill>
                <a:srgbClr val="FCEC8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314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031" y="68278"/>
            <a:ext cx="1693449" cy="1429796"/>
          </a:xfrm>
          <a:prstGeom prst="rect">
            <a:avLst/>
          </a:prstGeom>
          <a:noFill/>
        </p:spPr>
        <p:txBody>
          <a:bodyPr wrap="square" lIns="117518" tIns="58760" rIns="117518" bIns="58760" rtlCol="0">
            <a:spAutoFit/>
          </a:bodyPr>
          <a:lstStyle/>
          <a:p>
            <a:pPr algn="ctr"/>
            <a:r>
              <a:rPr lang="en-US" sz="8520" b="1" dirty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6164" y="473955"/>
            <a:ext cx="9041791" cy="911834"/>
          </a:xfrm>
          <a:prstGeom prst="rect">
            <a:avLst/>
          </a:prstGeom>
          <a:noFill/>
        </p:spPr>
        <p:txBody>
          <a:bodyPr wrap="square" lIns="117518" tIns="58760" rIns="117518" bIns="58760" rtlCol="0">
            <a:spAutoFit/>
          </a:bodyPr>
          <a:lstStyle/>
          <a:p>
            <a:pPr algn="ctr"/>
            <a:r>
              <a:rPr lang="en-US" sz="5154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LỚN LÊN TỪNG NGÀY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99693" y="2703176"/>
            <a:ext cx="1250461" cy="1266904"/>
          </a:xfrm>
          <a:prstGeom prst="rect">
            <a:avLst/>
          </a:prstGeom>
          <a:noFill/>
        </p:spPr>
        <p:txBody>
          <a:bodyPr wrap="square" lIns="117518" tIns="58760" rIns="117518" bIns="58760" rtlCol="0">
            <a:spAutoFit/>
          </a:bodyPr>
          <a:lstStyle/>
          <a:p>
            <a:pPr algn="ctr"/>
            <a:r>
              <a:rPr lang="en-US" sz="3576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576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3576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62310" y="2871089"/>
            <a:ext cx="5922882" cy="830850"/>
          </a:xfrm>
          <a:prstGeom prst="rect">
            <a:avLst/>
          </a:prstGeom>
          <a:noFill/>
        </p:spPr>
        <p:txBody>
          <a:bodyPr wrap="square" lIns="117518" tIns="58760" rIns="117518" bIns="58760" rtlCol="0">
            <a:spAutoFit/>
          </a:bodyPr>
          <a:lstStyle/>
          <a:p>
            <a:pPr algn="ctr"/>
            <a:r>
              <a:rPr lang="en-US" sz="4628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4628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628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lang="en-US" sz="4628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628" b="1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endParaRPr lang="en-US" sz="4628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9628" y="4157119"/>
            <a:ext cx="4032407" cy="830913"/>
          </a:xfrm>
          <a:prstGeom prst="rect">
            <a:avLst/>
          </a:prstGeom>
          <a:noFill/>
        </p:spPr>
        <p:txBody>
          <a:bodyPr wrap="none" lIns="117581" tIns="58791" rIns="117581" bIns="5879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628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4628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4628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4628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4628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4628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387" y="4586253"/>
            <a:ext cx="2016081" cy="165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-168615"/>
            <a:ext cx="11542713" cy="366804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14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14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885156" y="1037026"/>
            <a:ext cx="5145525" cy="687994"/>
          </a:xfrm>
          <a:prstGeom prst="rect">
            <a:avLst/>
          </a:prstGeom>
          <a:noFill/>
        </p:spPr>
        <p:txBody>
          <a:bodyPr wrap="square" lIns="88186" tIns="44093" rIns="88186" bIns="44093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892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92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892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92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892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892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892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92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892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688938" y="2634577"/>
            <a:ext cx="9547367" cy="1410563"/>
          </a:xfrm>
          <a:prstGeom prst="rect">
            <a:avLst/>
          </a:prstGeom>
          <a:noFill/>
        </p:spPr>
        <p:txBody>
          <a:bodyPr wrap="square" lIns="88186" tIns="44093" rIns="88186" bIns="44093">
            <a:spAutoFit/>
          </a:bodyPr>
          <a:lstStyle/>
          <a:p>
            <a:pPr marL="440915" indent="-440915">
              <a:lnSpc>
                <a:spcPct val="150000"/>
              </a:lnSpc>
              <a:buFontTx/>
              <a:buChar char="-"/>
            </a:pPr>
            <a:r>
              <a:rPr lang="en-US" sz="3051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051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51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51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51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051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51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051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51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51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51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051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51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051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51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051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51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thao</a:t>
            </a:r>
            <a:r>
              <a:rPr lang="en-US" sz="3051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3051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440915" indent="-440915">
              <a:lnSpc>
                <a:spcPct val="150000"/>
              </a:lnSpc>
              <a:buFontTx/>
              <a:buChar char="-"/>
            </a:pPr>
            <a:r>
              <a:rPr lang="en-US" sz="3051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051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51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051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51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051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51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051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700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-168615"/>
            <a:ext cx="11542713" cy="366804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14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14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003943" y="2131636"/>
            <a:ext cx="7226641" cy="1378427"/>
          </a:xfrm>
          <a:prstGeom prst="rect">
            <a:avLst/>
          </a:prstGeom>
          <a:noFill/>
        </p:spPr>
        <p:txBody>
          <a:bodyPr wrap="square" lIns="88172" tIns="44087" rIns="88172" bIns="44087" rtlCol="0">
            <a:spAutoFit/>
          </a:bodyPr>
          <a:lstStyle/>
          <a:p>
            <a:pPr algn="ctr" defTabSz="881697">
              <a:lnSpc>
                <a:spcPct val="150000"/>
              </a:lnSpc>
            </a:pPr>
            <a:r>
              <a:rPr lang="en-US" sz="2945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2945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945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2945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945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2945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945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2945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945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2945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945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2945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881697">
              <a:lnSpc>
                <a:spcPct val="150000"/>
              </a:lnSpc>
            </a:pPr>
            <a:r>
              <a:rPr lang="en-US" sz="2945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2945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2945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2945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945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2945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945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2945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945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2945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2945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2945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4700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152698" y="926642"/>
            <a:ext cx="316473" cy="35505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2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444352" y="109958"/>
            <a:ext cx="270779" cy="27077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2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126210" y="35816"/>
            <a:ext cx="587770" cy="58777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2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0951451" y="-53873"/>
            <a:ext cx="598446" cy="598446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2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043992" y="1537011"/>
            <a:ext cx="478564" cy="459786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2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8036" y="5446767"/>
            <a:ext cx="11560748" cy="1046058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74" y="4306718"/>
            <a:ext cx="1581942" cy="20657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5191" y="4393463"/>
            <a:ext cx="1424807" cy="19686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886020" y="588735"/>
            <a:ext cx="6693720" cy="87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112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</a:t>
            </a:r>
            <a:endParaRPr lang="zh-CN" altLang="en-US" sz="5112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650" y="1643044"/>
            <a:ext cx="9644767" cy="694203"/>
            <a:chOff x="774356" y="888444"/>
            <a:chExt cx="10187293" cy="733253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8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651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19360" y="3058986"/>
            <a:ext cx="9304739" cy="720161"/>
            <a:chOff x="752655" y="2065203"/>
            <a:chExt cx="8670492" cy="760671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7366571" cy="528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651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CCC3BEA-6C56-F3F0-D71C-DEBDA40FA3C1}"/>
              </a:ext>
            </a:extLst>
          </p:cNvPr>
          <p:cNvSpPr txBox="1"/>
          <p:nvPr/>
        </p:nvSpPr>
        <p:spPr>
          <a:xfrm>
            <a:off x="2137205" y="1655417"/>
            <a:ext cx="75335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EE875-26C1-5110-6A88-5FBD1B5E7452}"/>
              </a:ext>
            </a:extLst>
          </p:cNvPr>
          <p:cNvSpPr txBox="1"/>
          <p:nvPr/>
        </p:nvSpPr>
        <p:spPr>
          <a:xfrm>
            <a:off x="2101388" y="3271647"/>
            <a:ext cx="7905435" cy="1452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iết </a:t>
            </a:r>
            <a:r>
              <a:rPr lang="pl-P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sẻ những trải nghiệm, suy nghĩ, cảm xúc có liên quan đến văn bản đọc; biết trao đổi về nội dung bài đọc với bạn.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484414"/>
            <a:ext cx="11542713" cy="1770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18" tIns="58760" rIns="117518" bIns="58760" spcCol="0" rtlCol="0" anchor="ctr"/>
          <a:lstStyle/>
          <a:p>
            <a:pPr algn="ctr"/>
            <a:endParaRPr lang="en-US" sz="2314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-173587"/>
            <a:ext cx="11542713" cy="277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18" tIns="58760" rIns="117518" bIns="58760" spcCol="0" rtlCol="0" anchor="ctr"/>
          <a:lstStyle/>
          <a:p>
            <a:pPr algn="ctr"/>
            <a:endParaRPr lang="en-US" sz="2314">
              <a:solidFill>
                <a:srgbClr val="0070C0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288568" y="1323889"/>
            <a:ext cx="769514" cy="8094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34" tIns="58768" rIns="117534" bIns="58768" rtlCol="0" anchor="ctr"/>
          <a:lstStyle/>
          <a:p>
            <a:pPr algn="ctr"/>
            <a:r>
              <a:rPr lang="en-US" sz="3576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50460" y="1442469"/>
            <a:ext cx="9907495" cy="1025070"/>
          </a:xfrm>
          <a:prstGeom prst="rect">
            <a:avLst/>
          </a:prstGeom>
          <a:noFill/>
        </p:spPr>
        <p:txBody>
          <a:bodyPr wrap="square" lIns="117518" tIns="58760" rIns="117518" bIns="5876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2945" dirty="0" err="1"/>
              <a:t>Tìm</a:t>
            </a:r>
            <a:r>
              <a:rPr lang="en-US" sz="2945" dirty="0"/>
              <a:t> </a:t>
            </a:r>
            <a:r>
              <a:rPr lang="en-US" sz="2945" dirty="0" err="1"/>
              <a:t>đọc</a:t>
            </a:r>
            <a:r>
              <a:rPr lang="en-US" sz="2945" dirty="0"/>
              <a:t> </a:t>
            </a:r>
            <a:r>
              <a:rPr lang="en-US" sz="2945" dirty="0" err="1"/>
              <a:t>một</a:t>
            </a:r>
            <a:r>
              <a:rPr lang="en-US" sz="2945" dirty="0"/>
              <a:t> </a:t>
            </a:r>
            <a:r>
              <a:rPr lang="en-US" sz="2945" dirty="0" err="1"/>
              <a:t>bài</a:t>
            </a:r>
            <a:r>
              <a:rPr lang="en-US" sz="2945" dirty="0"/>
              <a:t> </a:t>
            </a:r>
            <a:r>
              <a:rPr lang="en-US" sz="2945" dirty="0" err="1"/>
              <a:t>thơ</a:t>
            </a:r>
            <a:r>
              <a:rPr lang="en-US" sz="2945" dirty="0"/>
              <a:t> </a:t>
            </a:r>
            <a:r>
              <a:rPr lang="en-US" sz="2945" dirty="0" err="1"/>
              <a:t>hoặc</a:t>
            </a:r>
            <a:r>
              <a:rPr lang="en-US" sz="2945" dirty="0"/>
              <a:t> </a:t>
            </a:r>
            <a:r>
              <a:rPr lang="en-US" sz="2945" dirty="0" err="1"/>
              <a:t>một</a:t>
            </a:r>
            <a:r>
              <a:rPr lang="en-US" sz="2945" dirty="0"/>
              <a:t> </a:t>
            </a:r>
            <a:r>
              <a:rPr lang="en-US" sz="2945" dirty="0" err="1"/>
              <a:t>câu</a:t>
            </a:r>
            <a:r>
              <a:rPr lang="en-US" sz="2945" dirty="0"/>
              <a:t> </a:t>
            </a:r>
            <a:r>
              <a:rPr lang="en-US" sz="2945" dirty="0" err="1"/>
              <a:t>chuyện</a:t>
            </a:r>
            <a:r>
              <a:rPr lang="en-US" sz="2945" dirty="0"/>
              <a:t> </a:t>
            </a:r>
            <a:r>
              <a:rPr lang="en-US" sz="2945" dirty="0" err="1"/>
              <a:t>viết</a:t>
            </a:r>
            <a:r>
              <a:rPr lang="en-US" sz="2945" dirty="0"/>
              <a:t> </a:t>
            </a:r>
            <a:r>
              <a:rPr lang="en-US" sz="2945" dirty="0" err="1"/>
              <a:t>về</a:t>
            </a:r>
            <a:r>
              <a:rPr lang="en-US" sz="2945" dirty="0"/>
              <a:t> </a:t>
            </a:r>
            <a:r>
              <a:rPr lang="en-US" sz="2945" dirty="0" err="1"/>
              <a:t>trẻ</a:t>
            </a:r>
            <a:r>
              <a:rPr lang="en-US" sz="2945" dirty="0"/>
              <a:t> </a:t>
            </a:r>
            <a:r>
              <a:rPr lang="en-US" sz="2945" dirty="0" err="1"/>
              <a:t>em</a:t>
            </a:r>
            <a:r>
              <a:rPr lang="en-US" sz="2945" dirty="0"/>
              <a:t> </a:t>
            </a:r>
            <a:r>
              <a:rPr lang="en-US" sz="2945" dirty="0" err="1"/>
              <a:t>làm</a:t>
            </a:r>
            <a:r>
              <a:rPr lang="en-US" sz="2945" dirty="0"/>
              <a:t> </a:t>
            </a:r>
            <a:r>
              <a:rPr lang="en-US" sz="2945" dirty="0" err="1"/>
              <a:t>việc</a:t>
            </a:r>
            <a:r>
              <a:rPr lang="en-US" sz="2945" dirty="0"/>
              <a:t> </a:t>
            </a:r>
            <a:r>
              <a:rPr lang="en-US" sz="2945" dirty="0" err="1"/>
              <a:t>nhà</a:t>
            </a:r>
            <a:r>
              <a:rPr lang="en-US" sz="2945" dirty="0"/>
              <a:t>.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84757" y="215428"/>
            <a:ext cx="2789489" cy="703714"/>
            <a:chOff x="9566064" y="964372"/>
            <a:chExt cx="5446164" cy="698253"/>
          </a:xfrm>
        </p:grpSpPr>
        <p:sp>
          <p:nvSpPr>
            <p:cNvPr id="4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236" tIns="64118" rIns="128236" bIns="64118" spcCol="0" rtlCol="0" anchor="ctr"/>
            <a:lstStyle/>
            <a:p>
              <a:pPr algn="ctr"/>
              <a:endParaRPr lang="en-US" sz="3051"/>
            </a:p>
          </p:txBody>
        </p:sp>
        <p:sp>
          <p:nvSpPr>
            <p:cNvPr id="4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236" tIns="64118" rIns="128236" bIns="64118" spcCol="0" rtlCol="0" anchor="ctr"/>
            <a:lstStyle/>
            <a:p>
              <a:pPr algn="ctr"/>
              <a:endParaRPr lang="en-US" sz="3051"/>
            </a:p>
          </p:txBody>
        </p:sp>
        <p:sp>
          <p:nvSpPr>
            <p:cNvPr id="45" name="Rectangle 10"/>
            <p:cNvSpPr/>
            <p:nvPr/>
          </p:nvSpPr>
          <p:spPr>
            <a:xfrm>
              <a:off x="9774447" y="1018432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236" tIns="64118" rIns="128236" bIns="64118" spcCol="0" rtlCol="0" anchor="ctr"/>
            <a:lstStyle/>
            <a:p>
              <a:r>
                <a:rPr lang="en-US" sz="3051" dirty="0" err="1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  <a:r>
                <a:rPr lang="en-US" sz="3051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3051" dirty="0" err="1">
                  <a:solidFill>
                    <a:srgbClr val="0070C0"/>
                  </a:solidFill>
                  <a:latin typeface="iCiel Cadena" panose="02000503000000020004" pitchFamily="2" charset="0"/>
                </a:rPr>
                <a:t>mở</a:t>
              </a:r>
              <a:r>
                <a:rPr lang="en-US" sz="3051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3051" dirty="0" err="1">
                  <a:solidFill>
                    <a:srgbClr val="0070C0"/>
                  </a:solidFill>
                  <a:latin typeface="iCiel Cadena" panose="02000503000000020004" pitchFamily="2" charset="0"/>
                </a:rPr>
                <a:t>rộng</a:t>
              </a:r>
              <a:endParaRPr lang="en-US" sz="3051" dirty="0">
                <a:solidFill>
                  <a:srgbClr val="0070C0"/>
                </a:solidFill>
                <a:latin typeface="iCiel Cadena" panose="02000503000000020004" pitchFamily="2" charset="0"/>
              </a:endParaRPr>
            </a:p>
          </p:txBody>
        </p:sp>
      </p:grpSp>
      <p:sp>
        <p:nvSpPr>
          <p:cNvPr id="46" name="Rounded Rectangular Callout 45"/>
          <p:cNvSpPr/>
          <p:nvPr/>
        </p:nvSpPr>
        <p:spPr>
          <a:xfrm>
            <a:off x="7500418" y="2361055"/>
            <a:ext cx="3561350" cy="1188944"/>
          </a:xfrm>
          <a:prstGeom prst="wedgeRoundRectCallout">
            <a:avLst>
              <a:gd name="adj1" fmla="val -38609"/>
              <a:gd name="adj2" fmla="val 8135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17581" tIns="58791" rIns="117581" bIns="58791" rtlCol="0" anchor="ctr"/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91" y="3145253"/>
            <a:ext cx="6136212" cy="327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0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156" y="82945"/>
            <a:ext cx="2207156" cy="10298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1156" y="1131165"/>
            <a:ext cx="11350334" cy="5333942"/>
          </a:xfrm>
          <a:prstGeom prst="rect">
            <a:avLst/>
          </a:prstGeom>
          <a:noFill/>
        </p:spPr>
        <p:txBody>
          <a:bodyPr wrap="square" lIns="117518" tIns="58760" rIns="117518" bIns="58760" rtlCol="0">
            <a:spAutoFit/>
          </a:bodyPr>
          <a:lstStyle/>
          <a:p>
            <a:r>
              <a:rPr lang="en-US" sz="2945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một cậu bé được bà sai đi chợ. Bà đưa cho cậu hai đồng và hai cái bát, dặn: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Cháu mua một đồng tương, một đồng mắm nhé!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 bé vâng dạ, đi ngay. Gần tới chợ, cậu bỗng hớt hải chạy về hỏi bà: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Bà ơi, bát nào đựng tương, bát nào đựng mắm?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phì cười: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Bát nào đựng tương, bát nào đựng mắm mà chẳng được.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 bé lại ra đi. Đến chợ, cậu lại ba chân bốn cẳng chạy 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về, hỏi:</a:t>
            </a:r>
          </a:p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vi-VN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Nhưng đồng nào mua mắm, đồng nào mua tương ạ?</a:t>
            </a:r>
          </a:p>
          <a:p>
            <a:pPr algn="r"/>
            <a:r>
              <a:rPr lang="vi-VN" sz="28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 Truyện cười dân gian Việt Nam</a:t>
            </a:r>
            <a:r>
              <a:rPr lang="vi-VN" sz="2945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1" y="108201"/>
            <a:ext cx="1892293" cy="7126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585" y="21037"/>
            <a:ext cx="1813290" cy="712682"/>
          </a:xfrm>
          <a:prstGeom prst="rect">
            <a:avLst/>
          </a:prstGeom>
          <a:noFill/>
        </p:spPr>
        <p:txBody>
          <a:bodyPr wrap="none" lIns="96189" tIns="48095" rIns="96189" bIns="4809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000" b="1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endParaRPr lang="en-US" sz="4000" b="1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69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156" y="82945"/>
            <a:ext cx="2207156" cy="10298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1" y="108201"/>
            <a:ext cx="1892293" cy="7126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C995EF-C10B-73E6-C0E4-681414CC6311}"/>
              </a:ext>
            </a:extLst>
          </p:cNvPr>
          <p:cNvSpPr txBox="1"/>
          <p:nvPr/>
        </p:nvSpPr>
        <p:spPr>
          <a:xfrm>
            <a:off x="4171156" y="609292"/>
            <a:ext cx="381000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     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Giúp mẹ</a:t>
            </a:r>
            <a:endParaRPr lang="en-US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vi-VN" b="1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vi-VN" sz="2800" b="0" i="0" dirty="0">
                <a:effectLst/>
                <a:latin typeface="arial" panose="020B0604020202020204" pitchFamily="34" charset="0"/>
              </a:rPr>
              <a:t>Hôm nay chủ nhật</a:t>
            </a:r>
            <a:br>
              <a:rPr lang="vi-VN" sz="2800" b="0" i="0" dirty="0">
                <a:effectLst/>
                <a:latin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</a:rPr>
              <a:t>Được nghỉ ở nhà</a:t>
            </a:r>
            <a:br>
              <a:rPr lang="vi-VN" sz="2800" b="0" i="0" dirty="0">
                <a:effectLst/>
                <a:latin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</a:rPr>
              <a:t>Em giúp mẹ cha</a:t>
            </a:r>
            <a:br>
              <a:rPr lang="vi-VN" sz="2800" b="0" i="0" dirty="0">
                <a:effectLst/>
                <a:latin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</a:rPr>
              <a:t>Nhặt rau quét dọn.</a:t>
            </a:r>
          </a:p>
          <a:p>
            <a:pPr algn="l"/>
            <a:r>
              <a:rPr lang="vi-VN" sz="2800" b="0" i="0" dirty="0">
                <a:effectLst/>
                <a:latin typeface="arial" panose="020B0604020202020204" pitchFamily="34" charset="0"/>
              </a:rPr>
              <a:t>Áo quần xếp gọn</a:t>
            </a:r>
            <a:br>
              <a:rPr lang="vi-VN" sz="2800" b="0" i="0" dirty="0">
                <a:effectLst/>
                <a:latin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</a:rPr>
              <a:t>Dỗ bé cùng chơi</a:t>
            </a:r>
            <a:br>
              <a:rPr lang="vi-VN" sz="2800" b="0" i="0" dirty="0">
                <a:effectLst/>
                <a:latin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</a:rPr>
              <a:t>Cha mẹ vui cười</a:t>
            </a:r>
            <a:br>
              <a:rPr lang="vi-VN" sz="2800" b="0" i="0" dirty="0">
                <a:effectLst/>
                <a:latin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</a:rPr>
              <a:t>Khen con ngoan quá!</a:t>
            </a:r>
          </a:p>
        </p:txBody>
      </p:sp>
    </p:spTree>
    <p:extLst>
      <p:ext uri="{BB962C8B-B14F-4D97-AF65-F5344CB8AC3E}">
        <p14:creationId xmlns:p14="http://schemas.microsoft.com/office/powerpoint/2010/main" val="2452594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1" y="108201"/>
            <a:ext cx="1892293" cy="7126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C995EF-C10B-73E6-C0E4-681414CC6311}"/>
              </a:ext>
            </a:extLst>
          </p:cNvPr>
          <p:cNvSpPr txBox="1"/>
          <p:nvPr/>
        </p:nvSpPr>
        <p:spPr>
          <a:xfrm>
            <a:off x="2342356" y="609292"/>
            <a:ext cx="73914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                   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Lấy tăm cho bà</a:t>
            </a:r>
            <a:endParaRPr lang="en-US" sz="2800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vi-VN" sz="2800" b="1" i="0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sz="2800" dirty="0">
                <a:latin typeface="arial" panose="020B0604020202020204" pitchFamily="34" charset="0"/>
              </a:rPr>
              <a:t>    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Cứ giờ dạy cháu về nhà</a:t>
            </a:r>
            <a:br>
              <a:rPr lang="vi-VN" sz="2800" b="0" i="0" dirty="0">
                <a:effectLst/>
                <a:latin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</a:rPr>
              <a:t>Ăn xong nhớ lấy cho bà cái tăm</a:t>
            </a:r>
            <a:br>
              <a:rPr lang="vi-VN" sz="2800" b="0" i="0" dirty="0">
                <a:effectLst/>
                <a:latin typeface="arial" panose="020B0604020202020204" pitchFamily="34" charset="0"/>
              </a:rPr>
            </a:br>
            <a:r>
              <a:rPr lang="en-US" sz="2800" b="0" i="0" dirty="0">
                <a:effectLst/>
                <a:latin typeface="arial" panose="020B0604020202020204" pitchFamily="34" charset="0"/>
              </a:rPr>
              <a:t>    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Nhưng bà đó rụng hết răng</a:t>
            </a:r>
            <a:br>
              <a:rPr lang="vi-VN" sz="2800" b="0" i="0" dirty="0">
                <a:effectLst/>
                <a:latin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</a:rPr>
              <a:t>Cháu không lấy được cái tăm cho bà</a:t>
            </a:r>
            <a:br>
              <a:rPr lang="vi-VN" sz="2800" b="0" i="0" dirty="0">
                <a:effectLst/>
                <a:latin typeface="arial" panose="020B0604020202020204" pitchFamily="34" charset="0"/>
              </a:rPr>
            </a:br>
            <a:r>
              <a:rPr lang="en-US" sz="2800" b="0" i="0" dirty="0">
                <a:effectLst/>
                <a:latin typeface="arial" panose="020B0604020202020204" pitchFamily="34" charset="0"/>
              </a:rPr>
              <a:t>     </a:t>
            </a:r>
            <a:r>
              <a:rPr lang="vi-VN" sz="2800" b="0" i="0" dirty="0">
                <a:effectLst/>
                <a:latin typeface="arial" panose="020B0604020202020204" pitchFamily="34" charset="0"/>
              </a:rPr>
              <a:t>Cháu đi rót nước bưng ra</a:t>
            </a:r>
            <a:br>
              <a:rPr lang="vi-VN" sz="2800" b="0" i="0" dirty="0">
                <a:effectLst/>
                <a:latin typeface="arial" panose="020B0604020202020204" pitchFamily="34" charset="0"/>
              </a:rPr>
            </a:br>
            <a:r>
              <a:rPr lang="vi-VN" sz="2800" b="0" i="0" dirty="0">
                <a:effectLst/>
                <a:latin typeface="arial" panose="020B0604020202020204" pitchFamily="34" charset="0"/>
              </a:rPr>
              <a:t>Chè thơm hương tỏa khắp nhà vui vui.</a:t>
            </a:r>
          </a:p>
        </p:txBody>
      </p:sp>
    </p:spTree>
    <p:extLst>
      <p:ext uri="{BB962C8B-B14F-4D97-AF65-F5344CB8AC3E}">
        <p14:creationId xmlns:p14="http://schemas.microsoft.com/office/powerpoint/2010/main" val="238531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 rot="10800000" flipV="1">
            <a:off x="287980" y="1020329"/>
            <a:ext cx="788259" cy="13879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34" tIns="58768" rIns="117534" bIns="58768" rtlCol="0" anchor="ctr"/>
          <a:lstStyle/>
          <a:p>
            <a:pPr algn="ctr"/>
            <a:r>
              <a:rPr lang="en-US" sz="3576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9356" y="1420205"/>
            <a:ext cx="9557635" cy="588155"/>
          </a:xfrm>
          <a:prstGeom prst="rect">
            <a:avLst/>
          </a:prstGeom>
          <a:noFill/>
        </p:spPr>
        <p:txBody>
          <a:bodyPr wrap="square" lIns="117518" tIns="58760" rIns="117518" bIns="58760" rtlCol="0">
            <a:spAutoFit/>
          </a:bodyPr>
          <a:lstStyle/>
          <a:p>
            <a:pPr algn="just"/>
            <a:r>
              <a:rPr lang="en-US" sz="3051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051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51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051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51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051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51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51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51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051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51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51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51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051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51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51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51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051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1" y="6464089"/>
            <a:ext cx="11542713" cy="1770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18" tIns="58760" rIns="117518" bIns="58760" spcCol="0" rtlCol="0" anchor="ctr"/>
          <a:lstStyle/>
          <a:p>
            <a:pPr algn="ctr"/>
            <a:endParaRPr lang="en-US" sz="2314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-193911"/>
            <a:ext cx="11542713" cy="277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18" tIns="58760" rIns="117518" bIns="58760" spcCol="0" rtlCol="0" anchor="ctr"/>
          <a:lstStyle/>
          <a:p>
            <a:pPr algn="ctr"/>
            <a:endParaRPr lang="en-US" sz="2314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4980" y="2484437"/>
            <a:ext cx="6212752" cy="1226100"/>
          </a:xfrm>
          <a:prstGeom prst="rect">
            <a:avLst/>
          </a:prstGeom>
          <a:noFill/>
        </p:spPr>
        <p:txBody>
          <a:bodyPr spcFirstLastPara="1" wrap="none" lIns="117581" tIns="58791" rIns="117581" bIns="58791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943" b="1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Ciel Mijas" pitchFamily="50" charset="0"/>
              </a:rPr>
              <a:t>Ai </a:t>
            </a:r>
            <a:r>
              <a:rPr lang="en-US" sz="6943" b="1" dirty="0" err="1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Ciel Mijas" pitchFamily="50" charset="0"/>
              </a:rPr>
              <a:t>đọc</a:t>
            </a:r>
            <a:r>
              <a:rPr lang="en-US" sz="6943" b="1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Ciel Mijas" pitchFamily="50" charset="0"/>
              </a:rPr>
              <a:t> hay </a:t>
            </a:r>
            <a:r>
              <a:rPr lang="en-US" sz="6943" b="1" dirty="0" err="1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Ciel Mijas" pitchFamily="50" charset="0"/>
              </a:rPr>
              <a:t>nhất</a:t>
            </a:r>
            <a:r>
              <a:rPr lang="en-US" sz="6943" b="1" dirty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Ciel Mijas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30584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152698" y="926642"/>
            <a:ext cx="316473" cy="35505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2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444352" y="109958"/>
            <a:ext cx="270779" cy="27077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2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126210" y="35816"/>
            <a:ext cx="587770" cy="58777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2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0951451" y="-53873"/>
            <a:ext cx="598446" cy="598446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2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043992" y="1537011"/>
            <a:ext cx="478564" cy="459786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272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8036" y="5446767"/>
            <a:ext cx="11560748" cy="1046058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674" y="4306718"/>
            <a:ext cx="1581942" cy="20657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5191" y="4393463"/>
            <a:ext cx="1424807" cy="19686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886020" y="588735"/>
            <a:ext cx="6693720" cy="87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112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 CẦU CẦN ĐẠT</a:t>
            </a:r>
            <a:endParaRPr lang="zh-CN" altLang="en-US" sz="5112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650" y="1643044"/>
            <a:ext cx="9644767" cy="694203"/>
            <a:chOff x="774356" y="888444"/>
            <a:chExt cx="10187293" cy="733253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8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651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19360" y="3058986"/>
            <a:ext cx="9304739" cy="720161"/>
            <a:chOff x="752655" y="2065203"/>
            <a:chExt cx="8670492" cy="760671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7366571" cy="528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651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CCC3BEA-6C56-F3F0-D71C-DEBDA40FA3C1}"/>
              </a:ext>
            </a:extLst>
          </p:cNvPr>
          <p:cNvSpPr txBox="1"/>
          <p:nvPr/>
        </p:nvSpPr>
        <p:spPr>
          <a:xfrm>
            <a:off x="2137205" y="1655417"/>
            <a:ext cx="75335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trẻ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6EE875-26C1-5110-6A88-5FBD1B5E7452}"/>
              </a:ext>
            </a:extLst>
          </p:cNvPr>
          <p:cNvSpPr txBox="1"/>
          <p:nvPr/>
        </p:nvSpPr>
        <p:spPr>
          <a:xfrm>
            <a:off x="2280162" y="3322095"/>
            <a:ext cx="7905435" cy="164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iết </a:t>
            </a:r>
            <a:r>
              <a:rPr lang="pl-PL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sẻ những trải nghiệm, suy nghĩ, cảm xúc có liên quan đến văn bản đọc; biết trao đổi về nội dung bài đọc với bạn.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1333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438</Words>
  <Application>Microsoft Office PowerPoint</Application>
  <PresentationFormat>Custom</PresentationFormat>
  <Paragraphs>45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</vt:lpstr>
      <vt:lpstr>Arial Rounded MT Bold</vt:lpstr>
      <vt:lpstr>Arial-Rounded</vt:lpstr>
      <vt:lpstr>Calibri</vt:lpstr>
      <vt:lpstr>iCiel Cadena</vt:lpstr>
      <vt:lpstr>iCiel Crocante</vt:lpstr>
      <vt:lpstr>iCiel Mijas</vt:lpstr>
      <vt:lpstr>iCiel Pony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Nguyen Kim Chi</cp:lastModifiedBy>
  <cp:revision>376</cp:revision>
  <dcterms:created xsi:type="dcterms:W3CDTF">2020-12-08T15:48:47Z</dcterms:created>
  <dcterms:modified xsi:type="dcterms:W3CDTF">2023-09-17T15:16:34Z</dcterms:modified>
</cp:coreProperties>
</file>