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36" r:id="rId3"/>
  </p:sldMasterIdLst>
  <p:notesMasterIdLst>
    <p:notesMasterId r:id="rId13"/>
  </p:notesMasterIdLst>
  <p:sldIdLst>
    <p:sldId id="297" r:id="rId4"/>
    <p:sldId id="298" r:id="rId5"/>
    <p:sldId id="299" r:id="rId6"/>
    <p:sldId id="257" r:id="rId7"/>
    <p:sldId id="258" r:id="rId8"/>
    <p:sldId id="259" r:id="rId9"/>
    <p:sldId id="260" r:id="rId10"/>
    <p:sldId id="300" r:id="rId11"/>
    <p:sldId id="296" r:id="rId12"/>
  </p:sldIdLst>
  <p:sldSz cx="12161838" cy="6858000"/>
  <p:notesSz cx="6858000" cy="9144000"/>
  <p:defaultTextStyle>
    <a:defPPr>
      <a:defRPr lang="en-US"/>
    </a:defPPr>
    <a:lvl1pPr marL="0" algn="l" defTabSz="9143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3" algn="l" defTabSz="9143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7" algn="l" defTabSz="9143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0" algn="l" defTabSz="9143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54" algn="l" defTabSz="9143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18" algn="l" defTabSz="9143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82" algn="l" defTabSz="9143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45" algn="l" defTabSz="9143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08" algn="l" defTabSz="9143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80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20" y="72"/>
      </p:cViewPr>
      <p:guideLst>
        <p:guide orient="horz" pos="2160"/>
        <p:guide pos="38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0CF36-AF44-423A-B40F-775783546034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61251-6DBD-4BA3-9F00-DDB18BAD0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4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3" algn="l" defTabSz="9143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27" algn="l" defTabSz="9143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90" algn="l" defTabSz="9143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54" algn="l" defTabSz="9143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18" algn="l" defTabSz="9143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82" algn="l" defTabSz="9143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45" algn="l" defTabSz="9143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08" algn="l" defTabSz="9143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8938" y="685800"/>
            <a:ext cx="60801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25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7"/>
            <a:ext cx="10337562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7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A006-AC40-4492-A1A8-DC1238CBA2A0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4F7-CAC0-4BB2-9157-36EC85F69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A006-AC40-4492-A1A8-DC1238CBA2A0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4F7-CAC0-4BB2-9157-36EC85F69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28995" y="274641"/>
            <a:ext cx="3637994" cy="58515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8678" y="274641"/>
            <a:ext cx="10717620" cy="58515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A006-AC40-4492-A1A8-DC1238CBA2A0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4F7-CAC0-4BB2-9157-36EC85F69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2" y="0"/>
            <a:ext cx="12161837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9" y="3355848"/>
            <a:ext cx="10742957" cy="1673353"/>
          </a:xfrm>
        </p:spPr>
        <p:txBody>
          <a:bodyPr vert="horz" lIns="91433" tIns="0" rIns="45716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139" y="1828801"/>
            <a:ext cx="10742957" cy="1499616"/>
          </a:xfrm>
        </p:spPr>
        <p:txBody>
          <a:bodyPr lIns="118863" tIns="0" rIns="45716" bIns="0" anchor="b"/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1BE7-206B-49FD-9AB3-C0C96A3CA8D3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42AD-3B48-41EE-92A1-C97846E64D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61838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155448"/>
            <a:ext cx="10945654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1BE7-206B-49FD-9AB3-C0C96A3CA8D3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42AD-3B48-41EE-92A1-C97846E64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61838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61838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7271" y="118872"/>
            <a:ext cx="10657824" cy="1636776"/>
          </a:xfrm>
        </p:spPr>
        <p:txBody>
          <a:bodyPr vert="horz" lIns="91433" tIns="0" rIns="91433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5109" y="1828799"/>
            <a:ext cx="10669986" cy="685801"/>
          </a:xfrm>
        </p:spPr>
        <p:txBody>
          <a:bodyPr lIns="146293" tIns="0" rIns="45716" bIns="0" anchor="t"/>
          <a:lstStyle>
            <a:lvl1pPr marL="0" indent="0">
              <a:buNone/>
              <a:defRPr sz="1900">
                <a:solidFill>
                  <a:srgbClr val="FFFFFF"/>
                </a:solidFill>
              </a:defRPr>
            </a:lvl1pPr>
            <a:lvl2pPr marL="4571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6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8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9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001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730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1BE7-206B-49FD-9AB3-C0C96A3CA8D3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42AD-3B48-41EE-92A1-C97846E64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773936"/>
            <a:ext cx="5371478" cy="4623816"/>
          </a:xfrm>
        </p:spPr>
        <p:txBody>
          <a:bodyPr lIns="91433"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773936"/>
            <a:ext cx="5371478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1BE7-206B-49FD-9AB3-C0C96A3CA8D3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42AD-3B48-41EE-92A1-C97846E64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3" y="1698989"/>
            <a:ext cx="5373591" cy="715355"/>
          </a:xfrm>
        </p:spPr>
        <p:txBody>
          <a:bodyPr lIns="146293" anchor="ctr"/>
          <a:lstStyle>
            <a:lvl1pPr marL="0" indent="0">
              <a:buNone/>
              <a:defRPr sz="2300" b="1" cap="all" baseline="0"/>
            </a:lvl1pPr>
            <a:lvl2pPr marL="457163" indent="0">
              <a:buNone/>
              <a:defRPr sz="19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2" indent="0">
              <a:buNone/>
              <a:defRPr sz="1600" b="1"/>
            </a:lvl7pPr>
            <a:lvl8pPr marL="3200145" indent="0">
              <a:buNone/>
              <a:defRPr sz="1600" b="1"/>
            </a:lvl8pPr>
            <a:lvl9pPr marL="3657308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3" y="2449512"/>
            <a:ext cx="5373591" cy="3951289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7" y="1698989"/>
            <a:ext cx="5375701" cy="715355"/>
          </a:xfrm>
        </p:spPr>
        <p:txBody>
          <a:bodyPr lIns="146293" anchor="ctr"/>
          <a:lstStyle>
            <a:lvl1pPr marL="0" indent="0">
              <a:buNone/>
              <a:defRPr sz="2300" b="1" cap="all" baseline="0"/>
            </a:lvl1pPr>
            <a:lvl2pPr marL="457163" indent="0">
              <a:buNone/>
              <a:defRPr sz="19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2" indent="0">
              <a:buNone/>
              <a:defRPr sz="1600" b="1"/>
            </a:lvl7pPr>
            <a:lvl8pPr marL="3200145" indent="0">
              <a:buNone/>
              <a:defRPr sz="1600" b="1"/>
            </a:lvl8pPr>
            <a:lvl9pPr marL="3657308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7" y="2449512"/>
            <a:ext cx="5375701" cy="3951289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1BE7-206B-49FD-9AB3-C0C96A3CA8D3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42AD-3B48-41EE-92A1-C97846E64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1BE7-206B-49FD-9AB3-C0C96A3CA8D3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42AD-3B48-41EE-92A1-C97846E64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1BE7-206B-49FD-9AB3-C0C96A3CA8D3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42AD-3B48-41EE-92A1-C97846E64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32" y="152400"/>
            <a:ext cx="3356667" cy="978408"/>
          </a:xfrm>
        </p:spPr>
        <p:txBody>
          <a:bodyPr vert="horz" lIns="73146" rIns="45716" bIns="0" rtlCol="0" anchor="b">
            <a:normAutofit/>
            <a:sp3d prstMaterial="matte"/>
          </a:bodyPr>
          <a:lstStyle>
            <a:lvl1pPr algn="l">
              <a:defRPr sz="19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5877" y="1743136"/>
            <a:ext cx="787465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231" y="1730019"/>
            <a:ext cx="3283696" cy="4572000"/>
          </a:xfrm>
        </p:spPr>
        <p:txBody>
          <a:bodyPr/>
          <a:lstStyle>
            <a:lvl1pPr marL="0" indent="0">
              <a:buNone/>
              <a:defRPr sz="1500"/>
            </a:lvl1pPr>
            <a:lvl2pPr marL="457163" indent="0">
              <a:buNone/>
              <a:defRPr sz="1200"/>
            </a:lvl2pPr>
            <a:lvl3pPr marL="914327" indent="0">
              <a:buNone/>
              <a:defRPr sz="1000"/>
            </a:lvl3pPr>
            <a:lvl4pPr marL="1371490" indent="0">
              <a:buNone/>
              <a:defRPr sz="900"/>
            </a:lvl4pPr>
            <a:lvl5pPr marL="1828654" indent="0">
              <a:buNone/>
              <a:defRPr sz="900"/>
            </a:lvl5pPr>
            <a:lvl6pPr marL="2285818" indent="0">
              <a:buNone/>
              <a:defRPr sz="900"/>
            </a:lvl6pPr>
            <a:lvl7pPr marL="2742982" indent="0">
              <a:buNone/>
              <a:defRPr sz="900"/>
            </a:lvl7pPr>
            <a:lvl8pPr marL="3200145" indent="0">
              <a:buNone/>
              <a:defRPr sz="900"/>
            </a:lvl8pPr>
            <a:lvl9pPr marL="3657308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1BE7-206B-49FD-9AB3-C0C96A3CA8D3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42AD-3B48-41EE-92A1-C97846E64D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798231" y="0"/>
            <a:ext cx="60809" cy="145389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3798231" y="0"/>
            <a:ext cx="60809" cy="145389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A006-AC40-4492-A1A8-DC1238CBA2A0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4F7-CAC0-4BB2-9157-36EC85F69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13" y="155449"/>
            <a:ext cx="3358537" cy="978408"/>
          </a:xfrm>
        </p:spPr>
        <p:txBody>
          <a:bodyPr lIns="73146" bIns="0" anchor="b">
            <a:sp3d prstMaterial="matte"/>
          </a:bodyPr>
          <a:lstStyle>
            <a:lvl1pPr algn="l">
              <a:defRPr sz="19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62164" y="1484809"/>
            <a:ext cx="8309255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163" indent="0">
              <a:buNone/>
              <a:defRPr sz="2800"/>
            </a:lvl2pPr>
            <a:lvl3pPr marL="914327" indent="0">
              <a:buNone/>
              <a:defRPr sz="2400"/>
            </a:lvl3pPr>
            <a:lvl4pPr marL="1371490" indent="0">
              <a:buNone/>
              <a:defRPr sz="1900"/>
            </a:lvl4pPr>
            <a:lvl5pPr marL="1828654" indent="0">
              <a:buNone/>
              <a:defRPr sz="1900"/>
            </a:lvl5pPr>
            <a:lvl6pPr marL="2285818" indent="0">
              <a:buNone/>
              <a:defRPr sz="1900"/>
            </a:lvl6pPr>
            <a:lvl7pPr marL="2742982" indent="0">
              <a:buNone/>
              <a:defRPr sz="1900"/>
            </a:lvl7pPr>
            <a:lvl8pPr marL="3200145" indent="0">
              <a:buNone/>
              <a:defRPr sz="1900"/>
            </a:lvl8pPr>
            <a:lvl9pPr marL="3657308" indent="0">
              <a:buNone/>
              <a:defRPr sz="19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913" y="1728217"/>
            <a:ext cx="3283696" cy="4572000"/>
          </a:xfrm>
        </p:spPr>
        <p:txBody>
          <a:bodyPr/>
          <a:lstStyle>
            <a:lvl1pPr marL="0" indent="0">
              <a:buNone/>
              <a:defRPr sz="1500"/>
            </a:lvl1pPr>
            <a:lvl2pPr marL="457163" indent="0">
              <a:buNone/>
              <a:defRPr sz="1200"/>
            </a:lvl2pPr>
            <a:lvl3pPr marL="914327" indent="0">
              <a:buNone/>
              <a:defRPr sz="1000"/>
            </a:lvl3pPr>
            <a:lvl4pPr marL="1371490" indent="0">
              <a:buNone/>
              <a:defRPr sz="900"/>
            </a:lvl4pPr>
            <a:lvl5pPr marL="1828654" indent="0">
              <a:buNone/>
              <a:defRPr sz="900"/>
            </a:lvl5pPr>
            <a:lvl6pPr marL="2285818" indent="0">
              <a:buNone/>
              <a:defRPr sz="900"/>
            </a:lvl6pPr>
            <a:lvl7pPr marL="2742982" indent="0">
              <a:buNone/>
              <a:defRPr sz="900"/>
            </a:lvl7pPr>
            <a:lvl8pPr marL="3200145" indent="0">
              <a:buNone/>
              <a:defRPr sz="900"/>
            </a:lvl8pPr>
            <a:lvl9pPr marL="3657308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8913" y="1170432"/>
            <a:ext cx="3356667" cy="201168"/>
          </a:xfrm>
        </p:spPr>
        <p:txBody>
          <a:bodyPr/>
          <a:lstStyle/>
          <a:p>
            <a:fld id="{C54A1BE7-206B-49FD-9AB3-C0C96A3CA8D3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98231" y="1"/>
            <a:ext cx="60809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3798231" y="1"/>
            <a:ext cx="60809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7730" y="1170432"/>
            <a:ext cx="6907924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91596" y="1170432"/>
            <a:ext cx="976065" cy="201168"/>
          </a:xfrm>
        </p:spPr>
        <p:txBody>
          <a:bodyPr/>
          <a:lstStyle/>
          <a:p>
            <a:fld id="{C4E942AD-3B48-41EE-92A1-C97846E64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1BE7-206B-49FD-9AB3-C0C96A3CA8D3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42AD-3B48-41EE-92A1-C97846E64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76793" y="1"/>
            <a:ext cx="60809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8841657" y="1"/>
            <a:ext cx="3344507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0030" y="274643"/>
            <a:ext cx="2533716" cy="585152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304803"/>
            <a:ext cx="8006543" cy="585152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1BE7-206B-49FD-9AB3-C0C96A3CA8D3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2087" y="6377462"/>
            <a:ext cx="5102551" cy="36512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42AD-3B48-41EE-92A1-C97846E64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9"/>
            <a:ext cx="10337562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8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7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6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4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3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2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0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9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FE8671F0-3589-4568-BED9-B25B392FE9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AFC8E35B-B7E8-4BA0-9557-E7473674A7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4"/>
            <a:ext cx="10337562" cy="136207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4"/>
            <a:ext cx="10337562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866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73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60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46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33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2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06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493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1C2F18D8-8496-4180-BCB3-AC492D427B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600204"/>
            <a:ext cx="5371478" cy="452596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600204"/>
            <a:ext cx="5371478" cy="452596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69E9DEA8-78B8-459C-8EBC-6BCB045F54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667" indent="0">
              <a:buNone/>
              <a:defRPr sz="2300" b="1"/>
            </a:lvl2pPr>
            <a:lvl3pPr marL="1037335" indent="0">
              <a:buNone/>
              <a:defRPr sz="2100" b="1"/>
            </a:lvl3pPr>
            <a:lvl4pPr marL="1556002" indent="0">
              <a:buNone/>
              <a:defRPr sz="1800" b="1"/>
            </a:lvl4pPr>
            <a:lvl5pPr marL="2074670" indent="0">
              <a:buNone/>
              <a:defRPr sz="1800" b="1"/>
            </a:lvl5pPr>
            <a:lvl6pPr marL="2593336" indent="0">
              <a:buNone/>
              <a:defRPr sz="1800" b="1"/>
            </a:lvl6pPr>
            <a:lvl7pPr marL="3112005" indent="0">
              <a:buNone/>
              <a:defRPr sz="1800" b="1"/>
            </a:lvl7pPr>
            <a:lvl8pPr marL="3630671" indent="0">
              <a:buNone/>
              <a:defRPr sz="1800" b="1"/>
            </a:lvl8pPr>
            <a:lvl9pPr marL="4149339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8" y="1535113"/>
            <a:ext cx="5375701" cy="63976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667" indent="0">
              <a:buNone/>
              <a:defRPr sz="2300" b="1"/>
            </a:lvl2pPr>
            <a:lvl3pPr marL="1037335" indent="0">
              <a:buNone/>
              <a:defRPr sz="2100" b="1"/>
            </a:lvl3pPr>
            <a:lvl4pPr marL="1556002" indent="0">
              <a:buNone/>
              <a:defRPr sz="1800" b="1"/>
            </a:lvl4pPr>
            <a:lvl5pPr marL="2074670" indent="0">
              <a:buNone/>
              <a:defRPr sz="1800" b="1"/>
            </a:lvl5pPr>
            <a:lvl6pPr marL="2593336" indent="0">
              <a:buNone/>
              <a:defRPr sz="1800" b="1"/>
            </a:lvl6pPr>
            <a:lvl7pPr marL="3112005" indent="0">
              <a:buNone/>
              <a:defRPr sz="1800" b="1"/>
            </a:lvl7pPr>
            <a:lvl8pPr marL="3630671" indent="0">
              <a:buNone/>
              <a:defRPr sz="1800" b="1"/>
            </a:lvl8pPr>
            <a:lvl9pPr marL="4149339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8" y="2174875"/>
            <a:ext cx="5375701" cy="395128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48F9B09E-C278-4131-A02A-CE063292E5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9DE55E80-A110-4D5A-8C63-9B45DFCD12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66C51E85-708B-40A4-8D1B-467D31EDFB1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2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4"/>
            <a:ext cx="10337562" cy="15001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571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6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8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9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001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730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A006-AC40-4492-A1A8-DC1238CBA2A0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4F7-CAC0-4BB2-9157-36EC85F69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5" y="273050"/>
            <a:ext cx="4001161" cy="116205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2" y="273054"/>
            <a:ext cx="6798805" cy="585311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5" y="1435104"/>
            <a:ext cx="4001161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8667" indent="0">
              <a:buNone/>
              <a:defRPr sz="1300"/>
            </a:lvl2pPr>
            <a:lvl3pPr marL="1037335" indent="0">
              <a:buNone/>
              <a:defRPr sz="1100"/>
            </a:lvl3pPr>
            <a:lvl4pPr marL="1556002" indent="0">
              <a:buNone/>
              <a:defRPr sz="1000"/>
            </a:lvl4pPr>
            <a:lvl5pPr marL="2074670" indent="0">
              <a:buNone/>
              <a:defRPr sz="1000"/>
            </a:lvl5pPr>
            <a:lvl6pPr marL="2593336" indent="0">
              <a:buNone/>
              <a:defRPr sz="1000"/>
            </a:lvl6pPr>
            <a:lvl7pPr marL="3112005" indent="0">
              <a:buNone/>
              <a:defRPr sz="1000"/>
            </a:lvl7pPr>
            <a:lvl8pPr marL="3630671" indent="0">
              <a:buNone/>
              <a:defRPr sz="1000"/>
            </a:lvl8pPr>
            <a:lvl9pPr marL="414933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076EF315-DADD-4308-A632-5C0F59FEFC6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8667" indent="0">
              <a:buNone/>
              <a:defRPr sz="3200"/>
            </a:lvl2pPr>
            <a:lvl3pPr marL="1037335" indent="0">
              <a:buNone/>
              <a:defRPr sz="2700"/>
            </a:lvl3pPr>
            <a:lvl4pPr marL="1556002" indent="0">
              <a:buNone/>
              <a:defRPr sz="2300"/>
            </a:lvl4pPr>
            <a:lvl5pPr marL="2074670" indent="0">
              <a:buNone/>
              <a:defRPr sz="2300"/>
            </a:lvl5pPr>
            <a:lvl6pPr marL="2593336" indent="0">
              <a:buNone/>
              <a:defRPr sz="2300"/>
            </a:lvl6pPr>
            <a:lvl7pPr marL="3112005" indent="0">
              <a:buNone/>
              <a:defRPr sz="2300"/>
            </a:lvl7pPr>
            <a:lvl8pPr marL="3630671" indent="0">
              <a:buNone/>
              <a:defRPr sz="2300"/>
            </a:lvl8pPr>
            <a:lvl9pPr marL="4149339" indent="0">
              <a:buNone/>
              <a:defRPr sz="23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9"/>
            <a:ext cx="7297103" cy="804862"/>
          </a:xfrm>
        </p:spPr>
        <p:txBody>
          <a:bodyPr/>
          <a:lstStyle>
            <a:lvl1pPr marL="0" indent="0">
              <a:buNone/>
              <a:defRPr sz="1600"/>
            </a:lvl1pPr>
            <a:lvl2pPr marL="518667" indent="0">
              <a:buNone/>
              <a:defRPr sz="1300"/>
            </a:lvl2pPr>
            <a:lvl3pPr marL="1037335" indent="0">
              <a:buNone/>
              <a:defRPr sz="1100"/>
            </a:lvl3pPr>
            <a:lvl4pPr marL="1556002" indent="0">
              <a:buNone/>
              <a:defRPr sz="1000"/>
            </a:lvl4pPr>
            <a:lvl5pPr marL="2074670" indent="0">
              <a:buNone/>
              <a:defRPr sz="1000"/>
            </a:lvl5pPr>
            <a:lvl6pPr marL="2593336" indent="0">
              <a:buNone/>
              <a:defRPr sz="1000"/>
            </a:lvl6pPr>
            <a:lvl7pPr marL="3112005" indent="0">
              <a:buNone/>
              <a:defRPr sz="1000"/>
            </a:lvl7pPr>
            <a:lvl8pPr marL="3630671" indent="0">
              <a:buNone/>
              <a:defRPr sz="1000"/>
            </a:lvl8pPr>
            <a:lvl9pPr marL="414933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75A5D0D4-AE9B-4410-9B7D-E4CA81A18D0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F0444445-7066-4691-8FBB-0258E929810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7332" y="274643"/>
            <a:ext cx="2736414" cy="58515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274643"/>
            <a:ext cx="8006543" cy="58515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1589E507-63E8-4C37-9A6E-9504260C56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8678" y="1600202"/>
            <a:ext cx="7176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8126" y="1600202"/>
            <a:ext cx="71788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A006-AC40-4492-A1A8-DC1238CBA2A0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4F7-CAC0-4BB2-9157-36EC85F69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3" y="1535113"/>
            <a:ext cx="5373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19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2" indent="0">
              <a:buNone/>
              <a:defRPr sz="1600" b="1"/>
            </a:lvl7pPr>
            <a:lvl8pPr marL="3200145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3" y="2174875"/>
            <a:ext cx="5373591" cy="3951289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7" y="1535113"/>
            <a:ext cx="53757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19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2" indent="0">
              <a:buNone/>
              <a:defRPr sz="1600" b="1"/>
            </a:lvl7pPr>
            <a:lvl8pPr marL="3200145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7" y="2174875"/>
            <a:ext cx="5375701" cy="3951289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A006-AC40-4492-A1A8-DC1238CBA2A0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4F7-CAC0-4BB2-9157-36EC85F69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A006-AC40-4492-A1A8-DC1238CBA2A0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4F7-CAC0-4BB2-9157-36EC85F69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A006-AC40-4492-A1A8-DC1238CBA2A0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4F7-CAC0-4BB2-9157-36EC85F69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4" y="273050"/>
            <a:ext cx="4001161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2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4" y="1435102"/>
            <a:ext cx="4001161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7163" indent="0">
              <a:buNone/>
              <a:defRPr sz="1200"/>
            </a:lvl2pPr>
            <a:lvl3pPr marL="914327" indent="0">
              <a:buNone/>
              <a:defRPr sz="1000"/>
            </a:lvl3pPr>
            <a:lvl4pPr marL="1371490" indent="0">
              <a:buNone/>
              <a:defRPr sz="900"/>
            </a:lvl4pPr>
            <a:lvl5pPr marL="1828654" indent="0">
              <a:buNone/>
              <a:defRPr sz="900"/>
            </a:lvl5pPr>
            <a:lvl6pPr marL="2285818" indent="0">
              <a:buNone/>
              <a:defRPr sz="900"/>
            </a:lvl6pPr>
            <a:lvl7pPr marL="2742982" indent="0">
              <a:buNone/>
              <a:defRPr sz="900"/>
            </a:lvl7pPr>
            <a:lvl8pPr marL="3200145" indent="0">
              <a:buNone/>
              <a:defRPr sz="900"/>
            </a:lvl8pPr>
            <a:lvl9pPr marL="365730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A006-AC40-4492-A1A8-DC1238CBA2A0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4F7-CAC0-4BB2-9157-36EC85F69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3" indent="0">
              <a:buNone/>
              <a:defRPr sz="2800"/>
            </a:lvl2pPr>
            <a:lvl3pPr marL="914327" indent="0">
              <a:buNone/>
              <a:defRPr sz="2400"/>
            </a:lvl3pPr>
            <a:lvl4pPr marL="1371490" indent="0">
              <a:buNone/>
              <a:defRPr sz="1900"/>
            </a:lvl4pPr>
            <a:lvl5pPr marL="1828654" indent="0">
              <a:buNone/>
              <a:defRPr sz="1900"/>
            </a:lvl5pPr>
            <a:lvl6pPr marL="2285818" indent="0">
              <a:buNone/>
              <a:defRPr sz="1900"/>
            </a:lvl6pPr>
            <a:lvl7pPr marL="2742982" indent="0">
              <a:buNone/>
              <a:defRPr sz="1900"/>
            </a:lvl7pPr>
            <a:lvl8pPr marL="3200145" indent="0">
              <a:buNone/>
              <a:defRPr sz="1900"/>
            </a:lvl8pPr>
            <a:lvl9pPr marL="3657308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9"/>
            <a:ext cx="7297103" cy="804862"/>
          </a:xfrm>
        </p:spPr>
        <p:txBody>
          <a:bodyPr/>
          <a:lstStyle>
            <a:lvl1pPr marL="0" indent="0">
              <a:buNone/>
              <a:defRPr sz="1500"/>
            </a:lvl1pPr>
            <a:lvl2pPr marL="457163" indent="0">
              <a:buNone/>
              <a:defRPr sz="1200"/>
            </a:lvl2pPr>
            <a:lvl3pPr marL="914327" indent="0">
              <a:buNone/>
              <a:defRPr sz="1000"/>
            </a:lvl3pPr>
            <a:lvl4pPr marL="1371490" indent="0">
              <a:buNone/>
              <a:defRPr sz="900"/>
            </a:lvl4pPr>
            <a:lvl5pPr marL="1828654" indent="0">
              <a:buNone/>
              <a:defRPr sz="900"/>
            </a:lvl5pPr>
            <a:lvl6pPr marL="2285818" indent="0">
              <a:buNone/>
              <a:defRPr sz="900"/>
            </a:lvl6pPr>
            <a:lvl7pPr marL="2742982" indent="0">
              <a:buNone/>
              <a:defRPr sz="900"/>
            </a:lvl7pPr>
            <a:lvl8pPr marL="3200145" indent="0">
              <a:buNone/>
              <a:defRPr sz="900"/>
            </a:lvl8pPr>
            <a:lvl9pPr marL="365730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A006-AC40-4492-A1A8-DC1238CBA2A0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34F7-CAC0-4BB2-9157-36EC85F69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  <a:prstGeom prst="rect">
            <a:avLst/>
          </a:prstGeom>
        </p:spPr>
        <p:txBody>
          <a:bodyPr vert="horz" lIns="91433" tIns="45716" rIns="91433" bIns="4571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00202"/>
            <a:ext cx="10945654" cy="4525963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353"/>
            <a:ext cx="2837762" cy="365124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8A006-AC40-4492-A1A8-DC1238CBA2A0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6" y="6356353"/>
            <a:ext cx="3851249" cy="365124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353"/>
            <a:ext cx="2837762" cy="365124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734F7-CAC0-4BB2-9157-36EC85F69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2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3" indent="-342873" algn="l" defTabSz="91432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0" indent="-285727" algn="l" defTabSz="91432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8" indent="-228582" algn="l" defTabSz="91432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72" indent="-228582" algn="l" defTabSz="914327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36" indent="-228582" algn="l" defTabSz="914327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00" indent="-228582" algn="l" defTabSz="91432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63" indent="-228582" algn="l" defTabSz="91432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27" indent="-228582" algn="l" defTabSz="91432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90" indent="-228582" algn="l" defTabSz="91432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7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0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54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8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82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45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8" algn="l" defTabSz="9143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61838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2" y="1"/>
            <a:ext cx="12161837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152401"/>
            <a:ext cx="10945654" cy="1251062"/>
          </a:xfrm>
          <a:prstGeom prst="rect">
            <a:avLst/>
          </a:prstGeom>
        </p:spPr>
        <p:txBody>
          <a:bodyPr vert="horz" lIns="91433" tIns="45716" rIns="45716" bIns="45716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775192"/>
            <a:ext cx="10945654" cy="4625609"/>
          </a:xfrm>
          <a:prstGeom prst="rect">
            <a:avLst/>
          </a:prstGeom>
        </p:spPr>
        <p:txBody>
          <a:bodyPr vert="horz" lIns="54860" tIns="91433" rIns="91433" bIns="45716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477000"/>
            <a:ext cx="2837762" cy="274320"/>
          </a:xfrm>
          <a:prstGeom prst="rect">
            <a:avLst/>
          </a:prstGeom>
        </p:spPr>
        <p:txBody>
          <a:bodyPr vert="horz" lIns="109719" tIns="45716" rIns="45716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54A1BE7-206B-49FD-9AB3-C0C96A3CA8D3}" type="datetimeFigureOut">
              <a:rPr lang="en-US" smtClean="0"/>
              <a:pPr/>
              <a:t>16/1/2023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2085" y="6477000"/>
            <a:ext cx="7325458" cy="274320"/>
          </a:xfrm>
          <a:prstGeom prst="rect">
            <a:avLst/>
          </a:prstGeom>
        </p:spPr>
        <p:txBody>
          <a:bodyPr vert="horz" lIns="45716" tIns="45716" rIns="45716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12133" y="6477000"/>
            <a:ext cx="976065" cy="274320"/>
          </a:xfrm>
          <a:prstGeom prst="rect">
            <a:avLst/>
          </a:prstGeom>
        </p:spPr>
        <p:txBody>
          <a:bodyPr vert="horz" lIns="91433" tIns="45716" rIns="91433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4E942AD-3B48-41EE-92A1-C97846E64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878" indent="-320015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462" indent="-274298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17" indent="-228582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56" indent="-182866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350" indent="-182866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19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502" indent="-182866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654" indent="-182866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806" indent="-182866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0958" indent="-182866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8092" y="274991"/>
            <a:ext cx="10945654" cy="1141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3733" tIns="51867" rIns="103733" bIns="518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vi-VN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8092" y="1599641"/>
            <a:ext cx="10945654" cy="452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3733" tIns="51867" rIns="103733" bIns="518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vi-V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646"/>
            <a:ext cx="2837762" cy="365536"/>
          </a:xfrm>
          <a:prstGeom prst="rect">
            <a:avLst/>
          </a:prstGeom>
        </p:spPr>
        <p:txBody>
          <a:bodyPr vert="horz" lIns="103733" tIns="51867" rIns="103733" bIns="51867" rtlCol="0" anchor="ctr"/>
          <a:lstStyle>
            <a:lvl1pPr algn="l">
              <a:defRPr sz="130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5" y="6356646"/>
            <a:ext cx="3851249" cy="365536"/>
          </a:xfrm>
          <a:prstGeom prst="rect">
            <a:avLst/>
          </a:prstGeom>
        </p:spPr>
        <p:txBody>
          <a:bodyPr vert="horz" lIns="103733" tIns="51867" rIns="103733" bIns="51867" rtlCol="0" anchor="ctr"/>
          <a:lstStyle>
            <a:lvl1pPr algn="ctr">
              <a:defRPr sz="130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646"/>
            <a:ext cx="2837762" cy="365536"/>
          </a:xfrm>
          <a:prstGeom prst="rect">
            <a:avLst/>
          </a:prstGeom>
        </p:spPr>
        <p:txBody>
          <a:bodyPr vert="horz" wrap="square" lIns="103733" tIns="51867" rIns="103733" bIns="51867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FCE3071-6252-496E-9A8B-851282BD639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18667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37335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56002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74670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8107" indent="-38810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1862" indent="-32245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5619" indent="-25873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5024" indent="-25873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2499" indent="-25873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2670" indent="-259333" algn="l" defTabSz="103733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1338" indent="-259333" algn="l" defTabSz="103733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0005" indent="-259333" algn="l" defTabSz="103733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08673" indent="-259333" algn="l" defTabSz="103733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103733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8667" algn="l" defTabSz="103733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7335" algn="l" defTabSz="103733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6002" algn="l" defTabSz="103733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4670" algn="l" defTabSz="103733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3336" algn="l" defTabSz="103733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005" algn="l" defTabSz="103733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0671" algn="l" defTabSz="103733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49339" algn="l" defTabSz="103733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image" Target="../media/image12.gif"/><Relationship Id="rId7" Type="http://schemas.openxmlformats.org/officeDocument/2006/relationships/image" Target="../media/image16.gif"/><Relationship Id="rId2" Type="http://schemas.openxmlformats.org/officeDocument/2006/relationships/slideLayout" Target="../slideLayouts/slideLayout24.xml"/><Relationship Id="rId1" Type="http://schemas.openxmlformats.org/officeDocument/2006/relationships/audio" Target="file:///E:\MUSIC\Nhac%20cach%20mang\dau%20chan%20phia%20truoc%20_cao%20minh.mp3" TargetMode="External"/><Relationship Id="rId6" Type="http://schemas.openxmlformats.org/officeDocument/2006/relationships/image" Target="../media/image15.png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185"/>
          <p:cNvSpPr>
            <a:spLocks noChangeArrowheads="1" noChangeShapeType="1" noTextEdit="1"/>
          </p:cNvSpPr>
          <p:nvPr/>
        </p:nvSpPr>
        <p:spPr bwMode="auto">
          <a:xfrm>
            <a:off x="2651920" y="152401"/>
            <a:ext cx="68675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WordArt 186"/>
          <p:cNvSpPr>
            <a:spLocks noChangeArrowheads="1" noChangeShapeType="1" noTextEdit="1"/>
          </p:cNvSpPr>
          <p:nvPr/>
        </p:nvSpPr>
        <p:spPr bwMode="auto">
          <a:xfrm>
            <a:off x="5828507" y="1443038"/>
            <a:ext cx="40386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3078" name="WordArt 187"/>
          <p:cNvSpPr>
            <a:spLocks noChangeArrowheads="1" noChangeShapeType="1" noTextEdit="1"/>
          </p:cNvSpPr>
          <p:nvPr/>
        </p:nvSpPr>
        <p:spPr bwMode="auto">
          <a:xfrm>
            <a:off x="2264570" y="3117850"/>
            <a:ext cx="8016875" cy="1874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</a:t>
            </a:r>
            <a:r>
              <a:rPr lang="en-US" sz="4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en-US" sz="4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</a:p>
          <a:p>
            <a:pPr algn="ctr"/>
            <a:r>
              <a:rPr lang="en-US" sz="4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61)</a:t>
            </a:r>
            <a:endParaRPr lang="en-US" sz="4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79" name="Group 18"/>
          <p:cNvGrpSpPr>
            <a:grpSpLocks/>
          </p:cNvGrpSpPr>
          <p:nvPr/>
        </p:nvGrpSpPr>
        <p:grpSpPr bwMode="auto">
          <a:xfrm>
            <a:off x="2347119" y="914400"/>
            <a:ext cx="2895600" cy="22860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3081" name="Picture 26" descr="cosmo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25" descr="BOOK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24" descr="BOOK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23" descr="QUILLPE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5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latin typeface="VnBangkok"/>
                  <a:cs typeface="Times New Roman" panose="02020603050405020304" pitchFamily="18" charset="0"/>
                </a:rPr>
                <a:t> </a:t>
              </a:r>
              <a:endParaRPr lang="en-US" altLang="en-US" sz="4800">
                <a:cs typeface="Times New Roman" panose="02020603050405020304" pitchFamily="18" charset="0"/>
              </a:endParaRPr>
            </a:p>
          </p:txBody>
        </p:sp>
        <p:sp>
          <p:nvSpPr>
            <p:cNvPr id="3086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4800">
                <a:cs typeface="Arial" panose="020B0604020202020204" pitchFamily="34" charset="0"/>
              </a:endParaRPr>
            </a:p>
          </p:txBody>
        </p:sp>
        <p:sp>
          <p:nvSpPr>
            <p:cNvPr id="3087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3088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4800"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345426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4318795" y="1600201"/>
            <a:ext cx="42005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pic>
        <p:nvPicPr>
          <p:cNvPr id="5123" name="Picture 7" descr="sun14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519" y="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1" descr="sun14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919" y="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6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919" y="2209800"/>
            <a:ext cx="1066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29" descr="BAR5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219" y="6324600"/>
            <a:ext cx="61595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4218782" y="609601"/>
            <a:ext cx="350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850357" y="3149600"/>
            <a:ext cx="26971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75,09 + 10,4 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601119" y="2540000"/>
            <a:ext cx="401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:                         </a:t>
            </a:r>
            <a:endParaRPr lang="en-US" altLang="en-US" sz="3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5471319" y="3149600"/>
            <a:ext cx="2133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85,49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2924969" y="3973513"/>
            <a:ext cx="33845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98,67 – 17,82 </a:t>
            </a:r>
            <a:r>
              <a: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5699919" y="3886200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80,85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94952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8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919" y="1"/>
            <a:ext cx="1676400" cy="16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9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055894" y="3175"/>
            <a:ext cx="160020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7" name="Text Box 6"/>
          <p:cNvSpPr txBox="1">
            <a:spLocks noChangeArrowheads="1"/>
          </p:cNvSpPr>
          <p:nvPr/>
        </p:nvSpPr>
        <p:spPr bwMode="auto">
          <a:xfrm>
            <a:off x="3356769" y="773113"/>
            <a:ext cx="38671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b="1" u="sng" dirty="0" err="1">
                <a:latin typeface="Times New Roman" panose="02020603050405020304" pitchFamily="18" charset="0"/>
                <a:cs typeface="Arial" panose="020B0604020202020204" pitchFamily="34" charset="0"/>
              </a:rPr>
              <a:t>Toán</a:t>
            </a:r>
            <a:r>
              <a:rPr lang="en-US" altLang="en-US" sz="2800" b="1" u="sng" dirty="0">
                <a:latin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6158" name="Text Box 6"/>
          <p:cNvSpPr txBox="1">
            <a:spLocks noChangeArrowheads="1"/>
          </p:cNvSpPr>
          <p:nvPr/>
        </p:nvSpPr>
        <p:spPr bwMode="auto">
          <a:xfrm>
            <a:off x="3718719" y="1066800"/>
            <a:ext cx="379888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en-US" altLang="en-US" sz="3200" b="1" u="sng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3200" b="1" dirty="0" err="1">
                <a:solidFill>
                  <a:srgbClr val="E8060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Luyện</a:t>
            </a:r>
            <a:r>
              <a:rPr lang="en-US" altLang="en-US" sz="3200" b="1" dirty="0">
                <a:solidFill>
                  <a:srgbClr val="E8060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E8060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altLang="en-US" sz="3200" b="1" dirty="0" smtClean="0">
                <a:solidFill>
                  <a:srgbClr val="E8060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E8060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chung</a:t>
            </a:r>
            <a:endParaRPr lang="en-US" altLang="en-US" sz="3200" b="1" dirty="0">
              <a:solidFill>
                <a:srgbClr val="E8060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161" name="Picture 8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581151" y="5109369"/>
            <a:ext cx="1676400" cy="16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2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525669" y="4991100"/>
            <a:ext cx="21272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978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5" descr="B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61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70720" y="1824336"/>
            <a:ext cx="3200400" cy="523212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1.Tính 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51718" y="2369404"/>
            <a:ext cx="4648200" cy="954099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 marL="457163" indent="-457163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653,38 + 96,92    = …</a:t>
            </a:r>
          </a:p>
          <a:p>
            <a:pPr marL="457163" indent="-457163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35,069 – 14,235  = 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57119" y="2286001"/>
            <a:ext cx="3962400" cy="954099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 marL="457163" indent="-457163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 52,8 x 6,3   = …</a:t>
            </a:r>
          </a:p>
          <a:p>
            <a:pPr marL="457163" indent="-457163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17,15 x 4,9  = 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0720" y="3682425"/>
            <a:ext cx="3200400" cy="523212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2.Tính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319" y="4227493"/>
            <a:ext cx="3200400" cy="954099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 marL="457163" indent="-457163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8,37 x 10 = …</a:t>
            </a:r>
          </a:p>
          <a:p>
            <a:pPr marL="457163" indent="-457163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39,4 x 0,1 = 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47320" y="4241561"/>
            <a:ext cx="3962400" cy="954099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 marL="457163" indent="-457163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138,05  x 100   = …</a:t>
            </a:r>
          </a:p>
          <a:p>
            <a:pPr marL="457163" indent="-457163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420,1 x 0,01    = 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85919" y="4267200"/>
            <a:ext cx="3505200" cy="954099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 marL="457163" indent="-457163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0,29 x 10  = …</a:t>
            </a:r>
          </a:p>
          <a:p>
            <a:pPr marL="457163" indent="-457163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0,98 x 0,1 = 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63209" y="2338385"/>
            <a:ext cx="992565" cy="523212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750,3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61336" y="2795585"/>
            <a:ext cx="1172102" cy="523212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20,834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622655" y="2271933"/>
            <a:ext cx="1172102" cy="523212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332,64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85787" y="2715065"/>
            <a:ext cx="1172102" cy="523212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84,035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22260" y="4224997"/>
            <a:ext cx="813029" cy="523212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83,7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14052" y="4668129"/>
            <a:ext cx="813029" cy="523212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3,94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93375" y="4229317"/>
            <a:ext cx="1082333" cy="523212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13805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60869" y="4668129"/>
            <a:ext cx="992565" cy="523212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4,201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157745" y="4243385"/>
            <a:ext cx="633493" cy="523212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2,9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140816" y="4678309"/>
            <a:ext cx="992565" cy="523212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0,098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5" descr="B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726"/>
            <a:ext cx="12161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70721" y="990600"/>
            <a:ext cx="10668000" cy="954099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7m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525 000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4,2m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1" y="2286000"/>
            <a:ext cx="11491119" cy="397031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 algn="ctr"/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525 000 : 7 = 75 000 (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4,2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5 000 x 4,2 = 315 000 (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4,2m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525 000 – 315 000 = 210 000 (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210 000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99720" y="2133600"/>
            <a:ext cx="3699129" cy="523212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126440"/>
              </p:ext>
            </p:extLst>
          </p:nvPr>
        </p:nvGraphicFramePr>
        <p:xfrm>
          <a:off x="716230" y="2038692"/>
          <a:ext cx="10241490" cy="3295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535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967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75908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a + b ) x c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x c + b x c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9748"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( 2,4 + 1,8 ) x 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……………………………..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8788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……………………………..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6428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0,45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……………………………..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3520" y="990600"/>
            <a:ext cx="11734800" cy="523212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4. a)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0919" y="3200400"/>
            <a:ext cx="722053" cy="4616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44,1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36779" y="3195943"/>
            <a:ext cx="3842704" cy="4616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2,4 x 10,5 + 1,8 x 10,5 = 44,1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93692" y="4034143"/>
            <a:ext cx="3509280" cy="4616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( 2,9 + 3,6 ) x 0,25 = 1,625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00976" y="4034970"/>
            <a:ext cx="3996593" cy="4616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2,9 x 0,25 + 3,6 x 0,25 = 1,625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47005" y="4796143"/>
            <a:ext cx="3432336" cy="4616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(3,1 + 10,5 ) x 0,45 = 6,12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62210" y="4796143"/>
            <a:ext cx="3996593" cy="4616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3,1 x 0,45 + 10,5 x 0,45 = 6,12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51719" y="5785907"/>
            <a:ext cx="9525000" cy="46165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 a + b ) x c = a x … + b x … hay a x c + b x c = ( a + … ) x …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52861" y="5775018"/>
            <a:ext cx="320908" cy="461657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48690" y="5761345"/>
            <a:ext cx="320908" cy="461657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103398" y="5786743"/>
            <a:ext cx="320908" cy="461657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12369" y="5782278"/>
            <a:ext cx="356174" cy="461657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90319" y="3200400"/>
            <a:ext cx="758371" cy="4616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10,5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5" descr="B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61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975520" y="1534181"/>
            <a:ext cx="10210799" cy="523212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08919" y="2131167"/>
            <a:ext cx="8645301" cy="954099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12,1 x 5,5 + 12,1 x 4,5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………………………………….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= …………………………………..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0320" y="3276601"/>
            <a:ext cx="8645301" cy="954099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0,81 x 8,4 + 2,6 x 0,81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………………………………….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= …………………………………..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80319" y="4419601"/>
            <a:ext cx="8824838" cy="954099"/>
          </a:xfrm>
          <a:prstGeom prst="rect">
            <a:avLst/>
          </a:prstGeom>
          <a:solidFill>
            <a:schemeClr val="bg1"/>
          </a:solidFill>
        </p:spPr>
        <p:txBody>
          <a:bodyPr wrap="none" lIns="91433" tIns="45716" rIns="91433" bIns="45716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16,5 x 47,8 + 47,8 x 3,5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………………………………….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= …………………………………..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42720" y="2067588"/>
            <a:ext cx="4911500" cy="523212"/>
          </a:xfrm>
          <a:prstGeom prst="rect">
            <a:avLst/>
          </a:prstGeom>
          <a:solidFill>
            <a:schemeClr val="bg1"/>
          </a:solidFill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12,1 x ( 5,5 + 4,5 )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37919" y="3200400"/>
            <a:ext cx="4800599" cy="523212"/>
          </a:xfrm>
          <a:prstGeom prst="rect">
            <a:avLst/>
          </a:prstGeom>
          <a:solidFill>
            <a:schemeClr val="bg1"/>
          </a:solidFill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0,81 x ( 8,4 + 2,6 )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66519" y="4343400"/>
            <a:ext cx="4759102" cy="523212"/>
          </a:xfrm>
          <a:prstGeom prst="rect">
            <a:avLst/>
          </a:prstGeom>
          <a:solidFill>
            <a:schemeClr val="bg1"/>
          </a:solidFill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( 16,5 + 3,5 ) x 47,8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66519" y="2524788"/>
            <a:ext cx="4987701" cy="523212"/>
          </a:xfrm>
          <a:prstGeom prst="rect">
            <a:avLst/>
          </a:prstGeom>
          <a:solidFill>
            <a:schemeClr val="bg1"/>
          </a:solidFill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12,1 x 10 = 121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37919" y="3743988"/>
            <a:ext cx="5105400" cy="523212"/>
          </a:xfrm>
          <a:prstGeom prst="rect">
            <a:avLst/>
          </a:prstGeom>
          <a:solidFill>
            <a:schemeClr val="bg1"/>
          </a:solidFill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0,81 x 11 = 8,91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66519" y="4886988"/>
            <a:ext cx="5181599" cy="523212"/>
          </a:xfrm>
          <a:prstGeom prst="rect">
            <a:avLst/>
          </a:prstGeom>
          <a:solidFill>
            <a:schemeClr val="bg1"/>
          </a:solidFill>
        </p:spPr>
        <p:txBody>
          <a:bodyPr wrap="square" lIns="91433" tIns="45716" rIns="91433" bIns="45716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 x 47,8  = 956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1869283" y="2036762"/>
            <a:ext cx="8097837" cy="230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vi-V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CỦNG CỐ - DẶN DÒ </a:t>
            </a:r>
          </a:p>
          <a:p>
            <a:endParaRPr lang="vi-V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BTVN : 1,2,3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,4</a:t>
            </a:r>
            <a:r>
              <a:rPr lang="vi-V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SGK ( </a:t>
            </a:r>
            <a:r>
              <a:rPr lang="en-U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61,62</a:t>
            </a:r>
            <a:r>
              <a:rPr lang="vi-VN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vi-V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Chuẩn bị bài sau.</a:t>
            </a:r>
          </a:p>
        </p:txBody>
      </p:sp>
    </p:spTree>
    <p:extLst>
      <p:ext uri="{BB962C8B-B14F-4D97-AF65-F5344CB8AC3E}">
        <p14:creationId xmlns:p14="http://schemas.microsoft.com/office/powerpoint/2010/main" val="21141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xu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"/>
            <a:ext cx="12161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9" name="Picture 3" descr="rosee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540260" y="5219794"/>
            <a:ext cx="1621578" cy="163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0" name="Picture 4" descr="rose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114156"/>
            <a:ext cx="1621578" cy="174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5" descr="rose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33517" y="761255"/>
            <a:ext cx="1621578" cy="174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2" name="Picture 6" descr="rosee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761256"/>
            <a:ext cx="1621578" cy="1638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9" name="WordArt 7"/>
          <p:cNvSpPr>
            <a:spLocks noChangeArrowheads="1" noChangeShapeType="1" noTextEdit="1"/>
          </p:cNvSpPr>
          <p:nvPr/>
        </p:nvSpPr>
        <p:spPr bwMode="auto">
          <a:xfrm>
            <a:off x="1013486" y="1118410"/>
            <a:ext cx="10084191" cy="1700247"/>
          </a:xfrm>
          <a:prstGeom prst="rect">
            <a:avLst/>
          </a:prstGeom>
        </p:spPr>
        <p:txBody>
          <a:bodyPr wrap="none" lIns="111209" tIns="55604" rIns="111209" bIns="55604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41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TIẾT HỌC ĐẾN ĐÂY LÀ HẾT RỒI</a:t>
            </a:r>
          </a:p>
        </p:txBody>
      </p:sp>
      <p:sp>
        <p:nvSpPr>
          <p:cNvPr id="44040" name="WordArt 8"/>
          <p:cNvSpPr>
            <a:spLocks noChangeArrowheads="1" noChangeShapeType="1" noTextEdit="1"/>
          </p:cNvSpPr>
          <p:nvPr/>
        </p:nvSpPr>
        <p:spPr bwMode="auto">
          <a:xfrm>
            <a:off x="0" y="3175809"/>
            <a:ext cx="12161838" cy="1405135"/>
          </a:xfrm>
          <a:prstGeom prst="rect">
            <a:avLst/>
          </a:prstGeom>
        </p:spPr>
        <p:txBody>
          <a:bodyPr wrap="none" lIns="111209" tIns="55604" rIns="111209" bIns="55604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100" b="1" kern="10" dirty="0">
                <a:ln w="9525">
                  <a:noFill/>
                  <a:round/>
                  <a:headEnd/>
                  <a:tailEnd/>
                </a:ln>
                <a:solidFill>
                  <a:srgbClr val="1F09C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chăm ngoan học giỏi.</a:t>
            </a:r>
            <a:endParaRPr lang="en-US" sz="4100" b="1" kern="10" dirty="0">
              <a:ln w="9525">
                <a:noFill/>
                <a:round/>
                <a:headEnd/>
                <a:tailEnd/>
              </a:ln>
              <a:solidFill>
                <a:srgbClr val="1F09C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4041" name="dau chan phia truoc _cao minh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0" y="6019615"/>
            <a:ext cx="810789" cy="610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6" name="Picture 10" descr="images_1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374750" y="0"/>
            <a:ext cx="2787088" cy="1571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7" name="Picture 11" descr="images_1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2787088" cy="1571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8" name="Picture 12" descr="valroseT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4763387" y="4963249"/>
            <a:ext cx="2837762" cy="189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9" name="Rectangle 10"/>
          <p:cNvSpPr>
            <a:spLocks noChangeArrowheads="1"/>
          </p:cNvSpPr>
          <p:nvPr/>
        </p:nvSpPr>
        <p:spPr bwMode="auto">
          <a:xfrm>
            <a:off x="0" y="2"/>
            <a:ext cx="12161838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lIns="103710" tIns="51855" rIns="103710" bIns="51855" anchor="ctr"/>
          <a:lstStyle/>
          <a:p>
            <a:endParaRPr lang="vi-VN" altLang="en-US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347236" fill="hold"/>
                                        <p:tgtEl>
                                          <p:spTgt spid="440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041"/>
                </p:tgtEl>
              </p:cMediaNode>
            </p:audio>
          </p:childTnLst>
        </p:cTn>
      </p:par>
    </p:tnLst>
    <p:bldLst>
      <p:bldP spid="44039" grpId="0" animBg="1"/>
      <p:bldP spid="4404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463</Words>
  <Application>Microsoft Office PowerPoint</Application>
  <PresentationFormat>Custom</PresentationFormat>
  <Paragraphs>119</Paragraphs>
  <Slides>9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Calibri</vt:lpstr>
      <vt:lpstr>Corbel</vt:lpstr>
      <vt:lpstr>Times New Roman</vt:lpstr>
      <vt:lpstr>VnBangkok</vt:lpstr>
      <vt:lpstr>VNbritannic</vt:lpstr>
      <vt:lpstr>Wingdings</vt:lpstr>
      <vt:lpstr>Wingdings 2</vt:lpstr>
      <vt:lpstr>Wingdings 3</vt:lpstr>
      <vt:lpstr>Office Theme</vt:lpstr>
      <vt:lpstr>Module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28</cp:revision>
  <dcterms:created xsi:type="dcterms:W3CDTF">2021-11-14T05:48:44Z</dcterms:created>
  <dcterms:modified xsi:type="dcterms:W3CDTF">2023-01-16T01:47:45Z</dcterms:modified>
</cp:coreProperties>
</file>