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sldIdLst>
    <p:sldId id="281" r:id="rId2"/>
    <p:sldId id="257" r:id="rId3"/>
    <p:sldId id="282" r:id="rId4"/>
    <p:sldId id="278" r:id="rId5"/>
    <p:sldId id="268" r:id="rId6"/>
    <p:sldId id="272" r:id="rId7"/>
    <p:sldId id="275" r:id="rId8"/>
    <p:sldId id="262" r:id="rId9"/>
    <p:sldId id="277" r:id="rId10"/>
    <p:sldId id="264" r:id="rId11"/>
    <p:sldId id="265" r:id="rId12"/>
    <p:sldId id="279" r:id="rId13"/>
    <p:sldId id="280" r:id="rId14"/>
    <p:sldId id="273" r:id="rId15"/>
    <p:sldId id="261"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a:srgbClr val="993366"/>
    <a:srgbClr val="9999FF"/>
    <a:srgbClr val="FFFF99"/>
    <a:srgbClr val="990033"/>
    <a:srgbClr val="80008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3333" autoAdjust="0"/>
  </p:normalViewPr>
  <p:slideViewPr>
    <p:cSldViewPr>
      <p:cViewPr varScale="1">
        <p:scale>
          <a:sx n="69" d="100"/>
          <a:sy n="69" d="100"/>
        </p:scale>
        <p:origin x="142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70C3262-FEB7-4531-B2A6-A6FBCD93FFAF}" type="slidenum">
              <a:rPr lang="en-US"/>
              <a:pPr/>
              <a:t>‹#›</a:t>
            </a:fld>
            <a:endParaRPr lang="en-US"/>
          </a:p>
        </p:txBody>
      </p:sp>
    </p:spTree>
    <p:extLst>
      <p:ext uri="{BB962C8B-B14F-4D97-AF65-F5344CB8AC3E}">
        <p14:creationId xmlns:p14="http://schemas.microsoft.com/office/powerpoint/2010/main" val="39979519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0C3262-FEB7-4531-B2A6-A6FBCD93FFAF}" type="slidenum">
              <a:rPr lang="en-US" smtClean="0"/>
              <a:pPr/>
              <a:t>1</a:t>
            </a:fld>
            <a:endParaRPr lang="en-US"/>
          </a:p>
        </p:txBody>
      </p:sp>
    </p:spTree>
    <p:extLst>
      <p:ext uri="{BB962C8B-B14F-4D97-AF65-F5344CB8AC3E}">
        <p14:creationId xmlns:p14="http://schemas.microsoft.com/office/powerpoint/2010/main" val="2476368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238D6-3840-455E-8F75-87B5BE095B20}" type="slidenum">
              <a:rPr lang="en-US"/>
              <a:pPr/>
              <a:t>5</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dirty="0" err="1"/>
              <a:t>em</a:t>
            </a:r>
            <a:r>
              <a:rPr lang="en-US" dirty="0"/>
              <a:t> </a:t>
            </a:r>
            <a:r>
              <a:rPr lang="en-US" dirty="0" err="1"/>
              <a:t>hãy</a:t>
            </a:r>
            <a:r>
              <a:rPr lang="en-US" dirty="0"/>
              <a:t> </a:t>
            </a:r>
            <a:r>
              <a:rPr lang="en-US" dirty="0" err="1"/>
              <a:t>cho</a:t>
            </a:r>
            <a:r>
              <a:rPr lang="en-US" dirty="0"/>
              <a:t> </a:t>
            </a:r>
            <a:r>
              <a:rPr lang="en-US" dirty="0" err="1"/>
              <a:t>biết</a:t>
            </a:r>
            <a:r>
              <a:rPr lang="en-US" dirty="0"/>
              <a:t> </a:t>
            </a:r>
            <a:r>
              <a:rPr lang="en-US" dirty="0" err="1"/>
              <a:t>chất</a:t>
            </a:r>
            <a:r>
              <a:rPr lang="en-US" dirty="0"/>
              <a:t> </a:t>
            </a:r>
            <a:r>
              <a:rPr lang="en-US" dirty="0" err="1"/>
              <a:t>độc</a:t>
            </a:r>
            <a:r>
              <a:rPr lang="en-US" dirty="0"/>
              <a:t> </a:t>
            </a:r>
            <a:r>
              <a:rPr lang="en-US" dirty="0" err="1"/>
              <a:t>màu</a:t>
            </a:r>
            <a:r>
              <a:rPr lang="en-US" dirty="0"/>
              <a:t> da cam </a:t>
            </a:r>
            <a:r>
              <a:rPr lang="en-US" dirty="0" err="1"/>
              <a:t>gây</a:t>
            </a:r>
            <a:r>
              <a:rPr lang="en-US" dirty="0"/>
              <a:t> </a:t>
            </a:r>
            <a:r>
              <a:rPr lang="en-US" dirty="0" err="1"/>
              <a:t>ra</a:t>
            </a:r>
            <a:r>
              <a:rPr lang="en-US" dirty="0"/>
              <a:t> </a:t>
            </a:r>
            <a:r>
              <a:rPr lang="en-US" dirty="0" err="1"/>
              <a:t>những</a:t>
            </a:r>
            <a:r>
              <a:rPr lang="en-US" dirty="0"/>
              <a:t> </a:t>
            </a:r>
            <a:r>
              <a:rPr lang="en-US" dirty="0" err="1"/>
              <a:t>hậu</a:t>
            </a:r>
            <a:r>
              <a:rPr lang="en-US" dirty="0"/>
              <a:t> </a:t>
            </a:r>
            <a:r>
              <a:rPr lang="en-US" dirty="0" err="1"/>
              <a:t>quả</a:t>
            </a:r>
            <a:r>
              <a:rPr lang="en-US" dirty="0"/>
              <a:t> </a:t>
            </a:r>
            <a:r>
              <a:rPr lang="en-US" dirty="0" err="1"/>
              <a:t>gì</a:t>
            </a:r>
            <a:r>
              <a:rPr lang="en-US" dirty="0"/>
              <a:t> </a:t>
            </a:r>
            <a:r>
              <a:rPr lang="en-US" dirty="0" err="1"/>
              <a:t>đối</a:t>
            </a:r>
            <a:r>
              <a:rPr lang="en-US" dirty="0"/>
              <a:t> </a:t>
            </a:r>
            <a:r>
              <a:rPr lang="en-US" dirty="0" err="1"/>
              <a:t>với</a:t>
            </a:r>
            <a:r>
              <a:rPr lang="en-US" dirty="0"/>
              <a:t> con </a:t>
            </a:r>
            <a:r>
              <a:rPr lang="en-US" dirty="0" err="1"/>
              <a:t>người</a:t>
            </a:r>
            <a:r>
              <a:rPr lang="en-US" dirty="0"/>
              <a:t>?</a:t>
            </a:r>
          </a:p>
          <a:p>
            <a:r>
              <a:rPr lang="en-US" dirty="0" err="1"/>
              <a:t>Chúng</a:t>
            </a:r>
            <a:r>
              <a:rPr lang="en-US" dirty="0"/>
              <a:t> ta </a:t>
            </a:r>
            <a:r>
              <a:rPr lang="en-US" dirty="0" err="1"/>
              <a:t>có</a:t>
            </a:r>
            <a:r>
              <a:rPr lang="en-US" dirty="0"/>
              <a:t> </a:t>
            </a:r>
            <a:r>
              <a:rPr lang="en-US" dirty="0" err="1"/>
              <a:t>thể</a:t>
            </a:r>
            <a:r>
              <a:rPr lang="en-US" dirty="0"/>
              <a:t> </a:t>
            </a:r>
            <a:r>
              <a:rPr lang="en-US" dirty="0" err="1"/>
              <a:t>làm</a:t>
            </a:r>
            <a:r>
              <a:rPr lang="en-US" dirty="0"/>
              <a:t> </a:t>
            </a:r>
            <a:r>
              <a:rPr lang="en-US" dirty="0" err="1"/>
              <a:t>gì</a:t>
            </a:r>
            <a:r>
              <a:rPr lang="en-US" dirty="0"/>
              <a:t> </a:t>
            </a:r>
            <a:r>
              <a:rPr lang="en-US" dirty="0" err="1"/>
              <a:t>để</a:t>
            </a:r>
            <a:r>
              <a:rPr lang="en-US" dirty="0"/>
              <a:t> </a:t>
            </a:r>
            <a:r>
              <a:rPr lang="en-US" dirty="0" err="1"/>
              <a:t>giảm</a:t>
            </a:r>
            <a:r>
              <a:rPr lang="en-US" dirty="0"/>
              <a:t> </a:t>
            </a:r>
            <a:r>
              <a:rPr lang="en-US" dirty="0" err="1"/>
              <a:t>bớt</a:t>
            </a:r>
            <a:r>
              <a:rPr lang="en-US" dirty="0"/>
              <a:t> </a:t>
            </a:r>
            <a:r>
              <a:rPr lang="en-US" dirty="0" err="1"/>
              <a:t>nỗi</a:t>
            </a:r>
            <a:r>
              <a:rPr lang="en-US" dirty="0"/>
              <a:t> </a:t>
            </a:r>
            <a:r>
              <a:rPr lang="en-US" dirty="0" err="1"/>
              <a:t>đau</a:t>
            </a:r>
            <a:r>
              <a:rPr lang="en-US" dirty="0"/>
              <a:t> </a:t>
            </a:r>
            <a:r>
              <a:rPr lang="en-US" dirty="0" err="1"/>
              <a:t>cho</a:t>
            </a:r>
            <a:r>
              <a:rPr lang="en-US" dirty="0"/>
              <a:t> </a:t>
            </a:r>
            <a:r>
              <a:rPr lang="en-US" dirty="0" err="1"/>
              <a:t>những</a:t>
            </a:r>
            <a:r>
              <a:rPr lang="en-US" dirty="0"/>
              <a:t> </a:t>
            </a:r>
            <a:r>
              <a:rPr lang="en-US" dirty="0" err="1"/>
              <a:t>nạn</a:t>
            </a:r>
            <a:r>
              <a:rPr lang="en-US" dirty="0"/>
              <a:t> </a:t>
            </a:r>
            <a:r>
              <a:rPr lang="en-US" dirty="0" err="1"/>
              <a:t>nhận</a:t>
            </a:r>
            <a:r>
              <a:rPr lang="en-US" dirty="0"/>
              <a:t> </a:t>
            </a:r>
            <a:r>
              <a:rPr lang="en-US" dirty="0" err="1"/>
              <a:t>chất</a:t>
            </a:r>
            <a:r>
              <a:rPr lang="en-US" dirty="0"/>
              <a:t> </a:t>
            </a:r>
            <a:r>
              <a:rPr lang="en-US" dirty="0" err="1"/>
              <a:t>độc</a:t>
            </a:r>
            <a:r>
              <a:rPr lang="en-US" dirty="0"/>
              <a:t> </a:t>
            </a:r>
            <a:r>
              <a:rPr lang="en-US" dirty="0" err="1"/>
              <a:t>màu</a:t>
            </a:r>
            <a:r>
              <a:rPr lang="en-US" dirty="0"/>
              <a:t> da cam. ở VN </a:t>
            </a:r>
            <a:r>
              <a:rPr lang="en-US" dirty="0" err="1"/>
              <a:t>phải</a:t>
            </a:r>
            <a:r>
              <a:rPr lang="en-US" dirty="0"/>
              <a:t> </a:t>
            </a:r>
            <a:r>
              <a:rPr lang="en-US" dirty="0" err="1"/>
              <a:t>làm</a:t>
            </a:r>
            <a:r>
              <a:rPr lang="en-US" dirty="0"/>
              <a:t> </a:t>
            </a:r>
            <a:r>
              <a:rPr lang="en-US" dirty="0" err="1"/>
              <a:t>gì</a:t>
            </a:r>
            <a:r>
              <a:rPr lang="en-US" dirty="0"/>
              <a:t> </a:t>
            </a:r>
            <a:r>
              <a:rPr lang="en-US" dirty="0" err="1"/>
              <a:t>để</a:t>
            </a:r>
            <a:r>
              <a:rPr lang="en-US" dirty="0"/>
              <a:t> </a:t>
            </a:r>
            <a:r>
              <a:rPr lang="en-US" dirty="0" err="1"/>
              <a:t>chống</a:t>
            </a:r>
            <a:r>
              <a:rPr lang="en-US" dirty="0"/>
              <a:t> </a:t>
            </a:r>
            <a:r>
              <a:rPr lang="en-US" dirty="0" err="1"/>
              <a:t>lại</a:t>
            </a:r>
            <a:r>
              <a:rPr lang="en-US" dirty="0"/>
              <a:t> </a:t>
            </a:r>
            <a:r>
              <a:rPr lang="en-US" dirty="0" err="1"/>
              <a:t>chất</a:t>
            </a:r>
            <a:r>
              <a:rPr lang="en-US" dirty="0"/>
              <a:t> </a:t>
            </a:r>
            <a:r>
              <a:rPr lang="en-US" dirty="0" err="1"/>
              <a:t>dộc</a:t>
            </a:r>
            <a:r>
              <a:rPr lang="en-US" dirty="0"/>
              <a:t> </a:t>
            </a:r>
            <a:r>
              <a:rPr lang="en-US" dirty="0" err="1"/>
              <a:t>màu</a:t>
            </a:r>
            <a:r>
              <a:rPr lang="en-US" dirty="0"/>
              <a:t> da cam?- </a:t>
            </a:r>
            <a:r>
              <a:rPr lang="en-US" dirty="0" err="1"/>
              <a:t>làm</a:t>
            </a:r>
            <a:r>
              <a:rPr lang="en-US" dirty="0"/>
              <a:t> </a:t>
            </a:r>
            <a:r>
              <a:rPr lang="en-US" dirty="0" err="1"/>
              <a:t>đơn</a:t>
            </a:r>
            <a:r>
              <a:rPr lang="en-US" dirty="0"/>
              <a:t>.</a:t>
            </a:r>
          </a:p>
          <a:p>
            <a:endParaRPr lang="en-US" dirty="0"/>
          </a:p>
        </p:txBody>
      </p:sp>
    </p:spTree>
    <p:extLst>
      <p:ext uri="{BB962C8B-B14F-4D97-AF65-F5344CB8AC3E}">
        <p14:creationId xmlns:p14="http://schemas.microsoft.com/office/powerpoint/2010/main" val="284468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B6297-B23A-49D6-8B44-D50F753B351A}" type="slidenum">
              <a:rPr lang="en-US"/>
              <a:pPr/>
              <a:t>6</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dirty="0" err="1"/>
              <a:t>Bài</a:t>
            </a:r>
            <a:r>
              <a:rPr lang="en-US" dirty="0"/>
              <a:t> </a:t>
            </a:r>
            <a:r>
              <a:rPr lang="en-US" dirty="0" err="1"/>
              <a:t>tập</a:t>
            </a:r>
            <a:r>
              <a:rPr lang="en-US" dirty="0"/>
              <a:t> 2 </a:t>
            </a:r>
            <a:r>
              <a:rPr lang="en-US" dirty="0" err="1"/>
              <a:t>yêu</a:t>
            </a:r>
            <a:r>
              <a:rPr lang="en-US" dirty="0"/>
              <a:t> </a:t>
            </a:r>
            <a:r>
              <a:rPr lang="en-US" dirty="0" err="1"/>
              <a:t>cầu</a:t>
            </a:r>
            <a:r>
              <a:rPr lang="en-US" dirty="0"/>
              <a:t> </a:t>
            </a:r>
            <a:r>
              <a:rPr lang="en-US" dirty="0" err="1"/>
              <a:t>chúng</a:t>
            </a:r>
            <a:r>
              <a:rPr lang="en-US" dirty="0"/>
              <a:t> ta </a:t>
            </a:r>
            <a:r>
              <a:rPr lang="en-US" dirty="0" err="1"/>
              <a:t>làm</a:t>
            </a:r>
            <a:r>
              <a:rPr lang="en-US" dirty="0"/>
              <a:t> </a:t>
            </a:r>
            <a:r>
              <a:rPr lang="en-US" dirty="0" err="1"/>
              <a:t>gì</a:t>
            </a:r>
            <a:r>
              <a:rPr lang="en-US" dirty="0"/>
              <a:t>? </a:t>
            </a:r>
            <a:r>
              <a:rPr lang="en-US" dirty="0" err="1"/>
              <a:t>Bằng</a:t>
            </a:r>
            <a:r>
              <a:rPr lang="en-US" dirty="0"/>
              <a:t> </a:t>
            </a:r>
            <a:r>
              <a:rPr lang="en-US" dirty="0" err="1"/>
              <a:t>những</a:t>
            </a:r>
            <a:r>
              <a:rPr lang="en-US" dirty="0"/>
              <a:t> </a:t>
            </a:r>
            <a:r>
              <a:rPr lang="en-US" dirty="0" err="1"/>
              <a:t>hiểu</a:t>
            </a:r>
            <a:r>
              <a:rPr lang="en-US" dirty="0"/>
              <a:t> </a:t>
            </a:r>
            <a:r>
              <a:rPr lang="en-US" dirty="0" err="1"/>
              <a:t>biết</a:t>
            </a:r>
            <a:r>
              <a:rPr lang="en-US" dirty="0"/>
              <a:t> </a:t>
            </a:r>
            <a:r>
              <a:rPr lang="en-US" dirty="0" err="1"/>
              <a:t>của</a:t>
            </a:r>
            <a:r>
              <a:rPr lang="en-US" dirty="0"/>
              <a:t> </a:t>
            </a:r>
            <a:r>
              <a:rPr lang="en-US" dirty="0" err="1"/>
              <a:t>mình</a:t>
            </a:r>
            <a:r>
              <a:rPr lang="en-US" dirty="0"/>
              <a:t>, </a:t>
            </a:r>
            <a:r>
              <a:rPr lang="en-US" dirty="0" err="1"/>
              <a:t>em</a:t>
            </a:r>
            <a:r>
              <a:rPr lang="en-US" dirty="0"/>
              <a:t> </a:t>
            </a:r>
            <a:r>
              <a:rPr lang="en-US" dirty="0" err="1"/>
              <a:t>hãy</a:t>
            </a:r>
            <a:r>
              <a:rPr lang="en-US" dirty="0"/>
              <a:t> </a:t>
            </a:r>
            <a:r>
              <a:rPr lang="en-US" dirty="0" err="1"/>
              <a:t>cho</a:t>
            </a:r>
            <a:r>
              <a:rPr lang="en-US" dirty="0"/>
              <a:t> </a:t>
            </a:r>
            <a:r>
              <a:rPr lang="en-US" dirty="0" err="1"/>
              <a:t>biết</a:t>
            </a:r>
            <a:r>
              <a:rPr lang="en-US" dirty="0"/>
              <a:t> </a:t>
            </a:r>
            <a:r>
              <a:rPr lang="en-US" dirty="0" err="1"/>
              <a:t>phần</a:t>
            </a:r>
            <a:r>
              <a:rPr lang="en-US" dirty="0"/>
              <a:t> </a:t>
            </a:r>
            <a:r>
              <a:rPr lang="en-US" dirty="0" err="1"/>
              <a:t>đầu</a:t>
            </a:r>
            <a:r>
              <a:rPr lang="en-US" dirty="0"/>
              <a:t> </a:t>
            </a:r>
            <a:r>
              <a:rPr lang="en-US" dirty="0" err="1"/>
              <a:t>đơn</a:t>
            </a:r>
            <a:r>
              <a:rPr lang="en-US" dirty="0"/>
              <a:t> </a:t>
            </a:r>
            <a:r>
              <a:rPr lang="en-US" dirty="0" err="1"/>
              <a:t>có</a:t>
            </a:r>
            <a:r>
              <a:rPr lang="en-US" dirty="0"/>
              <a:t> </a:t>
            </a:r>
            <a:r>
              <a:rPr lang="en-US" dirty="0" err="1"/>
              <a:t>những</a:t>
            </a:r>
            <a:r>
              <a:rPr lang="en-US" dirty="0"/>
              <a:t> </a:t>
            </a:r>
            <a:r>
              <a:rPr lang="en-US" dirty="0" err="1"/>
              <a:t>gì</a:t>
            </a:r>
            <a:r>
              <a:rPr lang="en-US" dirty="0"/>
              <a:t>? </a:t>
            </a:r>
            <a:r>
              <a:rPr lang="en-US" dirty="0" err="1"/>
              <a:t>Nơi</a:t>
            </a:r>
            <a:r>
              <a:rPr lang="en-US" dirty="0"/>
              <a:t> </a:t>
            </a:r>
            <a:r>
              <a:rPr lang="en-US" dirty="0" err="1"/>
              <a:t>chốn</a:t>
            </a:r>
            <a:r>
              <a:rPr lang="en-US" dirty="0"/>
              <a:t> </a:t>
            </a:r>
            <a:r>
              <a:rPr lang="en-US" dirty="0" err="1"/>
              <a:t>và</a:t>
            </a:r>
            <a:r>
              <a:rPr lang="en-US" dirty="0"/>
              <a:t> </a:t>
            </a:r>
            <a:r>
              <a:rPr lang="en-US" dirty="0" err="1"/>
              <a:t>thời</a:t>
            </a:r>
            <a:r>
              <a:rPr lang="en-US" dirty="0"/>
              <a:t> </a:t>
            </a:r>
            <a:r>
              <a:rPr lang="en-US" dirty="0" err="1"/>
              <a:t>gian</a:t>
            </a:r>
            <a:r>
              <a:rPr lang="en-US" dirty="0"/>
              <a:t> </a:t>
            </a:r>
            <a:r>
              <a:rPr lang="en-US" dirty="0" err="1"/>
              <a:t>viết</a:t>
            </a:r>
            <a:r>
              <a:rPr lang="en-US" dirty="0"/>
              <a:t> ở </a:t>
            </a:r>
            <a:r>
              <a:rPr lang="en-US" dirty="0" err="1"/>
              <a:t>phía</a:t>
            </a:r>
            <a:r>
              <a:rPr lang="en-US" dirty="0"/>
              <a:t> </a:t>
            </a:r>
            <a:r>
              <a:rPr lang="en-US" dirty="0" err="1"/>
              <a:t>nào</a:t>
            </a:r>
            <a:r>
              <a:rPr lang="en-US" dirty="0"/>
              <a:t> </a:t>
            </a:r>
            <a:r>
              <a:rPr lang="en-US" dirty="0" err="1"/>
              <a:t>của</a:t>
            </a:r>
            <a:r>
              <a:rPr lang="en-US" dirty="0"/>
              <a:t> </a:t>
            </a:r>
            <a:r>
              <a:rPr lang="en-US" dirty="0" err="1"/>
              <a:t>lá</a:t>
            </a:r>
            <a:r>
              <a:rPr lang="en-US" dirty="0"/>
              <a:t> </a:t>
            </a:r>
            <a:r>
              <a:rPr lang="en-US" dirty="0" err="1"/>
              <a:t>đơn</a:t>
            </a:r>
            <a:r>
              <a:rPr lang="en-US" dirty="0"/>
              <a:t>? </a:t>
            </a:r>
            <a:r>
              <a:rPr lang="en-US" dirty="0" err="1"/>
              <a:t>Tên</a:t>
            </a:r>
            <a:r>
              <a:rPr lang="en-US" dirty="0"/>
              <a:t> </a:t>
            </a:r>
            <a:r>
              <a:rPr lang="en-US" dirty="0" err="1"/>
              <a:t>đơn</a:t>
            </a:r>
            <a:r>
              <a:rPr lang="en-US" dirty="0"/>
              <a:t> </a:t>
            </a:r>
            <a:r>
              <a:rPr lang="en-US" dirty="0" err="1"/>
              <a:t>viết</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Phần</a:t>
            </a:r>
            <a:r>
              <a:rPr lang="en-US" dirty="0"/>
              <a:t> </a:t>
            </a:r>
            <a:r>
              <a:rPr lang="en-US" dirty="0" err="1"/>
              <a:t>tiếp</a:t>
            </a:r>
            <a:r>
              <a:rPr lang="en-US" dirty="0"/>
              <a:t> </a:t>
            </a:r>
            <a:r>
              <a:rPr lang="en-US" dirty="0" err="1"/>
              <a:t>theo</a:t>
            </a:r>
            <a:r>
              <a:rPr lang="en-US" dirty="0"/>
              <a:t> </a:t>
            </a:r>
            <a:r>
              <a:rPr lang="en-US" dirty="0" err="1"/>
              <a:t>của</a:t>
            </a:r>
            <a:r>
              <a:rPr lang="en-US" dirty="0"/>
              <a:t> </a:t>
            </a:r>
            <a:r>
              <a:rPr lang="en-US" dirty="0" err="1"/>
              <a:t>đơn</a:t>
            </a:r>
            <a:r>
              <a:rPr lang="en-US" dirty="0"/>
              <a:t> </a:t>
            </a:r>
            <a:r>
              <a:rPr lang="en-US" dirty="0" err="1"/>
              <a:t>là</a:t>
            </a:r>
            <a:r>
              <a:rPr lang="en-US" dirty="0"/>
              <a:t> </a:t>
            </a:r>
            <a:r>
              <a:rPr lang="en-US" dirty="0" err="1"/>
              <a:t>gì</a:t>
            </a:r>
            <a:r>
              <a:rPr lang="en-US" dirty="0"/>
              <a:t>? </a:t>
            </a:r>
            <a:r>
              <a:rPr lang="en-US" dirty="0" err="1"/>
              <a:t>Em</a:t>
            </a:r>
            <a:r>
              <a:rPr lang="en-US" dirty="0"/>
              <a:t> </a:t>
            </a:r>
            <a:r>
              <a:rPr lang="en-US" dirty="0" err="1"/>
              <a:t>nào</a:t>
            </a:r>
            <a:r>
              <a:rPr lang="en-US" dirty="0"/>
              <a:t> </a:t>
            </a:r>
            <a:r>
              <a:rPr lang="en-US" dirty="0" err="1"/>
              <a:t>có</a:t>
            </a:r>
            <a:r>
              <a:rPr lang="en-US" dirty="0"/>
              <a:t> </a:t>
            </a:r>
            <a:r>
              <a:rPr lang="en-US" dirty="0" err="1"/>
              <a:t>thể</a:t>
            </a:r>
            <a:r>
              <a:rPr lang="en-US" dirty="0"/>
              <a:t> </a:t>
            </a:r>
            <a:r>
              <a:rPr lang="en-US" dirty="0" err="1"/>
              <a:t>nêu</a:t>
            </a:r>
            <a:r>
              <a:rPr lang="en-US" dirty="0"/>
              <a:t> </a:t>
            </a:r>
            <a:r>
              <a:rPr lang="en-US" dirty="0" err="1"/>
              <a:t>được</a:t>
            </a:r>
            <a:r>
              <a:rPr lang="en-US" dirty="0"/>
              <a:t> </a:t>
            </a:r>
            <a:r>
              <a:rPr lang="en-US" dirty="0" err="1"/>
              <a:t>lý</a:t>
            </a:r>
            <a:r>
              <a:rPr lang="en-US" dirty="0"/>
              <a:t> do </a:t>
            </a:r>
            <a:r>
              <a:rPr lang="en-US" dirty="0" err="1"/>
              <a:t>viết</a:t>
            </a:r>
            <a:r>
              <a:rPr lang="en-US" dirty="0"/>
              <a:t> </a:t>
            </a:r>
            <a:r>
              <a:rPr lang="en-US" dirty="0" err="1"/>
              <a:t>đơn</a:t>
            </a:r>
            <a:r>
              <a:rPr lang="en-US" dirty="0"/>
              <a:t> </a:t>
            </a:r>
            <a:r>
              <a:rPr lang="en-US" dirty="0" err="1"/>
              <a:t>cho</a:t>
            </a:r>
            <a:r>
              <a:rPr lang="en-US" dirty="0"/>
              <a:t> </a:t>
            </a:r>
            <a:r>
              <a:rPr lang="en-US" dirty="0" err="1"/>
              <a:t>cả</a:t>
            </a:r>
            <a:r>
              <a:rPr lang="en-US" dirty="0"/>
              <a:t> </a:t>
            </a:r>
            <a:r>
              <a:rPr lang="en-US" dirty="0" err="1"/>
              <a:t>lớp</a:t>
            </a:r>
            <a:r>
              <a:rPr lang="en-US" dirty="0"/>
              <a:t> </a:t>
            </a:r>
            <a:r>
              <a:rPr lang="en-US" dirty="0" err="1"/>
              <a:t>theo</a:t>
            </a:r>
            <a:r>
              <a:rPr lang="en-US" dirty="0"/>
              <a:t> </a:t>
            </a:r>
            <a:r>
              <a:rPr lang="en-US" dirty="0" err="1"/>
              <a:t>dõi</a:t>
            </a:r>
            <a:r>
              <a:rPr lang="en-US" dirty="0"/>
              <a:t>?</a:t>
            </a:r>
          </a:p>
          <a:p>
            <a:r>
              <a:rPr lang="en-US" dirty="0" err="1"/>
              <a:t>Nx</a:t>
            </a:r>
            <a:r>
              <a:rPr lang="en-US" dirty="0"/>
              <a:t>: </a:t>
            </a:r>
            <a:r>
              <a:rPr lang="en-US" dirty="0" err="1"/>
              <a:t>Bạn</a:t>
            </a:r>
            <a:r>
              <a:rPr lang="en-US" dirty="0"/>
              <a:t> </a:t>
            </a:r>
            <a:r>
              <a:rPr lang="en-US" dirty="0" err="1"/>
              <a:t>làm</a:t>
            </a:r>
            <a:r>
              <a:rPr lang="en-US" dirty="0"/>
              <a:t> </a:t>
            </a:r>
            <a:r>
              <a:rPr lang="en-US" dirty="0" err="1"/>
              <a:t>đúng</a:t>
            </a:r>
            <a:r>
              <a:rPr lang="en-US" dirty="0"/>
              <a:t> </a:t>
            </a:r>
            <a:r>
              <a:rPr lang="en-US" dirty="0" err="1"/>
              <a:t>trình</a:t>
            </a:r>
            <a:r>
              <a:rPr lang="en-US" dirty="0"/>
              <a:t> twj1 </a:t>
            </a:r>
            <a:r>
              <a:rPr lang="en-US" dirty="0" err="1"/>
              <a:t>lá</a:t>
            </a:r>
            <a:r>
              <a:rPr lang="en-US" dirty="0"/>
              <a:t> </a:t>
            </a:r>
            <a:r>
              <a:rPr lang="en-US" dirty="0" err="1"/>
              <a:t>đơn</a:t>
            </a:r>
            <a:r>
              <a:rPr lang="en-US" dirty="0"/>
              <a:t> </a:t>
            </a:r>
            <a:r>
              <a:rPr lang="en-US" dirty="0" err="1"/>
              <a:t>chưa</a:t>
            </a:r>
            <a:r>
              <a:rPr lang="en-US" dirty="0"/>
              <a:t>: NỘI DUNG ĐƠN CỦA BẠN NHƯ THẾ NÀO?</a:t>
            </a:r>
          </a:p>
        </p:txBody>
      </p:sp>
    </p:spTree>
    <p:extLst>
      <p:ext uri="{BB962C8B-B14F-4D97-AF65-F5344CB8AC3E}">
        <p14:creationId xmlns:p14="http://schemas.microsoft.com/office/powerpoint/2010/main" val="1336066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7DF0B1-BB93-4D91-822B-4618DF72DC94}" type="slidenum">
              <a:rPr lang="en-US"/>
              <a:pPr/>
              <a:t>7</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Bài tập 2 yêu cầu chúng ta làm gì? Bằng những hiểu biết của mình, em hãy cho biết phần đầu đơn có những gì? Nơi chốn và thời gian viết ở phía nào của lá đơn? Tên đơn viết như thế nào? Phần tiếp theo của đơn là gì? Em nào có thể nêu được lý do viết đơn cho cả lớp theo dõi?</a:t>
            </a:r>
          </a:p>
          <a:p>
            <a:r>
              <a:rPr lang="en-US"/>
              <a:t>Nx: Bạn làm đúng trình twj1 lá đơn chưa: NỘI DUNG ĐƠN CỦA BẠN NHƯ THẾ NÀO?</a:t>
            </a:r>
          </a:p>
        </p:txBody>
      </p:sp>
    </p:spTree>
    <p:extLst>
      <p:ext uri="{BB962C8B-B14F-4D97-AF65-F5344CB8AC3E}">
        <p14:creationId xmlns:p14="http://schemas.microsoft.com/office/powerpoint/2010/main" val="243730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A1FDFA-3E2E-400B-A7F0-55F536DC8D1D}" type="slidenum">
              <a:rPr lang="en-US"/>
              <a:pPr/>
              <a:t>14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t>em hãy cho biết chất độc màu da cam gây ra những hậu quả gì đối với con người?</a:t>
            </a:r>
          </a:p>
          <a:p>
            <a:r>
              <a:rPr lang="en-US"/>
              <a:t>Chúng ta có thể làm gì để giảm bớt nỗi đau cho những nạn nhận chất độc màu da cam. ở VN phải làm gì để chống lại chất dộc màu da cam?- làm đơn.</a:t>
            </a:r>
          </a:p>
          <a:p>
            <a:endParaRPr lang="en-US"/>
          </a:p>
        </p:txBody>
      </p:sp>
    </p:spTree>
    <p:extLst>
      <p:ext uri="{BB962C8B-B14F-4D97-AF65-F5344CB8AC3E}">
        <p14:creationId xmlns:p14="http://schemas.microsoft.com/office/powerpoint/2010/main" val="221467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1024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0244" name="Rectangle 4"/>
          <p:cNvSpPr>
            <a:spLocks noGrp="1" noChangeArrowheads="1"/>
          </p:cNvSpPr>
          <p:nvPr>
            <p:ph type="dt" sz="quarter" idx="2"/>
          </p:nvPr>
        </p:nvSpPr>
        <p:spPr/>
        <p:txBody>
          <a:bodyPr/>
          <a:lstStyle>
            <a:lvl1pPr>
              <a:defRPr/>
            </a:lvl1pPr>
          </a:lstStyle>
          <a:p>
            <a:endParaRPr lang="en-US"/>
          </a:p>
        </p:txBody>
      </p:sp>
      <p:sp>
        <p:nvSpPr>
          <p:cNvPr id="10245" name="Rectangle 5"/>
          <p:cNvSpPr>
            <a:spLocks noGrp="1" noChangeArrowheads="1"/>
          </p:cNvSpPr>
          <p:nvPr>
            <p:ph type="ftr" sz="quarter" idx="3"/>
          </p:nvPr>
        </p:nvSpPr>
        <p:spPr/>
        <p:txBody>
          <a:bodyPr/>
          <a:lstStyle>
            <a:lvl1pPr>
              <a:defRPr/>
            </a:lvl1pPr>
          </a:lstStyle>
          <a:p>
            <a:endParaRPr lang="en-US"/>
          </a:p>
        </p:txBody>
      </p:sp>
      <p:sp>
        <p:nvSpPr>
          <p:cNvPr id="10246" name="Rectangle 6"/>
          <p:cNvSpPr>
            <a:spLocks noGrp="1" noChangeArrowheads="1"/>
          </p:cNvSpPr>
          <p:nvPr>
            <p:ph type="sldNum" sz="quarter" idx="4"/>
          </p:nvPr>
        </p:nvSpPr>
        <p:spPr/>
        <p:txBody>
          <a:bodyPr/>
          <a:lstStyle>
            <a:lvl1pPr>
              <a:defRPr/>
            </a:lvl1pPr>
          </a:lstStyle>
          <a:p>
            <a:fld id="{EC88BA5C-70AE-4ADC-8505-A8A4CC340D0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10E0C1-2E1C-4BE8-8664-89C65F3D63F5}" type="slidenum">
              <a:rPr lang="en-US"/>
              <a:pPr/>
              <a:t>‹#›</a:t>
            </a:fld>
            <a:endParaRPr lang="en-US"/>
          </a:p>
        </p:txBody>
      </p:sp>
    </p:spTree>
    <p:extLst>
      <p:ext uri="{BB962C8B-B14F-4D97-AF65-F5344CB8AC3E}">
        <p14:creationId xmlns:p14="http://schemas.microsoft.com/office/powerpoint/2010/main" val="272396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18EF2A-7272-480C-AA14-3C23E4D525BC}" type="slidenum">
              <a:rPr lang="en-US"/>
              <a:pPr/>
              <a:t>‹#›</a:t>
            </a:fld>
            <a:endParaRPr lang="en-US"/>
          </a:p>
        </p:txBody>
      </p:sp>
    </p:spTree>
    <p:extLst>
      <p:ext uri="{BB962C8B-B14F-4D97-AF65-F5344CB8AC3E}">
        <p14:creationId xmlns:p14="http://schemas.microsoft.com/office/powerpoint/2010/main" val="52262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5CF64C-BFCD-49D5-80DB-F751E8D7468E}" type="slidenum">
              <a:rPr lang="en-US"/>
              <a:pPr/>
              <a:t>‹#›</a:t>
            </a:fld>
            <a:endParaRPr lang="en-US"/>
          </a:p>
        </p:txBody>
      </p:sp>
    </p:spTree>
    <p:extLst>
      <p:ext uri="{BB962C8B-B14F-4D97-AF65-F5344CB8AC3E}">
        <p14:creationId xmlns:p14="http://schemas.microsoft.com/office/powerpoint/2010/main" val="95701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220F54-9688-46AB-98AA-ED6AF43E52A7}" type="slidenum">
              <a:rPr lang="en-US"/>
              <a:pPr/>
              <a:t>‹#›</a:t>
            </a:fld>
            <a:endParaRPr lang="en-US"/>
          </a:p>
        </p:txBody>
      </p:sp>
    </p:spTree>
    <p:extLst>
      <p:ext uri="{BB962C8B-B14F-4D97-AF65-F5344CB8AC3E}">
        <p14:creationId xmlns:p14="http://schemas.microsoft.com/office/powerpoint/2010/main" val="796309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226E7F-4E0F-4D6D-AF5B-7209282ECB34}" type="slidenum">
              <a:rPr lang="en-US"/>
              <a:pPr/>
              <a:t>‹#›</a:t>
            </a:fld>
            <a:endParaRPr lang="en-US"/>
          </a:p>
        </p:txBody>
      </p:sp>
    </p:spTree>
    <p:extLst>
      <p:ext uri="{BB962C8B-B14F-4D97-AF65-F5344CB8AC3E}">
        <p14:creationId xmlns:p14="http://schemas.microsoft.com/office/powerpoint/2010/main" val="163962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276473F-5A56-4A78-AE46-D5C7FD6D70CA}" type="slidenum">
              <a:rPr lang="en-US"/>
              <a:pPr/>
              <a:t>‹#›</a:t>
            </a:fld>
            <a:endParaRPr lang="en-US"/>
          </a:p>
        </p:txBody>
      </p:sp>
    </p:spTree>
    <p:extLst>
      <p:ext uri="{BB962C8B-B14F-4D97-AF65-F5344CB8AC3E}">
        <p14:creationId xmlns:p14="http://schemas.microsoft.com/office/powerpoint/2010/main" val="504796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65CCB5D-BA54-4596-9576-5E1981203DF0}" type="slidenum">
              <a:rPr lang="en-US"/>
              <a:pPr/>
              <a:t>‹#›</a:t>
            </a:fld>
            <a:endParaRPr lang="en-US"/>
          </a:p>
        </p:txBody>
      </p:sp>
    </p:spTree>
    <p:extLst>
      <p:ext uri="{BB962C8B-B14F-4D97-AF65-F5344CB8AC3E}">
        <p14:creationId xmlns:p14="http://schemas.microsoft.com/office/powerpoint/2010/main" val="347188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53DA9F9-43E2-4FC5-AC40-18DAFD3ADE1D}" type="slidenum">
              <a:rPr lang="en-US"/>
              <a:pPr/>
              <a:t>‹#›</a:t>
            </a:fld>
            <a:endParaRPr lang="en-US"/>
          </a:p>
        </p:txBody>
      </p:sp>
    </p:spTree>
    <p:extLst>
      <p:ext uri="{BB962C8B-B14F-4D97-AF65-F5344CB8AC3E}">
        <p14:creationId xmlns:p14="http://schemas.microsoft.com/office/powerpoint/2010/main" val="413013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D51CC6-8071-47FC-9781-36C01B51271A}" type="slidenum">
              <a:rPr lang="en-US"/>
              <a:pPr/>
              <a:t>‹#›</a:t>
            </a:fld>
            <a:endParaRPr lang="en-US"/>
          </a:p>
        </p:txBody>
      </p:sp>
    </p:spTree>
    <p:extLst>
      <p:ext uri="{BB962C8B-B14F-4D97-AF65-F5344CB8AC3E}">
        <p14:creationId xmlns:p14="http://schemas.microsoft.com/office/powerpoint/2010/main" val="972857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F89BC6-427F-45C0-B66F-088D79B454F4}" type="slidenum">
              <a:rPr lang="en-US"/>
              <a:pPr/>
              <a:t>‹#›</a:t>
            </a:fld>
            <a:endParaRPr lang="en-US"/>
          </a:p>
        </p:txBody>
      </p:sp>
    </p:spTree>
    <p:extLst>
      <p:ext uri="{BB962C8B-B14F-4D97-AF65-F5344CB8AC3E}">
        <p14:creationId xmlns:p14="http://schemas.microsoft.com/office/powerpoint/2010/main" val="171831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FFFFFF"/>
                  </a:outerShdw>
                </a:effectLst>
                <a:latin typeface="Arial" charset="0"/>
              </a:defRPr>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FFFFFF"/>
                  </a:outerShdw>
                </a:effectLst>
                <a:latin typeface="Arial" charset="0"/>
              </a:defRPr>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FFFFFF"/>
                  </a:outerShdw>
                </a:effectLst>
                <a:latin typeface="Arial" charset="0"/>
              </a:defRPr>
            </a:lvl1pPr>
          </a:lstStyle>
          <a:p>
            <a:fld id="{8C98E1EB-15FC-43E9-898A-B0E752E9C9A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gif"/><Relationship Id="rId2" Type="http://schemas.openxmlformats.org/officeDocument/2006/relationships/slideLayout" Target="../slideLayouts/slideLayout7.xml"/><Relationship Id="rId1" Type="http://schemas.openxmlformats.org/officeDocument/2006/relationships/audio" Target="file:///E:\Nhac%20day%20hoc\Mong%20Uoc%20Ky%20Niem%20Xua%20-%20Phuong%20Vy.mp3" TargetMode="Externa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E:\Nhac%20day%20hoc\Mong%20Uoc%20Ky%20Niem%20Xua%20-%20Phuong%20Vy.mp3" TargetMode="Externa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www.google.com.vn/imgres?imgurl=http://images.vietnamnet.vn/dataimages/200710/original/images1423754_a5-QB.jpg&amp;imgrefurl=http://vietnamnet.vn/xahoi/2007/10/747805/&amp;usg=__XJo-zC3IwpuhB2_K24OXDfQs9Wc=&amp;h=600&amp;w=800&amp;sz=45&amp;hl=vi&amp;start=100&amp;zoom=1&amp;itbs=1&amp;tbnid=l4TJKBi8rurp-M:&amp;tbnh=107&amp;tbnw=143&amp;prev=/images?q=song+bien&amp;start=80&amp;hl=vi&amp;sa=N&amp;gbv=2&amp;ndsp=20&amp;tbs=isch:1" TargetMode="External"/><Relationship Id="rId5" Type="http://schemas.openxmlformats.org/officeDocument/2006/relationships/image" Target="../media/image13.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glitter-graphics.com/" TargetMode="External"/><Relationship Id="rId7" Type="http://schemas.openxmlformats.org/officeDocument/2006/relationships/image" Target="../media/image11.gif"/><Relationship Id="rId2" Type="http://schemas.openxmlformats.org/officeDocument/2006/relationships/image" Target="../media/image7.gi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litter-graphics.com/" TargetMode="Externa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gif"/><Relationship Id="rId7" Type="http://schemas.openxmlformats.org/officeDocument/2006/relationships/hyperlink" Target="http://www.google.com.vn/imgres?imgurl=http://images.vietnamnet.vn/dataimages/200710/original/images1423754_a5-QB.jpg&amp;imgrefurl=http://vietnamnet.vn/xahoi/2007/10/747805/&amp;usg=__XJo-zC3IwpuhB2_K24OXDfQs9Wc=&amp;h=600&amp;w=800&amp;sz=45&amp;hl=vi&amp;start=100&amp;zoom=1&amp;itbs=1&amp;tbnid=l4TJKBi8rurp-M:&amp;tbnh=107&amp;tbnw=143&amp;prev=/images?q=song+bien&amp;start=80&amp;hl=vi&amp;sa=N&amp;gbv=2&amp;ndsp=20&amp;tbs=isch:1"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7" y="-280727"/>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Yacht-04-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124200"/>
            <a:ext cx="160020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Yacht-03-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886200"/>
            <a:ext cx="1676400" cy="838200"/>
          </a:xfrm>
          <a:prstGeom prst="rect">
            <a:avLst/>
          </a:prstGeom>
          <a:noFill/>
          <a:extLst>
            <a:ext uri="{909E8E84-426E-40DD-AFC4-6F175D3DCCD1}">
              <a14:hiddenFill xmlns:a14="http://schemas.microsoft.com/office/drawing/2010/main">
                <a:solidFill>
                  <a:srgbClr val="FFFFFF"/>
                </a:solidFill>
              </a14:hiddenFill>
            </a:ext>
          </a:extLst>
        </p:spPr>
      </p:pic>
      <p:sp>
        <p:nvSpPr>
          <p:cNvPr id="23559" name="WordArt 7"/>
          <p:cNvSpPr>
            <a:spLocks noChangeArrowheads="1" noChangeShapeType="1" noTextEdit="1"/>
          </p:cNvSpPr>
          <p:nvPr/>
        </p:nvSpPr>
        <p:spPr bwMode="auto">
          <a:xfrm rot="335840">
            <a:off x="1624116" y="-105439"/>
            <a:ext cx="6575401" cy="2940050"/>
          </a:xfrm>
          <a:prstGeom prst="rect">
            <a:avLst/>
          </a:prstGeom>
        </p:spPr>
        <p:txBody>
          <a:bodyPr wrap="none" fromWordArt="1">
            <a:prstTxWarp prst="textSlantUp">
              <a:avLst>
                <a:gd name="adj" fmla="val 32056"/>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i="1" kern="1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Chào</a:t>
            </a:r>
            <a:r>
              <a:rPr lang="en-US" sz="4400" b="1" i="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 </a:t>
            </a:r>
            <a:r>
              <a:rPr lang="en-US" sz="4400" b="1" i="1" kern="1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mừng</a:t>
            </a:r>
            <a:r>
              <a:rPr lang="en-US" sz="4400" b="1" i="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 </a:t>
            </a:r>
            <a:r>
              <a:rPr lang="en-US" sz="4400" b="1" i="1" kern="1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các</a:t>
            </a:r>
            <a:r>
              <a:rPr lang="en-US" sz="4400" b="1" i="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 </a:t>
            </a:r>
            <a:r>
              <a:rPr lang="en-US" sz="4400" b="1" i="1" kern="1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cô</a:t>
            </a:r>
            <a:r>
              <a:rPr lang="en-US" sz="4400" b="1" i="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 </a:t>
            </a:r>
            <a:r>
              <a:rPr lang="en-US" sz="4400" b="1" i="1" kern="1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về</a:t>
            </a:r>
            <a:r>
              <a:rPr lang="en-US" sz="4400" b="1" i="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 </a:t>
            </a:r>
            <a:r>
              <a:rPr lang="en-US" sz="4400" b="1" i="1" kern="1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thăm</a:t>
            </a:r>
            <a:r>
              <a:rPr lang="en-US" sz="4400" b="1" i="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 </a:t>
            </a:r>
            <a:r>
              <a:rPr lang="en-US" sz="4400" b="1" i="1" kern="1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lớp</a:t>
            </a:r>
            <a:endParaRPr lang="en-US" sz="4400" b="1" i="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endParaRPr>
          </a:p>
        </p:txBody>
      </p:sp>
      <p:pic>
        <p:nvPicPr>
          <p:cNvPr id="23560" name="Picture 11" descr="E:\image\Y.Best.hinhdong\Dove-02-jun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9906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1" descr="E:\image\Y.Best.hinhdong\Dove-02-jun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838200"/>
            <a:ext cx="838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1" descr="E:\image\Y.Best.hinhdong\Dove-02-jun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533400"/>
            <a:ext cx="838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1" descr="E:\image\Y.Best.hinhdong\Dove-02-jun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685800"/>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1" descr="E:\image\Y.Best.hinhdong\Dove-02-jun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282336" y="557674"/>
            <a:ext cx="114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3" descr="Yacht-03-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657600"/>
            <a:ext cx="20574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3566" name="Picture 14" descr="Yacht-04-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495800"/>
            <a:ext cx="2133600" cy="1511300"/>
          </a:xfrm>
          <a:prstGeom prst="rect">
            <a:avLst/>
          </a:prstGeom>
          <a:noFill/>
          <a:extLst>
            <a:ext uri="{909E8E84-426E-40DD-AFC4-6F175D3DCCD1}">
              <a14:hiddenFill xmlns:a14="http://schemas.microsoft.com/office/drawing/2010/main">
                <a:solidFill>
                  <a:srgbClr val="FFFFFF"/>
                </a:solidFill>
              </a14:hiddenFill>
            </a:ext>
          </a:extLst>
        </p:spPr>
      </p:pic>
      <p:pic>
        <p:nvPicPr>
          <p:cNvPr id="23568" name="Mong Uoc Ky Niem Xua - Phuong Vy.mp3">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3124200" y="49530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3569" name="Picture 11" descr="E:\image\Y.Best.hinhdong\Dove-02-jun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2971800" y="457517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11" descr="E:\image\Y.Best.hinhdong\Dove-02-jun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1447800" y="47244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11" descr="E:\image\Y.Best.hinhdong\Dove-02-jun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66800" y="45720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11" descr="E:\image\Y.Best.hinhdong\Dove-02-jun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2590800" y="44958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11" descr="E:\image\Y.Best.hinhdong\Dove-02-jun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1905000" y="44958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11" descr="E:\image\Y.Best.hinhdong\Dove-02-jun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3124200" y="472757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5" name="Picture 11" descr="E:\image\Y.Best.hinhdong\Dove-02-jun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1600200" y="48768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6" name="Picture 11" descr="E:\image\Y.Best.hinhdong\Dove-02-jun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1219200" y="47244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Picture 11" descr="E:\image\Y.Best.hinhdong\Dove-02-jun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2743200" y="46482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8" name="Picture 11" descr="E:\image\Y.Best.hinhdong\Dove-02-jun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2057400" y="46482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7"/>
          <p:cNvSpPr>
            <a:spLocks noChangeArrowheads="1" noChangeShapeType="1" noTextEdit="1"/>
          </p:cNvSpPr>
          <p:nvPr/>
        </p:nvSpPr>
        <p:spPr bwMode="auto">
          <a:xfrm rot="597651">
            <a:off x="1582252" y="2914218"/>
            <a:ext cx="6575401" cy="2940050"/>
          </a:xfrm>
          <a:prstGeom prst="rect">
            <a:avLst/>
          </a:prstGeom>
        </p:spPr>
        <p:txBody>
          <a:bodyPr wrap="none" fromWordArt="1">
            <a:prstTxWarp prst="textSlantUp">
              <a:avLst>
                <a:gd name="adj" fmla="val 32056"/>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i="1" kern="10" spc="50" dirty="0" smtClean="0">
                <a:ln w="11430"/>
                <a:solidFill>
                  <a:srgbClr val="0000FF"/>
                </a:solidFill>
                <a:effectLst>
                  <a:outerShdw blurRad="76200" dist="50800" dir="5400000" algn="tl" rotWithShape="0">
                    <a:srgbClr val="000000">
                      <a:alpha val="65000"/>
                    </a:srgbClr>
                  </a:outerShdw>
                </a:effectLst>
                <a:latin typeface="Times New Roman"/>
                <a:cs typeface="Times New Roman"/>
              </a:rPr>
              <a:t>TẬP LÀM VĂN</a:t>
            </a:r>
          </a:p>
          <a:p>
            <a:pPr algn="ctr"/>
            <a:r>
              <a:rPr lang="en-US" sz="4400" b="1" i="1" kern="10" spc="50" dirty="0" err="1" smtClean="0">
                <a:ln w="11430"/>
                <a:solidFill>
                  <a:srgbClr val="FF0000"/>
                </a:solidFill>
                <a:effectLst>
                  <a:outerShdw blurRad="76200" dist="50800" dir="5400000" algn="tl" rotWithShape="0">
                    <a:srgbClr val="000000">
                      <a:alpha val="65000"/>
                    </a:srgbClr>
                  </a:outerShdw>
                </a:effectLst>
                <a:latin typeface="Times New Roman"/>
                <a:cs typeface="Times New Roman"/>
              </a:rPr>
              <a:t>Bài</a:t>
            </a:r>
            <a:r>
              <a:rPr lang="en-US" sz="4400" b="1" i="1" kern="10" spc="50" dirty="0" smtClean="0">
                <a:ln w="11430"/>
                <a:solidFill>
                  <a:srgbClr val="FF0000"/>
                </a:solidFill>
                <a:effectLst>
                  <a:outerShdw blurRad="76200" dist="50800" dir="5400000" algn="tl" rotWithShape="0">
                    <a:srgbClr val="000000">
                      <a:alpha val="65000"/>
                    </a:srgbClr>
                  </a:outerShdw>
                </a:effectLst>
                <a:latin typeface="Times New Roman"/>
                <a:cs typeface="Times New Roman"/>
              </a:rPr>
              <a:t>: </a:t>
            </a:r>
            <a:r>
              <a:rPr lang="en-US" sz="4400" b="1" i="1" kern="10" spc="50" dirty="0" err="1" smtClean="0">
                <a:ln w="11430"/>
                <a:solidFill>
                  <a:srgbClr val="FF0000"/>
                </a:solidFill>
                <a:effectLst>
                  <a:outerShdw blurRad="76200" dist="50800" dir="5400000" algn="tl" rotWithShape="0">
                    <a:srgbClr val="000000">
                      <a:alpha val="65000"/>
                    </a:srgbClr>
                  </a:outerShdw>
                </a:effectLst>
                <a:latin typeface="Times New Roman"/>
                <a:cs typeface="Times New Roman"/>
              </a:rPr>
              <a:t>Luyện</a:t>
            </a:r>
            <a:r>
              <a:rPr lang="en-US" sz="4400" b="1" i="1" kern="10" spc="50" dirty="0" smtClean="0">
                <a:ln w="11430"/>
                <a:solidFill>
                  <a:srgbClr val="FF0000"/>
                </a:solidFill>
                <a:effectLst>
                  <a:outerShdw blurRad="76200" dist="50800" dir="5400000" algn="tl" rotWithShape="0">
                    <a:srgbClr val="000000">
                      <a:alpha val="65000"/>
                    </a:srgbClr>
                  </a:outerShdw>
                </a:effectLst>
                <a:latin typeface="Times New Roman"/>
                <a:cs typeface="Times New Roman"/>
              </a:rPr>
              <a:t> </a:t>
            </a:r>
            <a:r>
              <a:rPr lang="en-US" sz="4400" b="1" i="1" kern="10" spc="50" dirty="0" err="1" smtClean="0">
                <a:ln w="11430"/>
                <a:solidFill>
                  <a:srgbClr val="FF0000"/>
                </a:solidFill>
                <a:effectLst>
                  <a:outerShdw blurRad="76200" dist="50800" dir="5400000" algn="tl" rotWithShape="0">
                    <a:srgbClr val="000000">
                      <a:alpha val="65000"/>
                    </a:srgbClr>
                  </a:outerShdw>
                </a:effectLst>
                <a:latin typeface="Times New Roman"/>
                <a:cs typeface="Times New Roman"/>
              </a:rPr>
              <a:t>tập</a:t>
            </a:r>
            <a:r>
              <a:rPr lang="en-US" sz="4400" b="1" i="1" kern="10" spc="50" dirty="0" smtClean="0">
                <a:ln w="11430"/>
                <a:solidFill>
                  <a:srgbClr val="FF0000"/>
                </a:solidFill>
                <a:effectLst>
                  <a:outerShdw blurRad="76200" dist="50800" dir="5400000" algn="tl" rotWithShape="0">
                    <a:srgbClr val="000000">
                      <a:alpha val="65000"/>
                    </a:srgbClr>
                  </a:outerShdw>
                </a:effectLst>
                <a:latin typeface="Times New Roman"/>
                <a:cs typeface="Times New Roman"/>
              </a:rPr>
              <a:t> </a:t>
            </a:r>
            <a:r>
              <a:rPr lang="en-US" sz="4400" b="1" i="1" kern="10" spc="50" dirty="0" err="1" smtClean="0">
                <a:ln w="11430"/>
                <a:solidFill>
                  <a:srgbClr val="FF0000"/>
                </a:solidFill>
                <a:effectLst>
                  <a:outerShdw blurRad="76200" dist="50800" dir="5400000" algn="tl" rotWithShape="0">
                    <a:srgbClr val="000000">
                      <a:alpha val="65000"/>
                    </a:srgbClr>
                  </a:outerShdw>
                </a:effectLst>
                <a:latin typeface="Times New Roman"/>
                <a:cs typeface="Times New Roman"/>
              </a:rPr>
              <a:t>tả</a:t>
            </a:r>
            <a:r>
              <a:rPr lang="en-US" sz="4400" b="1" i="1" kern="10" spc="50" dirty="0" smtClean="0">
                <a:ln w="11430"/>
                <a:solidFill>
                  <a:srgbClr val="FF0000"/>
                </a:solidFill>
                <a:effectLst>
                  <a:outerShdw blurRad="76200" dist="50800" dir="5400000" algn="tl" rotWithShape="0">
                    <a:srgbClr val="000000">
                      <a:alpha val="65000"/>
                    </a:srgbClr>
                  </a:outerShdw>
                </a:effectLst>
                <a:latin typeface="Times New Roman"/>
                <a:cs typeface="Times New Roman"/>
              </a:rPr>
              <a:t> </a:t>
            </a:r>
            <a:r>
              <a:rPr lang="en-US" sz="4400" b="1" i="1" kern="10" spc="50" dirty="0" err="1" smtClean="0">
                <a:ln w="11430"/>
                <a:solidFill>
                  <a:srgbClr val="FF0000"/>
                </a:solidFill>
                <a:effectLst>
                  <a:outerShdw blurRad="76200" dist="50800" dir="5400000" algn="tl" rotWithShape="0">
                    <a:srgbClr val="000000">
                      <a:alpha val="65000"/>
                    </a:srgbClr>
                  </a:outerShdw>
                </a:effectLst>
                <a:latin typeface="Times New Roman"/>
                <a:cs typeface="Times New Roman"/>
              </a:rPr>
              <a:t>cảnh</a:t>
            </a:r>
            <a:endParaRPr lang="en-US" sz="4400" b="1" i="1" kern="10" spc="50" dirty="0" smtClean="0">
              <a:ln w="11430"/>
              <a:solidFill>
                <a:srgbClr val="FF0000"/>
              </a:solidFill>
              <a:effectLst>
                <a:outerShdw blurRad="76200" dist="50800" dir="5400000" algn="tl" rotWithShape="0">
                  <a:srgbClr val="000000">
                    <a:alpha val="65000"/>
                  </a:srgbClr>
                </a:outerShdw>
              </a:effectLst>
              <a:latin typeface="Times New Roman"/>
              <a:cs typeface="Times New Roman"/>
            </a:endParaRPr>
          </a:p>
          <a:p>
            <a:pPr algn="ctr"/>
            <a:endParaRPr lang="en-US" sz="4400" b="1" i="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endParaRPr>
          </a:p>
        </p:txBody>
      </p:sp>
    </p:spTree>
    <p:extLst>
      <p:ext uri="{BB962C8B-B14F-4D97-AF65-F5344CB8AC3E}">
        <p14:creationId xmlns:p14="http://schemas.microsoft.com/office/powerpoint/2010/main" val="2056229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repeatCount="indefinite"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 calcmode="lin" valueType="num">
                                      <p:cBhvr>
                                        <p:cTn id="7" dur="5000" fill="hold"/>
                                        <p:tgtEl>
                                          <p:spTgt spid="23559"/>
                                        </p:tgtEl>
                                        <p:attrNameLst>
                                          <p:attrName>ppt_x</p:attrName>
                                        </p:attrNameLst>
                                      </p:cBhvr>
                                      <p:tavLst>
                                        <p:tav tm="0">
                                          <p:val>
                                            <p:strVal val="#ppt_x-.2"/>
                                          </p:val>
                                        </p:tav>
                                        <p:tav tm="100000">
                                          <p:val>
                                            <p:strVal val="#ppt_x"/>
                                          </p:val>
                                        </p:tav>
                                      </p:tavLst>
                                    </p:anim>
                                    <p:anim calcmode="lin" valueType="num">
                                      <p:cBhvr>
                                        <p:cTn id="8" dur="5000" fill="hold"/>
                                        <p:tgtEl>
                                          <p:spTgt spid="23559"/>
                                        </p:tgtEl>
                                        <p:attrNameLst>
                                          <p:attrName>ppt_y</p:attrName>
                                        </p:attrNameLst>
                                      </p:cBhvr>
                                      <p:tavLst>
                                        <p:tav tm="0">
                                          <p:val>
                                            <p:strVal val="#ppt_y"/>
                                          </p:val>
                                        </p:tav>
                                        <p:tav tm="100000">
                                          <p:val>
                                            <p:strVal val="#ppt_y"/>
                                          </p:val>
                                        </p:tav>
                                      </p:tavLst>
                                    </p:anim>
                                    <p:animEffect transition="in" filter="wipe(right)" prLst="gradientSize: 0.1">
                                      <p:cBhvr>
                                        <p:cTn id="9" dur="5000"/>
                                        <p:tgtEl>
                                          <p:spTgt spid="23559"/>
                                        </p:tgtEl>
                                      </p:cBhvr>
                                    </p:animEffect>
                                  </p:childTnLst>
                                </p:cTn>
                              </p:par>
                            </p:childTnLst>
                          </p:cTn>
                        </p:par>
                        <p:par>
                          <p:cTn id="10" fill="hold" nodeType="afterGroup">
                            <p:stCondLst>
                              <p:cond delay="5000"/>
                            </p:stCondLst>
                            <p:childTnLst>
                              <p:par>
                                <p:cTn id="11" presetID="1" presetClass="mediacall" presetSubtype="0" fill="hold" nodeType="afterEffect">
                                  <p:stCondLst>
                                    <p:cond delay="0"/>
                                  </p:stCondLst>
                                  <p:childTnLst>
                                    <p:cmd type="call" cmd="playFrom(0.0)">
                                      <p:cBhvr>
                                        <p:cTn id="12" dur="277684" fill="hold"/>
                                        <p:tgtEl>
                                          <p:spTgt spid="23568"/>
                                        </p:tgtEl>
                                      </p:cBhvr>
                                    </p:cmd>
                                  </p:childTnLst>
                                </p:cTn>
                              </p:par>
                            </p:childTnLst>
                          </p:cTn>
                        </p:par>
                      </p:childTnLst>
                    </p:cTn>
                  </p:par>
                  <p:par>
                    <p:cTn id="13" fill="hold">
                      <p:stCondLst>
                        <p:cond delay="indefinite"/>
                      </p:stCondLst>
                      <p:childTnLst>
                        <p:par>
                          <p:cTn id="14" fill="hold">
                            <p:stCondLst>
                              <p:cond delay="0"/>
                            </p:stCondLst>
                            <p:childTnLst>
                              <p:par>
                                <p:cTn id="15" presetID="29" presetClass="entr" presetSubtype="0" repeatCount="indefinite"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0" fill="hold"/>
                                        <p:tgtEl>
                                          <p:spTgt spid="25"/>
                                        </p:tgtEl>
                                        <p:attrNameLst>
                                          <p:attrName>ppt_x</p:attrName>
                                        </p:attrNameLst>
                                      </p:cBhvr>
                                      <p:tavLst>
                                        <p:tav tm="0">
                                          <p:val>
                                            <p:strVal val="#ppt_x-.2"/>
                                          </p:val>
                                        </p:tav>
                                        <p:tav tm="100000">
                                          <p:val>
                                            <p:strVal val="#ppt_x"/>
                                          </p:val>
                                        </p:tav>
                                      </p:tavLst>
                                    </p:anim>
                                    <p:anim calcmode="lin" valueType="num">
                                      <p:cBhvr>
                                        <p:cTn id="18" dur="5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23568"/>
                </p:tgtEl>
              </p:cMediaNode>
            </p:audio>
          </p:childTnLst>
        </p:cTn>
      </p:par>
    </p:tnLst>
    <p:bldLst>
      <p:bldP spid="23559"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WordArt 8"/>
          <p:cNvSpPr>
            <a:spLocks noChangeArrowheads="1" noChangeShapeType="1" noTextEdit="1"/>
          </p:cNvSpPr>
          <p:nvPr/>
        </p:nvSpPr>
        <p:spPr bwMode="auto">
          <a:xfrm>
            <a:off x="251564" y="457200"/>
            <a:ext cx="2133600" cy="990600"/>
          </a:xfrm>
          <a:prstGeom prst="rect">
            <a:avLst/>
          </a:prstGeom>
        </p:spPr>
        <p:txBody>
          <a:bodyPr wrap="none" fromWordArt="1">
            <a:prstTxWarp prst="textPlain">
              <a:avLst>
                <a:gd name="adj" fmla="val 50000"/>
              </a:avLst>
            </a:prstTxWarp>
          </a:bodyPr>
          <a:lstStyle/>
          <a:p>
            <a:pPr algn="ctr"/>
            <a:r>
              <a:rPr lang="en-US" sz="3600" b="1" i="1" kern="10" dirty="0" err="1">
                <a:ln w="12700">
                  <a:solidFill>
                    <a:srgbClr val="3333CC"/>
                  </a:solidFill>
                  <a:round/>
                  <a:headEnd/>
                  <a:tailEnd/>
                </a:ln>
                <a:solidFill>
                  <a:srgbClr val="B2B2B2">
                    <a:alpha val="50000"/>
                  </a:srgbClr>
                </a:solidFill>
                <a:effectLst>
                  <a:outerShdw dist="45791" dir="2021404" algn="ctr" rotWithShape="0">
                    <a:srgbClr val="9999FF"/>
                  </a:outerShdw>
                </a:effectLst>
                <a:latin typeface="Times New Roman"/>
                <a:cs typeface="Times New Roman"/>
              </a:rPr>
              <a:t>Dàn</a:t>
            </a:r>
            <a:r>
              <a:rPr lang="en-US" sz="3600" b="1" i="1"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Times New Roman"/>
                <a:cs typeface="Times New Roman"/>
              </a:rPr>
              <a:t> ý :</a:t>
            </a:r>
          </a:p>
        </p:txBody>
      </p:sp>
      <p:sp>
        <p:nvSpPr>
          <p:cNvPr id="21514" name="Text Box 10"/>
          <p:cNvSpPr txBox="1">
            <a:spLocks noChangeArrowheads="1"/>
          </p:cNvSpPr>
          <p:nvPr/>
        </p:nvSpPr>
        <p:spPr bwMode="auto">
          <a:xfrm>
            <a:off x="228600" y="1981200"/>
            <a:ext cx="8915400" cy="4359275"/>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dirty="0" err="1">
                <a:solidFill>
                  <a:srgbClr val="0000CC"/>
                </a:solidFill>
              </a:rPr>
              <a:t>Mở</a:t>
            </a:r>
            <a:r>
              <a:rPr lang="en-US" sz="2800" b="1" u="sng" dirty="0">
                <a:solidFill>
                  <a:srgbClr val="0000CC"/>
                </a:solidFill>
              </a:rPr>
              <a:t> </a:t>
            </a:r>
            <a:r>
              <a:rPr lang="en-US" sz="2800" b="1" u="sng" dirty="0" err="1">
                <a:solidFill>
                  <a:srgbClr val="0000CC"/>
                </a:solidFill>
              </a:rPr>
              <a:t>bài</a:t>
            </a:r>
            <a:r>
              <a:rPr lang="en-US" sz="2000" b="1" dirty="0">
                <a:solidFill>
                  <a:srgbClr val="0000CC"/>
                </a:solidFill>
              </a:rPr>
              <a:t> :	</a:t>
            </a:r>
            <a:r>
              <a:rPr lang="en-US" sz="2400" b="1" dirty="0" err="1">
                <a:solidFill>
                  <a:srgbClr val="0000CC"/>
                </a:solidFill>
              </a:rPr>
              <a:t>S</a:t>
            </a:r>
            <a:r>
              <a:rPr lang="en-US" sz="2000" b="1" dirty="0" err="1">
                <a:solidFill>
                  <a:srgbClr val="0000CC"/>
                </a:solidFill>
              </a:rPr>
              <a:t>ông</a:t>
            </a:r>
            <a:r>
              <a:rPr lang="en-US" sz="2000" b="1" dirty="0">
                <a:solidFill>
                  <a:srgbClr val="0000CC"/>
                </a:solidFill>
              </a:rPr>
              <a:t> </a:t>
            </a:r>
            <a:r>
              <a:rPr lang="en-US" sz="2000" b="1" dirty="0" err="1">
                <a:solidFill>
                  <a:srgbClr val="0000CC"/>
                </a:solidFill>
              </a:rPr>
              <a:t>Hồng</a:t>
            </a:r>
            <a:r>
              <a:rPr lang="en-US" sz="2000" b="1" dirty="0">
                <a:solidFill>
                  <a:srgbClr val="0000CC"/>
                </a:solidFill>
              </a:rPr>
              <a:t> </a:t>
            </a:r>
            <a:r>
              <a:rPr lang="en-US" sz="2000" b="1" dirty="0" err="1">
                <a:solidFill>
                  <a:srgbClr val="0000CC"/>
                </a:solidFill>
              </a:rPr>
              <a:t>vào</a:t>
            </a:r>
            <a:r>
              <a:rPr lang="en-US" sz="2000" b="1" dirty="0">
                <a:solidFill>
                  <a:srgbClr val="0000CC"/>
                </a:solidFill>
              </a:rPr>
              <a:t> </a:t>
            </a:r>
            <a:r>
              <a:rPr lang="en-US" sz="2000" b="1" dirty="0" err="1">
                <a:solidFill>
                  <a:srgbClr val="0000CC"/>
                </a:solidFill>
              </a:rPr>
              <a:t>mùa</a:t>
            </a:r>
            <a:r>
              <a:rPr lang="en-US" sz="2000" b="1" dirty="0">
                <a:solidFill>
                  <a:srgbClr val="0000CC"/>
                </a:solidFill>
              </a:rPr>
              <a:t> </a:t>
            </a:r>
            <a:r>
              <a:rPr lang="en-US" sz="2000" b="1" dirty="0" err="1">
                <a:solidFill>
                  <a:srgbClr val="0000CC"/>
                </a:solidFill>
              </a:rPr>
              <a:t>hè</a:t>
            </a:r>
            <a:r>
              <a:rPr lang="en-US" sz="2000" b="1" dirty="0">
                <a:solidFill>
                  <a:srgbClr val="0000CC"/>
                </a:solidFill>
              </a:rPr>
              <a:t> </a:t>
            </a:r>
            <a:r>
              <a:rPr lang="en-US" sz="2000" b="1" dirty="0" err="1">
                <a:solidFill>
                  <a:srgbClr val="0000CC"/>
                </a:solidFill>
              </a:rPr>
              <a:t>thật</a:t>
            </a:r>
            <a:r>
              <a:rPr lang="en-US" sz="2000" b="1" dirty="0">
                <a:solidFill>
                  <a:srgbClr val="0000CC"/>
                </a:solidFill>
              </a:rPr>
              <a:t> </a:t>
            </a:r>
            <a:r>
              <a:rPr lang="en-US" sz="2000" b="1" dirty="0" err="1">
                <a:solidFill>
                  <a:srgbClr val="0000CC"/>
                </a:solidFill>
              </a:rPr>
              <a:t>nhộn</a:t>
            </a:r>
            <a:r>
              <a:rPr lang="en-US" sz="2000" b="1" dirty="0">
                <a:solidFill>
                  <a:srgbClr val="0000CC"/>
                </a:solidFill>
              </a:rPr>
              <a:t> </a:t>
            </a:r>
            <a:r>
              <a:rPr lang="en-US" sz="2000" b="1" dirty="0" err="1">
                <a:solidFill>
                  <a:srgbClr val="0000CC"/>
                </a:solidFill>
              </a:rPr>
              <a:t>nhịp</a:t>
            </a:r>
            <a:endParaRPr lang="en-US" sz="2400" b="1" dirty="0">
              <a:solidFill>
                <a:srgbClr val="0000CC"/>
              </a:solidFill>
            </a:endParaRPr>
          </a:p>
          <a:p>
            <a:pPr>
              <a:spcBef>
                <a:spcPct val="50000"/>
              </a:spcBef>
            </a:pPr>
            <a:r>
              <a:rPr lang="en-US" sz="2800" b="1" u="sng" dirty="0" err="1">
                <a:solidFill>
                  <a:srgbClr val="0000CC"/>
                </a:solidFill>
              </a:rPr>
              <a:t>Thân</a:t>
            </a:r>
            <a:r>
              <a:rPr lang="en-US" sz="2800" b="1" u="sng" dirty="0">
                <a:solidFill>
                  <a:srgbClr val="0000CC"/>
                </a:solidFill>
              </a:rPr>
              <a:t> </a:t>
            </a:r>
            <a:r>
              <a:rPr lang="en-US" sz="2800" b="1" u="sng" dirty="0" err="1">
                <a:solidFill>
                  <a:srgbClr val="0000CC"/>
                </a:solidFill>
              </a:rPr>
              <a:t>bài</a:t>
            </a:r>
            <a:r>
              <a:rPr lang="en-US" sz="2000" b="1" dirty="0">
                <a:solidFill>
                  <a:srgbClr val="0000CC"/>
                </a:solidFill>
              </a:rPr>
              <a:t> :   </a:t>
            </a:r>
            <a:r>
              <a:rPr lang="en-US" sz="2000" b="1" dirty="0" smtClean="0">
                <a:solidFill>
                  <a:srgbClr val="0000CC"/>
                </a:solidFill>
              </a:rPr>
              <a:t>+ </a:t>
            </a:r>
            <a:r>
              <a:rPr lang="en-US" sz="2000" b="1" dirty="0" err="1">
                <a:solidFill>
                  <a:srgbClr val="0000CC"/>
                </a:solidFill>
              </a:rPr>
              <a:t>Bầu</a:t>
            </a:r>
            <a:r>
              <a:rPr lang="en-US" sz="2000" b="1" dirty="0">
                <a:solidFill>
                  <a:srgbClr val="0000CC"/>
                </a:solidFill>
              </a:rPr>
              <a:t> </a:t>
            </a:r>
            <a:r>
              <a:rPr lang="en-US" sz="2000" b="1" dirty="0" err="1">
                <a:solidFill>
                  <a:srgbClr val="0000CC"/>
                </a:solidFill>
              </a:rPr>
              <a:t>trời</a:t>
            </a:r>
            <a:r>
              <a:rPr lang="en-US" sz="2000" b="1" dirty="0">
                <a:solidFill>
                  <a:srgbClr val="0000CC"/>
                </a:solidFill>
              </a:rPr>
              <a:t> </a:t>
            </a:r>
            <a:r>
              <a:rPr lang="en-US" sz="2000" b="1" dirty="0" err="1">
                <a:solidFill>
                  <a:srgbClr val="0000CC"/>
                </a:solidFill>
              </a:rPr>
              <a:t>cao</a:t>
            </a:r>
            <a:r>
              <a:rPr lang="en-US" sz="2000" b="1" dirty="0">
                <a:solidFill>
                  <a:srgbClr val="0000CC"/>
                </a:solidFill>
              </a:rPr>
              <a:t> </a:t>
            </a:r>
            <a:r>
              <a:rPr lang="en-US" sz="2000" b="1" dirty="0" err="1">
                <a:solidFill>
                  <a:srgbClr val="0000CC"/>
                </a:solidFill>
              </a:rPr>
              <a:t>trong</a:t>
            </a:r>
            <a:r>
              <a:rPr lang="en-US" sz="2000" b="1" dirty="0">
                <a:solidFill>
                  <a:srgbClr val="0000CC"/>
                </a:solidFill>
              </a:rPr>
              <a:t> </a:t>
            </a:r>
            <a:r>
              <a:rPr lang="en-US" sz="2000" b="1" dirty="0" err="1">
                <a:solidFill>
                  <a:srgbClr val="0000CC"/>
                </a:solidFill>
              </a:rPr>
              <a:t>xanh,gi</a:t>
            </a:r>
            <a:r>
              <a:rPr lang="en-US" b="1" dirty="0" err="1">
                <a:solidFill>
                  <a:srgbClr val="0000CC"/>
                </a:solidFill>
              </a:rPr>
              <a:t>ó</a:t>
            </a:r>
            <a:r>
              <a:rPr lang="en-US" sz="2000" b="1" dirty="0">
                <a:solidFill>
                  <a:srgbClr val="0000CC"/>
                </a:solidFill>
              </a:rPr>
              <a:t> </a:t>
            </a:r>
            <a:r>
              <a:rPr lang="en-US" sz="2000" b="1" dirty="0" err="1">
                <a:solidFill>
                  <a:srgbClr val="0000CC"/>
                </a:solidFill>
              </a:rPr>
              <a:t>hiu</a:t>
            </a:r>
            <a:r>
              <a:rPr lang="en-US" sz="2000" b="1" dirty="0">
                <a:solidFill>
                  <a:srgbClr val="0000CC"/>
                </a:solidFill>
              </a:rPr>
              <a:t> </a:t>
            </a:r>
            <a:r>
              <a:rPr lang="en-US" sz="2000" b="1" dirty="0" err="1">
                <a:solidFill>
                  <a:srgbClr val="0000CC"/>
                </a:solidFill>
              </a:rPr>
              <a:t>hiu</a:t>
            </a:r>
            <a:r>
              <a:rPr lang="en-US" sz="2000" b="1" dirty="0">
                <a:solidFill>
                  <a:srgbClr val="0000CC"/>
                </a:solidFill>
              </a:rPr>
              <a:t> </a:t>
            </a:r>
            <a:r>
              <a:rPr lang="en-US" sz="2000" b="1" dirty="0" err="1">
                <a:solidFill>
                  <a:srgbClr val="0000CC"/>
                </a:solidFill>
              </a:rPr>
              <a:t>thổi</a:t>
            </a:r>
            <a:endParaRPr lang="en-US" sz="2400" b="1" dirty="0">
              <a:solidFill>
                <a:srgbClr val="0000CC"/>
              </a:solidFill>
            </a:endParaRPr>
          </a:p>
          <a:p>
            <a:pPr>
              <a:spcBef>
                <a:spcPct val="50000"/>
              </a:spcBef>
            </a:pPr>
            <a:r>
              <a:rPr lang="en-US" sz="2400" b="1" dirty="0">
                <a:solidFill>
                  <a:srgbClr val="0000CC"/>
                </a:solidFill>
              </a:rPr>
              <a:t>	     	</a:t>
            </a:r>
            <a:r>
              <a:rPr lang="en-US" sz="2000" b="1" dirty="0">
                <a:solidFill>
                  <a:srgbClr val="0000CC"/>
                </a:solidFill>
              </a:rPr>
              <a:t>+ </a:t>
            </a:r>
            <a:r>
              <a:rPr lang="en-US" sz="2000" b="1" dirty="0" err="1">
                <a:solidFill>
                  <a:srgbClr val="0000CC"/>
                </a:solidFill>
              </a:rPr>
              <a:t>Mặt</a:t>
            </a:r>
            <a:r>
              <a:rPr lang="en-US" sz="2400" b="1" dirty="0">
                <a:solidFill>
                  <a:srgbClr val="0000CC"/>
                </a:solidFill>
              </a:rPr>
              <a:t> </a:t>
            </a:r>
            <a:r>
              <a:rPr lang="en-US" sz="2000" b="1" dirty="0" err="1">
                <a:solidFill>
                  <a:srgbClr val="0000CC"/>
                </a:solidFill>
              </a:rPr>
              <a:t>nước</a:t>
            </a:r>
            <a:r>
              <a:rPr lang="en-US" sz="2000" b="1" dirty="0">
                <a:solidFill>
                  <a:srgbClr val="0000CC"/>
                </a:solidFill>
              </a:rPr>
              <a:t> </a:t>
            </a:r>
            <a:r>
              <a:rPr lang="en-US" sz="2000" b="1" dirty="0" err="1">
                <a:solidFill>
                  <a:srgbClr val="0000CC"/>
                </a:solidFill>
              </a:rPr>
              <a:t>sông</a:t>
            </a:r>
            <a:r>
              <a:rPr lang="en-US" sz="2000" b="1" dirty="0">
                <a:solidFill>
                  <a:srgbClr val="0000CC"/>
                </a:solidFill>
              </a:rPr>
              <a:t> </a:t>
            </a:r>
            <a:r>
              <a:rPr lang="en-US" sz="2000" b="1" dirty="0" err="1">
                <a:solidFill>
                  <a:srgbClr val="0000CC"/>
                </a:solidFill>
              </a:rPr>
              <a:t>lăn</a:t>
            </a:r>
            <a:r>
              <a:rPr lang="en-US" sz="2000" b="1" dirty="0">
                <a:solidFill>
                  <a:srgbClr val="0000CC"/>
                </a:solidFill>
              </a:rPr>
              <a:t> </a:t>
            </a:r>
            <a:r>
              <a:rPr lang="en-US" sz="2000" b="1" dirty="0" err="1">
                <a:solidFill>
                  <a:srgbClr val="0000CC"/>
                </a:solidFill>
              </a:rPr>
              <a:t>tăn</a:t>
            </a:r>
            <a:r>
              <a:rPr lang="en-US" sz="2000" b="1" dirty="0">
                <a:solidFill>
                  <a:srgbClr val="0000CC"/>
                </a:solidFill>
              </a:rPr>
              <a:t> </a:t>
            </a:r>
            <a:r>
              <a:rPr lang="en-US" sz="2000" b="1" dirty="0" err="1">
                <a:solidFill>
                  <a:srgbClr val="0000CC"/>
                </a:solidFill>
              </a:rPr>
              <a:t>gợn</a:t>
            </a:r>
            <a:r>
              <a:rPr lang="en-US" sz="2000" b="1" dirty="0">
                <a:solidFill>
                  <a:srgbClr val="0000CC"/>
                </a:solidFill>
              </a:rPr>
              <a:t> </a:t>
            </a:r>
            <a:r>
              <a:rPr lang="en-US" sz="2000" b="1" dirty="0" err="1">
                <a:solidFill>
                  <a:srgbClr val="0000CC"/>
                </a:solidFill>
              </a:rPr>
              <a:t>sóng.Mặt</a:t>
            </a:r>
            <a:r>
              <a:rPr lang="en-US" sz="2000" b="1" dirty="0">
                <a:solidFill>
                  <a:srgbClr val="0000CC"/>
                </a:solidFill>
              </a:rPr>
              <a:t> </a:t>
            </a:r>
            <a:r>
              <a:rPr lang="en-US" sz="2000" b="1" dirty="0" err="1">
                <a:solidFill>
                  <a:srgbClr val="0000CC"/>
                </a:solidFill>
              </a:rPr>
              <a:t>trời</a:t>
            </a:r>
            <a:r>
              <a:rPr lang="en-US" sz="2000" b="1" dirty="0">
                <a:solidFill>
                  <a:srgbClr val="0000CC"/>
                </a:solidFill>
              </a:rPr>
              <a:t> </a:t>
            </a:r>
            <a:r>
              <a:rPr lang="en-US" sz="2000" b="1" dirty="0" err="1">
                <a:solidFill>
                  <a:srgbClr val="0000CC"/>
                </a:solidFill>
              </a:rPr>
              <a:t>toả</a:t>
            </a:r>
            <a:r>
              <a:rPr lang="en-US" sz="2000" b="1" dirty="0">
                <a:solidFill>
                  <a:srgbClr val="0000CC"/>
                </a:solidFill>
              </a:rPr>
              <a:t> </a:t>
            </a:r>
            <a:r>
              <a:rPr lang="en-US" sz="2000" b="1" dirty="0" err="1">
                <a:solidFill>
                  <a:srgbClr val="0000CC"/>
                </a:solidFill>
              </a:rPr>
              <a:t>ánh</a:t>
            </a:r>
            <a:r>
              <a:rPr lang="en-US" sz="2000" b="1" dirty="0">
                <a:solidFill>
                  <a:srgbClr val="0000CC"/>
                </a:solidFill>
              </a:rPr>
              <a:t> </a:t>
            </a:r>
            <a:r>
              <a:rPr lang="en-US" sz="2000" b="1" dirty="0" err="1">
                <a:solidFill>
                  <a:srgbClr val="0000CC"/>
                </a:solidFill>
              </a:rPr>
              <a:t>nắng</a:t>
            </a:r>
            <a:r>
              <a:rPr lang="en-US" sz="2000" b="1" dirty="0">
                <a:solidFill>
                  <a:srgbClr val="0000CC"/>
                </a:solidFill>
              </a:rPr>
              <a:t> </a:t>
            </a:r>
            <a:r>
              <a:rPr lang="en-US" sz="2000" b="1" dirty="0" err="1">
                <a:solidFill>
                  <a:srgbClr val="0000CC"/>
                </a:solidFill>
              </a:rPr>
              <a:t>vàng</a:t>
            </a:r>
            <a:r>
              <a:rPr lang="en-US" sz="2000" b="1" dirty="0">
                <a:solidFill>
                  <a:srgbClr val="0000CC"/>
                </a:solidFill>
              </a:rPr>
              <a:t> </a:t>
            </a:r>
            <a:r>
              <a:rPr lang="en-US" sz="2000" b="1" dirty="0" err="1">
                <a:solidFill>
                  <a:srgbClr val="0000CC"/>
                </a:solidFill>
              </a:rPr>
              <a:t>rực</a:t>
            </a:r>
            <a:r>
              <a:rPr lang="en-US" sz="2000" b="1" dirty="0">
                <a:solidFill>
                  <a:srgbClr val="0000CC"/>
                </a:solidFill>
              </a:rPr>
              <a:t> </a:t>
            </a:r>
            <a:r>
              <a:rPr lang="en-US" sz="2000" b="1" dirty="0" err="1">
                <a:solidFill>
                  <a:srgbClr val="0000CC"/>
                </a:solidFill>
              </a:rPr>
              <a:t>xuống</a:t>
            </a:r>
            <a:r>
              <a:rPr lang="en-US" sz="2000" b="1" dirty="0">
                <a:solidFill>
                  <a:srgbClr val="0000CC"/>
                </a:solidFill>
              </a:rPr>
              <a:t> </a:t>
            </a:r>
            <a:r>
              <a:rPr lang="en-US" sz="2000" b="1" dirty="0" err="1">
                <a:solidFill>
                  <a:srgbClr val="0000CC"/>
                </a:solidFill>
              </a:rPr>
              <a:t>dòng</a:t>
            </a:r>
            <a:r>
              <a:rPr lang="en-US" sz="2000" b="1" dirty="0">
                <a:solidFill>
                  <a:srgbClr val="0000CC"/>
                </a:solidFill>
              </a:rPr>
              <a:t> </a:t>
            </a:r>
            <a:r>
              <a:rPr lang="en-US" sz="2000" b="1" dirty="0" err="1">
                <a:solidFill>
                  <a:srgbClr val="0000CC"/>
                </a:solidFill>
              </a:rPr>
              <a:t>sông</a:t>
            </a:r>
            <a:r>
              <a:rPr lang="en-US" sz="2000" b="1" dirty="0">
                <a:solidFill>
                  <a:srgbClr val="0000CC"/>
                </a:solidFill>
              </a:rPr>
              <a:t> </a:t>
            </a:r>
            <a:r>
              <a:rPr lang="en-US" sz="2000" b="1" dirty="0" err="1">
                <a:solidFill>
                  <a:srgbClr val="0000CC"/>
                </a:solidFill>
              </a:rPr>
              <a:t>như</a:t>
            </a:r>
            <a:r>
              <a:rPr lang="en-US" sz="2000" b="1" dirty="0">
                <a:solidFill>
                  <a:srgbClr val="0000CC"/>
                </a:solidFill>
              </a:rPr>
              <a:t> </a:t>
            </a:r>
            <a:r>
              <a:rPr lang="en-US" sz="2000" b="1" dirty="0" err="1">
                <a:solidFill>
                  <a:srgbClr val="0000CC"/>
                </a:solidFill>
              </a:rPr>
              <a:t>có</a:t>
            </a:r>
            <a:r>
              <a:rPr lang="en-US" sz="2000" b="1" dirty="0">
                <a:solidFill>
                  <a:srgbClr val="0000CC"/>
                </a:solidFill>
              </a:rPr>
              <a:t> </a:t>
            </a:r>
            <a:r>
              <a:rPr lang="en-US" sz="2000" b="1" dirty="0" err="1">
                <a:solidFill>
                  <a:srgbClr val="0000CC"/>
                </a:solidFill>
              </a:rPr>
              <a:t>ai</a:t>
            </a:r>
            <a:r>
              <a:rPr lang="en-US" sz="2000" b="1" dirty="0">
                <a:solidFill>
                  <a:srgbClr val="0000CC"/>
                </a:solidFill>
              </a:rPr>
              <a:t> </a:t>
            </a:r>
            <a:r>
              <a:rPr lang="en-US" sz="2000" b="1" dirty="0" err="1">
                <a:solidFill>
                  <a:srgbClr val="0000CC"/>
                </a:solidFill>
              </a:rPr>
              <a:t>rát</a:t>
            </a:r>
            <a:r>
              <a:rPr lang="en-US" sz="2000" b="1" dirty="0">
                <a:solidFill>
                  <a:srgbClr val="0000CC"/>
                </a:solidFill>
              </a:rPr>
              <a:t> </a:t>
            </a:r>
            <a:r>
              <a:rPr lang="en-US" sz="2000" b="1" dirty="0" err="1">
                <a:solidFill>
                  <a:srgbClr val="0000CC"/>
                </a:solidFill>
              </a:rPr>
              <a:t>bạc</a:t>
            </a:r>
            <a:r>
              <a:rPr lang="en-US" sz="2000" b="1" dirty="0" smtClean="0">
                <a:solidFill>
                  <a:srgbClr val="0000CC"/>
                </a:solidFill>
              </a:rPr>
              <a:t>. </a:t>
            </a:r>
            <a:r>
              <a:rPr lang="en-US" sz="2000" b="1" dirty="0" err="1" smtClean="0">
                <a:solidFill>
                  <a:srgbClr val="0000CC"/>
                </a:solidFill>
              </a:rPr>
              <a:t>Nước</a:t>
            </a:r>
            <a:r>
              <a:rPr lang="en-US" sz="2000" b="1" dirty="0" smtClean="0">
                <a:solidFill>
                  <a:srgbClr val="0000CC"/>
                </a:solidFill>
              </a:rPr>
              <a:t> </a:t>
            </a:r>
            <a:r>
              <a:rPr lang="en-US" sz="2000" b="1" dirty="0" err="1">
                <a:solidFill>
                  <a:srgbClr val="0000CC"/>
                </a:solidFill>
              </a:rPr>
              <a:t>lóng</a:t>
            </a:r>
            <a:r>
              <a:rPr lang="en-US" sz="2000" b="1" dirty="0">
                <a:solidFill>
                  <a:srgbClr val="0000CC"/>
                </a:solidFill>
              </a:rPr>
              <a:t> </a:t>
            </a:r>
            <a:r>
              <a:rPr lang="en-US" sz="2000" b="1" dirty="0" err="1">
                <a:solidFill>
                  <a:srgbClr val="0000CC"/>
                </a:solidFill>
              </a:rPr>
              <a:t>lánh,lung</a:t>
            </a:r>
            <a:r>
              <a:rPr lang="en-US" sz="2000" b="1" dirty="0">
                <a:solidFill>
                  <a:srgbClr val="0000CC"/>
                </a:solidFill>
              </a:rPr>
              <a:t> </a:t>
            </a:r>
            <a:r>
              <a:rPr lang="en-US" sz="2000" b="1" dirty="0" err="1">
                <a:solidFill>
                  <a:srgbClr val="0000CC"/>
                </a:solidFill>
              </a:rPr>
              <a:t>linh</a:t>
            </a:r>
            <a:r>
              <a:rPr lang="en-US" sz="2000" b="1" dirty="0">
                <a:solidFill>
                  <a:srgbClr val="0000CC"/>
                </a:solidFill>
              </a:rPr>
              <a:t>, </a:t>
            </a:r>
            <a:r>
              <a:rPr lang="en-US" sz="2000" b="1" dirty="0" err="1">
                <a:solidFill>
                  <a:srgbClr val="0000CC"/>
                </a:solidFill>
              </a:rPr>
              <a:t>đục</a:t>
            </a:r>
            <a:r>
              <a:rPr lang="en-US" sz="2000" b="1" dirty="0">
                <a:solidFill>
                  <a:srgbClr val="0000CC"/>
                </a:solidFill>
              </a:rPr>
              <a:t> </a:t>
            </a:r>
            <a:r>
              <a:rPr lang="en-US" sz="2000" b="1" dirty="0" err="1">
                <a:solidFill>
                  <a:srgbClr val="0000CC"/>
                </a:solidFill>
              </a:rPr>
              <a:t>ngầu</a:t>
            </a:r>
            <a:r>
              <a:rPr lang="en-US" sz="2000" b="1" dirty="0">
                <a:solidFill>
                  <a:srgbClr val="0000CC"/>
                </a:solidFill>
              </a:rPr>
              <a:t> </a:t>
            </a:r>
            <a:r>
              <a:rPr lang="en-US" sz="2000" b="1" dirty="0" err="1">
                <a:solidFill>
                  <a:srgbClr val="0000CC"/>
                </a:solidFill>
              </a:rPr>
              <a:t>đỏ</a:t>
            </a:r>
            <a:r>
              <a:rPr lang="en-US" sz="2000" b="1" dirty="0">
                <a:solidFill>
                  <a:srgbClr val="0000CC"/>
                </a:solidFill>
              </a:rPr>
              <a:t> </a:t>
            </a:r>
            <a:r>
              <a:rPr lang="en-US" sz="2000" b="1" dirty="0" err="1">
                <a:solidFill>
                  <a:srgbClr val="0000CC"/>
                </a:solidFill>
              </a:rPr>
              <a:t>nặng</a:t>
            </a:r>
            <a:r>
              <a:rPr lang="en-US" sz="2000" b="1" dirty="0">
                <a:solidFill>
                  <a:srgbClr val="0000CC"/>
                </a:solidFill>
              </a:rPr>
              <a:t> </a:t>
            </a:r>
            <a:r>
              <a:rPr lang="en-US" sz="2000" b="1" dirty="0" err="1">
                <a:solidFill>
                  <a:srgbClr val="0000CC"/>
                </a:solidFill>
              </a:rPr>
              <a:t>phù</a:t>
            </a:r>
            <a:r>
              <a:rPr lang="en-US" sz="2000" b="1" dirty="0">
                <a:solidFill>
                  <a:srgbClr val="0000CC"/>
                </a:solidFill>
              </a:rPr>
              <a:t> </a:t>
            </a:r>
            <a:r>
              <a:rPr lang="en-US" sz="2000" b="1" dirty="0" err="1">
                <a:solidFill>
                  <a:srgbClr val="0000CC"/>
                </a:solidFill>
              </a:rPr>
              <a:t>sa</a:t>
            </a:r>
            <a:endParaRPr lang="en-US" sz="2400" b="1" dirty="0">
              <a:solidFill>
                <a:srgbClr val="0000CC"/>
              </a:solidFill>
            </a:endParaRPr>
          </a:p>
          <a:p>
            <a:pPr>
              <a:spcBef>
                <a:spcPct val="50000"/>
              </a:spcBef>
            </a:pPr>
            <a:r>
              <a:rPr lang="en-US" sz="2400" b="1" dirty="0">
                <a:solidFill>
                  <a:srgbClr val="0000CC"/>
                </a:solidFill>
              </a:rPr>
              <a:t>	     	</a:t>
            </a:r>
            <a:r>
              <a:rPr lang="en-US" sz="2000" b="1" dirty="0">
                <a:solidFill>
                  <a:srgbClr val="0000CC"/>
                </a:solidFill>
              </a:rPr>
              <a:t>+ </a:t>
            </a:r>
            <a:r>
              <a:rPr lang="en-US" sz="2000" b="1" dirty="0" err="1">
                <a:solidFill>
                  <a:srgbClr val="0000CC"/>
                </a:solidFill>
              </a:rPr>
              <a:t>Thuyền</a:t>
            </a:r>
            <a:r>
              <a:rPr lang="en-US" sz="2000" b="1" dirty="0">
                <a:solidFill>
                  <a:srgbClr val="0000CC"/>
                </a:solidFill>
              </a:rPr>
              <a:t> </a:t>
            </a:r>
            <a:r>
              <a:rPr lang="en-US" sz="2000" b="1" dirty="0" err="1">
                <a:solidFill>
                  <a:srgbClr val="0000CC"/>
                </a:solidFill>
              </a:rPr>
              <a:t>bè</a:t>
            </a:r>
            <a:r>
              <a:rPr lang="en-US" sz="2400" b="1" dirty="0">
                <a:solidFill>
                  <a:srgbClr val="0000CC"/>
                </a:solidFill>
              </a:rPr>
              <a:t> </a:t>
            </a:r>
            <a:r>
              <a:rPr lang="en-US" sz="2000" b="1" dirty="0" err="1">
                <a:solidFill>
                  <a:srgbClr val="0000CC"/>
                </a:solidFill>
              </a:rPr>
              <a:t>đi</a:t>
            </a:r>
            <a:r>
              <a:rPr lang="en-US" sz="2000" b="1" dirty="0">
                <a:solidFill>
                  <a:srgbClr val="0000CC"/>
                </a:solidFill>
              </a:rPr>
              <a:t> </a:t>
            </a:r>
            <a:r>
              <a:rPr lang="en-US" sz="2000" b="1" dirty="0" err="1">
                <a:solidFill>
                  <a:srgbClr val="0000CC"/>
                </a:solidFill>
              </a:rPr>
              <a:t>lại</a:t>
            </a:r>
            <a:r>
              <a:rPr lang="en-US" sz="2000" b="1" dirty="0">
                <a:solidFill>
                  <a:srgbClr val="0000CC"/>
                </a:solidFill>
              </a:rPr>
              <a:t> </a:t>
            </a:r>
            <a:r>
              <a:rPr lang="en-US" sz="2000" b="1" dirty="0" err="1">
                <a:solidFill>
                  <a:srgbClr val="0000CC"/>
                </a:solidFill>
              </a:rPr>
              <a:t>tấp</a:t>
            </a:r>
            <a:r>
              <a:rPr lang="en-US" sz="2000" b="1" dirty="0">
                <a:solidFill>
                  <a:srgbClr val="0000CC"/>
                </a:solidFill>
              </a:rPr>
              <a:t> </a:t>
            </a:r>
            <a:r>
              <a:rPr lang="en-US" sz="2000" b="1" dirty="0" err="1">
                <a:solidFill>
                  <a:srgbClr val="0000CC"/>
                </a:solidFill>
              </a:rPr>
              <a:t>nập</a:t>
            </a:r>
            <a:endParaRPr lang="en-US" sz="2400" b="1" dirty="0">
              <a:solidFill>
                <a:srgbClr val="0000CC"/>
              </a:solidFill>
            </a:endParaRPr>
          </a:p>
          <a:p>
            <a:pPr>
              <a:spcBef>
                <a:spcPct val="50000"/>
              </a:spcBef>
            </a:pPr>
            <a:r>
              <a:rPr lang="en-US" sz="2400" b="1" dirty="0">
                <a:solidFill>
                  <a:srgbClr val="0000CC"/>
                </a:solidFill>
              </a:rPr>
              <a:t>	     </a:t>
            </a:r>
            <a:r>
              <a:rPr lang="en-US" sz="2000" b="1" dirty="0">
                <a:solidFill>
                  <a:srgbClr val="0000CC"/>
                </a:solidFill>
              </a:rPr>
              <a:t>	+</a:t>
            </a:r>
            <a:r>
              <a:rPr lang="en-US" sz="2400" b="1" dirty="0">
                <a:solidFill>
                  <a:srgbClr val="0000CC"/>
                </a:solidFill>
              </a:rPr>
              <a:t> </a:t>
            </a:r>
            <a:r>
              <a:rPr lang="en-US" sz="2000" b="1" dirty="0" err="1">
                <a:solidFill>
                  <a:srgbClr val="0000CC"/>
                </a:solidFill>
              </a:rPr>
              <a:t>Hai</a:t>
            </a:r>
            <a:r>
              <a:rPr lang="en-US" sz="2000" b="1" dirty="0">
                <a:solidFill>
                  <a:srgbClr val="0000CC"/>
                </a:solidFill>
              </a:rPr>
              <a:t> </a:t>
            </a:r>
            <a:r>
              <a:rPr lang="en-US" sz="2000" b="1" dirty="0" err="1">
                <a:solidFill>
                  <a:srgbClr val="0000CC"/>
                </a:solidFill>
              </a:rPr>
              <a:t>bên</a:t>
            </a:r>
            <a:r>
              <a:rPr lang="en-US" sz="2000" b="1" dirty="0">
                <a:solidFill>
                  <a:srgbClr val="0000CC"/>
                </a:solidFill>
              </a:rPr>
              <a:t> </a:t>
            </a:r>
            <a:r>
              <a:rPr lang="en-US" sz="2000" b="1" dirty="0" err="1">
                <a:solidFill>
                  <a:srgbClr val="0000CC"/>
                </a:solidFill>
              </a:rPr>
              <a:t>bờ</a:t>
            </a:r>
            <a:r>
              <a:rPr lang="en-US" sz="2000" b="1" dirty="0">
                <a:solidFill>
                  <a:srgbClr val="0000CC"/>
                </a:solidFill>
              </a:rPr>
              <a:t> </a:t>
            </a:r>
            <a:r>
              <a:rPr lang="en-US" sz="2000" b="1" dirty="0" err="1">
                <a:solidFill>
                  <a:srgbClr val="0000CC"/>
                </a:solidFill>
              </a:rPr>
              <a:t>l</a:t>
            </a:r>
            <a:r>
              <a:rPr lang="en-US" b="1" dirty="0" err="1">
                <a:solidFill>
                  <a:srgbClr val="0000CC"/>
                </a:solidFill>
              </a:rPr>
              <a:t>à</a:t>
            </a:r>
            <a:r>
              <a:rPr lang="en-US" sz="2000" b="1" dirty="0">
                <a:solidFill>
                  <a:srgbClr val="0000CC"/>
                </a:solidFill>
              </a:rPr>
              <a:t> </a:t>
            </a:r>
            <a:r>
              <a:rPr lang="en-US" sz="2000" b="1" dirty="0" err="1">
                <a:solidFill>
                  <a:srgbClr val="0000CC"/>
                </a:solidFill>
              </a:rPr>
              <a:t>thành</a:t>
            </a:r>
            <a:r>
              <a:rPr lang="en-US" sz="2000" b="1" dirty="0">
                <a:solidFill>
                  <a:srgbClr val="0000CC"/>
                </a:solidFill>
              </a:rPr>
              <a:t> </a:t>
            </a:r>
            <a:r>
              <a:rPr lang="en-US" sz="2000" b="1" dirty="0" err="1">
                <a:solidFill>
                  <a:srgbClr val="0000CC"/>
                </a:solidFill>
              </a:rPr>
              <a:t>phố</a:t>
            </a:r>
            <a:r>
              <a:rPr lang="en-US" sz="2000" b="1" dirty="0">
                <a:solidFill>
                  <a:srgbClr val="0000CC"/>
                </a:solidFill>
              </a:rPr>
              <a:t> ,</a:t>
            </a:r>
            <a:r>
              <a:rPr lang="en-US" sz="2000" b="1" dirty="0" err="1">
                <a:solidFill>
                  <a:srgbClr val="0000CC"/>
                </a:solidFill>
              </a:rPr>
              <a:t>rộn</a:t>
            </a:r>
            <a:r>
              <a:rPr lang="en-US" sz="2000" b="1" dirty="0">
                <a:solidFill>
                  <a:srgbClr val="0000CC"/>
                </a:solidFill>
              </a:rPr>
              <a:t> </a:t>
            </a:r>
            <a:r>
              <a:rPr lang="en-US" sz="2000" b="1" dirty="0" err="1">
                <a:solidFill>
                  <a:srgbClr val="0000CC"/>
                </a:solidFill>
              </a:rPr>
              <a:t>rã</a:t>
            </a:r>
            <a:r>
              <a:rPr lang="en-US" sz="2000" b="1" dirty="0">
                <a:solidFill>
                  <a:srgbClr val="0000CC"/>
                </a:solidFill>
              </a:rPr>
              <a:t> </a:t>
            </a:r>
            <a:r>
              <a:rPr lang="en-US" sz="2000" b="1" dirty="0" err="1">
                <a:solidFill>
                  <a:srgbClr val="0000CC"/>
                </a:solidFill>
              </a:rPr>
              <a:t>bước</a:t>
            </a:r>
            <a:r>
              <a:rPr lang="en-US" sz="2000" b="1" dirty="0">
                <a:solidFill>
                  <a:srgbClr val="0000CC"/>
                </a:solidFill>
              </a:rPr>
              <a:t> </a:t>
            </a:r>
            <a:r>
              <a:rPr lang="en-US" sz="2000" b="1" dirty="0" err="1">
                <a:solidFill>
                  <a:srgbClr val="0000CC"/>
                </a:solidFill>
              </a:rPr>
              <a:t>vào</a:t>
            </a:r>
            <a:r>
              <a:rPr lang="en-US" sz="2000" b="1" dirty="0">
                <a:solidFill>
                  <a:srgbClr val="0000CC"/>
                </a:solidFill>
              </a:rPr>
              <a:t> </a:t>
            </a:r>
            <a:r>
              <a:rPr lang="en-US" sz="2000" b="1" dirty="0" err="1">
                <a:solidFill>
                  <a:srgbClr val="0000CC"/>
                </a:solidFill>
              </a:rPr>
              <a:t>ngày</a:t>
            </a:r>
            <a:r>
              <a:rPr lang="en-US" sz="2000" b="1" dirty="0">
                <a:solidFill>
                  <a:srgbClr val="0000CC"/>
                </a:solidFill>
              </a:rPr>
              <a:t> </a:t>
            </a:r>
            <a:r>
              <a:rPr lang="en-US" sz="2000" b="1" dirty="0" err="1">
                <a:solidFill>
                  <a:srgbClr val="0000CC"/>
                </a:solidFill>
              </a:rPr>
              <a:t>mới</a:t>
            </a:r>
            <a:endParaRPr lang="en-US" sz="2400" b="1" dirty="0">
              <a:solidFill>
                <a:srgbClr val="0000CC"/>
              </a:solidFill>
            </a:endParaRPr>
          </a:p>
          <a:p>
            <a:pPr>
              <a:spcBef>
                <a:spcPct val="50000"/>
              </a:spcBef>
            </a:pPr>
            <a:r>
              <a:rPr lang="en-US" sz="2800" b="1" u="sng" dirty="0" err="1">
                <a:solidFill>
                  <a:srgbClr val="0000CC"/>
                </a:solidFill>
              </a:rPr>
              <a:t>Kết</a:t>
            </a:r>
            <a:r>
              <a:rPr lang="en-US" sz="2800" b="1" u="sng" dirty="0">
                <a:solidFill>
                  <a:srgbClr val="0000CC"/>
                </a:solidFill>
              </a:rPr>
              <a:t> </a:t>
            </a:r>
            <a:r>
              <a:rPr lang="en-US" sz="2800" b="1" u="sng" dirty="0" err="1">
                <a:solidFill>
                  <a:srgbClr val="0000CC"/>
                </a:solidFill>
              </a:rPr>
              <a:t>bài</a:t>
            </a:r>
            <a:r>
              <a:rPr lang="en-US" sz="2000" b="1" dirty="0">
                <a:solidFill>
                  <a:srgbClr val="0000CC"/>
                </a:solidFill>
              </a:rPr>
              <a:t> : </a:t>
            </a:r>
            <a:r>
              <a:rPr lang="en-US" sz="2000" b="1" dirty="0" err="1">
                <a:solidFill>
                  <a:srgbClr val="0000CC"/>
                </a:solidFill>
              </a:rPr>
              <a:t>Sông</a:t>
            </a:r>
            <a:r>
              <a:rPr lang="en-US" sz="2000" b="1" dirty="0">
                <a:solidFill>
                  <a:srgbClr val="0000CC"/>
                </a:solidFill>
              </a:rPr>
              <a:t> </a:t>
            </a:r>
            <a:r>
              <a:rPr lang="en-US" sz="2000" b="1" dirty="0" err="1">
                <a:solidFill>
                  <a:srgbClr val="0000CC"/>
                </a:solidFill>
              </a:rPr>
              <a:t>H</a:t>
            </a:r>
            <a:r>
              <a:rPr lang="en-US" b="1" dirty="0" err="1">
                <a:solidFill>
                  <a:srgbClr val="0000CC"/>
                </a:solidFill>
              </a:rPr>
              <a:t>ồng</a:t>
            </a:r>
            <a:r>
              <a:rPr lang="en-US" sz="2000" b="1" dirty="0">
                <a:solidFill>
                  <a:srgbClr val="0000CC"/>
                </a:solidFill>
              </a:rPr>
              <a:t> </a:t>
            </a:r>
            <a:r>
              <a:rPr lang="en-US" sz="2000" b="1" dirty="0" err="1">
                <a:solidFill>
                  <a:srgbClr val="0000CC"/>
                </a:solidFill>
              </a:rPr>
              <a:t>bồi</a:t>
            </a:r>
            <a:r>
              <a:rPr lang="en-US" sz="2000" b="1" dirty="0">
                <a:solidFill>
                  <a:srgbClr val="0000CC"/>
                </a:solidFill>
              </a:rPr>
              <a:t> </a:t>
            </a:r>
            <a:r>
              <a:rPr lang="en-US" sz="2000" b="1" dirty="0" err="1">
                <a:solidFill>
                  <a:srgbClr val="0000CC"/>
                </a:solidFill>
              </a:rPr>
              <a:t>đắp</a:t>
            </a:r>
            <a:r>
              <a:rPr lang="en-US" sz="2000" b="1" dirty="0">
                <a:solidFill>
                  <a:srgbClr val="0000CC"/>
                </a:solidFill>
              </a:rPr>
              <a:t> </a:t>
            </a:r>
            <a:r>
              <a:rPr lang="en-US" sz="2000" b="1" dirty="0" err="1">
                <a:solidFill>
                  <a:srgbClr val="0000CC"/>
                </a:solidFill>
              </a:rPr>
              <a:t>phù</a:t>
            </a:r>
            <a:r>
              <a:rPr lang="en-US" sz="2000" b="1" dirty="0">
                <a:solidFill>
                  <a:srgbClr val="0000CC"/>
                </a:solidFill>
              </a:rPr>
              <a:t> </a:t>
            </a:r>
            <a:r>
              <a:rPr lang="en-US" sz="2000" b="1" dirty="0" err="1">
                <a:solidFill>
                  <a:srgbClr val="0000CC"/>
                </a:solidFill>
              </a:rPr>
              <a:t>sa</a:t>
            </a:r>
            <a:r>
              <a:rPr lang="en-US" sz="2000" b="1" dirty="0">
                <a:solidFill>
                  <a:srgbClr val="0000CC"/>
                </a:solidFill>
              </a:rPr>
              <a:t> </a:t>
            </a:r>
            <a:r>
              <a:rPr lang="en-US" sz="2000" b="1" dirty="0" err="1">
                <a:solidFill>
                  <a:srgbClr val="0000CC"/>
                </a:solidFill>
              </a:rPr>
              <a:t>cho</a:t>
            </a:r>
            <a:r>
              <a:rPr lang="en-US" sz="2000" b="1" dirty="0">
                <a:solidFill>
                  <a:srgbClr val="0000CC"/>
                </a:solidFill>
              </a:rPr>
              <a:t> </a:t>
            </a:r>
            <a:r>
              <a:rPr lang="en-US" sz="2000" b="1" dirty="0" err="1">
                <a:solidFill>
                  <a:srgbClr val="0000CC"/>
                </a:solidFill>
              </a:rPr>
              <a:t>đồng</a:t>
            </a:r>
            <a:r>
              <a:rPr lang="en-US" sz="2000" b="1" dirty="0">
                <a:solidFill>
                  <a:srgbClr val="0000CC"/>
                </a:solidFill>
              </a:rPr>
              <a:t> </a:t>
            </a:r>
            <a:r>
              <a:rPr lang="en-US" sz="2000" b="1" dirty="0" err="1">
                <a:solidFill>
                  <a:srgbClr val="0000CC"/>
                </a:solidFill>
              </a:rPr>
              <a:t>bằng</a:t>
            </a:r>
            <a:r>
              <a:rPr lang="en-US" sz="2000" b="1" dirty="0">
                <a:solidFill>
                  <a:srgbClr val="0000CC"/>
                </a:solidFill>
              </a:rPr>
              <a:t> </a:t>
            </a:r>
            <a:r>
              <a:rPr lang="en-US" sz="2000" b="1" dirty="0" err="1">
                <a:solidFill>
                  <a:srgbClr val="0000CC"/>
                </a:solidFill>
              </a:rPr>
              <a:t>Bắc</a:t>
            </a:r>
            <a:r>
              <a:rPr lang="en-US" sz="2000" b="1" dirty="0">
                <a:solidFill>
                  <a:srgbClr val="0000CC"/>
                </a:solidFill>
              </a:rPr>
              <a:t> </a:t>
            </a:r>
            <a:r>
              <a:rPr lang="en-US" sz="2000" b="1" dirty="0" err="1">
                <a:solidFill>
                  <a:srgbClr val="0000CC"/>
                </a:solidFill>
              </a:rPr>
              <a:t>Bộ</a:t>
            </a:r>
            <a:r>
              <a:rPr lang="en-US" sz="2000" b="1" dirty="0">
                <a:solidFill>
                  <a:srgbClr val="0000CC"/>
                </a:solidFill>
              </a:rPr>
              <a:t> </a:t>
            </a:r>
            <a:r>
              <a:rPr lang="en-US" sz="2000" b="1" dirty="0" err="1">
                <a:solidFill>
                  <a:srgbClr val="0000CC"/>
                </a:solidFill>
              </a:rPr>
              <a:t>luôn</a:t>
            </a:r>
            <a:r>
              <a:rPr lang="en-US" sz="2000" b="1" dirty="0">
                <a:solidFill>
                  <a:srgbClr val="0000CC"/>
                </a:solidFill>
              </a:rPr>
              <a:t> </a:t>
            </a:r>
            <a:r>
              <a:rPr lang="en-US" sz="2000" b="1" dirty="0" err="1">
                <a:solidFill>
                  <a:srgbClr val="0000CC"/>
                </a:solidFill>
              </a:rPr>
              <a:t>xanh</a:t>
            </a:r>
            <a:r>
              <a:rPr lang="en-US" sz="2000" b="1" dirty="0">
                <a:solidFill>
                  <a:srgbClr val="0000CC"/>
                </a:solidFill>
              </a:rPr>
              <a:t> </a:t>
            </a:r>
            <a:r>
              <a:rPr lang="en-US" sz="2000" b="1" dirty="0" err="1">
                <a:solidFill>
                  <a:srgbClr val="0000CC"/>
                </a:solidFill>
              </a:rPr>
              <a:t>tươi,màu</a:t>
            </a:r>
            <a:r>
              <a:rPr lang="en-US" sz="2000" b="1" dirty="0">
                <a:solidFill>
                  <a:srgbClr val="0000CC"/>
                </a:solidFill>
              </a:rPr>
              <a:t> </a:t>
            </a:r>
            <a:r>
              <a:rPr lang="en-US" sz="2000" b="1" dirty="0" err="1">
                <a:solidFill>
                  <a:srgbClr val="0000CC"/>
                </a:solidFill>
              </a:rPr>
              <a:t>mỡ</a:t>
            </a:r>
            <a:endParaRPr lang="en-US" sz="20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p:cTn id="7" dur="500" fill="hold"/>
                                        <p:tgtEl>
                                          <p:spTgt spid="21512"/>
                                        </p:tgtEl>
                                        <p:attrNameLst>
                                          <p:attrName>ppt_w</p:attrName>
                                        </p:attrNameLst>
                                      </p:cBhvr>
                                      <p:tavLst>
                                        <p:tav tm="0">
                                          <p:val>
                                            <p:fltVal val="0"/>
                                          </p:val>
                                        </p:tav>
                                        <p:tav tm="100000">
                                          <p:val>
                                            <p:strVal val="#ppt_w"/>
                                          </p:val>
                                        </p:tav>
                                      </p:tavLst>
                                    </p:anim>
                                    <p:anim calcmode="lin" valueType="num">
                                      <p:cBhvr>
                                        <p:cTn id="8" dur="500" fill="hold"/>
                                        <p:tgtEl>
                                          <p:spTgt spid="21512"/>
                                        </p:tgtEl>
                                        <p:attrNameLst>
                                          <p:attrName>ppt_h</p:attrName>
                                        </p:attrNameLst>
                                      </p:cBhvr>
                                      <p:tavLst>
                                        <p:tav tm="0">
                                          <p:val>
                                            <p:fltVal val="0"/>
                                          </p:val>
                                        </p:tav>
                                        <p:tav tm="100000">
                                          <p:val>
                                            <p:strVal val="#ppt_h"/>
                                          </p:val>
                                        </p:tav>
                                      </p:tavLst>
                                    </p:anim>
                                    <p:animEffect transition="in" filter="fade">
                                      <p:cBhvr>
                                        <p:cTn id="9" dur="500"/>
                                        <p:tgtEl>
                                          <p:spTgt spid="215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1514"/>
                                        </p:tgtEl>
                                        <p:attrNameLst>
                                          <p:attrName>style.visibility</p:attrName>
                                        </p:attrNameLst>
                                      </p:cBhvr>
                                      <p:to>
                                        <p:strVal val="visible"/>
                                      </p:to>
                                    </p:set>
                                    <p:anim calcmode="lin" valueType="num">
                                      <p:cBhvr>
                                        <p:cTn id="14" dur="500" fill="hold"/>
                                        <p:tgtEl>
                                          <p:spTgt spid="21514"/>
                                        </p:tgtEl>
                                        <p:attrNameLst>
                                          <p:attrName>ppt_w</p:attrName>
                                        </p:attrNameLst>
                                      </p:cBhvr>
                                      <p:tavLst>
                                        <p:tav tm="0">
                                          <p:val>
                                            <p:fltVal val="0"/>
                                          </p:val>
                                        </p:tav>
                                        <p:tav tm="100000">
                                          <p:val>
                                            <p:strVal val="#ppt_w"/>
                                          </p:val>
                                        </p:tav>
                                      </p:tavLst>
                                    </p:anim>
                                    <p:anim calcmode="lin" valueType="num">
                                      <p:cBhvr>
                                        <p:cTn id="15" dur="500" fill="hold"/>
                                        <p:tgtEl>
                                          <p:spTgt spid="21514"/>
                                        </p:tgtEl>
                                        <p:attrNameLst>
                                          <p:attrName>ppt_h</p:attrName>
                                        </p:attrNameLst>
                                      </p:cBhvr>
                                      <p:tavLst>
                                        <p:tav tm="0">
                                          <p:val>
                                            <p:fltVal val="0"/>
                                          </p:val>
                                        </p:tav>
                                        <p:tav tm="100000">
                                          <p:val>
                                            <p:strVal val="#ppt_h"/>
                                          </p:val>
                                        </p:tav>
                                      </p:tavLst>
                                    </p:anim>
                                    <p:animEffect transition="in" filter="fade">
                                      <p:cBhvr>
                                        <p:cTn id="16"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215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Yacht-04-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124200"/>
            <a:ext cx="160020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Yacht-03-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886200"/>
            <a:ext cx="1676400" cy="838200"/>
          </a:xfrm>
          <a:prstGeom prst="rect">
            <a:avLst/>
          </a:prstGeom>
          <a:noFill/>
          <a:extLst>
            <a:ext uri="{909E8E84-426E-40DD-AFC4-6F175D3DCCD1}">
              <a14:hiddenFill xmlns:a14="http://schemas.microsoft.com/office/drawing/2010/main">
                <a:solidFill>
                  <a:srgbClr val="FFFFFF"/>
                </a:solidFill>
              </a14:hiddenFill>
            </a:ext>
          </a:extLst>
        </p:spPr>
      </p:pic>
      <p:sp>
        <p:nvSpPr>
          <p:cNvPr id="23559" name="WordArt 7"/>
          <p:cNvSpPr>
            <a:spLocks noChangeArrowheads="1" noChangeShapeType="1" noTextEdit="1"/>
          </p:cNvSpPr>
          <p:nvPr/>
        </p:nvSpPr>
        <p:spPr bwMode="auto">
          <a:xfrm>
            <a:off x="1828800" y="1066800"/>
            <a:ext cx="5486400" cy="2940050"/>
          </a:xfrm>
          <a:prstGeom prst="rect">
            <a:avLst/>
          </a:prstGeom>
        </p:spPr>
        <p:txBody>
          <a:bodyPr wrap="none" fromWordArt="1">
            <a:prstTxWarp prst="textSlantUp">
              <a:avLst>
                <a:gd name="adj" fmla="val 32056"/>
              </a:avLst>
            </a:prstTxWarp>
          </a:bodyPr>
          <a:lstStyle/>
          <a:p>
            <a:pPr algn="ctr"/>
            <a:r>
              <a:rPr lang="en-US" sz="3600" b="1" i="1" kern="10">
                <a:ln w="9525">
                  <a:solidFill>
                    <a:srgbClr val="FFFF00"/>
                  </a:solidFill>
                  <a:round/>
                  <a:headEnd/>
                  <a:tailEnd/>
                </a:ln>
                <a:solidFill>
                  <a:srgbClr val="FF0000"/>
                </a:solidFill>
                <a:effectLst>
                  <a:outerShdw dist="107763" dir="13500000" algn="ctr" rotWithShape="0">
                    <a:srgbClr val="993366"/>
                  </a:outerShdw>
                </a:effectLst>
                <a:latin typeface="Times New Roman"/>
                <a:cs typeface="Times New Roman"/>
              </a:rPr>
              <a:t>Chúc các thầy cô mạnh khoẻ</a:t>
            </a:r>
          </a:p>
        </p:txBody>
      </p:sp>
      <p:pic>
        <p:nvPicPr>
          <p:cNvPr id="23560"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9906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838200"/>
            <a:ext cx="838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533400"/>
            <a:ext cx="838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685800"/>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762000"/>
            <a:ext cx="114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3" descr="Yacht-03-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657600"/>
            <a:ext cx="20574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3566" name="Picture 14" descr="Yacht-04-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495800"/>
            <a:ext cx="2133600" cy="1511300"/>
          </a:xfrm>
          <a:prstGeom prst="rect">
            <a:avLst/>
          </a:prstGeom>
          <a:noFill/>
          <a:extLst>
            <a:ext uri="{909E8E84-426E-40DD-AFC4-6F175D3DCCD1}">
              <a14:hiddenFill xmlns:a14="http://schemas.microsoft.com/office/drawing/2010/main">
                <a:solidFill>
                  <a:srgbClr val="FFFFFF"/>
                </a:solidFill>
              </a14:hiddenFill>
            </a:ext>
          </a:extLst>
        </p:spPr>
      </p:pic>
      <p:pic>
        <p:nvPicPr>
          <p:cNvPr id="23568" name="Mong Uoc Ky Niem Xua - Phuong Vy.mp3">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3124200" y="5256756"/>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3569"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2971800" y="457517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447800" y="47244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66800" y="45720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2590800" y="44958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905000" y="44958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3124200" y="472757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5"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600200" y="48768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6"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219200" y="47244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2743200" y="46482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8"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2057400" y="46482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repeatCount="indefinite"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 calcmode="lin" valueType="num">
                                      <p:cBhvr>
                                        <p:cTn id="7" dur="5000" fill="hold"/>
                                        <p:tgtEl>
                                          <p:spTgt spid="23559"/>
                                        </p:tgtEl>
                                        <p:attrNameLst>
                                          <p:attrName>ppt_x</p:attrName>
                                        </p:attrNameLst>
                                      </p:cBhvr>
                                      <p:tavLst>
                                        <p:tav tm="0">
                                          <p:val>
                                            <p:strVal val="#ppt_x-.2"/>
                                          </p:val>
                                        </p:tav>
                                        <p:tav tm="100000">
                                          <p:val>
                                            <p:strVal val="#ppt_x"/>
                                          </p:val>
                                        </p:tav>
                                      </p:tavLst>
                                    </p:anim>
                                    <p:anim calcmode="lin" valueType="num">
                                      <p:cBhvr>
                                        <p:cTn id="8" dur="5000" fill="hold"/>
                                        <p:tgtEl>
                                          <p:spTgt spid="23559"/>
                                        </p:tgtEl>
                                        <p:attrNameLst>
                                          <p:attrName>ppt_y</p:attrName>
                                        </p:attrNameLst>
                                      </p:cBhvr>
                                      <p:tavLst>
                                        <p:tav tm="0">
                                          <p:val>
                                            <p:strVal val="#ppt_y"/>
                                          </p:val>
                                        </p:tav>
                                        <p:tav tm="100000">
                                          <p:val>
                                            <p:strVal val="#ppt_y"/>
                                          </p:val>
                                        </p:tav>
                                      </p:tavLst>
                                    </p:anim>
                                    <p:animEffect transition="in" filter="wipe(right)" prLst="gradientSize: 0.1">
                                      <p:cBhvr>
                                        <p:cTn id="9" dur="5000"/>
                                        <p:tgtEl>
                                          <p:spTgt spid="23559"/>
                                        </p:tgtEl>
                                      </p:cBhvr>
                                    </p:animEffect>
                                  </p:childTnLst>
                                </p:cTn>
                              </p:par>
                            </p:childTnLst>
                          </p:cTn>
                        </p:par>
                        <p:par>
                          <p:cTn id="10" fill="hold" nodeType="afterGroup">
                            <p:stCondLst>
                              <p:cond delay="5000"/>
                            </p:stCondLst>
                            <p:childTnLst>
                              <p:par>
                                <p:cTn id="11" presetID="1" presetClass="mediacall" presetSubtype="0" fill="hold" nodeType="afterEffect">
                                  <p:stCondLst>
                                    <p:cond delay="0"/>
                                  </p:stCondLst>
                                  <p:childTnLst>
                                    <p:cmd type="call" cmd="playFrom(0.0)">
                                      <p:cBhvr>
                                        <p:cTn id="12" dur="277684" fill="hold"/>
                                        <p:tgtEl>
                                          <p:spTgt spid="2356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3568"/>
                </p:tgtEl>
              </p:cMediaNode>
            </p:audio>
          </p:childTnLst>
        </p:cTn>
      </p:par>
    </p:tnLst>
    <p:bldLst>
      <p:bldP spid="235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3962400" y="174625"/>
            <a:ext cx="1828800" cy="609600"/>
          </a:xfrm>
        </p:spPr>
        <p:txBody>
          <a:bodyPr/>
          <a:lstStyle/>
          <a:p>
            <a:r>
              <a:rPr lang="en-US" sz="2800" b="1">
                <a:solidFill>
                  <a:srgbClr val="3333CC"/>
                </a:solidFill>
              </a:rPr>
              <a:t>VÍ DỤ:</a:t>
            </a:r>
          </a:p>
        </p:txBody>
      </p:sp>
      <p:sp>
        <p:nvSpPr>
          <p:cNvPr id="216067" name="Rectangle 3"/>
          <p:cNvSpPr>
            <a:spLocks noGrp="1" noChangeArrowheads="1"/>
          </p:cNvSpPr>
          <p:nvPr>
            <p:ph type="body" idx="1"/>
          </p:nvPr>
        </p:nvSpPr>
        <p:spPr>
          <a:xfrm>
            <a:off x="142875" y="1047750"/>
            <a:ext cx="8915400" cy="5715000"/>
          </a:xfrm>
          <a:gradFill rotWithShape="1">
            <a:gsLst>
              <a:gs pos="0">
                <a:srgbClr val="FFCC99">
                  <a:gamma/>
                  <a:tint val="0"/>
                  <a:invGamma/>
                </a:srgbClr>
              </a:gs>
              <a:gs pos="100000">
                <a:srgbClr val="FFCC99"/>
              </a:gs>
            </a:gsLst>
            <a:lin ang="5400000" scaled="1"/>
          </a:gradFill>
          <a:ln w="38100" cmpd="dbl">
            <a:solidFill>
              <a:srgbClr val="0000FF"/>
            </a:solidFill>
            <a:miter lim="800000"/>
            <a:headEnd/>
            <a:tailEnd/>
          </a:ln>
        </p:spPr>
        <p:txBody>
          <a:bodyPr/>
          <a:lstStyle/>
          <a:p>
            <a:pPr marL="609600" indent="-609600">
              <a:buFontTx/>
              <a:buAutoNum type="arabicPeriod"/>
            </a:pPr>
            <a:r>
              <a:rPr lang="en-US" sz="2800" b="1">
                <a:solidFill>
                  <a:srgbClr val="FF0000"/>
                </a:solidFill>
              </a:rPr>
              <a:t>MỞ BÀI</a:t>
            </a:r>
            <a:r>
              <a:rPr lang="en-US" sz="2800">
                <a:solidFill>
                  <a:srgbClr val="FF0000"/>
                </a:solidFill>
              </a:rPr>
              <a:t> :</a:t>
            </a:r>
            <a:r>
              <a:rPr lang="en-US" sz="2800"/>
              <a:t> </a:t>
            </a:r>
          </a:p>
          <a:p>
            <a:pPr marL="609600" indent="-609600">
              <a:buFontTx/>
              <a:buNone/>
            </a:pPr>
            <a:r>
              <a:rPr lang="en-US" sz="2800"/>
              <a:t>	Dòng sông Thu Bồn hiền hòa gắn liền với tuổi thơ của em.</a:t>
            </a:r>
          </a:p>
          <a:p>
            <a:pPr marL="609600" indent="-609600">
              <a:buFontTx/>
              <a:buNone/>
            </a:pPr>
            <a:r>
              <a:rPr lang="en-US" sz="2800">
                <a:solidFill>
                  <a:srgbClr val="FF0000"/>
                </a:solidFill>
              </a:rPr>
              <a:t>2</a:t>
            </a:r>
            <a:r>
              <a:rPr lang="en-US" sz="2800"/>
              <a:t>. </a:t>
            </a:r>
            <a:r>
              <a:rPr lang="en-US" sz="2800" b="1">
                <a:solidFill>
                  <a:srgbClr val="FF0000"/>
                </a:solidFill>
              </a:rPr>
              <a:t>THÂN BÀI</a:t>
            </a:r>
            <a:r>
              <a:rPr lang="en-US" sz="2800">
                <a:solidFill>
                  <a:srgbClr val="FF0000"/>
                </a:solidFill>
              </a:rPr>
              <a:t>: </a:t>
            </a:r>
          </a:p>
          <a:p>
            <a:pPr marL="609600" indent="-609600">
              <a:buFontTx/>
              <a:buNone/>
            </a:pPr>
            <a:r>
              <a:rPr lang="en-US" sz="2800">
                <a:solidFill>
                  <a:srgbClr val="FF0000"/>
                </a:solidFill>
              </a:rPr>
              <a:t>      </a:t>
            </a:r>
            <a:r>
              <a:rPr lang="en-US" sz="2800"/>
              <a:t>-</a:t>
            </a:r>
            <a:r>
              <a:rPr lang="en-US" sz="2800">
                <a:solidFill>
                  <a:srgbClr val="FF0000"/>
                </a:solidFill>
              </a:rPr>
              <a:t> </a:t>
            </a:r>
            <a:r>
              <a:rPr lang="en-US" sz="2800"/>
              <a:t>Dòng sông uốn lượn như sợi chỉ màu</a:t>
            </a:r>
            <a:r>
              <a:rPr lang="en-US" sz="2800">
                <a:solidFill>
                  <a:srgbClr val="FF0000"/>
                </a:solidFill>
              </a:rPr>
              <a:t> </a:t>
            </a:r>
          </a:p>
          <a:p>
            <a:pPr marL="609600" indent="-609600">
              <a:buFontTx/>
              <a:buNone/>
            </a:pPr>
            <a:r>
              <a:rPr lang="en-US" sz="2800"/>
              <a:t>   	- Mặt dòng sông, khi có gió nhẹ, khi mùa mưa lũ. </a:t>
            </a:r>
          </a:p>
          <a:p>
            <a:pPr marL="609600" indent="-609600">
              <a:buFontTx/>
              <a:buNone/>
            </a:pPr>
            <a:r>
              <a:rPr lang="en-US" sz="2800"/>
              <a:t>	- Hai bờ sông: bãi cát, bãi ngô, rặng tre, nhà cửa. </a:t>
            </a:r>
          </a:p>
          <a:p>
            <a:pPr marL="609600" indent="-609600">
              <a:buFontTx/>
              <a:buNone/>
            </a:pPr>
            <a:r>
              <a:rPr lang="en-US" sz="2800"/>
              <a:t>	- Con sông gắn bó với đời sống của nhân dân.</a:t>
            </a:r>
          </a:p>
          <a:p>
            <a:pPr marL="609600" indent="-609600">
              <a:buFontTx/>
              <a:buNone/>
            </a:pPr>
            <a:r>
              <a:rPr lang="en-US" sz="2800"/>
              <a:t> </a:t>
            </a:r>
            <a:r>
              <a:rPr lang="en-US" sz="2800">
                <a:solidFill>
                  <a:srgbClr val="FF0000"/>
                </a:solidFill>
              </a:rPr>
              <a:t>3.</a:t>
            </a:r>
            <a:r>
              <a:rPr lang="en-US" sz="2800"/>
              <a:t> </a:t>
            </a:r>
            <a:r>
              <a:rPr lang="en-US" sz="2800" b="1">
                <a:solidFill>
                  <a:srgbClr val="FF0000"/>
                </a:solidFill>
              </a:rPr>
              <a:t>KẾT BÀI</a:t>
            </a:r>
            <a:r>
              <a:rPr lang="en-US" sz="2800">
                <a:solidFill>
                  <a:srgbClr val="FF0000"/>
                </a:solidFill>
              </a:rPr>
              <a:t> : </a:t>
            </a:r>
          </a:p>
          <a:p>
            <a:pPr marL="609600" indent="-609600">
              <a:buFontTx/>
              <a:buNone/>
            </a:pPr>
            <a:r>
              <a:rPr lang="en-US" sz="2800"/>
              <a:t>	Em thích dòng sông Thu Bồn quê em.</a:t>
            </a:r>
          </a:p>
        </p:txBody>
      </p:sp>
    </p:spTree>
    <p:extLst>
      <p:ext uri="{BB962C8B-B14F-4D97-AF65-F5344CB8AC3E}">
        <p14:creationId xmlns:p14="http://schemas.microsoft.com/office/powerpoint/2010/main" val="2289990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p:cNvSpPr>
            <a:spLocks noGrp="1" noChangeArrowheads="1"/>
          </p:cNvSpPr>
          <p:nvPr>
            <p:ph type="body" idx="1"/>
          </p:nvPr>
        </p:nvSpPr>
        <p:spPr/>
        <p:txBody>
          <a:bodyPr/>
          <a:lstStyle/>
          <a:p>
            <a:pPr>
              <a:lnSpc>
                <a:spcPct val="80000"/>
              </a:lnSpc>
            </a:pPr>
            <a:r>
              <a:rPr lang="en-US" sz="2000" dirty="0" err="1">
                <a:latin typeface="Times New Roman" pitchFamily="18" charset="0"/>
              </a:rPr>
              <a:t>Vd</a:t>
            </a:r>
            <a:r>
              <a:rPr lang="en-US" sz="2000" dirty="0">
                <a:latin typeface="Times New Roman" pitchFamily="18" charset="0"/>
              </a:rPr>
              <a:t>: - </a:t>
            </a:r>
            <a:r>
              <a:rPr lang="en-US" sz="2000" dirty="0" err="1">
                <a:latin typeface="Times New Roman" pitchFamily="18" charset="0"/>
              </a:rPr>
              <a:t>Tả</a:t>
            </a:r>
            <a:r>
              <a:rPr lang="en-US" sz="2000" dirty="0">
                <a:latin typeface="Times New Roman" pitchFamily="18" charset="0"/>
              </a:rPr>
              <a:t> </a:t>
            </a:r>
            <a:r>
              <a:rPr lang="en-US" sz="2000" dirty="0" err="1">
                <a:latin typeface="Times New Roman" pitchFamily="18" charset="0"/>
              </a:rPr>
              <a:t>dòng</a:t>
            </a:r>
            <a:r>
              <a:rPr lang="en-US" sz="2000" dirty="0">
                <a:latin typeface="Times New Roman" pitchFamily="18" charset="0"/>
              </a:rPr>
              <a:t> </a:t>
            </a:r>
            <a:r>
              <a:rPr lang="en-US" sz="2000" dirty="0" err="1">
                <a:latin typeface="Times New Roman" pitchFamily="18" charset="0"/>
              </a:rPr>
              <a:t>sông</a:t>
            </a:r>
            <a:r>
              <a:rPr lang="en-US" sz="2000" dirty="0">
                <a:latin typeface="Times New Roman" pitchFamily="18" charset="0"/>
              </a:rPr>
              <a:t> </a:t>
            </a:r>
            <a:r>
              <a:rPr lang="en-US" sz="2000" dirty="0" err="1">
                <a:latin typeface="Times New Roman" pitchFamily="18" charset="0"/>
              </a:rPr>
              <a:t>quê</a:t>
            </a:r>
            <a:r>
              <a:rPr lang="en-US" sz="2000" dirty="0">
                <a:latin typeface="Times New Roman" pitchFamily="18" charset="0"/>
              </a:rPr>
              <a:t> </a:t>
            </a:r>
            <a:r>
              <a:rPr lang="en-US" sz="2000" dirty="0" err="1">
                <a:latin typeface="Times New Roman" pitchFamily="18" charset="0"/>
              </a:rPr>
              <a:t>em</a:t>
            </a:r>
            <a:endParaRPr lang="en-US" sz="2000" dirty="0">
              <a:latin typeface="Times New Roman" pitchFamily="18" charset="0"/>
            </a:endParaRPr>
          </a:p>
          <a:p>
            <a:pPr>
              <a:lnSpc>
                <a:spcPct val="80000"/>
              </a:lnSpc>
            </a:pPr>
            <a:r>
              <a:rPr lang="en-US" sz="2000" dirty="0">
                <a:latin typeface="Times New Roman" pitchFamily="18" charset="0"/>
              </a:rPr>
              <a:t>MB: - </a:t>
            </a:r>
            <a:r>
              <a:rPr lang="en-US" sz="2000" dirty="0" err="1">
                <a:latin typeface="Times New Roman" pitchFamily="18" charset="0"/>
              </a:rPr>
              <a:t>Quê</a:t>
            </a:r>
            <a:r>
              <a:rPr lang="en-US" sz="2000" dirty="0">
                <a:latin typeface="Times New Roman" pitchFamily="18" charset="0"/>
              </a:rPr>
              <a:t> </a:t>
            </a:r>
            <a:r>
              <a:rPr lang="en-US" sz="2000" dirty="0" err="1">
                <a:latin typeface="Times New Roman" pitchFamily="18" charset="0"/>
              </a:rPr>
              <a:t>hương</a:t>
            </a:r>
            <a:r>
              <a:rPr lang="en-US" sz="2000" dirty="0">
                <a:latin typeface="Times New Roman" pitchFamily="18" charset="0"/>
              </a:rPr>
              <a:t> </a:t>
            </a:r>
            <a:r>
              <a:rPr lang="en-US" sz="2000" dirty="0" err="1">
                <a:latin typeface="Times New Roman" pitchFamily="18" charset="0"/>
              </a:rPr>
              <a:t>ai</a:t>
            </a:r>
            <a:r>
              <a:rPr lang="en-US" sz="2000" dirty="0">
                <a:latin typeface="Times New Roman" pitchFamily="18" charset="0"/>
              </a:rPr>
              <a:t> </a:t>
            </a:r>
            <a:r>
              <a:rPr lang="en-US" sz="2000" dirty="0" err="1">
                <a:latin typeface="Times New Roman" pitchFamily="18" charset="0"/>
              </a:rPr>
              <a:t>cũng</a:t>
            </a:r>
            <a:r>
              <a:rPr lang="en-US" sz="2000" dirty="0">
                <a:latin typeface="Times New Roman" pitchFamily="18" charset="0"/>
              </a:rPr>
              <a:t> </a:t>
            </a:r>
            <a:r>
              <a:rPr lang="en-US" sz="2000" dirty="0" err="1">
                <a:latin typeface="Times New Roman" pitchFamily="18" charset="0"/>
              </a:rPr>
              <a:t>có</a:t>
            </a:r>
            <a:r>
              <a:rPr lang="en-US" sz="2000" dirty="0">
                <a:latin typeface="Times New Roman" pitchFamily="18" charset="0"/>
              </a:rPr>
              <a:t> </a:t>
            </a:r>
            <a:r>
              <a:rPr lang="en-US" sz="2000" dirty="0" err="1">
                <a:latin typeface="Times New Roman" pitchFamily="18" charset="0"/>
              </a:rPr>
              <a:t>một</a:t>
            </a:r>
            <a:r>
              <a:rPr lang="en-US" sz="2000" dirty="0">
                <a:latin typeface="Times New Roman" pitchFamily="18" charset="0"/>
              </a:rPr>
              <a:t> </a:t>
            </a:r>
            <a:r>
              <a:rPr lang="en-US" sz="2000" dirty="0" err="1">
                <a:latin typeface="Times New Roman" pitchFamily="18" charset="0"/>
              </a:rPr>
              <a:t>dòng</a:t>
            </a:r>
            <a:r>
              <a:rPr lang="en-US" sz="2000" dirty="0">
                <a:latin typeface="Times New Roman" pitchFamily="18" charset="0"/>
              </a:rPr>
              <a:t> </a:t>
            </a:r>
            <a:r>
              <a:rPr lang="en-US" sz="2000" dirty="0" err="1">
                <a:latin typeface="Times New Roman" pitchFamily="18" charset="0"/>
              </a:rPr>
              <a:t>sông</a:t>
            </a:r>
            <a:r>
              <a:rPr lang="en-US" sz="2000" dirty="0">
                <a:latin typeface="Times New Roman" pitchFamily="18" charset="0"/>
              </a:rPr>
              <a:t> </a:t>
            </a:r>
            <a:r>
              <a:rPr lang="en-US" sz="2000" dirty="0" err="1">
                <a:latin typeface="Times New Roman" pitchFamily="18" charset="0"/>
              </a:rPr>
              <a:t>êm</a:t>
            </a:r>
            <a:r>
              <a:rPr lang="en-US" sz="2000" dirty="0">
                <a:latin typeface="Times New Roman" pitchFamily="18" charset="0"/>
              </a:rPr>
              <a:t> </a:t>
            </a:r>
            <a:r>
              <a:rPr lang="en-US" sz="2000" dirty="0" err="1">
                <a:latin typeface="Times New Roman" pitchFamily="18" charset="0"/>
              </a:rPr>
              <a:t>đềm</a:t>
            </a:r>
            <a:r>
              <a:rPr lang="en-US" sz="2000" dirty="0">
                <a:latin typeface="Times New Roman" pitchFamily="18" charset="0"/>
              </a:rPr>
              <a:t>, con </a:t>
            </a:r>
            <a:r>
              <a:rPr lang="en-US" sz="2000" dirty="0" err="1">
                <a:latin typeface="Times New Roman" pitchFamily="18" charset="0"/>
              </a:rPr>
              <a:t>sông</a:t>
            </a:r>
            <a:r>
              <a:rPr lang="en-US" sz="2000" dirty="0">
                <a:latin typeface="Times New Roman" pitchFamily="18" charset="0"/>
              </a:rPr>
              <a:t> </a:t>
            </a:r>
            <a:r>
              <a:rPr lang="en-US" sz="2000" dirty="0" err="1">
                <a:latin typeface="Times New Roman" pitchFamily="18" charset="0"/>
              </a:rPr>
              <a:t>luôn</a:t>
            </a:r>
            <a:r>
              <a:rPr lang="en-US" sz="2000" dirty="0">
                <a:latin typeface="Times New Roman" pitchFamily="18" charset="0"/>
              </a:rPr>
              <a:t> </a:t>
            </a:r>
            <a:r>
              <a:rPr lang="en-US" sz="2000" dirty="0" err="1">
                <a:latin typeface="Times New Roman" pitchFamily="18" charset="0"/>
              </a:rPr>
              <a:t>gắn</a:t>
            </a:r>
            <a:r>
              <a:rPr lang="en-US" sz="2000" dirty="0">
                <a:latin typeface="Times New Roman" pitchFamily="18" charset="0"/>
              </a:rPr>
              <a:t> </a:t>
            </a:r>
            <a:r>
              <a:rPr lang="en-US" sz="2000" dirty="0" err="1">
                <a:latin typeface="Times New Roman" pitchFamily="18" charset="0"/>
              </a:rPr>
              <a:t>bó</a:t>
            </a:r>
            <a:r>
              <a:rPr lang="en-US" sz="2000" dirty="0">
                <a:latin typeface="Times New Roman" pitchFamily="18" charset="0"/>
              </a:rPr>
              <a:t> </a:t>
            </a:r>
            <a:r>
              <a:rPr lang="en-US" sz="2000" dirty="0" err="1">
                <a:latin typeface="Times New Roman" pitchFamily="18" charset="0"/>
              </a:rPr>
              <a:t>với</a:t>
            </a:r>
            <a:r>
              <a:rPr lang="en-US" sz="2000" dirty="0">
                <a:latin typeface="Times New Roman" pitchFamily="18" charset="0"/>
              </a:rPr>
              <a:t> </a:t>
            </a:r>
            <a:r>
              <a:rPr lang="en-US" sz="2000" dirty="0" err="1">
                <a:latin typeface="Times New Roman" pitchFamily="18" charset="0"/>
              </a:rPr>
              <a:t>tuổi</a:t>
            </a:r>
            <a:r>
              <a:rPr lang="en-US" sz="2000" dirty="0">
                <a:latin typeface="Times New Roman" pitchFamily="18" charset="0"/>
              </a:rPr>
              <a:t> </a:t>
            </a:r>
            <a:r>
              <a:rPr lang="en-US" sz="2000" dirty="0" err="1">
                <a:latin typeface="Times New Roman" pitchFamily="18" charset="0"/>
              </a:rPr>
              <a:t>thơ</a:t>
            </a:r>
            <a:r>
              <a:rPr lang="en-US" sz="2000" dirty="0">
                <a:latin typeface="Times New Roman" pitchFamily="18" charset="0"/>
              </a:rPr>
              <a:t> </a:t>
            </a:r>
            <a:r>
              <a:rPr lang="en-US" sz="2000" dirty="0" err="1">
                <a:latin typeface="Times New Roman" pitchFamily="18" charset="0"/>
              </a:rPr>
              <a:t>đời</a:t>
            </a:r>
            <a:r>
              <a:rPr lang="en-US" sz="2000" dirty="0">
                <a:latin typeface="Times New Roman" pitchFamily="18" charset="0"/>
              </a:rPr>
              <a:t> </a:t>
            </a:r>
            <a:r>
              <a:rPr lang="en-US" sz="2000" dirty="0" err="1">
                <a:latin typeface="Times New Roman" pitchFamily="18" charset="0"/>
              </a:rPr>
              <a:t>tôi</a:t>
            </a:r>
            <a:r>
              <a:rPr lang="en-US" sz="2000" dirty="0">
                <a:latin typeface="Times New Roman" pitchFamily="18" charset="0"/>
              </a:rPr>
              <a:t>..</a:t>
            </a:r>
          </a:p>
          <a:p>
            <a:pPr>
              <a:lnSpc>
                <a:spcPct val="80000"/>
              </a:lnSpc>
            </a:pPr>
            <a:r>
              <a:rPr lang="en-US" sz="2000" dirty="0" err="1">
                <a:latin typeface="Times New Roman" pitchFamily="18" charset="0"/>
              </a:rPr>
              <a:t>Cũng</a:t>
            </a:r>
            <a:r>
              <a:rPr lang="en-US" sz="2000" dirty="0">
                <a:latin typeface="Times New Roman" pitchFamily="18" charset="0"/>
              </a:rPr>
              <a:t> </a:t>
            </a:r>
            <a:r>
              <a:rPr lang="en-US" sz="2000" dirty="0" err="1">
                <a:latin typeface="Times New Roman" pitchFamily="18" charset="0"/>
              </a:rPr>
              <a:t>như</a:t>
            </a:r>
            <a:r>
              <a:rPr lang="en-US" sz="2000" dirty="0">
                <a:latin typeface="Times New Roman" pitchFamily="18" charset="0"/>
              </a:rPr>
              <a:t> </a:t>
            </a:r>
            <a:r>
              <a:rPr lang="en-US" sz="2000" dirty="0" err="1">
                <a:latin typeface="Times New Roman" pitchFamily="18" charset="0"/>
              </a:rPr>
              <a:t>mọi</a:t>
            </a:r>
            <a:r>
              <a:rPr lang="en-US" sz="2000" dirty="0">
                <a:latin typeface="Times New Roman" pitchFamily="18" charset="0"/>
              </a:rPr>
              <a:t> </a:t>
            </a:r>
            <a:r>
              <a:rPr lang="en-US" sz="2000" dirty="0" err="1">
                <a:latin typeface="Times New Roman" pitchFamily="18" charset="0"/>
              </a:rPr>
              <a:t>người</a:t>
            </a:r>
            <a:r>
              <a:rPr lang="en-US" sz="2000" dirty="0">
                <a:latin typeface="Times New Roman" pitchFamily="18" charset="0"/>
              </a:rPr>
              <a:t> </a:t>
            </a:r>
            <a:r>
              <a:rPr lang="en-US" sz="2000" dirty="0" err="1">
                <a:latin typeface="Times New Roman" pitchFamily="18" charset="0"/>
              </a:rPr>
              <a:t>tuổi</a:t>
            </a:r>
            <a:r>
              <a:rPr lang="en-US" sz="2000" dirty="0">
                <a:latin typeface="Times New Roman" pitchFamily="18" charset="0"/>
              </a:rPr>
              <a:t> </a:t>
            </a:r>
            <a:r>
              <a:rPr lang="en-US" sz="2000" dirty="0" err="1">
                <a:latin typeface="Times New Roman" pitchFamily="18" charset="0"/>
              </a:rPr>
              <a:t>thơ</a:t>
            </a:r>
            <a:r>
              <a:rPr lang="en-US" sz="2000" dirty="0">
                <a:latin typeface="Times New Roman" pitchFamily="18" charset="0"/>
              </a:rPr>
              <a:t> </a:t>
            </a:r>
            <a:r>
              <a:rPr lang="en-US" sz="2000" dirty="0" err="1">
                <a:latin typeface="Times New Roman" pitchFamily="18" charset="0"/>
              </a:rPr>
              <a:t>em</a:t>
            </a:r>
            <a:r>
              <a:rPr lang="en-US" sz="2000" dirty="0">
                <a:latin typeface="Times New Roman" pitchFamily="18" charset="0"/>
              </a:rPr>
              <a:t> </a:t>
            </a:r>
            <a:r>
              <a:rPr lang="en-US" sz="2000" dirty="0" err="1">
                <a:latin typeface="Times New Roman" pitchFamily="18" charset="0"/>
              </a:rPr>
              <a:t>cũng</a:t>
            </a:r>
            <a:r>
              <a:rPr lang="en-US" sz="2000" dirty="0">
                <a:latin typeface="Times New Roman" pitchFamily="18" charset="0"/>
              </a:rPr>
              <a:t> </a:t>
            </a:r>
            <a:r>
              <a:rPr lang="en-US" sz="2000" dirty="0" err="1">
                <a:latin typeface="Times New Roman" pitchFamily="18" charset="0"/>
              </a:rPr>
              <a:t>gắn</a:t>
            </a:r>
            <a:r>
              <a:rPr lang="en-US" sz="2000" dirty="0">
                <a:latin typeface="Times New Roman" pitchFamily="18" charset="0"/>
              </a:rPr>
              <a:t> </a:t>
            </a:r>
            <a:r>
              <a:rPr lang="en-US" sz="2000" dirty="0" err="1">
                <a:latin typeface="Times New Roman" pitchFamily="18" charset="0"/>
              </a:rPr>
              <a:t>bó</a:t>
            </a:r>
            <a:r>
              <a:rPr lang="en-US" sz="2000" dirty="0">
                <a:latin typeface="Times New Roman" pitchFamily="18" charset="0"/>
              </a:rPr>
              <a:t> </a:t>
            </a:r>
            <a:r>
              <a:rPr lang="en-US" sz="2000" dirty="0" err="1">
                <a:latin typeface="Times New Roman" pitchFamily="18" charset="0"/>
              </a:rPr>
              <a:t>với</a:t>
            </a:r>
            <a:r>
              <a:rPr lang="en-US" sz="2000" dirty="0">
                <a:latin typeface="Times New Roman" pitchFamily="18" charset="0"/>
              </a:rPr>
              <a:t> </a:t>
            </a:r>
            <a:r>
              <a:rPr lang="en-US" sz="2000" dirty="0" err="1">
                <a:latin typeface="Times New Roman" pitchFamily="18" charset="0"/>
              </a:rPr>
              <a:t>dòng</a:t>
            </a:r>
            <a:r>
              <a:rPr lang="en-US" sz="2000" dirty="0">
                <a:latin typeface="Times New Roman" pitchFamily="18" charset="0"/>
              </a:rPr>
              <a:t> </a:t>
            </a:r>
            <a:r>
              <a:rPr lang="en-US" sz="2000" dirty="0" err="1">
                <a:latin typeface="Times New Roman" pitchFamily="18" charset="0"/>
              </a:rPr>
              <a:t>sông</a:t>
            </a:r>
            <a:r>
              <a:rPr lang="en-US" sz="2000" dirty="0">
                <a:latin typeface="Times New Roman" pitchFamily="18" charset="0"/>
              </a:rPr>
              <a:t> </a:t>
            </a:r>
            <a:r>
              <a:rPr lang="en-US" sz="2000" dirty="0" err="1">
                <a:latin typeface="Times New Roman" pitchFamily="18" charset="0"/>
              </a:rPr>
              <a:t>quê</a:t>
            </a:r>
            <a:r>
              <a:rPr lang="en-US" sz="2000" dirty="0">
                <a:latin typeface="Times New Roman" pitchFamily="18" charset="0"/>
              </a:rPr>
              <a:t> </a:t>
            </a:r>
            <a:r>
              <a:rPr lang="en-US" sz="2000" dirty="0" err="1">
                <a:latin typeface="Times New Roman" pitchFamily="18" charset="0"/>
              </a:rPr>
              <a:t>này</a:t>
            </a:r>
            <a:r>
              <a:rPr lang="en-US" sz="2000" dirty="0">
                <a:latin typeface="Times New Roman" pitchFamily="18" charset="0"/>
              </a:rPr>
              <a:t> </a:t>
            </a:r>
            <a:r>
              <a:rPr lang="en-US" sz="2000" dirty="0" err="1">
                <a:latin typeface="Times New Roman" pitchFamily="18" charset="0"/>
              </a:rPr>
              <a:t>lắm</a:t>
            </a:r>
            <a:r>
              <a:rPr lang="en-US" sz="2000" dirty="0">
                <a:latin typeface="Times New Roman" pitchFamily="18" charset="0"/>
              </a:rPr>
              <a:t>.</a:t>
            </a:r>
          </a:p>
          <a:p>
            <a:pPr>
              <a:lnSpc>
                <a:spcPct val="80000"/>
              </a:lnSpc>
            </a:pPr>
            <a:r>
              <a:rPr lang="en-US" sz="2000" dirty="0">
                <a:latin typeface="Times New Roman" pitchFamily="18" charset="0"/>
              </a:rPr>
              <a:t>TB: - Con </a:t>
            </a:r>
            <a:r>
              <a:rPr lang="en-US" sz="2000" dirty="0" err="1">
                <a:latin typeface="Times New Roman" pitchFamily="18" charset="0"/>
              </a:rPr>
              <a:t>sông</a:t>
            </a:r>
            <a:r>
              <a:rPr lang="en-US" sz="2000" dirty="0">
                <a:latin typeface="Times New Roman" pitchFamily="18" charset="0"/>
              </a:rPr>
              <a:t> </a:t>
            </a:r>
            <a:r>
              <a:rPr lang="en-US" sz="2000" dirty="0" err="1">
                <a:latin typeface="Times New Roman" pitchFamily="18" charset="0"/>
              </a:rPr>
              <a:t>chảy</a:t>
            </a:r>
            <a:r>
              <a:rPr lang="en-US" sz="2000" dirty="0">
                <a:latin typeface="Times New Roman" pitchFamily="18" charset="0"/>
              </a:rPr>
              <a:t> qua </a:t>
            </a:r>
            <a:r>
              <a:rPr lang="en-US" sz="2000" dirty="0" err="1">
                <a:latin typeface="Times New Roman" pitchFamily="18" charset="0"/>
              </a:rPr>
              <a:t>làng</a:t>
            </a:r>
            <a:r>
              <a:rPr lang="en-US" sz="2000" dirty="0">
                <a:latin typeface="Times New Roman" pitchFamily="18" charset="0"/>
              </a:rPr>
              <a:t> </a:t>
            </a:r>
            <a:r>
              <a:rPr lang="en-US" sz="2000" dirty="0" err="1">
                <a:latin typeface="Times New Roman" pitchFamily="18" charset="0"/>
              </a:rPr>
              <a:t>em</a:t>
            </a:r>
            <a:r>
              <a:rPr lang="en-US" sz="2000" dirty="0">
                <a:latin typeface="Times New Roman" pitchFamily="18" charset="0"/>
              </a:rPr>
              <a:t> </a:t>
            </a:r>
            <a:r>
              <a:rPr lang="en-US" sz="2000" dirty="0" err="1">
                <a:latin typeface="Times New Roman" pitchFamily="18" charset="0"/>
              </a:rPr>
              <a:t>là</a:t>
            </a:r>
            <a:r>
              <a:rPr lang="en-US" sz="2000" dirty="0">
                <a:latin typeface="Times New Roman" pitchFamily="18" charset="0"/>
              </a:rPr>
              <a:t> </a:t>
            </a:r>
            <a:r>
              <a:rPr lang="en-US" sz="2000" dirty="0" err="1">
                <a:latin typeface="Times New Roman" pitchFamily="18" charset="0"/>
              </a:rPr>
              <a:t>sông</a:t>
            </a:r>
            <a:r>
              <a:rPr lang="en-US" sz="2000" dirty="0">
                <a:latin typeface="Times New Roman" pitchFamily="18" charset="0"/>
              </a:rPr>
              <a:t> </a:t>
            </a:r>
            <a:r>
              <a:rPr lang="en-US" sz="2000" dirty="0" err="1">
                <a:latin typeface="Times New Roman" pitchFamily="18" charset="0"/>
              </a:rPr>
              <a:t>nhà</a:t>
            </a:r>
            <a:r>
              <a:rPr lang="en-US" sz="2000" dirty="0">
                <a:latin typeface="Times New Roman" pitchFamily="18" charset="0"/>
              </a:rPr>
              <a:t> </a:t>
            </a:r>
            <a:r>
              <a:rPr lang="en-US" sz="2000" dirty="0" err="1">
                <a:latin typeface="Times New Roman" pitchFamily="18" charset="0"/>
              </a:rPr>
              <a:t>Lê</a:t>
            </a:r>
            <a:r>
              <a:rPr lang="en-US" sz="2000" dirty="0">
                <a:latin typeface="Times New Roman" pitchFamily="18" charset="0"/>
              </a:rPr>
              <a:t>.</a:t>
            </a:r>
          </a:p>
          <a:p>
            <a:pPr>
              <a:lnSpc>
                <a:spcPct val="80000"/>
              </a:lnSpc>
            </a:pPr>
            <a:r>
              <a:rPr lang="en-US" sz="2000" dirty="0">
                <a:latin typeface="Times New Roman" pitchFamily="18" charset="0"/>
              </a:rPr>
              <a:t>- </a:t>
            </a:r>
            <a:r>
              <a:rPr lang="en-US" sz="2000" dirty="0" err="1">
                <a:latin typeface="Times New Roman" pitchFamily="18" charset="0"/>
              </a:rPr>
              <a:t>Dòng</a:t>
            </a:r>
            <a:r>
              <a:rPr lang="en-US" sz="2000" dirty="0">
                <a:latin typeface="Times New Roman" pitchFamily="18" charset="0"/>
              </a:rPr>
              <a:t> </a:t>
            </a:r>
            <a:r>
              <a:rPr lang="en-US" sz="2000" dirty="0" err="1">
                <a:latin typeface="Times New Roman" pitchFamily="18" charset="0"/>
              </a:rPr>
              <a:t>sông</a:t>
            </a:r>
            <a:r>
              <a:rPr lang="en-US" sz="2000" dirty="0">
                <a:latin typeface="Times New Roman" pitchFamily="18" charset="0"/>
              </a:rPr>
              <a:t> </a:t>
            </a:r>
            <a:r>
              <a:rPr lang="en-US" sz="2000" dirty="0" err="1">
                <a:latin typeface="Times New Roman" pitchFamily="18" charset="0"/>
              </a:rPr>
              <a:t>chảy</a:t>
            </a:r>
            <a:r>
              <a:rPr lang="en-US" sz="2000" dirty="0">
                <a:latin typeface="Times New Roman" pitchFamily="18" charset="0"/>
              </a:rPr>
              <a:t> </a:t>
            </a:r>
            <a:r>
              <a:rPr lang="en-US" sz="2000" dirty="0" err="1">
                <a:latin typeface="Times New Roman" pitchFamily="18" charset="0"/>
              </a:rPr>
              <a:t>êm</a:t>
            </a:r>
            <a:r>
              <a:rPr lang="en-US" sz="2000" dirty="0">
                <a:latin typeface="Times New Roman" pitchFamily="18" charset="0"/>
              </a:rPr>
              <a:t> ả, </a:t>
            </a:r>
            <a:r>
              <a:rPr lang="en-US" sz="2000" dirty="0" err="1">
                <a:latin typeface="Times New Roman" pitchFamily="18" charset="0"/>
              </a:rPr>
              <a:t>dịu</a:t>
            </a:r>
            <a:r>
              <a:rPr lang="en-US" sz="2000" dirty="0">
                <a:latin typeface="Times New Roman" pitchFamily="18" charset="0"/>
              </a:rPr>
              <a:t> </a:t>
            </a:r>
            <a:r>
              <a:rPr lang="en-US" sz="2000" dirty="0" err="1">
                <a:latin typeface="Times New Roman" pitchFamily="18" charset="0"/>
              </a:rPr>
              <a:t>dàng</a:t>
            </a:r>
            <a:r>
              <a:rPr lang="en-US" sz="2000" dirty="0">
                <a:latin typeface="Times New Roman" pitchFamily="18" charset="0"/>
              </a:rPr>
              <a:t>..</a:t>
            </a:r>
          </a:p>
          <a:p>
            <a:pPr>
              <a:lnSpc>
                <a:spcPct val="80000"/>
              </a:lnSpc>
            </a:pPr>
            <a:r>
              <a:rPr lang="en-US" sz="2000" dirty="0">
                <a:latin typeface="Times New Roman" pitchFamily="18" charset="0"/>
              </a:rPr>
              <a:t>- </a:t>
            </a:r>
            <a:r>
              <a:rPr lang="en-US" sz="2000" dirty="0" err="1">
                <a:latin typeface="Times New Roman" pitchFamily="18" charset="0"/>
              </a:rPr>
              <a:t>Dòng</a:t>
            </a:r>
            <a:r>
              <a:rPr lang="en-US" sz="2000" dirty="0">
                <a:latin typeface="Times New Roman" pitchFamily="18" charset="0"/>
              </a:rPr>
              <a:t> </a:t>
            </a:r>
            <a:r>
              <a:rPr lang="en-US" sz="2000" dirty="0" err="1">
                <a:latin typeface="Times New Roman" pitchFamily="18" charset="0"/>
              </a:rPr>
              <a:t>sông</a:t>
            </a:r>
            <a:r>
              <a:rPr lang="en-US" sz="2000" dirty="0">
                <a:latin typeface="Times New Roman" pitchFamily="18" charset="0"/>
              </a:rPr>
              <a:t> </a:t>
            </a:r>
            <a:r>
              <a:rPr lang="en-US" sz="2000" dirty="0" err="1">
                <a:latin typeface="Times New Roman" pitchFamily="18" charset="0"/>
              </a:rPr>
              <a:t>phản</a:t>
            </a:r>
            <a:r>
              <a:rPr lang="en-US" sz="2000" dirty="0">
                <a:latin typeface="Times New Roman" pitchFamily="18" charset="0"/>
              </a:rPr>
              <a:t> </a:t>
            </a:r>
            <a:r>
              <a:rPr lang="en-US" sz="2000" dirty="0" err="1">
                <a:latin typeface="Times New Roman" pitchFamily="18" charset="0"/>
              </a:rPr>
              <a:t>chiếu</a:t>
            </a:r>
            <a:r>
              <a:rPr lang="en-US" sz="2000" dirty="0">
                <a:latin typeface="Times New Roman" pitchFamily="18" charset="0"/>
              </a:rPr>
              <a:t> </a:t>
            </a:r>
            <a:r>
              <a:rPr lang="en-US" sz="2000" dirty="0" err="1">
                <a:latin typeface="Times New Roman" pitchFamily="18" charset="0"/>
              </a:rPr>
              <a:t>những</a:t>
            </a:r>
            <a:r>
              <a:rPr lang="en-US" sz="2000" dirty="0">
                <a:latin typeface="Times New Roman" pitchFamily="18" charset="0"/>
              </a:rPr>
              <a:t> </a:t>
            </a:r>
            <a:r>
              <a:rPr lang="en-US" sz="2000" dirty="0" err="1">
                <a:latin typeface="Times New Roman" pitchFamily="18" charset="0"/>
              </a:rPr>
              <a:t>hàng</a:t>
            </a:r>
            <a:r>
              <a:rPr lang="en-US" sz="2000" dirty="0">
                <a:latin typeface="Times New Roman" pitchFamily="18" charset="0"/>
              </a:rPr>
              <a:t> </a:t>
            </a:r>
            <a:r>
              <a:rPr lang="en-US" sz="2000" dirty="0" err="1">
                <a:latin typeface="Times New Roman" pitchFamily="18" charset="0"/>
              </a:rPr>
              <a:t>tre</a:t>
            </a:r>
            <a:r>
              <a:rPr lang="en-US" sz="2000" dirty="0">
                <a:latin typeface="Times New Roman" pitchFamily="18" charset="0"/>
              </a:rPr>
              <a:t> </a:t>
            </a:r>
            <a:r>
              <a:rPr lang="en-US" sz="2000" dirty="0" err="1">
                <a:latin typeface="Times New Roman" pitchFamily="18" charset="0"/>
              </a:rPr>
              <a:t>đổ</a:t>
            </a:r>
            <a:r>
              <a:rPr lang="en-US" sz="2000" dirty="0">
                <a:latin typeface="Times New Roman" pitchFamily="18" charset="0"/>
              </a:rPr>
              <a:t> </a:t>
            </a:r>
            <a:r>
              <a:rPr lang="en-US" sz="2000" dirty="0" err="1">
                <a:latin typeface="Times New Roman" pitchFamily="18" charset="0"/>
              </a:rPr>
              <a:t>bóng</a:t>
            </a:r>
            <a:r>
              <a:rPr lang="en-US" sz="2000" dirty="0">
                <a:latin typeface="Times New Roman" pitchFamily="18" charset="0"/>
              </a:rPr>
              <a:t> </a:t>
            </a:r>
            <a:r>
              <a:rPr lang="en-US" sz="2000" dirty="0" err="1">
                <a:latin typeface="Times New Roman" pitchFamily="18" charset="0"/>
              </a:rPr>
              <a:t>mát</a:t>
            </a:r>
            <a:r>
              <a:rPr lang="en-US" sz="2000" dirty="0">
                <a:latin typeface="Times New Roman" pitchFamily="18" charset="0"/>
              </a:rPr>
              <a:t> </a:t>
            </a:r>
            <a:r>
              <a:rPr lang="en-US" sz="2000" dirty="0" err="1">
                <a:latin typeface="Times New Roman" pitchFamily="18" charset="0"/>
              </a:rPr>
              <a:t>rượi</a:t>
            </a:r>
            <a:r>
              <a:rPr lang="en-US" sz="2000" dirty="0">
                <a:latin typeface="Times New Roman" pitchFamily="18" charset="0"/>
              </a:rPr>
              <a:t> </a:t>
            </a:r>
            <a:r>
              <a:rPr lang="en-US" sz="2000" dirty="0" err="1">
                <a:latin typeface="Times New Roman" pitchFamily="18" charset="0"/>
              </a:rPr>
              <a:t>xuống</a:t>
            </a:r>
            <a:r>
              <a:rPr lang="en-US" sz="2000" dirty="0">
                <a:latin typeface="Times New Roman" pitchFamily="18" charset="0"/>
              </a:rPr>
              <a:t> </a:t>
            </a:r>
            <a:r>
              <a:rPr lang="en-US" sz="2000" dirty="0" err="1">
                <a:latin typeface="Times New Roman" pitchFamily="18" charset="0"/>
              </a:rPr>
              <a:t>đôi</a:t>
            </a:r>
            <a:r>
              <a:rPr lang="en-US" sz="2000" dirty="0">
                <a:latin typeface="Times New Roman" pitchFamily="18" charset="0"/>
              </a:rPr>
              <a:t> </a:t>
            </a:r>
            <a:r>
              <a:rPr lang="en-US" sz="2000" dirty="0" err="1">
                <a:latin typeface="Times New Roman" pitchFamily="18" charset="0"/>
              </a:rPr>
              <a:t>bờ</a:t>
            </a:r>
            <a:r>
              <a:rPr lang="en-US" sz="2000" dirty="0">
                <a:latin typeface="Times New Roman" pitchFamily="18" charset="0"/>
              </a:rPr>
              <a:t>..</a:t>
            </a:r>
          </a:p>
          <a:p>
            <a:pPr>
              <a:lnSpc>
                <a:spcPct val="80000"/>
              </a:lnSpc>
            </a:pPr>
            <a:r>
              <a:rPr lang="en-US" sz="2000" dirty="0">
                <a:latin typeface="Times New Roman" pitchFamily="18" charset="0"/>
              </a:rPr>
              <a:t>- </a:t>
            </a:r>
            <a:r>
              <a:rPr lang="en-US" sz="2000" dirty="0" err="1">
                <a:latin typeface="Times New Roman" pitchFamily="18" charset="0"/>
              </a:rPr>
              <a:t>Dưới</a:t>
            </a:r>
            <a:r>
              <a:rPr lang="en-US" sz="2000" dirty="0">
                <a:latin typeface="Times New Roman" pitchFamily="18" charset="0"/>
              </a:rPr>
              <a:t> </a:t>
            </a:r>
            <a:r>
              <a:rPr lang="en-US" sz="2000" dirty="0" err="1">
                <a:latin typeface="Times New Roman" pitchFamily="18" charset="0"/>
              </a:rPr>
              <a:t>sông</a:t>
            </a:r>
            <a:r>
              <a:rPr lang="en-US" sz="2000" dirty="0">
                <a:latin typeface="Times New Roman" pitchFamily="18" charset="0"/>
              </a:rPr>
              <a:t>, </a:t>
            </a:r>
            <a:r>
              <a:rPr lang="en-US" sz="2000" dirty="0" err="1">
                <a:latin typeface="Times New Roman" pitchFamily="18" charset="0"/>
              </a:rPr>
              <a:t>buổi</a:t>
            </a:r>
            <a:r>
              <a:rPr lang="en-US" sz="2000" dirty="0">
                <a:latin typeface="Times New Roman" pitchFamily="18" charset="0"/>
              </a:rPr>
              <a:t> </a:t>
            </a:r>
            <a:r>
              <a:rPr lang="en-US" sz="2000" dirty="0" err="1">
                <a:latin typeface="Times New Roman" pitchFamily="18" charset="0"/>
              </a:rPr>
              <a:t>trưa</a:t>
            </a:r>
            <a:r>
              <a:rPr lang="en-US" sz="2000" dirty="0">
                <a:latin typeface="Times New Roman" pitchFamily="18" charset="0"/>
              </a:rPr>
              <a:t> </a:t>
            </a:r>
            <a:r>
              <a:rPr lang="en-US" sz="2000" dirty="0" err="1">
                <a:latin typeface="Times New Roman" pitchFamily="18" charset="0"/>
              </a:rPr>
              <a:t>những</a:t>
            </a:r>
            <a:r>
              <a:rPr lang="en-US" sz="2000" dirty="0">
                <a:latin typeface="Times New Roman" pitchFamily="18" charset="0"/>
              </a:rPr>
              <a:t> </a:t>
            </a:r>
            <a:r>
              <a:rPr lang="en-US" sz="2000" dirty="0" err="1">
                <a:latin typeface="Times New Roman" pitchFamily="18" charset="0"/>
              </a:rPr>
              <a:t>chú</a:t>
            </a:r>
            <a:r>
              <a:rPr lang="en-US" sz="2000" dirty="0">
                <a:latin typeface="Times New Roman" pitchFamily="18" charset="0"/>
              </a:rPr>
              <a:t> </a:t>
            </a:r>
            <a:r>
              <a:rPr lang="en-US" sz="2000" dirty="0" err="1">
                <a:latin typeface="Times New Roman" pitchFamily="18" charset="0"/>
              </a:rPr>
              <a:t>trâu</a:t>
            </a:r>
            <a:r>
              <a:rPr lang="en-US" sz="2000" dirty="0">
                <a:latin typeface="Times New Roman" pitchFamily="18" charset="0"/>
              </a:rPr>
              <a:t> </a:t>
            </a:r>
            <a:r>
              <a:rPr lang="en-US" sz="2000" dirty="0" err="1">
                <a:latin typeface="Times New Roman" pitchFamily="18" charset="0"/>
              </a:rPr>
              <a:t>đen</a:t>
            </a:r>
            <a:r>
              <a:rPr lang="en-US" sz="2000" dirty="0">
                <a:latin typeface="Times New Roman" pitchFamily="18" charset="0"/>
              </a:rPr>
              <a:t> </a:t>
            </a:r>
            <a:r>
              <a:rPr lang="en-US" sz="2000" dirty="0" err="1">
                <a:latin typeface="Times New Roman" pitchFamily="18" charset="0"/>
              </a:rPr>
              <a:t>bóng</a:t>
            </a:r>
            <a:r>
              <a:rPr lang="en-US" sz="2000" dirty="0">
                <a:latin typeface="Times New Roman" pitchFamily="18" charset="0"/>
              </a:rPr>
              <a:t> </a:t>
            </a:r>
            <a:r>
              <a:rPr lang="en-US" sz="2000" dirty="0" err="1">
                <a:latin typeface="Times New Roman" pitchFamily="18" charset="0"/>
              </a:rPr>
              <a:t>đằm</a:t>
            </a:r>
            <a:r>
              <a:rPr lang="en-US" sz="2000" dirty="0">
                <a:latin typeface="Times New Roman" pitchFamily="18" charset="0"/>
              </a:rPr>
              <a:t> </a:t>
            </a:r>
            <a:r>
              <a:rPr lang="en-US" sz="2000" dirty="0" err="1">
                <a:latin typeface="Times New Roman" pitchFamily="18" charset="0"/>
              </a:rPr>
              <a:t>mình</a:t>
            </a:r>
            <a:r>
              <a:rPr lang="en-US" sz="2000" dirty="0">
                <a:latin typeface="Times New Roman" pitchFamily="18" charset="0"/>
              </a:rPr>
              <a:t> </a:t>
            </a:r>
            <a:r>
              <a:rPr lang="en-US" sz="2000" dirty="0" err="1">
                <a:latin typeface="Times New Roman" pitchFamily="18" charset="0"/>
              </a:rPr>
              <a:t>tắm</a:t>
            </a:r>
            <a:r>
              <a:rPr lang="en-US" sz="2000" dirty="0">
                <a:latin typeface="Times New Roman" pitchFamily="18" charset="0"/>
              </a:rPr>
              <a:t> </a:t>
            </a:r>
            <a:r>
              <a:rPr lang="en-US" sz="2000" dirty="0" err="1">
                <a:latin typeface="Times New Roman" pitchFamily="18" charset="0"/>
              </a:rPr>
              <a:t>mát</a:t>
            </a:r>
            <a:r>
              <a:rPr lang="en-US" sz="2000" dirty="0">
                <a:latin typeface="Times New Roman" pitchFamily="18" charset="0"/>
              </a:rPr>
              <a:t>…</a:t>
            </a:r>
          </a:p>
          <a:p>
            <a:pPr>
              <a:lnSpc>
                <a:spcPct val="80000"/>
              </a:lnSpc>
            </a:pPr>
            <a:r>
              <a:rPr lang="en-US" sz="2000" dirty="0">
                <a:latin typeface="Times New Roman" pitchFamily="18" charset="0"/>
              </a:rPr>
              <a:t>- </a:t>
            </a:r>
            <a:r>
              <a:rPr lang="en-US" sz="2000" dirty="0" err="1">
                <a:latin typeface="Times New Roman" pitchFamily="18" charset="0"/>
              </a:rPr>
              <a:t>Những</a:t>
            </a:r>
            <a:r>
              <a:rPr lang="en-US" sz="2000" dirty="0">
                <a:latin typeface="Times New Roman" pitchFamily="18" charset="0"/>
              </a:rPr>
              <a:t> </a:t>
            </a:r>
            <a:r>
              <a:rPr lang="en-US" sz="2000" dirty="0" err="1">
                <a:latin typeface="Times New Roman" pitchFamily="18" charset="0"/>
              </a:rPr>
              <a:t>đàn</a:t>
            </a:r>
            <a:r>
              <a:rPr lang="en-US" sz="2000" dirty="0">
                <a:latin typeface="Times New Roman" pitchFamily="18" charset="0"/>
              </a:rPr>
              <a:t> </a:t>
            </a:r>
            <a:r>
              <a:rPr lang="en-US" sz="2000" dirty="0" err="1">
                <a:latin typeface="Times New Roman" pitchFamily="18" charset="0"/>
              </a:rPr>
              <a:t>vịt</a:t>
            </a:r>
            <a:r>
              <a:rPr lang="en-US" sz="2000" dirty="0">
                <a:latin typeface="Times New Roman" pitchFamily="18" charset="0"/>
              </a:rPr>
              <a:t> </a:t>
            </a:r>
            <a:r>
              <a:rPr lang="en-US" sz="2000" dirty="0" err="1">
                <a:latin typeface="Times New Roman" pitchFamily="18" charset="0"/>
              </a:rPr>
              <a:t>thi</a:t>
            </a:r>
            <a:r>
              <a:rPr lang="en-US" sz="2000" dirty="0">
                <a:latin typeface="Times New Roman" pitchFamily="18" charset="0"/>
              </a:rPr>
              <a:t> </a:t>
            </a:r>
            <a:r>
              <a:rPr lang="en-US" sz="2000" dirty="0" err="1">
                <a:latin typeface="Times New Roman" pitchFamily="18" charset="0"/>
              </a:rPr>
              <a:t>nhau</a:t>
            </a:r>
            <a:r>
              <a:rPr lang="en-US" sz="2000" dirty="0">
                <a:latin typeface="Times New Roman" pitchFamily="18" charset="0"/>
              </a:rPr>
              <a:t> </a:t>
            </a:r>
            <a:r>
              <a:rPr lang="en-US" sz="2000" dirty="0" err="1">
                <a:latin typeface="Times New Roman" pitchFamily="18" charset="0"/>
              </a:rPr>
              <a:t>ngụp</a:t>
            </a:r>
            <a:r>
              <a:rPr lang="en-US" sz="2000" dirty="0">
                <a:latin typeface="Times New Roman" pitchFamily="18" charset="0"/>
              </a:rPr>
              <a:t> </a:t>
            </a:r>
            <a:r>
              <a:rPr lang="en-US" sz="2000" dirty="0" err="1">
                <a:latin typeface="Times New Roman" pitchFamily="18" charset="0"/>
              </a:rPr>
              <a:t>lặn</a:t>
            </a:r>
            <a:r>
              <a:rPr lang="en-US" sz="2000" dirty="0">
                <a:latin typeface="Times New Roman" pitchFamily="18" charset="0"/>
              </a:rPr>
              <a:t>…</a:t>
            </a:r>
          </a:p>
          <a:p>
            <a:pPr>
              <a:lnSpc>
                <a:spcPct val="80000"/>
              </a:lnSpc>
            </a:pPr>
            <a:r>
              <a:rPr lang="en-US" sz="2000" dirty="0">
                <a:latin typeface="Times New Roman" pitchFamily="18" charset="0"/>
              </a:rPr>
              <a:t>- </a:t>
            </a:r>
            <a:r>
              <a:rPr lang="en-US" sz="2000" dirty="0" err="1">
                <a:latin typeface="Times New Roman" pitchFamily="18" charset="0"/>
              </a:rPr>
              <a:t>Lũ</a:t>
            </a:r>
            <a:r>
              <a:rPr lang="en-US" sz="2000" dirty="0">
                <a:latin typeface="Times New Roman" pitchFamily="18" charset="0"/>
              </a:rPr>
              <a:t> </a:t>
            </a:r>
            <a:r>
              <a:rPr lang="en-US" sz="2000" dirty="0" err="1">
                <a:latin typeface="Times New Roman" pitchFamily="18" charset="0"/>
              </a:rPr>
              <a:t>trẻ</a:t>
            </a:r>
            <a:r>
              <a:rPr lang="en-US" sz="2000" dirty="0">
                <a:latin typeface="Times New Roman" pitchFamily="18" charset="0"/>
              </a:rPr>
              <a:t> </a:t>
            </a:r>
            <a:r>
              <a:rPr lang="en-US" sz="2000" dirty="0" err="1">
                <a:latin typeface="Times New Roman" pitchFamily="18" charset="0"/>
              </a:rPr>
              <a:t>tắm</a:t>
            </a:r>
            <a:r>
              <a:rPr lang="en-US" sz="2000" dirty="0">
                <a:latin typeface="Times New Roman" pitchFamily="18" charset="0"/>
              </a:rPr>
              <a:t> </a:t>
            </a:r>
            <a:r>
              <a:rPr lang="en-US" sz="2000" dirty="0" err="1">
                <a:latin typeface="Times New Roman" pitchFamily="18" charset="0"/>
              </a:rPr>
              <a:t>và</a:t>
            </a:r>
            <a:r>
              <a:rPr lang="en-US" sz="2000" dirty="0">
                <a:latin typeface="Times New Roman" pitchFamily="18" charset="0"/>
              </a:rPr>
              <a:t> </a:t>
            </a:r>
            <a:r>
              <a:rPr lang="en-US" sz="2000" dirty="0" err="1">
                <a:latin typeface="Times New Roman" pitchFamily="18" charset="0"/>
              </a:rPr>
              <a:t>nghịch</a:t>
            </a:r>
            <a:r>
              <a:rPr lang="en-US" sz="2000" dirty="0">
                <a:latin typeface="Times New Roman" pitchFamily="18" charset="0"/>
              </a:rPr>
              <a:t> </a:t>
            </a:r>
            <a:r>
              <a:rPr lang="en-US" sz="2000" dirty="0" err="1">
                <a:latin typeface="Times New Roman" pitchFamily="18" charset="0"/>
              </a:rPr>
              <a:t>đuổi</a:t>
            </a:r>
            <a:r>
              <a:rPr lang="en-US" sz="2000" dirty="0">
                <a:latin typeface="Times New Roman" pitchFamily="18" charset="0"/>
              </a:rPr>
              <a:t> </a:t>
            </a:r>
            <a:r>
              <a:rPr lang="en-US" sz="2000" dirty="0" err="1">
                <a:latin typeface="Times New Roman" pitchFamily="18" charset="0"/>
              </a:rPr>
              <a:t>bắt</a:t>
            </a:r>
            <a:r>
              <a:rPr lang="en-US" sz="2000" dirty="0">
                <a:latin typeface="Times New Roman" pitchFamily="18" charset="0"/>
              </a:rPr>
              <a:t> </a:t>
            </a:r>
            <a:r>
              <a:rPr lang="en-US" sz="2000" dirty="0" err="1">
                <a:latin typeface="Times New Roman" pitchFamily="18" charset="0"/>
              </a:rPr>
              <a:t>hét</a:t>
            </a:r>
            <a:r>
              <a:rPr lang="en-US" sz="2000" dirty="0">
                <a:latin typeface="Times New Roman" pitchFamily="18" charset="0"/>
              </a:rPr>
              <a:t> </a:t>
            </a:r>
            <a:r>
              <a:rPr lang="en-US" sz="2000" dirty="0" err="1">
                <a:latin typeface="Times New Roman" pitchFamily="18" charset="0"/>
              </a:rPr>
              <a:t>vang</a:t>
            </a:r>
            <a:r>
              <a:rPr lang="en-US" sz="2000" dirty="0">
                <a:latin typeface="Times New Roman" pitchFamily="18" charset="0"/>
              </a:rPr>
              <a:t> </a:t>
            </a:r>
            <a:r>
              <a:rPr lang="en-US" sz="2000" dirty="0" err="1">
                <a:latin typeface="Times New Roman" pitchFamily="18" charset="0"/>
              </a:rPr>
              <a:t>cả</a:t>
            </a:r>
            <a:r>
              <a:rPr lang="en-US" sz="2000" dirty="0">
                <a:latin typeface="Times New Roman" pitchFamily="18" charset="0"/>
              </a:rPr>
              <a:t> </a:t>
            </a:r>
            <a:r>
              <a:rPr lang="en-US" sz="2000" dirty="0" err="1">
                <a:latin typeface="Times New Roman" pitchFamily="18" charset="0"/>
              </a:rPr>
              <a:t>dòng</a:t>
            </a:r>
            <a:r>
              <a:rPr lang="en-US" sz="2000" dirty="0">
                <a:latin typeface="Times New Roman" pitchFamily="18" charset="0"/>
              </a:rPr>
              <a:t> </a:t>
            </a:r>
            <a:r>
              <a:rPr lang="en-US" sz="2000" dirty="0" err="1">
                <a:latin typeface="Times New Roman" pitchFamily="18" charset="0"/>
              </a:rPr>
              <a:t>sông</a:t>
            </a:r>
            <a:r>
              <a:rPr lang="en-US" sz="2000" dirty="0">
                <a:latin typeface="Times New Roman" pitchFamily="18" charset="0"/>
              </a:rPr>
              <a:t>…</a:t>
            </a:r>
          </a:p>
          <a:p>
            <a:pPr>
              <a:lnSpc>
                <a:spcPct val="80000"/>
              </a:lnSpc>
            </a:pPr>
            <a:r>
              <a:rPr lang="en-US" sz="2000" dirty="0">
                <a:latin typeface="Times New Roman" pitchFamily="18" charset="0"/>
              </a:rPr>
              <a:t>- </a:t>
            </a:r>
            <a:r>
              <a:rPr lang="en-US" sz="2000" dirty="0" err="1">
                <a:latin typeface="Times New Roman" pitchFamily="18" charset="0"/>
              </a:rPr>
              <a:t>Từng</a:t>
            </a:r>
            <a:r>
              <a:rPr lang="en-US" sz="2000" dirty="0">
                <a:latin typeface="Times New Roman" pitchFamily="18" charset="0"/>
              </a:rPr>
              <a:t> </a:t>
            </a:r>
            <a:r>
              <a:rPr lang="en-US" sz="2000" dirty="0" err="1">
                <a:latin typeface="Times New Roman" pitchFamily="18" charset="0"/>
              </a:rPr>
              <a:t>đoàn</a:t>
            </a:r>
            <a:r>
              <a:rPr lang="en-US" sz="2000" dirty="0">
                <a:latin typeface="Times New Roman" pitchFamily="18" charset="0"/>
              </a:rPr>
              <a:t> </a:t>
            </a:r>
            <a:r>
              <a:rPr lang="en-US" sz="2000" dirty="0" err="1">
                <a:latin typeface="Times New Roman" pitchFamily="18" charset="0"/>
              </a:rPr>
              <a:t>thuyền</a:t>
            </a:r>
            <a:r>
              <a:rPr lang="en-US" sz="2000" dirty="0">
                <a:latin typeface="Times New Roman" pitchFamily="18" charset="0"/>
              </a:rPr>
              <a:t> </a:t>
            </a:r>
            <a:r>
              <a:rPr lang="en-US" sz="2000" dirty="0" err="1">
                <a:latin typeface="Times New Roman" pitchFamily="18" charset="0"/>
              </a:rPr>
              <a:t>chở</a:t>
            </a:r>
            <a:r>
              <a:rPr lang="en-US" sz="2000" dirty="0">
                <a:latin typeface="Times New Roman" pitchFamily="18" charset="0"/>
              </a:rPr>
              <a:t> </a:t>
            </a:r>
            <a:r>
              <a:rPr lang="en-US" sz="2000" dirty="0" err="1">
                <a:latin typeface="Times New Roman" pitchFamily="18" charset="0"/>
              </a:rPr>
              <a:t>muối</a:t>
            </a:r>
            <a:r>
              <a:rPr lang="en-US" sz="2000" dirty="0">
                <a:latin typeface="Times New Roman" pitchFamily="18" charset="0"/>
              </a:rPr>
              <a:t>, </a:t>
            </a:r>
            <a:r>
              <a:rPr lang="en-US" sz="2000" dirty="0" err="1">
                <a:latin typeface="Times New Roman" pitchFamily="18" charset="0"/>
              </a:rPr>
              <a:t>đá</a:t>
            </a:r>
            <a:r>
              <a:rPr lang="en-US" sz="2000" dirty="0">
                <a:latin typeface="Times New Roman" pitchFamily="18" charset="0"/>
              </a:rPr>
              <a:t>, </a:t>
            </a:r>
            <a:r>
              <a:rPr lang="en-US" sz="2000" dirty="0" err="1">
                <a:latin typeface="Times New Roman" pitchFamily="18" charset="0"/>
              </a:rPr>
              <a:t>tre</a:t>
            </a:r>
            <a:r>
              <a:rPr lang="en-US" sz="2000" dirty="0">
                <a:latin typeface="Times New Roman" pitchFamily="18" charset="0"/>
              </a:rPr>
              <a:t>, </a:t>
            </a:r>
            <a:r>
              <a:rPr lang="en-US" sz="2000" dirty="0" err="1">
                <a:latin typeface="Times New Roman" pitchFamily="18" charset="0"/>
              </a:rPr>
              <a:t>nứa</a:t>
            </a:r>
            <a:r>
              <a:rPr lang="en-US" sz="2000" dirty="0">
                <a:latin typeface="Times New Roman" pitchFamily="18" charset="0"/>
              </a:rPr>
              <a:t> </a:t>
            </a:r>
            <a:r>
              <a:rPr lang="en-US" sz="2000" dirty="0" err="1">
                <a:latin typeface="Times New Roman" pitchFamily="18" charset="0"/>
              </a:rPr>
              <a:t>đi</a:t>
            </a:r>
            <a:r>
              <a:rPr lang="en-US" sz="2000" dirty="0">
                <a:latin typeface="Times New Roman" pitchFamily="18" charset="0"/>
              </a:rPr>
              <a:t> </a:t>
            </a:r>
            <a:r>
              <a:rPr lang="en-US" sz="2000" dirty="0" err="1">
                <a:latin typeface="Times New Roman" pitchFamily="18" charset="0"/>
              </a:rPr>
              <a:t>khắp</a:t>
            </a:r>
            <a:r>
              <a:rPr lang="en-US" sz="2000" dirty="0">
                <a:latin typeface="Times New Roman" pitchFamily="18" charset="0"/>
              </a:rPr>
              <a:t> </a:t>
            </a:r>
            <a:r>
              <a:rPr lang="en-US" sz="2000" dirty="0" err="1">
                <a:latin typeface="Times New Roman" pitchFamily="18" charset="0"/>
              </a:rPr>
              <a:t>nơi</a:t>
            </a:r>
            <a:r>
              <a:rPr lang="en-US" sz="2000" dirty="0">
                <a:latin typeface="Times New Roman" pitchFamily="18" charset="0"/>
              </a:rPr>
              <a:t>…</a:t>
            </a:r>
          </a:p>
          <a:p>
            <a:pPr>
              <a:lnSpc>
                <a:spcPct val="80000"/>
              </a:lnSpc>
            </a:pPr>
            <a:r>
              <a:rPr lang="en-US" sz="2000" dirty="0">
                <a:latin typeface="Times New Roman" pitchFamily="18" charset="0"/>
              </a:rPr>
              <a:t>- </a:t>
            </a:r>
            <a:r>
              <a:rPr lang="en-US" sz="2000" dirty="0" err="1">
                <a:latin typeface="Times New Roman" pitchFamily="18" charset="0"/>
              </a:rPr>
              <a:t>Đây</a:t>
            </a:r>
            <a:r>
              <a:rPr lang="en-US" sz="2000" dirty="0">
                <a:latin typeface="Times New Roman" pitchFamily="18" charset="0"/>
              </a:rPr>
              <a:t> </a:t>
            </a:r>
            <a:r>
              <a:rPr lang="en-US" sz="2000" dirty="0" err="1">
                <a:latin typeface="Times New Roman" pitchFamily="18" charset="0"/>
              </a:rPr>
              <a:t>là</a:t>
            </a:r>
            <a:r>
              <a:rPr lang="en-US" sz="2000" dirty="0">
                <a:latin typeface="Times New Roman" pitchFamily="18" charset="0"/>
              </a:rPr>
              <a:t> con </a:t>
            </a:r>
            <a:r>
              <a:rPr lang="en-US" sz="2000" dirty="0" err="1">
                <a:latin typeface="Times New Roman" pitchFamily="18" charset="0"/>
              </a:rPr>
              <a:t>sông</a:t>
            </a:r>
            <a:r>
              <a:rPr lang="en-US" sz="2000" dirty="0">
                <a:latin typeface="Times New Roman" pitchFamily="18" charset="0"/>
              </a:rPr>
              <a:t> </a:t>
            </a:r>
            <a:r>
              <a:rPr lang="en-US" sz="2000" dirty="0" err="1">
                <a:latin typeface="Times New Roman" pitchFamily="18" charset="0"/>
              </a:rPr>
              <a:t>ngày</a:t>
            </a:r>
            <a:r>
              <a:rPr lang="en-US" sz="2000" dirty="0">
                <a:latin typeface="Times New Roman" pitchFamily="18" charset="0"/>
              </a:rPr>
              <a:t> </a:t>
            </a:r>
            <a:r>
              <a:rPr lang="en-US" sz="2000" dirty="0" err="1">
                <a:latin typeface="Times New Roman" pitchFamily="18" charset="0"/>
              </a:rPr>
              <a:t>xưa</a:t>
            </a:r>
            <a:r>
              <a:rPr lang="en-US" sz="2000" dirty="0">
                <a:latin typeface="Times New Roman" pitchFamily="18" charset="0"/>
              </a:rPr>
              <a:t> </a:t>
            </a:r>
            <a:r>
              <a:rPr lang="en-US" sz="2000" dirty="0" err="1">
                <a:latin typeface="Times New Roman" pitchFamily="18" charset="0"/>
              </a:rPr>
              <a:t>vua</a:t>
            </a:r>
            <a:r>
              <a:rPr lang="en-US" sz="2000" dirty="0">
                <a:latin typeface="Times New Roman" pitchFamily="18" charset="0"/>
              </a:rPr>
              <a:t> </a:t>
            </a:r>
            <a:r>
              <a:rPr lang="en-US" sz="2000" dirty="0" err="1">
                <a:latin typeface="Times New Roman" pitchFamily="18" charset="0"/>
              </a:rPr>
              <a:t>Lê</a:t>
            </a:r>
            <a:r>
              <a:rPr lang="en-US" sz="2000" dirty="0">
                <a:latin typeface="Times New Roman" pitchFamily="18" charset="0"/>
              </a:rPr>
              <a:t> </a:t>
            </a:r>
            <a:r>
              <a:rPr lang="en-US" sz="2000" dirty="0" err="1">
                <a:latin typeface="Times New Roman" pitchFamily="18" charset="0"/>
              </a:rPr>
              <a:t>đào</a:t>
            </a:r>
            <a:r>
              <a:rPr lang="en-US" sz="2000" dirty="0">
                <a:latin typeface="Times New Roman" pitchFamily="18" charset="0"/>
              </a:rPr>
              <a:t> </a:t>
            </a:r>
            <a:r>
              <a:rPr lang="en-US" sz="2000" dirty="0" err="1">
                <a:latin typeface="Times New Roman" pitchFamily="18" charset="0"/>
              </a:rPr>
              <a:t>để</a:t>
            </a:r>
            <a:r>
              <a:rPr lang="en-US" sz="2000" dirty="0">
                <a:latin typeface="Times New Roman" pitchFamily="18" charset="0"/>
              </a:rPr>
              <a:t> </a:t>
            </a:r>
            <a:r>
              <a:rPr lang="en-US" sz="2000" dirty="0" err="1">
                <a:latin typeface="Times New Roman" pitchFamily="18" charset="0"/>
              </a:rPr>
              <a:t>buôn</a:t>
            </a:r>
            <a:r>
              <a:rPr lang="en-US" sz="2000" dirty="0">
                <a:latin typeface="Times New Roman" pitchFamily="18" charset="0"/>
              </a:rPr>
              <a:t> </a:t>
            </a:r>
            <a:r>
              <a:rPr lang="en-US" sz="2000" dirty="0" err="1">
                <a:latin typeface="Times New Roman" pitchFamily="18" charset="0"/>
              </a:rPr>
              <a:t>bán</a:t>
            </a:r>
            <a:r>
              <a:rPr lang="en-US" sz="2000" dirty="0">
                <a:latin typeface="Times New Roman" pitchFamily="18" charset="0"/>
              </a:rPr>
              <a:t> </a:t>
            </a:r>
            <a:r>
              <a:rPr lang="en-US" sz="2000" dirty="0" err="1">
                <a:latin typeface="Times New Roman" pitchFamily="18" charset="0"/>
              </a:rPr>
              <a:t>và</a:t>
            </a:r>
            <a:r>
              <a:rPr lang="en-US" sz="2000" dirty="0">
                <a:latin typeface="Times New Roman" pitchFamily="18" charset="0"/>
              </a:rPr>
              <a:t> du </a:t>
            </a:r>
            <a:r>
              <a:rPr lang="en-US" sz="2000" dirty="0" err="1">
                <a:latin typeface="Times New Roman" pitchFamily="18" charset="0"/>
              </a:rPr>
              <a:t>ngoạn</a:t>
            </a:r>
            <a:r>
              <a:rPr lang="en-US" sz="2000" dirty="0">
                <a:latin typeface="Times New Roman" pitchFamily="18" charset="0"/>
              </a:rPr>
              <a:t>…</a:t>
            </a:r>
          </a:p>
          <a:p>
            <a:pPr>
              <a:lnSpc>
                <a:spcPct val="80000"/>
              </a:lnSpc>
            </a:pPr>
            <a:r>
              <a:rPr lang="en-US" sz="2000" dirty="0">
                <a:latin typeface="Times New Roman" pitchFamily="18" charset="0"/>
              </a:rPr>
              <a:t>- </a:t>
            </a:r>
            <a:r>
              <a:rPr lang="en-US" sz="2000" dirty="0" err="1">
                <a:latin typeface="Times New Roman" pitchFamily="18" charset="0"/>
              </a:rPr>
              <a:t>Đây</a:t>
            </a:r>
            <a:r>
              <a:rPr lang="en-US" sz="2000" dirty="0">
                <a:latin typeface="Times New Roman" pitchFamily="18" charset="0"/>
              </a:rPr>
              <a:t> </a:t>
            </a:r>
            <a:r>
              <a:rPr lang="en-US" sz="2000" dirty="0" err="1">
                <a:latin typeface="Times New Roman" pitchFamily="18" charset="0"/>
              </a:rPr>
              <a:t>cũng</a:t>
            </a:r>
            <a:r>
              <a:rPr lang="en-US" sz="2000" dirty="0">
                <a:latin typeface="Times New Roman" pitchFamily="18" charset="0"/>
              </a:rPr>
              <a:t> </a:t>
            </a:r>
            <a:r>
              <a:rPr lang="en-US" sz="2000" dirty="0" err="1">
                <a:latin typeface="Times New Roman" pitchFamily="18" charset="0"/>
              </a:rPr>
              <a:t>là</a:t>
            </a:r>
            <a:r>
              <a:rPr lang="en-US" sz="2000" dirty="0">
                <a:latin typeface="Times New Roman" pitchFamily="18" charset="0"/>
              </a:rPr>
              <a:t> con </a:t>
            </a:r>
            <a:r>
              <a:rPr lang="en-US" sz="2000" dirty="0" err="1">
                <a:latin typeface="Times New Roman" pitchFamily="18" charset="0"/>
              </a:rPr>
              <a:t>sông</a:t>
            </a:r>
            <a:r>
              <a:rPr lang="en-US" sz="2000" dirty="0">
                <a:latin typeface="Times New Roman" pitchFamily="18" charset="0"/>
              </a:rPr>
              <a:t> </a:t>
            </a:r>
            <a:r>
              <a:rPr lang="en-US" sz="2000" dirty="0" err="1">
                <a:latin typeface="Times New Roman" pitchFamily="18" charset="0"/>
              </a:rPr>
              <a:t>vận</a:t>
            </a:r>
            <a:r>
              <a:rPr lang="en-US" sz="2000" dirty="0">
                <a:latin typeface="Times New Roman" pitchFamily="18" charset="0"/>
              </a:rPr>
              <a:t> </a:t>
            </a:r>
            <a:r>
              <a:rPr lang="en-US" sz="2000" dirty="0" err="1">
                <a:latin typeface="Times New Roman" pitchFamily="18" charset="0"/>
              </a:rPr>
              <a:t>chuyển</a:t>
            </a:r>
            <a:r>
              <a:rPr lang="en-US" sz="2000" dirty="0">
                <a:latin typeface="Times New Roman" pitchFamily="18" charset="0"/>
              </a:rPr>
              <a:t> </a:t>
            </a:r>
            <a:r>
              <a:rPr lang="en-US" sz="2000" dirty="0" err="1">
                <a:latin typeface="Times New Roman" pitchFamily="18" charset="0"/>
              </a:rPr>
              <a:t>hàng</a:t>
            </a:r>
            <a:r>
              <a:rPr lang="en-US" sz="2000" dirty="0">
                <a:latin typeface="Times New Roman" pitchFamily="18" charset="0"/>
              </a:rPr>
              <a:t> </a:t>
            </a:r>
            <a:r>
              <a:rPr lang="en-US" sz="2000" dirty="0" err="1">
                <a:latin typeface="Times New Roman" pitchFamily="18" charset="0"/>
              </a:rPr>
              <a:t>hóa</a:t>
            </a:r>
            <a:r>
              <a:rPr lang="en-US" sz="2000" dirty="0">
                <a:latin typeface="Times New Roman" pitchFamily="18" charset="0"/>
              </a:rPr>
              <a:t> </a:t>
            </a:r>
            <a:r>
              <a:rPr lang="en-US" sz="2000" dirty="0" err="1">
                <a:latin typeface="Times New Roman" pitchFamily="18" charset="0"/>
              </a:rPr>
              <a:t>vào</a:t>
            </a:r>
            <a:r>
              <a:rPr lang="en-US" sz="2000" dirty="0">
                <a:latin typeface="Times New Roman" pitchFamily="18" charset="0"/>
              </a:rPr>
              <a:t> Nam </a:t>
            </a:r>
            <a:r>
              <a:rPr lang="en-US" sz="2000" dirty="0" err="1">
                <a:latin typeface="Times New Roman" pitchFamily="18" charset="0"/>
              </a:rPr>
              <a:t>đánh</a:t>
            </a:r>
            <a:r>
              <a:rPr lang="en-US" sz="2000" dirty="0">
                <a:latin typeface="Times New Roman" pitchFamily="18" charset="0"/>
              </a:rPr>
              <a:t> </a:t>
            </a:r>
            <a:r>
              <a:rPr lang="en-US" sz="2000" dirty="0" err="1">
                <a:latin typeface="Times New Roman" pitchFamily="18" charset="0"/>
              </a:rPr>
              <a:t>Mĩ</a:t>
            </a:r>
            <a:r>
              <a:rPr lang="en-US" sz="2000" dirty="0">
                <a:latin typeface="Times New Roman" pitchFamily="18" charset="0"/>
              </a:rPr>
              <a:t>…</a:t>
            </a:r>
            <a:endParaRPr lang="pt-BR" sz="2000" dirty="0">
              <a:latin typeface="Times New Roman" pitchFamily="18" charset="0"/>
            </a:endParaRPr>
          </a:p>
          <a:p>
            <a:pPr>
              <a:lnSpc>
                <a:spcPct val="80000"/>
              </a:lnSpc>
            </a:pPr>
            <a:r>
              <a:rPr lang="pt-BR" sz="2000" dirty="0">
                <a:latin typeface="Times New Roman" pitchFamily="18" charset="0"/>
              </a:rPr>
              <a:t>-KB: Em rất yêu con sông quê em..</a:t>
            </a:r>
            <a:endParaRPr lang="en-US" sz="2000" dirty="0">
              <a:latin typeface="Times New Roman" pitchFamily="18" charset="0"/>
            </a:endParaRPr>
          </a:p>
        </p:txBody>
      </p:sp>
    </p:spTree>
    <p:extLst>
      <p:ext uri="{BB962C8B-B14F-4D97-AF65-F5344CB8AC3E}">
        <p14:creationId xmlns:p14="http://schemas.microsoft.com/office/powerpoint/2010/main" val="443443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descr="25"/>
          <p:cNvSpPr>
            <a:spLocks noGrp="1" noChangeAspect="1" noChangeArrowheads="1"/>
          </p:cNvSpPr>
          <p:nvPr isPhoto="1"/>
        </p:nvSpPr>
        <p:spPr bwMode="auto">
          <a:xfrm>
            <a:off x="0" y="0"/>
            <a:ext cx="4572000" cy="3352800"/>
          </a:xfrm>
          <a:prstGeom prst="rect">
            <a:avLst/>
          </a:prstGeom>
          <a:blipFill dpi="0" rotWithShape="1">
            <a:blip r:embed="rId3"/>
            <a:srcRect/>
            <a:stretch>
              <a:fillRect r="-4444"/>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1" name="Rectangle 3" descr="15"/>
          <p:cNvSpPr>
            <a:spLocks noGrp="1" noChangeAspect="1" noChangeArrowheads="1"/>
          </p:cNvSpPr>
          <p:nvPr isPhoto="1"/>
        </p:nvSpPr>
        <p:spPr bwMode="auto">
          <a:xfrm>
            <a:off x="82463" y="3733800"/>
            <a:ext cx="4572000" cy="2743200"/>
          </a:xfrm>
          <a:prstGeom prst="rect">
            <a:avLst/>
          </a:prstGeom>
          <a:blipFill dpi="0" rotWithShape="1">
            <a:blip r:embed="rId4"/>
            <a:srcRect/>
            <a:stretch>
              <a:fillRect b="-7143"/>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019" name="Picture 11" descr="4172396906_8696fc491d_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4462" y="0"/>
            <a:ext cx="4413337" cy="3352800"/>
          </a:xfrm>
          <a:prstGeom prst="rect">
            <a:avLst/>
          </a:prstGeom>
          <a:noFill/>
          <a:extLst>
            <a:ext uri="{909E8E84-426E-40DD-AFC4-6F175D3DCCD1}">
              <a14:hiddenFill xmlns:a14="http://schemas.microsoft.com/office/drawing/2010/main">
                <a:solidFill>
                  <a:srgbClr val="FFFFFF"/>
                </a:solidFill>
              </a14:hiddenFill>
            </a:ext>
          </a:extLst>
        </p:spPr>
      </p:pic>
      <p:pic>
        <p:nvPicPr>
          <p:cNvPr id="43021" name="Picture 13" descr="images1423754_a5-QB">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3962" y="3733800"/>
            <a:ext cx="4353838"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amond(in)">
                                      <p:cBhvr>
                                        <p:cTn id="7" dur="20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3019"/>
                                        </p:tgtEl>
                                        <p:attrNameLst>
                                          <p:attrName>style.visibility</p:attrName>
                                        </p:attrNameLst>
                                      </p:cBhvr>
                                      <p:to>
                                        <p:strVal val="visible"/>
                                      </p:to>
                                    </p:set>
                                    <p:animEffect transition="in" filter="diamond(in)">
                                      <p:cBhvr>
                                        <p:cTn id="12" dur="2000"/>
                                        <p:tgtEl>
                                          <p:spTgt spid="430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43011"/>
                                        </p:tgtEl>
                                        <p:attrNameLst>
                                          <p:attrName>style.visibility</p:attrName>
                                        </p:attrNameLst>
                                      </p:cBhvr>
                                      <p:to>
                                        <p:strVal val="visible"/>
                                      </p:to>
                                    </p:set>
                                    <p:animEffect transition="in" filter="fade">
                                      <p:cBhvr>
                                        <p:cTn id="17" dur="770" decel="100000"/>
                                        <p:tgtEl>
                                          <p:spTgt spid="43011"/>
                                        </p:tgtEl>
                                      </p:cBhvr>
                                    </p:animEffect>
                                    <p:animScale>
                                      <p:cBhvr>
                                        <p:cTn id="18" dur="770" decel="100000"/>
                                        <p:tgtEl>
                                          <p:spTgt spid="43011"/>
                                        </p:tgtEl>
                                      </p:cBhvr>
                                      <p:from x="10000" y="10000"/>
                                      <p:to x="200000" y="450000"/>
                                    </p:animScale>
                                    <p:animScale>
                                      <p:cBhvr>
                                        <p:cTn id="19" dur="1230" accel="100000" fill="hold">
                                          <p:stCondLst>
                                            <p:cond delay="770"/>
                                          </p:stCondLst>
                                        </p:cTn>
                                        <p:tgtEl>
                                          <p:spTgt spid="43011"/>
                                        </p:tgtEl>
                                      </p:cBhvr>
                                      <p:from x="200000" y="450000"/>
                                      <p:to x="100000" y="100000"/>
                                    </p:animScale>
                                    <p:set>
                                      <p:cBhvr>
                                        <p:cTn id="20" dur="770" fill="hold"/>
                                        <p:tgtEl>
                                          <p:spTgt spid="43011"/>
                                        </p:tgtEl>
                                        <p:attrNameLst>
                                          <p:attrName>ppt_x</p:attrName>
                                        </p:attrNameLst>
                                      </p:cBhvr>
                                      <p:to>
                                        <p:strVal val="(0.5)"/>
                                      </p:to>
                                    </p:set>
                                    <p:anim from="(0.5)" to="(#ppt_x)" calcmode="lin" valueType="num">
                                      <p:cBhvr>
                                        <p:cTn id="21" dur="1230" accel="100000" fill="hold">
                                          <p:stCondLst>
                                            <p:cond delay="770"/>
                                          </p:stCondLst>
                                        </p:cTn>
                                        <p:tgtEl>
                                          <p:spTgt spid="43011"/>
                                        </p:tgtEl>
                                        <p:attrNameLst>
                                          <p:attrName>ppt_x</p:attrName>
                                        </p:attrNameLst>
                                      </p:cBhvr>
                                    </p:anim>
                                    <p:set>
                                      <p:cBhvr>
                                        <p:cTn id="22" dur="770" fill="hold"/>
                                        <p:tgtEl>
                                          <p:spTgt spid="43011"/>
                                        </p:tgtEl>
                                        <p:attrNameLst>
                                          <p:attrName>ppt_y</p:attrName>
                                        </p:attrNameLst>
                                      </p:cBhvr>
                                      <p:to>
                                        <p:strVal val="(#ppt_y+0.4)"/>
                                      </p:to>
                                    </p:set>
                                    <p:anim from="(#ppt_y+0.4)" to="(#ppt_y)" calcmode="lin" valueType="num">
                                      <p:cBhvr>
                                        <p:cTn id="23" dur="1230" accel="100000" fill="hold">
                                          <p:stCondLst>
                                            <p:cond delay="770"/>
                                          </p:stCondLst>
                                        </p:cTn>
                                        <p:tgtEl>
                                          <p:spTgt spid="43011"/>
                                        </p:tgtEl>
                                        <p:attrNameLst>
                                          <p:attrName>ppt_y</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43021"/>
                                        </p:tgtEl>
                                        <p:attrNameLst>
                                          <p:attrName>style.visibility</p:attrName>
                                        </p:attrNameLst>
                                      </p:cBhvr>
                                      <p:to>
                                        <p:strVal val="visible"/>
                                      </p:to>
                                    </p:set>
                                    <p:anim calcmode="lin" valueType="num">
                                      <p:cBhvr additive="base">
                                        <p:cTn id="28" dur="500" fill="hold"/>
                                        <p:tgtEl>
                                          <p:spTgt spid="43021"/>
                                        </p:tgtEl>
                                        <p:attrNameLst>
                                          <p:attrName>ppt_x</p:attrName>
                                        </p:attrNameLst>
                                      </p:cBhvr>
                                      <p:tavLst>
                                        <p:tav tm="0">
                                          <p:val>
                                            <p:strVal val="#ppt_x"/>
                                          </p:val>
                                        </p:tav>
                                        <p:tav tm="100000">
                                          <p:val>
                                            <p:strVal val="#ppt_x"/>
                                          </p:val>
                                        </p:tav>
                                      </p:tavLst>
                                    </p:anim>
                                    <p:anim calcmode="lin" valueType="num">
                                      <p:cBhvr additive="base">
                                        <p:cTn id="29" dur="500" fill="hold"/>
                                        <p:tgtEl>
                                          <p:spTgt spid="4302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xit" presetSubtype="16" fill="hold" grpId="1" nodeType="clickEffect">
                                  <p:stCondLst>
                                    <p:cond delay="0"/>
                                  </p:stCondLst>
                                  <p:childTnLst>
                                    <p:animEffect transition="out" filter="diamond(in)">
                                      <p:cBhvr>
                                        <p:cTn id="33" dur="2000"/>
                                        <p:tgtEl>
                                          <p:spTgt spid="43010"/>
                                        </p:tgtEl>
                                      </p:cBhvr>
                                    </p:animEffect>
                                    <p:set>
                                      <p:cBhvr>
                                        <p:cTn id="34" dur="1" fill="hold">
                                          <p:stCondLst>
                                            <p:cond delay="1999"/>
                                          </p:stCondLst>
                                        </p:cTn>
                                        <p:tgtEl>
                                          <p:spTgt spid="43010"/>
                                        </p:tgtEl>
                                        <p:attrNameLst>
                                          <p:attrName>style.visibility</p:attrName>
                                        </p:attrNameLst>
                                      </p:cBhvr>
                                      <p:to>
                                        <p:strVal val="hidden"/>
                                      </p:to>
                                    </p:set>
                                  </p:childTnLst>
                                </p:cTn>
                              </p:par>
                              <p:par>
                                <p:cTn id="35" presetID="8" presetClass="exit" presetSubtype="16" fill="hold" nodeType="withEffect">
                                  <p:stCondLst>
                                    <p:cond delay="0"/>
                                  </p:stCondLst>
                                  <p:childTnLst>
                                    <p:animEffect transition="out" filter="diamond(in)">
                                      <p:cBhvr>
                                        <p:cTn id="36" dur="2000"/>
                                        <p:tgtEl>
                                          <p:spTgt spid="43019"/>
                                        </p:tgtEl>
                                      </p:cBhvr>
                                    </p:animEffect>
                                    <p:set>
                                      <p:cBhvr>
                                        <p:cTn id="37" dur="1" fill="hold">
                                          <p:stCondLst>
                                            <p:cond delay="1999"/>
                                          </p:stCondLst>
                                        </p:cTn>
                                        <p:tgtEl>
                                          <p:spTgt spid="43019"/>
                                        </p:tgtEl>
                                        <p:attrNameLst>
                                          <p:attrName>style.visibility</p:attrName>
                                        </p:attrNameLst>
                                      </p:cBhvr>
                                      <p:to>
                                        <p:strVal val="hidden"/>
                                      </p:to>
                                    </p:set>
                                  </p:childTnLst>
                                </p:cTn>
                              </p:par>
                              <p:par>
                                <p:cTn id="38" presetID="8" presetClass="exit" presetSubtype="16" fill="hold" nodeType="withEffect">
                                  <p:stCondLst>
                                    <p:cond delay="0"/>
                                  </p:stCondLst>
                                  <p:childTnLst>
                                    <p:animEffect transition="out" filter="diamond(in)">
                                      <p:cBhvr>
                                        <p:cTn id="39" dur="2000"/>
                                        <p:tgtEl>
                                          <p:spTgt spid="43021"/>
                                        </p:tgtEl>
                                      </p:cBhvr>
                                    </p:animEffect>
                                    <p:set>
                                      <p:cBhvr>
                                        <p:cTn id="40" dur="1" fill="hold">
                                          <p:stCondLst>
                                            <p:cond delay="1999"/>
                                          </p:stCondLst>
                                        </p:cTn>
                                        <p:tgtEl>
                                          <p:spTgt spid="43021"/>
                                        </p:tgtEl>
                                        <p:attrNameLst>
                                          <p:attrName>style.visibility</p:attrName>
                                        </p:attrNameLst>
                                      </p:cBhvr>
                                      <p:to>
                                        <p:strVal val="hidden"/>
                                      </p:to>
                                    </p:set>
                                  </p:childTnLst>
                                </p:cTn>
                              </p:par>
                              <p:par>
                                <p:cTn id="41" presetID="8" presetClass="exit" presetSubtype="16" fill="hold" grpId="1" nodeType="withEffect">
                                  <p:stCondLst>
                                    <p:cond delay="0"/>
                                  </p:stCondLst>
                                  <p:childTnLst>
                                    <p:animEffect transition="out" filter="diamond(in)">
                                      <p:cBhvr>
                                        <p:cTn id="42" dur="2000"/>
                                        <p:tgtEl>
                                          <p:spTgt spid="43011"/>
                                        </p:tgtEl>
                                      </p:cBhvr>
                                    </p:animEffect>
                                    <p:set>
                                      <p:cBhvr>
                                        <p:cTn id="43" dur="1" fill="hold">
                                          <p:stCondLst>
                                            <p:cond delay="1999"/>
                                          </p:stCondLst>
                                        </p:cTn>
                                        <p:tgtEl>
                                          <p:spTgt spid="430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0" grpId="1" animBg="1"/>
      <p:bldP spid="43011" grpId="0" animBg="1"/>
      <p:bldP spid="430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uaHuong1612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3886199" cy="5943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nim240x320_19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62000"/>
            <a:ext cx="3124200"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WordArt 7"/>
          <p:cNvSpPr>
            <a:spLocks noChangeArrowheads="1" noChangeShapeType="1" noTextEdit="1"/>
          </p:cNvSpPr>
          <p:nvPr/>
        </p:nvSpPr>
        <p:spPr bwMode="auto">
          <a:xfrm>
            <a:off x="1066800" y="1447800"/>
            <a:ext cx="4114800" cy="1066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77528"/>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i="1" kern="10" dirty="0" err="1" smtClean="0">
                <a:ln w="9525">
                  <a:round/>
                  <a:headEnd/>
                  <a:tailEnd/>
                </a:ln>
                <a:gradFill rotWithShape="1">
                  <a:gsLst>
                    <a:gs pos="0">
                      <a:srgbClr val="FFE701"/>
                    </a:gs>
                    <a:gs pos="100000">
                      <a:srgbClr val="FE3E02"/>
                    </a:gs>
                  </a:gsLst>
                  <a:lin ang="5400000" scaled="1"/>
                </a:gradFill>
                <a:latin typeface="Times New Roman"/>
                <a:cs typeface="Times New Roman"/>
              </a:rPr>
              <a:t>Khởi</a:t>
            </a:r>
            <a:r>
              <a:rPr lang="en-US" sz="3600" b="1" i="1" kern="10" dirty="0" smtClean="0">
                <a:ln w="9525">
                  <a:round/>
                  <a:headEnd/>
                  <a:tailEnd/>
                </a:ln>
                <a:gradFill rotWithShape="1">
                  <a:gsLst>
                    <a:gs pos="0">
                      <a:srgbClr val="FFE701"/>
                    </a:gs>
                    <a:gs pos="100000">
                      <a:srgbClr val="FE3E02"/>
                    </a:gs>
                  </a:gsLst>
                  <a:lin ang="5400000" scaled="1"/>
                </a:gradFill>
                <a:latin typeface="Times New Roman"/>
                <a:cs typeface="Times New Roman"/>
              </a:rPr>
              <a:t> </a:t>
            </a:r>
            <a:r>
              <a:rPr lang="en-US" sz="3600" b="1" i="1" kern="10" dirty="0" err="1" smtClean="0">
                <a:ln w="9525">
                  <a:round/>
                  <a:headEnd/>
                  <a:tailEnd/>
                </a:ln>
                <a:gradFill rotWithShape="1">
                  <a:gsLst>
                    <a:gs pos="0">
                      <a:srgbClr val="FFE701"/>
                    </a:gs>
                    <a:gs pos="100000">
                      <a:srgbClr val="FE3E02"/>
                    </a:gs>
                  </a:gsLst>
                  <a:lin ang="5400000" scaled="1"/>
                </a:gradFill>
                <a:latin typeface="Times New Roman"/>
                <a:cs typeface="Times New Roman"/>
              </a:rPr>
              <a:t>động</a:t>
            </a:r>
            <a:endParaRPr lang="en-US" sz="3600" b="1" i="1" kern="10" dirty="0">
              <a:ln w="9525">
                <a:round/>
                <a:headEnd/>
                <a:tailEnd/>
              </a:ln>
              <a:gradFill rotWithShape="1">
                <a:gsLst>
                  <a:gs pos="0">
                    <a:srgbClr val="FFE701"/>
                  </a:gs>
                  <a:gs pos="100000">
                    <a:srgbClr val="FE3E02"/>
                  </a:gs>
                </a:gsLst>
                <a:lin ang="5400000" scaled="1"/>
              </a:gradFill>
              <a:latin typeface="Times New Roman"/>
              <a:cs typeface="Times New Roman"/>
            </a:endParaRPr>
          </a:p>
        </p:txBody>
      </p:sp>
      <p:sp>
        <p:nvSpPr>
          <p:cNvPr id="8201" name="Text Box 9"/>
          <p:cNvSpPr txBox="1">
            <a:spLocks noChangeArrowheads="1"/>
          </p:cNvSpPr>
          <p:nvPr/>
        </p:nvSpPr>
        <p:spPr bwMode="auto">
          <a:xfrm>
            <a:off x="1066800" y="3445962"/>
            <a:ext cx="7696200" cy="523220"/>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solidFill>
                  <a:srgbClr val="0000FF"/>
                </a:solidFill>
                <a:latin typeface=".VnTime" pitchFamily="34" charset="0"/>
              </a:rPr>
              <a:t>-  §</a:t>
            </a:r>
            <a:r>
              <a:rPr lang="en-US" sz="2800" b="1" dirty="0" err="1">
                <a:solidFill>
                  <a:srgbClr val="0000FF"/>
                </a:solidFill>
                <a:latin typeface=".VnTime" pitchFamily="34" charset="0"/>
              </a:rPr>
              <a:t>äc</a:t>
            </a:r>
            <a:r>
              <a:rPr lang="en-US" sz="2800" b="1" dirty="0">
                <a:solidFill>
                  <a:srgbClr val="0000FF"/>
                </a:solidFill>
                <a:latin typeface=".VnTime" pitchFamily="34" charset="0"/>
              </a:rPr>
              <a:t> ®o¹n </a:t>
            </a:r>
            <a:r>
              <a:rPr lang="en-US" sz="2800" b="1" dirty="0" err="1">
                <a:solidFill>
                  <a:srgbClr val="0000FF"/>
                </a:solidFill>
                <a:latin typeface=".VnTime" pitchFamily="34" charset="0"/>
              </a:rPr>
              <a:t>v¨n</a:t>
            </a:r>
            <a:r>
              <a:rPr lang="en-US" sz="2800" b="1" dirty="0">
                <a:solidFill>
                  <a:srgbClr val="0000FF"/>
                </a:solidFill>
                <a:latin typeface=".VnTime" pitchFamily="34" charset="0"/>
              </a:rPr>
              <a:t> ®· </a:t>
            </a:r>
            <a:r>
              <a:rPr lang="en-US" sz="2800" b="1" dirty="0" err="1">
                <a:solidFill>
                  <a:srgbClr val="0000FF"/>
                </a:solidFill>
                <a:latin typeface=".VnTime" pitchFamily="34" charset="0"/>
              </a:rPr>
              <a:t>viÕt</a:t>
            </a:r>
            <a:r>
              <a:rPr lang="en-US" sz="2800" b="1" dirty="0">
                <a:solidFill>
                  <a:srgbClr val="0000FF"/>
                </a:solidFill>
                <a:latin typeface=".VnTime" pitchFamily="34" charset="0"/>
              </a:rPr>
              <a:t> l¹i ë </a:t>
            </a:r>
            <a:r>
              <a:rPr lang="en-US" sz="2800" b="1" dirty="0" err="1" smtClean="0">
                <a:solidFill>
                  <a:srgbClr val="0000FF"/>
                </a:solidFill>
                <a:latin typeface=".VnTime" pitchFamily="34" charset="0"/>
              </a:rPr>
              <a:t>tiÕt</a:t>
            </a:r>
            <a:r>
              <a:rPr lang="en-US" sz="2800" b="1" dirty="0" smtClean="0">
                <a:solidFill>
                  <a:srgbClr val="0000FF"/>
                </a:solidFill>
                <a:latin typeface=".VnTime" pitchFamily="34" charset="0"/>
              </a:rPr>
              <a:t> </a:t>
            </a:r>
            <a:r>
              <a:rPr lang="en-US" sz="2800" b="1" dirty="0" err="1">
                <a:solidFill>
                  <a:srgbClr val="0000FF"/>
                </a:solidFill>
                <a:latin typeface=".VnTime" pitchFamily="34" charset="0"/>
              </a:rPr>
              <a:t>tr</a:t>
            </a:r>
            <a:r>
              <a:rPr lang="en-US" sz="2800" b="1" dirty="0">
                <a:solidFill>
                  <a:srgbClr val="0000FF"/>
                </a:solidFill>
                <a:latin typeface=".VnTime" pitchFamily="34" charset="0"/>
              </a:rPr>
              <a:t>¶ </a:t>
            </a:r>
            <a:r>
              <a:rPr lang="en-US" sz="2800" b="1" dirty="0" err="1">
                <a:solidFill>
                  <a:srgbClr val="0000FF"/>
                </a:solidFill>
                <a:latin typeface=".VnTime" pitchFamily="34" charset="0"/>
              </a:rPr>
              <a:t>bài</a:t>
            </a:r>
            <a:r>
              <a:rPr lang="en-US" sz="2400" b="1" dirty="0">
                <a:solidFill>
                  <a:srgbClr val="0000FF"/>
                </a:solidFill>
                <a:latin typeface=".VnTime" pitchFamily="34" charset="0"/>
              </a:rPr>
              <a:t>.</a:t>
            </a:r>
          </a:p>
        </p:txBody>
      </p:sp>
      <p:pic>
        <p:nvPicPr>
          <p:cNvPr id="8203" name="Picture 11" descr="anh 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143000"/>
            <a:ext cx="17684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Text Box 14"/>
          <p:cNvSpPr txBox="1">
            <a:spLocks noChangeArrowheads="1"/>
          </p:cNvSpPr>
          <p:nvPr/>
        </p:nvSpPr>
        <p:spPr bwMode="auto">
          <a:xfrm>
            <a:off x="3429000" y="776288"/>
            <a:ext cx="2133600" cy="519112"/>
          </a:xfrm>
          <a:prstGeom prst="rect">
            <a:avLst/>
          </a:prstGeom>
          <a:noFill/>
          <a:ln>
            <a:noFill/>
          </a:ln>
          <a:effectLst/>
          <a:extLst>
            <a:ext uri="{909E8E84-426E-40DD-AFC4-6F175D3DCCD1}">
              <a14:hiddenFill xmlns:a14="http://schemas.microsoft.com/office/drawing/2010/main">
                <a:gradFill rotWithShape="1">
                  <a:gsLst>
                    <a:gs pos="0">
                      <a:srgbClr val="FF00FF"/>
                    </a:gs>
                    <a:gs pos="100000">
                      <a:srgbClr val="FF00FF">
                        <a:gamma/>
                        <a:shade val="46275"/>
                        <a:invGamma/>
                      </a:srgbClr>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a:solidFill>
                  <a:srgbClr val="0000FF"/>
                </a:solidFill>
                <a:latin typeface=".VnTime" pitchFamily="34" charset="0"/>
              </a:rPr>
              <a:t>TËp lµm v¨n</a:t>
            </a:r>
          </a:p>
        </p:txBody>
      </p:sp>
      <p:pic>
        <p:nvPicPr>
          <p:cNvPr id="8208" name="Picture 16" descr="1962136zaa58g0bbv">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381000" cy="5524500"/>
          </a:xfrm>
          <a:prstGeom prst="rect">
            <a:avLst/>
          </a:prstGeom>
          <a:noFill/>
          <a:extLst>
            <a:ext uri="{909E8E84-426E-40DD-AFC4-6F175D3DCCD1}">
              <a14:hiddenFill xmlns:a14="http://schemas.microsoft.com/office/drawing/2010/main">
                <a:solidFill>
                  <a:srgbClr val="FFFFFF"/>
                </a:solidFill>
              </a14:hiddenFill>
            </a:ext>
          </a:extLst>
        </p:spPr>
      </p:pic>
      <p:pic>
        <p:nvPicPr>
          <p:cNvPr id="8209" name="Picture 17" descr="1962136zaa58g0bbv">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0"/>
            <a:ext cx="55245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1962136zaa58g0bbv">
            <a:hlinkClick r:id="rId3"/>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6477000"/>
            <a:ext cx="55245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1" name="Picture 19" descr="1962136zaa58g0bbv">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533400"/>
            <a:ext cx="381000" cy="5524500"/>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1219492i33kufm3bv"/>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3" name="Picture 21" descr="1219492i33kufm3bv"/>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647700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4" name="Picture 22" descr="1219492i33kufm3bv"/>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39050" y="647700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5" name="Picture 23" descr="1219492i33kufm3bv"/>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39050" y="0"/>
            <a:ext cx="1504950" cy="38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01"/>
                                        </p:tgtEl>
                                        <p:attrNameLst>
                                          <p:attrName>style.visibility</p:attrName>
                                        </p:attrNameLst>
                                      </p:cBhvr>
                                      <p:to>
                                        <p:strVal val="visible"/>
                                      </p:to>
                                    </p:set>
                                    <p:anim calcmode="lin" valueType="num">
                                      <p:cBhvr additive="base">
                                        <p:cTn id="13" dur="500" fill="hold"/>
                                        <p:tgtEl>
                                          <p:spTgt spid="8201"/>
                                        </p:tgtEl>
                                        <p:attrNameLst>
                                          <p:attrName>ppt_x</p:attrName>
                                        </p:attrNameLst>
                                      </p:cBhvr>
                                      <p:tavLst>
                                        <p:tav tm="0">
                                          <p:val>
                                            <p:strVal val="#ppt_x"/>
                                          </p:val>
                                        </p:tav>
                                        <p:tav tm="100000">
                                          <p:val>
                                            <p:strVal val="#ppt_x"/>
                                          </p:val>
                                        </p:tav>
                                      </p:tavLst>
                                    </p:anim>
                                    <p:anim calcmode="lin" valueType="num">
                                      <p:cBhvr additive="base">
                                        <p:cTn id="14"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2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042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8" name="Picture 16" descr="1962136zaa58g0bbv">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381000" cy="5524500"/>
          </a:xfrm>
          <a:prstGeom prst="rect">
            <a:avLst/>
          </a:prstGeom>
          <a:noFill/>
          <a:extLst>
            <a:ext uri="{909E8E84-426E-40DD-AFC4-6F175D3DCCD1}">
              <a14:hiddenFill xmlns:a14="http://schemas.microsoft.com/office/drawing/2010/main">
                <a:solidFill>
                  <a:srgbClr val="FFFFFF"/>
                </a:solidFill>
              </a14:hiddenFill>
            </a:ext>
          </a:extLst>
        </p:spPr>
      </p:pic>
      <p:pic>
        <p:nvPicPr>
          <p:cNvPr id="8209" name="Picture 17" descr="1962136zaa58g0bbv">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0"/>
            <a:ext cx="55245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1962136zaa58g0bbv">
            <a:hlinkClick r:id="rId2"/>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6477000"/>
            <a:ext cx="55245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1" name="Picture 19" descr="1962136zaa58g0bbv">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33400"/>
            <a:ext cx="381000" cy="5524500"/>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1219492i33kufm3bv"/>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3" name="Picture 21" descr="1219492i33kufm3bv"/>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647700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4" name="Picture 22" descr="1219492i33kufm3bv"/>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39050" y="647700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5" name="Picture 23" descr="1219492i33kufm3bv"/>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39050" y="0"/>
            <a:ext cx="1504950" cy="381000"/>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14"/>
          <p:cNvSpPr>
            <a:spLocks noChangeArrowheads="1"/>
          </p:cNvSpPr>
          <p:nvPr/>
        </p:nvSpPr>
        <p:spPr bwMode="auto">
          <a:xfrm>
            <a:off x="1886211" y="447191"/>
            <a:ext cx="6096000" cy="609600"/>
          </a:xfrm>
          <a:prstGeom prst="horizontalScroll">
            <a:avLst>
              <a:gd name="adj" fmla="val 12500"/>
            </a:avLst>
          </a:prstGeom>
          <a:solidFill>
            <a:schemeClr val="accent1"/>
          </a:solidFill>
          <a:ln>
            <a:noFill/>
          </a:ln>
          <a:effectLst/>
          <a:extLst>
            <a:ext uri="{91240B29-F687-4F45-9708-019B960494DF}">
              <a14:hiddenLine xmlns:a14="http://schemas.microsoft.com/office/drawing/2010/main" w="9525">
                <a:solidFill>
                  <a:srgbClr val="00FF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dirty="0">
                <a:solidFill>
                  <a:srgbClr val="0000FF"/>
                </a:solidFill>
                <a:latin typeface=".VnTime" pitchFamily="34" charset="0"/>
              </a:rPr>
              <a:t>§</a:t>
            </a:r>
            <a:r>
              <a:rPr lang="en-US" sz="2400" b="1" dirty="0" err="1">
                <a:solidFill>
                  <a:srgbClr val="0000FF"/>
                </a:solidFill>
                <a:latin typeface=".VnTime" pitchFamily="34" charset="0"/>
              </a:rPr>
              <a:t>äc</a:t>
            </a:r>
            <a:r>
              <a:rPr lang="en-US" sz="2400" b="1" dirty="0">
                <a:solidFill>
                  <a:srgbClr val="0000FF"/>
                </a:solidFill>
                <a:latin typeface=".VnTime" pitchFamily="34" charset="0"/>
              </a:rPr>
              <a:t> </a:t>
            </a:r>
            <a:r>
              <a:rPr lang="en-US" sz="2400" b="1" dirty="0" err="1">
                <a:solidFill>
                  <a:srgbClr val="0000FF"/>
                </a:solidFill>
                <a:latin typeface=".VnTime" pitchFamily="34" charset="0"/>
              </a:rPr>
              <a:t>c¸c</a:t>
            </a:r>
            <a:r>
              <a:rPr lang="en-US" sz="2400" b="1" dirty="0">
                <a:solidFill>
                  <a:srgbClr val="0000FF"/>
                </a:solidFill>
                <a:latin typeface=".VnTime" pitchFamily="34" charset="0"/>
              </a:rPr>
              <a:t> </a:t>
            </a:r>
            <a:r>
              <a:rPr lang="en-US" sz="2400" b="1" dirty="0" smtClean="0">
                <a:solidFill>
                  <a:srgbClr val="0000FF"/>
                </a:solidFill>
                <a:latin typeface=".VnTime" pitchFamily="34" charset="0"/>
              </a:rPr>
              <a:t>®</a:t>
            </a:r>
            <a:r>
              <a:rPr lang="en-US" sz="2400" b="1" dirty="0">
                <a:solidFill>
                  <a:srgbClr val="0000FF"/>
                </a:solidFill>
                <a:latin typeface=".VnTime" pitchFamily="34" charset="0"/>
              </a:rPr>
              <a:t>o¹n </a:t>
            </a:r>
            <a:r>
              <a:rPr lang="en-US" sz="2400" b="1" dirty="0" err="1">
                <a:solidFill>
                  <a:srgbClr val="0000FF"/>
                </a:solidFill>
                <a:latin typeface=".VnTime" pitchFamily="34" charset="0"/>
              </a:rPr>
              <a:t>v¨n</a:t>
            </a:r>
            <a:r>
              <a:rPr lang="en-US" sz="2400" b="1" dirty="0">
                <a:solidFill>
                  <a:srgbClr val="0000FF"/>
                </a:solidFill>
                <a:latin typeface=".VnTime" pitchFamily="34" charset="0"/>
              </a:rPr>
              <a:t> </a:t>
            </a:r>
            <a:r>
              <a:rPr lang="en-US" sz="2400" b="1" dirty="0" err="1">
                <a:solidFill>
                  <a:srgbClr val="0000FF"/>
                </a:solidFill>
                <a:latin typeface=".VnTime" pitchFamily="34" charset="0"/>
              </a:rPr>
              <a:t>sau</a:t>
            </a:r>
            <a:r>
              <a:rPr lang="en-US" sz="2400" b="1" dirty="0">
                <a:latin typeface=".VnTime" pitchFamily="34" charset="0"/>
              </a:rPr>
              <a:t> </a:t>
            </a:r>
            <a:r>
              <a:rPr lang="en-US" sz="2400" b="1" dirty="0" err="1">
                <a:solidFill>
                  <a:srgbClr val="0000FF"/>
                </a:solidFill>
                <a:latin typeface=".VnTime" pitchFamily="34" charset="0"/>
              </a:rPr>
              <a:t>và</a:t>
            </a:r>
            <a:r>
              <a:rPr lang="en-US" sz="2400" b="1" dirty="0">
                <a:solidFill>
                  <a:srgbClr val="0000FF"/>
                </a:solidFill>
                <a:latin typeface=".VnTime" pitchFamily="34" charset="0"/>
              </a:rPr>
              <a:t> </a:t>
            </a:r>
            <a:r>
              <a:rPr lang="en-US" sz="2400" b="1" dirty="0" err="1">
                <a:solidFill>
                  <a:srgbClr val="0000FF"/>
                </a:solidFill>
                <a:latin typeface=".VnTime" pitchFamily="34" charset="0"/>
              </a:rPr>
              <a:t>tr</a:t>
            </a:r>
            <a:r>
              <a:rPr lang="en-US" sz="2400" b="1" dirty="0">
                <a:solidFill>
                  <a:srgbClr val="0000FF"/>
                </a:solidFill>
                <a:latin typeface=".VnTime" pitchFamily="34" charset="0"/>
              </a:rPr>
              <a:t>¶ </a:t>
            </a:r>
            <a:r>
              <a:rPr lang="en-US" sz="2400" b="1" dirty="0" err="1">
                <a:solidFill>
                  <a:srgbClr val="0000FF"/>
                </a:solidFill>
                <a:latin typeface=".VnTime" pitchFamily="34" charset="0"/>
              </a:rPr>
              <a:t>lêi</a:t>
            </a:r>
            <a:r>
              <a:rPr lang="en-US" sz="2400" b="1" dirty="0">
                <a:solidFill>
                  <a:srgbClr val="0000FF"/>
                </a:solidFill>
                <a:latin typeface=".VnTime" pitchFamily="34" charset="0"/>
              </a:rPr>
              <a:t> </a:t>
            </a:r>
            <a:r>
              <a:rPr lang="en-US" sz="2400" b="1" dirty="0" err="1">
                <a:solidFill>
                  <a:srgbClr val="0000FF"/>
                </a:solidFill>
                <a:latin typeface=".VnTime" pitchFamily="34" charset="0"/>
              </a:rPr>
              <a:t>c©u</a:t>
            </a:r>
            <a:r>
              <a:rPr lang="en-US" sz="2400" b="1" dirty="0">
                <a:solidFill>
                  <a:srgbClr val="0000FF"/>
                </a:solidFill>
                <a:latin typeface=".VnTime" pitchFamily="34" charset="0"/>
              </a:rPr>
              <a:t> </a:t>
            </a:r>
            <a:r>
              <a:rPr lang="en-US" sz="2400" b="1" dirty="0" err="1">
                <a:solidFill>
                  <a:srgbClr val="0000FF"/>
                </a:solidFill>
                <a:latin typeface=".VnTime" pitchFamily="34" charset="0"/>
              </a:rPr>
              <a:t>hái</a:t>
            </a:r>
            <a:r>
              <a:rPr lang="en-US" sz="2400" b="1" dirty="0">
                <a:solidFill>
                  <a:srgbClr val="0000FF"/>
                </a:solidFill>
                <a:latin typeface=".VnTime" pitchFamily="34" charset="0"/>
              </a:rPr>
              <a:t>:</a:t>
            </a:r>
          </a:p>
        </p:txBody>
      </p:sp>
      <p:sp>
        <p:nvSpPr>
          <p:cNvPr id="16" name="AutoShape 12"/>
          <p:cNvSpPr>
            <a:spLocks noChangeArrowheads="1"/>
          </p:cNvSpPr>
          <p:nvPr/>
        </p:nvSpPr>
        <p:spPr bwMode="auto">
          <a:xfrm>
            <a:off x="460331" y="295928"/>
            <a:ext cx="1371600" cy="685800"/>
          </a:xfrm>
          <a:prstGeom prst="star24">
            <a:avLst>
              <a:gd name="adj" fmla="val 37500"/>
            </a:avLst>
          </a:prstGeom>
          <a:solidFill>
            <a:srgbClr val="00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dirty="0" err="1">
                <a:solidFill>
                  <a:srgbClr val="FF00FF"/>
                </a:solidFill>
              </a:rPr>
              <a:t>Bài</a:t>
            </a:r>
            <a:r>
              <a:rPr lang="en-US" sz="3200" b="1" dirty="0">
                <a:solidFill>
                  <a:srgbClr val="FF00FF"/>
                </a:solidFill>
              </a:rPr>
              <a:t> 1:</a:t>
            </a:r>
          </a:p>
        </p:txBody>
      </p:sp>
      <p:sp>
        <p:nvSpPr>
          <p:cNvPr id="3" name="Rectangle 2"/>
          <p:cNvSpPr/>
          <p:nvPr/>
        </p:nvSpPr>
        <p:spPr>
          <a:xfrm>
            <a:off x="609600" y="906050"/>
            <a:ext cx="8063630" cy="2862322"/>
          </a:xfrm>
          <a:prstGeom prst="rect">
            <a:avLst/>
          </a:prstGeom>
        </p:spPr>
        <p:txBody>
          <a:bodyPr wrap="square">
            <a:spAutoFit/>
          </a:bodyPr>
          <a:lstStyle/>
          <a:p>
            <a:pPr eaLnBrk="1" hangingPunct="1">
              <a:spcBef>
                <a:spcPct val="50000"/>
              </a:spcBef>
            </a:pPr>
            <a:r>
              <a:rPr lang="en-US" dirty="0">
                <a:solidFill>
                  <a:srgbClr val="0000CC"/>
                </a:solidFill>
                <a:latin typeface=".VnTime" pitchFamily="34" charset="0"/>
              </a:rPr>
              <a:t> </a:t>
            </a:r>
            <a:r>
              <a:rPr lang="en-US" sz="2000" dirty="0">
                <a:solidFill>
                  <a:srgbClr val="0000CC"/>
                </a:solidFill>
                <a:latin typeface=".VnTime" pitchFamily="34" charset="0"/>
              </a:rPr>
              <a:t>a</a:t>
            </a:r>
            <a:r>
              <a:rPr lang="en-US" sz="2400" dirty="0">
                <a:solidFill>
                  <a:srgbClr val="0000CC"/>
                </a:solidFill>
                <a:latin typeface=".VnTime" pitchFamily="34" charset="0"/>
              </a:rPr>
              <a:t>)  </a:t>
            </a:r>
            <a:r>
              <a:rPr lang="en-US" sz="2400" dirty="0" err="1">
                <a:solidFill>
                  <a:srgbClr val="0000CC"/>
                </a:solidFill>
                <a:latin typeface=".VnTime" pitchFamily="34" charset="0"/>
              </a:rPr>
              <a:t>BiÓn</a:t>
            </a:r>
            <a:r>
              <a:rPr lang="en-US" sz="2400" dirty="0">
                <a:solidFill>
                  <a:srgbClr val="0000CC"/>
                </a:solidFill>
                <a:latin typeface=".VnTime" pitchFamily="34" charset="0"/>
              </a:rPr>
              <a:t> </a:t>
            </a:r>
            <a:r>
              <a:rPr lang="en-US" sz="2400" dirty="0" err="1">
                <a:solidFill>
                  <a:srgbClr val="0000CC"/>
                </a:solidFill>
                <a:latin typeface=".VnTime" pitchFamily="34" charset="0"/>
              </a:rPr>
              <a:t>lu«n</a:t>
            </a:r>
            <a:r>
              <a:rPr lang="en-US" sz="2400" dirty="0">
                <a:solidFill>
                  <a:srgbClr val="0000CC"/>
                </a:solidFill>
                <a:latin typeface=".VnTime" pitchFamily="34" charset="0"/>
              </a:rPr>
              <a:t> </a:t>
            </a:r>
            <a:r>
              <a:rPr lang="en-US" sz="2400" dirty="0" err="1">
                <a:solidFill>
                  <a:srgbClr val="0000CC"/>
                </a:solidFill>
                <a:latin typeface=".VnTime" pitchFamily="34" charset="0"/>
              </a:rPr>
              <a:t>thay</a:t>
            </a:r>
            <a:r>
              <a:rPr lang="en-US" sz="2400" dirty="0">
                <a:solidFill>
                  <a:srgbClr val="0000CC"/>
                </a:solidFill>
                <a:latin typeface=".VnTime" pitchFamily="34" charset="0"/>
              </a:rPr>
              <a:t> ®</a:t>
            </a:r>
            <a:r>
              <a:rPr lang="en-US" sz="2400" dirty="0" err="1">
                <a:solidFill>
                  <a:srgbClr val="0000CC"/>
                </a:solidFill>
                <a:latin typeface=".VnTime" pitchFamily="34" charset="0"/>
              </a:rPr>
              <a:t>æi</a:t>
            </a:r>
            <a:r>
              <a:rPr lang="en-US" sz="2400" dirty="0">
                <a:solidFill>
                  <a:srgbClr val="0000CC"/>
                </a:solidFill>
                <a:latin typeface=".VnTime" pitchFamily="34" charset="0"/>
              </a:rPr>
              <a:t> </a:t>
            </a:r>
            <a:r>
              <a:rPr lang="en-US" sz="2400" dirty="0" err="1">
                <a:solidFill>
                  <a:srgbClr val="0000CC"/>
                </a:solidFill>
                <a:latin typeface=".VnTime" pitchFamily="34" charset="0"/>
              </a:rPr>
              <a:t>mµu</a:t>
            </a:r>
            <a:r>
              <a:rPr lang="en-US" sz="2400" dirty="0">
                <a:solidFill>
                  <a:srgbClr val="0000CC"/>
                </a:solidFill>
                <a:latin typeface=".VnTime" pitchFamily="34" charset="0"/>
              </a:rPr>
              <a:t> </a:t>
            </a:r>
            <a:r>
              <a:rPr lang="en-US" sz="2400" dirty="0" err="1">
                <a:solidFill>
                  <a:srgbClr val="0000CC"/>
                </a:solidFill>
                <a:latin typeface=".VnTime" pitchFamily="34" charset="0"/>
              </a:rPr>
              <a:t>tuú</a:t>
            </a:r>
            <a:r>
              <a:rPr lang="en-US" sz="2400" dirty="0">
                <a:solidFill>
                  <a:srgbClr val="0000CC"/>
                </a:solidFill>
                <a:latin typeface=".VnTime" pitchFamily="34" charset="0"/>
              </a:rPr>
              <a:t> </a:t>
            </a:r>
            <a:r>
              <a:rPr lang="en-US" sz="2400" dirty="0" err="1">
                <a:solidFill>
                  <a:srgbClr val="0000CC"/>
                </a:solidFill>
                <a:latin typeface=".VnTime" pitchFamily="34" charset="0"/>
              </a:rPr>
              <a:t>theo</a:t>
            </a:r>
            <a:r>
              <a:rPr lang="en-US" sz="2400" dirty="0">
                <a:solidFill>
                  <a:srgbClr val="0000CC"/>
                </a:solidFill>
                <a:latin typeface=".VnTime" pitchFamily="34" charset="0"/>
              </a:rPr>
              <a:t> s¾c </a:t>
            </a:r>
            <a:r>
              <a:rPr lang="en-US" sz="2400" dirty="0" err="1">
                <a:solidFill>
                  <a:srgbClr val="0000CC"/>
                </a:solidFill>
                <a:latin typeface=".VnTime" pitchFamily="34" charset="0"/>
              </a:rPr>
              <a:t>m©y</a:t>
            </a:r>
            <a:r>
              <a:rPr lang="en-US" sz="2400" dirty="0">
                <a:solidFill>
                  <a:srgbClr val="0000CC"/>
                </a:solidFill>
                <a:latin typeface=".VnTime" pitchFamily="34" charset="0"/>
              </a:rPr>
              <a:t> </a:t>
            </a:r>
            <a:r>
              <a:rPr lang="en-US" sz="2400" dirty="0" err="1">
                <a:solidFill>
                  <a:srgbClr val="0000CC"/>
                </a:solidFill>
                <a:latin typeface=".VnTime" pitchFamily="34" charset="0"/>
              </a:rPr>
              <a:t>trêi</a:t>
            </a:r>
            <a:r>
              <a:rPr lang="en-US" sz="2400" dirty="0">
                <a:solidFill>
                  <a:srgbClr val="0000CC"/>
                </a:solidFill>
                <a:latin typeface=".VnTime" pitchFamily="34" charset="0"/>
              </a:rPr>
              <a:t>. </a:t>
            </a:r>
            <a:r>
              <a:rPr lang="en-US" sz="2400" dirty="0" err="1">
                <a:solidFill>
                  <a:srgbClr val="0000CC"/>
                </a:solidFill>
                <a:latin typeface=".VnTime" pitchFamily="34" charset="0"/>
              </a:rPr>
              <a:t>Trêi</a:t>
            </a:r>
            <a:r>
              <a:rPr lang="en-US" sz="2400" dirty="0">
                <a:solidFill>
                  <a:srgbClr val="0000CC"/>
                </a:solidFill>
                <a:latin typeface=".VnTime" pitchFamily="34" charset="0"/>
              </a:rPr>
              <a:t> </a:t>
            </a:r>
            <a:r>
              <a:rPr lang="en-US" sz="2400" dirty="0" err="1">
                <a:solidFill>
                  <a:srgbClr val="0000CC"/>
                </a:solidFill>
                <a:latin typeface=".VnTime" pitchFamily="34" charset="0"/>
              </a:rPr>
              <a:t>xanh</a:t>
            </a:r>
            <a:r>
              <a:rPr lang="en-US" sz="2400" dirty="0">
                <a:solidFill>
                  <a:srgbClr val="0000CC"/>
                </a:solidFill>
                <a:latin typeface=".VnTime" pitchFamily="34" charset="0"/>
              </a:rPr>
              <a:t> th¼m, </a:t>
            </a:r>
            <a:r>
              <a:rPr lang="en-US" sz="2400" dirty="0" err="1">
                <a:solidFill>
                  <a:srgbClr val="0000CC"/>
                </a:solidFill>
                <a:latin typeface=".VnTime" pitchFamily="34" charset="0"/>
              </a:rPr>
              <a:t>biÓn</a:t>
            </a:r>
            <a:r>
              <a:rPr lang="en-US" sz="2400" dirty="0">
                <a:solidFill>
                  <a:srgbClr val="0000CC"/>
                </a:solidFill>
                <a:latin typeface=".VnTime" pitchFamily="34" charset="0"/>
              </a:rPr>
              <a:t> </a:t>
            </a:r>
            <a:r>
              <a:rPr lang="en-US" sz="2400" dirty="0" err="1">
                <a:solidFill>
                  <a:srgbClr val="0000CC"/>
                </a:solidFill>
                <a:latin typeface=".VnTime" pitchFamily="34" charset="0"/>
              </a:rPr>
              <a:t>còng</a:t>
            </a:r>
            <a:r>
              <a:rPr lang="en-US" sz="2400" dirty="0">
                <a:solidFill>
                  <a:srgbClr val="0000CC"/>
                </a:solidFill>
                <a:latin typeface=".VnTime" pitchFamily="34" charset="0"/>
              </a:rPr>
              <a:t> th¼m </a:t>
            </a:r>
            <a:r>
              <a:rPr lang="en-US" sz="2400" dirty="0" err="1">
                <a:solidFill>
                  <a:srgbClr val="0000CC"/>
                </a:solidFill>
                <a:latin typeface=".VnTime" pitchFamily="34" charset="0"/>
              </a:rPr>
              <a:t>xanh</a:t>
            </a:r>
            <a:r>
              <a:rPr lang="en-US" sz="2400" dirty="0">
                <a:solidFill>
                  <a:srgbClr val="0000CC"/>
                </a:solidFill>
                <a:latin typeface=".VnTime" pitchFamily="34" charset="0"/>
              </a:rPr>
              <a:t>, </a:t>
            </a:r>
            <a:r>
              <a:rPr lang="en-US" sz="2400" dirty="0" err="1">
                <a:solidFill>
                  <a:srgbClr val="0000CC"/>
                </a:solidFill>
                <a:latin typeface=".VnTime" pitchFamily="34" charset="0"/>
              </a:rPr>
              <a:t>nh</a:t>
            </a:r>
            <a:r>
              <a:rPr lang="en-US" sz="2400" dirty="0" err="1">
                <a:solidFill>
                  <a:srgbClr val="0000CC"/>
                </a:solidFill>
                <a:latin typeface="Times New Roman" pitchFamily="18" charset="0"/>
                <a:cs typeface="Times New Roman" pitchFamily="18" charset="0"/>
              </a:rPr>
              <a:t>ư</a:t>
            </a:r>
            <a:r>
              <a:rPr lang="en-US" sz="2400" dirty="0">
                <a:solidFill>
                  <a:srgbClr val="0000CC"/>
                </a:solidFill>
                <a:latin typeface=".VnTime" pitchFamily="34" charset="0"/>
              </a:rPr>
              <a:t>­ </a:t>
            </a:r>
            <a:r>
              <a:rPr lang="en-US" sz="2400" dirty="0" err="1">
                <a:solidFill>
                  <a:srgbClr val="0000CC"/>
                </a:solidFill>
                <a:latin typeface=".VnTime" pitchFamily="34" charset="0"/>
              </a:rPr>
              <a:t>d©ng</a:t>
            </a:r>
            <a:r>
              <a:rPr lang="en-US" sz="2400" dirty="0">
                <a:solidFill>
                  <a:srgbClr val="0000CC"/>
                </a:solidFill>
                <a:latin typeface=".VnTime" pitchFamily="34" charset="0"/>
              </a:rPr>
              <a:t> </a:t>
            </a:r>
            <a:r>
              <a:rPr lang="en-US" sz="2400" dirty="0" err="1">
                <a:solidFill>
                  <a:srgbClr val="0000CC"/>
                </a:solidFill>
                <a:latin typeface=".VnTime" pitchFamily="34" charset="0"/>
              </a:rPr>
              <a:t>cao</a:t>
            </a:r>
            <a:r>
              <a:rPr lang="en-US" sz="2400" dirty="0">
                <a:solidFill>
                  <a:srgbClr val="0000CC"/>
                </a:solidFill>
                <a:latin typeface=".VnTime" pitchFamily="34" charset="0"/>
              </a:rPr>
              <a:t> </a:t>
            </a:r>
            <a:r>
              <a:rPr lang="en-US" sz="2400" dirty="0" err="1">
                <a:solidFill>
                  <a:srgbClr val="0000CC"/>
                </a:solidFill>
                <a:latin typeface=".VnTime" pitchFamily="34" charset="0"/>
              </a:rPr>
              <a:t>lªn</a:t>
            </a:r>
            <a:r>
              <a:rPr lang="en-US" sz="2400" dirty="0">
                <a:solidFill>
                  <a:srgbClr val="0000CC"/>
                </a:solidFill>
                <a:latin typeface=".VnTime" pitchFamily="34" charset="0"/>
              </a:rPr>
              <a:t>, ch¾c </a:t>
            </a:r>
            <a:r>
              <a:rPr lang="en-US" sz="2400" dirty="0" err="1" smtClean="0">
                <a:solidFill>
                  <a:srgbClr val="0000CC"/>
                </a:solidFill>
                <a:latin typeface=".VnTime" pitchFamily="34" charset="0"/>
              </a:rPr>
              <a:t>nÞch</a:t>
            </a:r>
            <a:r>
              <a:rPr lang="en-US" sz="2400" dirty="0" smtClean="0">
                <a:solidFill>
                  <a:srgbClr val="0000CC"/>
                </a:solidFill>
                <a:latin typeface=".VnTime" pitchFamily="34" charset="0"/>
              </a:rPr>
              <a:t>.  </a:t>
            </a:r>
            <a:r>
              <a:rPr lang="en-US" sz="2400" dirty="0" err="1">
                <a:solidFill>
                  <a:srgbClr val="0000CC"/>
                </a:solidFill>
                <a:latin typeface=".VnTime" pitchFamily="34" charset="0"/>
              </a:rPr>
              <a:t>Trêi</a:t>
            </a:r>
            <a:r>
              <a:rPr lang="en-US" sz="2400" dirty="0">
                <a:solidFill>
                  <a:srgbClr val="0000CC"/>
                </a:solidFill>
                <a:latin typeface=".VnTime" pitchFamily="34" charset="0"/>
              </a:rPr>
              <a:t> </a:t>
            </a:r>
            <a:r>
              <a:rPr lang="en-US" sz="2400" dirty="0" err="1">
                <a:solidFill>
                  <a:srgbClr val="0000CC"/>
                </a:solidFill>
                <a:latin typeface=".VnTime" pitchFamily="34" charset="0"/>
              </a:rPr>
              <a:t>r¶i</a:t>
            </a:r>
            <a:r>
              <a:rPr lang="en-US" sz="2400" dirty="0">
                <a:solidFill>
                  <a:srgbClr val="0000CC"/>
                </a:solidFill>
                <a:latin typeface=".VnTime" pitchFamily="34" charset="0"/>
              </a:rPr>
              <a:t> </a:t>
            </a:r>
            <a:r>
              <a:rPr lang="en-US" sz="2400" dirty="0" err="1">
                <a:solidFill>
                  <a:srgbClr val="0000CC"/>
                </a:solidFill>
                <a:latin typeface=".VnTime" pitchFamily="34" charset="0"/>
              </a:rPr>
              <a:t>m©y</a:t>
            </a:r>
            <a:r>
              <a:rPr lang="en-US" sz="2400" dirty="0">
                <a:solidFill>
                  <a:srgbClr val="0000CC"/>
                </a:solidFill>
                <a:latin typeface=".VnTime" pitchFamily="34" charset="0"/>
              </a:rPr>
              <a:t> tr¾ng nh¹t, </a:t>
            </a:r>
            <a:r>
              <a:rPr lang="en-US" sz="2400" dirty="0" err="1" smtClean="0">
                <a:solidFill>
                  <a:srgbClr val="0000CC"/>
                </a:solidFill>
                <a:latin typeface=".VnTime" pitchFamily="34" charset="0"/>
              </a:rPr>
              <a:t>biÓn</a:t>
            </a:r>
            <a:r>
              <a:rPr lang="en-US" sz="2400" dirty="0" smtClean="0">
                <a:solidFill>
                  <a:srgbClr val="0000CC"/>
                </a:solidFill>
                <a:latin typeface=".VnTime" pitchFamily="34" charset="0"/>
              </a:rPr>
              <a:t> </a:t>
            </a:r>
            <a:r>
              <a:rPr lang="en-US" sz="2400" dirty="0">
                <a:solidFill>
                  <a:srgbClr val="0000CC"/>
                </a:solidFill>
                <a:latin typeface=".VnTime" pitchFamily="34" charset="0"/>
              </a:rPr>
              <a:t>m¬ </a:t>
            </a:r>
            <a:r>
              <a:rPr lang="en-US" sz="2400" dirty="0" err="1">
                <a:solidFill>
                  <a:srgbClr val="0000CC"/>
                </a:solidFill>
                <a:latin typeface=".VnTime" pitchFamily="34" charset="0"/>
              </a:rPr>
              <a:t>mµng</a:t>
            </a:r>
            <a:r>
              <a:rPr lang="en-US" sz="2400" dirty="0">
                <a:solidFill>
                  <a:srgbClr val="0000CC"/>
                </a:solidFill>
                <a:latin typeface=".VnTime" pitchFamily="34" charset="0"/>
              </a:rPr>
              <a:t> </a:t>
            </a:r>
            <a:r>
              <a:rPr lang="en-US" sz="2400" dirty="0" err="1">
                <a:solidFill>
                  <a:srgbClr val="0000CC"/>
                </a:solidFill>
                <a:latin typeface=".VnTime" pitchFamily="34" charset="0"/>
              </a:rPr>
              <a:t>dÞu</a:t>
            </a:r>
            <a:r>
              <a:rPr lang="en-US" sz="2400" dirty="0">
                <a:solidFill>
                  <a:srgbClr val="0000CC"/>
                </a:solidFill>
                <a:latin typeface=".VnTime" pitchFamily="34" charset="0"/>
              </a:rPr>
              <a:t> </a:t>
            </a:r>
            <a:r>
              <a:rPr lang="en-US" sz="2400" dirty="0" err="1">
                <a:solidFill>
                  <a:srgbClr val="0000CC"/>
                </a:solidFill>
                <a:latin typeface=".VnTime" pitchFamily="34" charset="0"/>
              </a:rPr>
              <a:t>h¬i</a:t>
            </a:r>
            <a:r>
              <a:rPr lang="en-US" sz="2400" dirty="0">
                <a:solidFill>
                  <a:srgbClr val="0000CC"/>
                </a:solidFill>
                <a:latin typeface=".VnTime" pitchFamily="34" charset="0"/>
              </a:rPr>
              <a:t> </a:t>
            </a:r>
            <a:r>
              <a:rPr lang="en-US" sz="2400" dirty="0" err="1" smtClean="0">
                <a:solidFill>
                  <a:srgbClr val="0000CC"/>
                </a:solidFill>
                <a:latin typeface=".VnTime" pitchFamily="34" charset="0"/>
              </a:rPr>
              <a:t>s</a:t>
            </a:r>
            <a:r>
              <a:rPr lang="en-US" sz="2400" dirty="0" err="1" smtClean="0">
                <a:solidFill>
                  <a:srgbClr val="0000CC"/>
                </a:solidFill>
                <a:latin typeface="Times New Roman" pitchFamily="18" charset="0"/>
                <a:cs typeface="Times New Roman" pitchFamily="18" charset="0"/>
              </a:rPr>
              <a:t>ư</a:t>
            </a:r>
            <a:r>
              <a:rPr lang="en-US" sz="2400" dirty="0" err="1" smtClean="0">
                <a:solidFill>
                  <a:srgbClr val="0000CC"/>
                </a:solidFill>
                <a:latin typeface=".VnTime" pitchFamily="34" charset="0"/>
              </a:rPr>
              <a:t>­¬</a:t>
            </a:r>
            <a:r>
              <a:rPr lang="en-US" sz="2400" dirty="0" err="1">
                <a:solidFill>
                  <a:srgbClr val="0000CC"/>
                </a:solidFill>
                <a:latin typeface=".VnTime" pitchFamily="34" charset="0"/>
              </a:rPr>
              <a:t>ng</a:t>
            </a:r>
            <a:r>
              <a:rPr lang="en-US" sz="2400" dirty="0">
                <a:solidFill>
                  <a:srgbClr val="0000CC"/>
                </a:solidFill>
                <a:latin typeface=".VnTime" pitchFamily="34" charset="0"/>
              </a:rPr>
              <a:t>.</a:t>
            </a:r>
            <a:r>
              <a:rPr lang="en-US" sz="2400" dirty="0">
                <a:solidFill>
                  <a:srgbClr val="993300"/>
                </a:solidFill>
                <a:latin typeface=".VnTime" pitchFamily="34" charset="0"/>
              </a:rPr>
              <a:t> </a:t>
            </a:r>
            <a:r>
              <a:rPr lang="en-US" sz="2400" dirty="0" err="1">
                <a:solidFill>
                  <a:srgbClr val="0000CC"/>
                </a:solidFill>
                <a:latin typeface=".VnTime" pitchFamily="34" charset="0"/>
              </a:rPr>
              <a:t>Trêi</a:t>
            </a:r>
            <a:r>
              <a:rPr lang="en-US" sz="2400" dirty="0">
                <a:solidFill>
                  <a:srgbClr val="0000CC"/>
                </a:solidFill>
                <a:latin typeface=".VnTime" pitchFamily="34" charset="0"/>
              </a:rPr>
              <a:t> ©m u </a:t>
            </a:r>
            <a:r>
              <a:rPr lang="en-US" sz="2400" dirty="0" err="1">
                <a:solidFill>
                  <a:srgbClr val="0000CC"/>
                </a:solidFill>
                <a:latin typeface=".VnTime" pitchFamily="34" charset="0"/>
              </a:rPr>
              <a:t>m©y</a:t>
            </a:r>
            <a:r>
              <a:rPr lang="en-US" sz="2400" dirty="0">
                <a:solidFill>
                  <a:srgbClr val="0000CC"/>
                </a:solidFill>
                <a:latin typeface=".VnTime" pitchFamily="34" charset="0"/>
              </a:rPr>
              <a:t> </a:t>
            </a:r>
            <a:r>
              <a:rPr lang="en-US" sz="2400" dirty="0" err="1" smtClean="0">
                <a:solidFill>
                  <a:srgbClr val="0000CC"/>
                </a:solidFill>
                <a:latin typeface="Times New Roman" pitchFamily="18" charset="0"/>
                <a:cs typeface="Times New Roman" pitchFamily="18" charset="0"/>
              </a:rPr>
              <a:t>m­ưa</a:t>
            </a:r>
            <a:r>
              <a:rPr lang="en-US" sz="2400" dirty="0">
                <a:solidFill>
                  <a:srgbClr val="0000CC"/>
                </a:solidFill>
                <a:latin typeface=".VnTime" pitchFamily="34" charset="0"/>
              </a:rPr>
              <a:t>, </a:t>
            </a:r>
            <a:r>
              <a:rPr lang="en-US" sz="2400" dirty="0" err="1" smtClean="0">
                <a:solidFill>
                  <a:srgbClr val="0000CC"/>
                </a:solidFill>
                <a:latin typeface=".VnTime" pitchFamily="34" charset="0"/>
              </a:rPr>
              <a:t>biÓn</a:t>
            </a:r>
            <a:r>
              <a:rPr lang="en-US" sz="2400" dirty="0" smtClean="0">
                <a:solidFill>
                  <a:srgbClr val="0000CC"/>
                </a:solidFill>
                <a:latin typeface=".VnTime" pitchFamily="34" charset="0"/>
              </a:rPr>
              <a:t> </a:t>
            </a:r>
            <a:r>
              <a:rPr lang="en-US" sz="2400" dirty="0" err="1">
                <a:solidFill>
                  <a:srgbClr val="0000CC"/>
                </a:solidFill>
                <a:latin typeface=".VnTime" pitchFamily="34" charset="0"/>
              </a:rPr>
              <a:t>x¸m</a:t>
            </a:r>
            <a:r>
              <a:rPr lang="en-US" sz="2400" dirty="0">
                <a:solidFill>
                  <a:srgbClr val="0000CC"/>
                </a:solidFill>
                <a:latin typeface=".VnTime" pitchFamily="34" charset="0"/>
              </a:rPr>
              <a:t> </a:t>
            </a:r>
            <a:r>
              <a:rPr lang="en-US" sz="2400" dirty="0" err="1">
                <a:solidFill>
                  <a:srgbClr val="0000CC"/>
                </a:solidFill>
                <a:latin typeface=".VnTime" pitchFamily="34" charset="0"/>
              </a:rPr>
              <a:t>xÞt</a:t>
            </a:r>
            <a:r>
              <a:rPr lang="en-US" sz="2400" dirty="0">
                <a:solidFill>
                  <a:srgbClr val="0000CC"/>
                </a:solidFill>
                <a:latin typeface=".VnTime" pitchFamily="34" charset="0"/>
              </a:rPr>
              <a:t> </a:t>
            </a:r>
            <a:r>
              <a:rPr lang="en-US" sz="2400" dirty="0" err="1">
                <a:solidFill>
                  <a:srgbClr val="0000CC"/>
                </a:solidFill>
                <a:latin typeface=".VnTime" pitchFamily="34" charset="0"/>
              </a:rPr>
              <a:t>nÆng</a:t>
            </a:r>
            <a:r>
              <a:rPr lang="en-US" sz="2400" dirty="0">
                <a:solidFill>
                  <a:srgbClr val="0000CC"/>
                </a:solidFill>
                <a:latin typeface=".VnTime" pitchFamily="34" charset="0"/>
              </a:rPr>
              <a:t> </a:t>
            </a:r>
            <a:r>
              <a:rPr lang="en-US" sz="2400" dirty="0" err="1">
                <a:solidFill>
                  <a:srgbClr val="0000CC"/>
                </a:solidFill>
                <a:latin typeface=".VnTime" pitchFamily="34" charset="0"/>
              </a:rPr>
              <a:t>nÒ</a:t>
            </a:r>
            <a:r>
              <a:rPr lang="en-US" sz="2400" dirty="0">
                <a:solidFill>
                  <a:srgbClr val="0000CC"/>
                </a:solidFill>
                <a:latin typeface=".VnTime" pitchFamily="34" charset="0"/>
              </a:rPr>
              <a:t>. </a:t>
            </a:r>
            <a:r>
              <a:rPr lang="en-US" sz="2400" dirty="0" err="1">
                <a:solidFill>
                  <a:srgbClr val="0000CC"/>
                </a:solidFill>
                <a:latin typeface=".VnTime" pitchFamily="34" charset="0"/>
              </a:rPr>
              <a:t>Trêi</a:t>
            </a:r>
            <a:r>
              <a:rPr lang="en-US" sz="2400" dirty="0">
                <a:solidFill>
                  <a:srgbClr val="0000CC"/>
                </a:solidFill>
                <a:latin typeface=".VnTime" pitchFamily="34" charset="0"/>
              </a:rPr>
              <a:t> </a:t>
            </a:r>
            <a:r>
              <a:rPr lang="en-US" sz="2400" dirty="0" err="1">
                <a:solidFill>
                  <a:srgbClr val="0000CC"/>
                </a:solidFill>
                <a:latin typeface=".VnTime" pitchFamily="34" charset="0"/>
              </a:rPr>
              <a:t>Çm</a:t>
            </a:r>
            <a:r>
              <a:rPr lang="en-US" sz="2400" dirty="0">
                <a:solidFill>
                  <a:srgbClr val="0000CC"/>
                </a:solidFill>
                <a:latin typeface=".VnTime" pitchFamily="34" charset="0"/>
              </a:rPr>
              <a:t> </a:t>
            </a:r>
            <a:r>
              <a:rPr lang="en-US" sz="2400" dirty="0" err="1">
                <a:solidFill>
                  <a:srgbClr val="0000CC"/>
                </a:solidFill>
                <a:latin typeface=".VnTime" pitchFamily="34" charset="0"/>
              </a:rPr>
              <a:t>Çm</a:t>
            </a:r>
            <a:r>
              <a:rPr lang="en-US" sz="2400" dirty="0">
                <a:solidFill>
                  <a:srgbClr val="0000CC"/>
                </a:solidFill>
                <a:latin typeface=".VnTime" pitchFamily="34" charset="0"/>
              </a:rPr>
              <a:t> </a:t>
            </a:r>
            <a:r>
              <a:rPr lang="en-US" sz="2400" dirty="0" err="1">
                <a:solidFill>
                  <a:srgbClr val="0000CC"/>
                </a:solidFill>
                <a:latin typeface=".VnTime" pitchFamily="34" charset="0"/>
              </a:rPr>
              <a:t>gi«ng</a:t>
            </a:r>
            <a:r>
              <a:rPr lang="en-US" sz="2400" dirty="0">
                <a:solidFill>
                  <a:srgbClr val="0000CC"/>
                </a:solidFill>
                <a:latin typeface=".VnTime" pitchFamily="34" charset="0"/>
              </a:rPr>
              <a:t> </a:t>
            </a:r>
            <a:r>
              <a:rPr lang="en-US" sz="2400" dirty="0" err="1">
                <a:solidFill>
                  <a:srgbClr val="0000CC"/>
                </a:solidFill>
                <a:latin typeface=".VnTime" pitchFamily="34" charset="0"/>
              </a:rPr>
              <a:t>giã</a:t>
            </a:r>
            <a:r>
              <a:rPr lang="en-US" sz="2400" dirty="0">
                <a:solidFill>
                  <a:srgbClr val="0000CC"/>
                </a:solidFill>
                <a:latin typeface=".VnTime" pitchFamily="34" charset="0"/>
              </a:rPr>
              <a:t>, </a:t>
            </a:r>
            <a:r>
              <a:rPr lang="en-US" sz="2400" dirty="0" err="1" smtClean="0">
                <a:solidFill>
                  <a:srgbClr val="0000CC"/>
                </a:solidFill>
                <a:latin typeface=".VnTime" pitchFamily="34" charset="0"/>
              </a:rPr>
              <a:t>biÓn</a:t>
            </a:r>
            <a:r>
              <a:rPr lang="en-US" sz="2400" dirty="0" smtClean="0">
                <a:solidFill>
                  <a:srgbClr val="0000CC"/>
                </a:solidFill>
                <a:latin typeface=".VnTime" pitchFamily="34" charset="0"/>
              </a:rPr>
              <a:t> </a:t>
            </a:r>
            <a:r>
              <a:rPr lang="en-US" sz="2400" dirty="0">
                <a:solidFill>
                  <a:srgbClr val="0000CC"/>
                </a:solidFill>
                <a:latin typeface=".VnTime" pitchFamily="34" charset="0"/>
              </a:rPr>
              <a:t>®</a:t>
            </a:r>
            <a:r>
              <a:rPr lang="en-US" sz="2400" dirty="0" err="1">
                <a:solidFill>
                  <a:srgbClr val="0000CC"/>
                </a:solidFill>
                <a:latin typeface=".VnTime" pitchFamily="34" charset="0"/>
              </a:rPr>
              <a:t>ôc</a:t>
            </a:r>
            <a:r>
              <a:rPr lang="en-US" sz="2400" dirty="0">
                <a:solidFill>
                  <a:srgbClr val="0000CC"/>
                </a:solidFill>
                <a:latin typeface=".VnTime" pitchFamily="34" charset="0"/>
              </a:rPr>
              <a:t> </a:t>
            </a:r>
            <a:r>
              <a:rPr lang="en-US" sz="2400" dirty="0" err="1">
                <a:solidFill>
                  <a:srgbClr val="0000CC"/>
                </a:solidFill>
                <a:latin typeface=".VnTime" pitchFamily="34" charset="0"/>
              </a:rPr>
              <a:t>ngµu</a:t>
            </a:r>
            <a:r>
              <a:rPr lang="en-US" sz="2400" dirty="0">
                <a:solidFill>
                  <a:srgbClr val="0000CC"/>
                </a:solidFill>
                <a:latin typeface=".VnTime" pitchFamily="34" charset="0"/>
              </a:rPr>
              <a:t> </a:t>
            </a:r>
            <a:r>
              <a:rPr lang="en-US" sz="2400" dirty="0" err="1">
                <a:solidFill>
                  <a:srgbClr val="0000CC"/>
                </a:solidFill>
                <a:latin typeface=".VnTime" pitchFamily="34" charset="0"/>
              </a:rPr>
              <a:t>giËn</a:t>
            </a:r>
            <a:r>
              <a:rPr lang="en-US" sz="2400" dirty="0">
                <a:solidFill>
                  <a:srgbClr val="0000CC"/>
                </a:solidFill>
                <a:latin typeface=".VnTime" pitchFamily="34" charset="0"/>
              </a:rPr>
              <a:t> d</a:t>
            </a:r>
            <a:r>
              <a:rPr lang="en-US" sz="2400" dirty="0" smtClean="0">
                <a:solidFill>
                  <a:srgbClr val="0000CC"/>
                </a:solidFill>
                <a:latin typeface=".VnTime" pitchFamily="34" charset="0"/>
              </a:rPr>
              <a:t>÷…</a:t>
            </a:r>
            <a:r>
              <a:rPr lang="en-US" sz="2400" dirty="0" err="1" smtClean="0">
                <a:solidFill>
                  <a:srgbClr val="0000CC"/>
                </a:solidFill>
                <a:latin typeface="Times New Roman" pitchFamily="18" charset="0"/>
                <a:cs typeface="Times New Roman" pitchFamily="18" charset="0"/>
              </a:rPr>
              <a:t>Như</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một</a:t>
            </a:r>
            <a:r>
              <a:rPr lang="en-US" sz="2400" dirty="0" smtClean="0">
                <a:solidFill>
                  <a:srgbClr val="0000CC"/>
                </a:solidFill>
                <a:latin typeface="Times New Roman" pitchFamily="18" charset="0"/>
                <a:cs typeface="Times New Roman" pitchFamily="18" charset="0"/>
              </a:rPr>
              <a:t> con </a:t>
            </a:r>
            <a:r>
              <a:rPr lang="en-US" sz="2400" dirty="0" err="1" smtClean="0">
                <a:solidFill>
                  <a:srgbClr val="0000CC"/>
                </a:solidFill>
                <a:latin typeface="Times New Roman" pitchFamily="18" charset="0"/>
                <a:cs typeface="Times New Roman" pitchFamily="18" charset="0"/>
              </a:rPr>
              <a:t>người</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biết</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buồn</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vui</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biển</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lúc</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tẻ</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nhạt</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lạnh</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lùng</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lúc</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sôi</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nổi</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hả</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hê</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lúc</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đăm</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chiêu</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gắt</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gỏng</a:t>
            </a:r>
            <a:r>
              <a:rPr lang="en-US" sz="2400" dirty="0" smtClean="0">
                <a:solidFill>
                  <a:srgbClr val="0000CC"/>
                </a:solidFill>
                <a:latin typeface="Times New Roman" pitchFamily="18" charset="0"/>
                <a:cs typeface="Times New Roman" pitchFamily="18" charset="0"/>
              </a:rPr>
              <a:t>.</a:t>
            </a:r>
            <a:endParaRPr lang="en-US" sz="2400" dirty="0">
              <a:solidFill>
                <a:srgbClr val="0000CC"/>
              </a:solidFill>
              <a:latin typeface=".VnTime" pitchFamily="34" charset="0"/>
            </a:endParaRPr>
          </a:p>
          <a:p>
            <a:pPr eaLnBrk="1" hangingPunct="1">
              <a:spcBef>
                <a:spcPct val="50000"/>
              </a:spcBef>
            </a:pPr>
            <a:r>
              <a:rPr lang="en-US" sz="2400" b="1" dirty="0">
                <a:solidFill>
                  <a:srgbClr val="0000CC"/>
                </a:solidFill>
                <a:latin typeface=".VnTime" pitchFamily="34" charset="0"/>
              </a:rPr>
              <a:t>                                                             </a:t>
            </a:r>
            <a:r>
              <a:rPr lang="en-US" sz="2400" b="1" dirty="0" smtClean="0">
                <a:solidFill>
                  <a:srgbClr val="0000CC"/>
                </a:solidFill>
                <a:latin typeface=".VnTime" pitchFamily="34" charset="0"/>
              </a:rPr>
              <a:t>           </a:t>
            </a:r>
            <a:r>
              <a:rPr lang="en-US" sz="2400" i="1" dirty="0" smtClean="0">
                <a:solidFill>
                  <a:srgbClr val="0000CC"/>
                </a:solidFill>
                <a:latin typeface=".VnTime" pitchFamily="34" charset="0"/>
              </a:rPr>
              <a:t>Theo</a:t>
            </a:r>
            <a:r>
              <a:rPr lang="en-US" sz="2400" b="1" dirty="0" smtClean="0">
                <a:solidFill>
                  <a:srgbClr val="0000CC"/>
                </a:solidFill>
                <a:latin typeface=".VnTime" pitchFamily="34" charset="0"/>
              </a:rPr>
              <a:t> </a:t>
            </a:r>
            <a:r>
              <a:rPr lang="en-US" sz="2400" b="1" dirty="0" err="1">
                <a:solidFill>
                  <a:srgbClr val="0000CC"/>
                </a:solidFill>
                <a:latin typeface=".VnTime" pitchFamily="34" charset="0"/>
              </a:rPr>
              <a:t>Vò</a:t>
            </a:r>
            <a:r>
              <a:rPr lang="en-US" sz="2400" b="1" dirty="0">
                <a:solidFill>
                  <a:srgbClr val="0000CC"/>
                </a:solidFill>
                <a:latin typeface=".VnTime" pitchFamily="34" charset="0"/>
              </a:rPr>
              <a:t> </a:t>
            </a:r>
            <a:r>
              <a:rPr lang="en-US" sz="2400" b="1" dirty="0" err="1">
                <a:solidFill>
                  <a:srgbClr val="0000CC"/>
                </a:solidFill>
                <a:latin typeface=".VnTime" pitchFamily="34" charset="0"/>
              </a:rPr>
              <a:t>Tó</a:t>
            </a:r>
            <a:r>
              <a:rPr lang="en-US" sz="2400" b="1" dirty="0">
                <a:solidFill>
                  <a:srgbClr val="0000CC"/>
                </a:solidFill>
                <a:latin typeface=".VnTime" pitchFamily="34" charset="0"/>
              </a:rPr>
              <a:t> Nam</a:t>
            </a:r>
            <a:endParaRPr lang="en-US" sz="2400" dirty="0"/>
          </a:p>
        </p:txBody>
      </p:sp>
      <p:sp>
        <p:nvSpPr>
          <p:cNvPr id="4" name="Rectangle 3"/>
          <p:cNvSpPr/>
          <p:nvPr/>
        </p:nvSpPr>
        <p:spPr>
          <a:xfrm>
            <a:off x="815105" y="3886648"/>
            <a:ext cx="7858125" cy="2462213"/>
          </a:xfrm>
          <a:prstGeom prst="rect">
            <a:avLst/>
          </a:prstGeom>
        </p:spPr>
        <p:txBody>
          <a:bodyPr wrap="square">
            <a:spAutoFit/>
          </a:bodyPr>
          <a:lstStyle/>
          <a:p>
            <a:pPr eaLnBrk="1" hangingPunct="1">
              <a:spcBef>
                <a:spcPct val="50000"/>
              </a:spcBef>
            </a:pPr>
            <a:r>
              <a:rPr lang="en-US" dirty="0">
                <a:solidFill>
                  <a:srgbClr val="0000CC"/>
                </a:solidFill>
                <a:latin typeface=".VnTime" pitchFamily="34" charset="0"/>
              </a:rPr>
              <a:t> </a:t>
            </a:r>
            <a:r>
              <a:rPr lang="en-US" sz="2400" dirty="0">
                <a:solidFill>
                  <a:srgbClr val="FF0000"/>
                </a:solidFill>
                <a:latin typeface=".VnTime" pitchFamily="34" charset="0"/>
              </a:rPr>
              <a:t>b</a:t>
            </a:r>
            <a:r>
              <a:rPr lang="en-US" sz="2000" dirty="0">
                <a:solidFill>
                  <a:srgbClr val="FF0000"/>
                </a:solidFill>
                <a:latin typeface=".VnTime" pitchFamily="34" charset="0"/>
              </a:rPr>
              <a:t>) Con </a:t>
            </a:r>
            <a:r>
              <a:rPr lang="en-US" sz="2000" dirty="0" err="1">
                <a:solidFill>
                  <a:srgbClr val="FF0000"/>
                </a:solidFill>
                <a:latin typeface=".VnTime" pitchFamily="34" charset="0"/>
              </a:rPr>
              <a:t>kªnh</a:t>
            </a:r>
            <a:r>
              <a:rPr lang="en-US" sz="2000" dirty="0">
                <a:solidFill>
                  <a:srgbClr val="FF0000"/>
                </a:solidFill>
                <a:latin typeface=".VnTime" pitchFamily="34" charset="0"/>
              </a:rPr>
              <a:t> </a:t>
            </a:r>
            <a:r>
              <a:rPr lang="en-US" sz="2000" dirty="0" err="1">
                <a:solidFill>
                  <a:srgbClr val="FF0000"/>
                </a:solidFill>
                <a:latin typeface=".VnTime" pitchFamily="34" charset="0"/>
              </a:rPr>
              <a:t>nµy</a:t>
            </a:r>
            <a:r>
              <a:rPr lang="en-US" sz="2000" dirty="0">
                <a:solidFill>
                  <a:srgbClr val="FF0000"/>
                </a:solidFill>
                <a:latin typeface=".VnTime" pitchFamily="34" charset="0"/>
              </a:rPr>
              <a:t> </a:t>
            </a:r>
            <a:r>
              <a:rPr lang="en-US" sz="2000" dirty="0" err="1">
                <a:solidFill>
                  <a:srgbClr val="FF0000"/>
                </a:solidFill>
                <a:latin typeface=".VnTime" pitchFamily="34" charset="0"/>
              </a:rPr>
              <a:t>cã</a:t>
            </a:r>
            <a:r>
              <a:rPr lang="en-US" sz="2000" dirty="0">
                <a:solidFill>
                  <a:srgbClr val="FF0000"/>
                </a:solidFill>
                <a:latin typeface=".VnTime" pitchFamily="34" charset="0"/>
              </a:rPr>
              <a:t> </a:t>
            </a:r>
            <a:r>
              <a:rPr lang="en-US" sz="2000" dirty="0" err="1">
                <a:solidFill>
                  <a:srgbClr val="FF0000"/>
                </a:solidFill>
                <a:latin typeface=".VnTime" pitchFamily="34" charset="0"/>
              </a:rPr>
              <a:t>tªn</a:t>
            </a:r>
            <a:r>
              <a:rPr lang="en-US" sz="2000" dirty="0">
                <a:solidFill>
                  <a:srgbClr val="FF0000"/>
                </a:solidFill>
                <a:latin typeface=".VnTime" pitchFamily="34" charset="0"/>
              </a:rPr>
              <a:t> lµ </a:t>
            </a:r>
            <a:r>
              <a:rPr lang="en-US" sz="2000" dirty="0" err="1">
                <a:solidFill>
                  <a:srgbClr val="FF0000"/>
                </a:solidFill>
                <a:latin typeface=".VnTime" pitchFamily="34" charset="0"/>
              </a:rPr>
              <a:t>kªnh</a:t>
            </a:r>
            <a:r>
              <a:rPr lang="en-US" sz="2000" dirty="0">
                <a:solidFill>
                  <a:srgbClr val="FF0000"/>
                </a:solidFill>
                <a:latin typeface=".VnTime" pitchFamily="34" charset="0"/>
              </a:rPr>
              <a:t> </a:t>
            </a:r>
            <a:r>
              <a:rPr lang="en-US" sz="2000" dirty="0" err="1">
                <a:solidFill>
                  <a:srgbClr val="FF0000"/>
                </a:solidFill>
                <a:latin typeface=".VnTime" pitchFamily="34" charset="0"/>
              </a:rPr>
              <a:t>MÆt</a:t>
            </a:r>
            <a:r>
              <a:rPr lang="en-US" sz="2000" dirty="0">
                <a:solidFill>
                  <a:srgbClr val="FF0000"/>
                </a:solidFill>
                <a:latin typeface=".VnTime" pitchFamily="34" charset="0"/>
              </a:rPr>
              <a:t> </a:t>
            </a:r>
            <a:r>
              <a:rPr lang="en-US" sz="2000" dirty="0" err="1">
                <a:solidFill>
                  <a:srgbClr val="FF0000"/>
                </a:solidFill>
                <a:latin typeface=".VnTime" pitchFamily="34" charset="0"/>
              </a:rPr>
              <a:t>Trêi</a:t>
            </a:r>
            <a:r>
              <a:rPr lang="en-US" sz="2000" dirty="0">
                <a:solidFill>
                  <a:srgbClr val="FF0000"/>
                </a:solidFill>
                <a:latin typeface=".VnTime" pitchFamily="34" charset="0"/>
              </a:rPr>
              <a:t>. </a:t>
            </a:r>
            <a:r>
              <a:rPr lang="en-US" sz="2000" dirty="0" err="1">
                <a:solidFill>
                  <a:srgbClr val="FF0000"/>
                </a:solidFill>
                <a:latin typeface=".VnTime" pitchFamily="34" charset="0"/>
              </a:rPr>
              <a:t>N¬i</a:t>
            </a:r>
            <a:r>
              <a:rPr lang="en-US" sz="2000" dirty="0">
                <a:solidFill>
                  <a:srgbClr val="FF0000"/>
                </a:solidFill>
                <a:latin typeface=".VnTime" pitchFamily="34" charset="0"/>
              </a:rPr>
              <a:t> ®©y, </a:t>
            </a:r>
            <a:r>
              <a:rPr lang="en-US" sz="2000" dirty="0" err="1">
                <a:solidFill>
                  <a:srgbClr val="FF0000"/>
                </a:solidFill>
                <a:latin typeface=".VnTime" pitchFamily="34" charset="0"/>
              </a:rPr>
              <a:t>suèt</a:t>
            </a:r>
            <a:r>
              <a:rPr lang="en-US" sz="2000" dirty="0">
                <a:solidFill>
                  <a:srgbClr val="FF0000"/>
                </a:solidFill>
                <a:latin typeface=".VnTime" pitchFamily="34" charset="0"/>
              </a:rPr>
              <a:t> </a:t>
            </a:r>
            <a:r>
              <a:rPr lang="en-US" sz="2000" dirty="0" err="1">
                <a:solidFill>
                  <a:srgbClr val="FF0000"/>
                </a:solidFill>
                <a:latin typeface=".VnTime" pitchFamily="34" charset="0"/>
              </a:rPr>
              <a:t>ngµy</a:t>
            </a:r>
            <a:r>
              <a:rPr lang="en-US" sz="2000" dirty="0">
                <a:solidFill>
                  <a:srgbClr val="FF0000"/>
                </a:solidFill>
                <a:latin typeface=".VnTime" pitchFamily="34" charset="0"/>
              </a:rPr>
              <a:t>, ¸</a:t>
            </a:r>
            <a:r>
              <a:rPr lang="en-US" sz="2000" dirty="0" err="1">
                <a:solidFill>
                  <a:srgbClr val="FF0000"/>
                </a:solidFill>
                <a:latin typeface=".VnTime" pitchFamily="34" charset="0"/>
              </a:rPr>
              <a:t>nh</a:t>
            </a:r>
            <a:r>
              <a:rPr lang="en-US" sz="2000" dirty="0">
                <a:solidFill>
                  <a:srgbClr val="FF0000"/>
                </a:solidFill>
                <a:latin typeface=".VnTime" pitchFamily="34" charset="0"/>
              </a:rPr>
              <a:t> n¾ng </a:t>
            </a:r>
            <a:r>
              <a:rPr lang="en-US" sz="2000" dirty="0" err="1">
                <a:solidFill>
                  <a:srgbClr val="FF0000"/>
                </a:solidFill>
                <a:latin typeface=".VnTime" pitchFamily="34" charset="0"/>
              </a:rPr>
              <a:t>rõng</a:t>
            </a:r>
            <a:r>
              <a:rPr lang="en-US" sz="2000" dirty="0">
                <a:solidFill>
                  <a:srgbClr val="FF0000"/>
                </a:solidFill>
                <a:latin typeface=".VnTime" pitchFamily="34" charset="0"/>
              </a:rPr>
              <a:t> </a:t>
            </a:r>
            <a:r>
              <a:rPr lang="en-US" sz="2000" dirty="0" err="1">
                <a:solidFill>
                  <a:srgbClr val="FF0000"/>
                </a:solidFill>
                <a:latin typeface=".VnTime" pitchFamily="34" charset="0"/>
              </a:rPr>
              <a:t>rùc</a:t>
            </a:r>
            <a:r>
              <a:rPr lang="en-US" sz="2000" dirty="0">
                <a:solidFill>
                  <a:srgbClr val="FF0000"/>
                </a:solidFill>
                <a:latin typeface=".VnTime" pitchFamily="34" charset="0"/>
              </a:rPr>
              <a:t> ®æ </a:t>
            </a:r>
            <a:r>
              <a:rPr lang="en-US" sz="2000" dirty="0" err="1">
                <a:solidFill>
                  <a:srgbClr val="FF0000"/>
                </a:solidFill>
                <a:latin typeface=".VnTime" pitchFamily="34" charset="0"/>
              </a:rPr>
              <a:t>löa</a:t>
            </a:r>
            <a:r>
              <a:rPr lang="en-US" sz="2000" dirty="0">
                <a:solidFill>
                  <a:srgbClr val="FF0000"/>
                </a:solidFill>
                <a:latin typeface=".VnTime" pitchFamily="34" charset="0"/>
              </a:rPr>
              <a:t> </a:t>
            </a:r>
            <a:r>
              <a:rPr lang="en-US" sz="2000" dirty="0" err="1">
                <a:solidFill>
                  <a:srgbClr val="FF0000"/>
                </a:solidFill>
                <a:latin typeface=".VnTime" pitchFamily="34" charset="0"/>
              </a:rPr>
              <a:t>xuèng</a:t>
            </a:r>
            <a:r>
              <a:rPr lang="en-US" sz="2000" dirty="0">
                <a:solidFill>
                  <a:srgbClr val="FF0000"/>
                </a:solidFill>
                <a:latin typeface=".VnTime" pitchFamily="34" charset="0"/>
              </a:rPr>
              <a:t> </a:t>
            </a:r>
            <a:r>
              <a:rPr lang="en-US" sz="2000" dirty="0" err="1">
                <a:solidFill>
                  <a:srgbClr val="FF0000"/>
                </a:solidFill>
                <a:latin typeface=".VnTime" pitchFamily="34" charset="0"/>
              </a:rPr>
              <a:t>mÆt</a:t>
            </a:r>
            <a:r>
              <a:rPr lang="en-US" sz="2000" dirty="0">
                <a:solidFill>
                  <a:srgbClr val="FF0000"/>
                </a:solidFill>
                <a:latin typeface=".VnTime" pitchFamily="34" charset="0"/>
              </a:rPr>
              <a:t> ®</a:t>
            </a:r>
            <a:r>
              <a:rPr lang="en-US" sz="2000" dirty="0" err="1">
                <a:solidFill>
                  <a:srgbClr val="FF0000"/>
                </a:solidFill>
                <a:latin typeface=".VnTime" pitchFamily="34" charset="0"/>
              </a:rPr>
              <a:t>Êt</a:t>
            </a:r>
            <a:r>
              <a:rPr lang="en-US" sz="2000" dirty="0">
                <a:solidFill>
                  <a:srgbClr val="FF0000"/>
                </a:solidFill>
                <a:latin typeface=".VnTime" pitchFamily="34" charset="0"/>
              </a:rPr>
              <a:t>. </a:t>
            </a:r>
            <a:r>
              <a:rPr lang="en-US" sz="2000" dirty="0" err="1">
                <a:solidFill>
                  <a:srgbClr val="FF0000"/>
                </a:solidFill>
                <a:latin typeface=".VnTime" pitchFamily="34" charset="0"/>
              </a:rPr>
              <a:t>Bèn</a:t>
            </a:r>
            <a:r>
              <a:rPr lang="en-US" sz="2000" dirty="0">
                <a:solidFill>
                  <a:srgbClr val="FF0000"/>
                </a:solidFill>
                <a:latin typeface=".VnTime" pitchFamily="34" charset="0"/>
              </a:rPr>
              <a:t> </a:t>
            </a:r>
            <a:r>
              <a:rPr lang="en-US" sz="2000" dirty="0" err="1">
                <a:solidFill>
                  <a:srgbClr val="FF0000"/>
                </a:solidFill>
                <a:latin typeface=".VnTime" pitchFamily="34" charset="0"/>
              </a:rPr>
              <a:t>phÝa</a:t>
            </a:r>
            <a:r>
              <a:rPr lang="en-US" sz="2000" dirty="0">
                <a:solidFill>
                  <a:srgbClr val="FF0000"/>
                </a:solidFill>
                <a:latin typeface=".VnTime" pitchFamily="34" charset="0"/>
              </a:rPr>
              <a:t> </a:t>
            </a:r>
            <a:r>
              <a:rPr lang="en-US" sz="2000" dirty="0" err="1">
                <a:solidFill>
                  <a:srgbClr val="FF0000"/>
                </a:solidFill>
                <a:latin typeface=".VnTime" pitchFamily="34" charset="0"/>
              </a:rPr>
              <a:t>ch©n</a:t>
            </a:r>
            <a:r>
              <a:rPr lang="en-US" sz="2000" dirty="0">
                <a:solidFill>
                  <a:srgbClr val="FF0000"/>
                </a:solidFill>
                <a:latin typeface=".VnTime" pitchFamily="34" charset="0"/>
              </a:rPr>
              <a:t> </a:t>
            </a:r>
            <a:r>
              <a:rPr lang="en-US" sz="2000" dirty="0" err="1">
                <a:solidFill>
                  <a:srgbClr val="FF0000"/>
                </a:solidFill>
                <a:latin typeface=".VnTime" pitchFamily="34" charset="0"/>
              </a:rPr>
              <a:t>trêi</a:t>
            </a:r>
            <a:r>
              <a:rPr lang="en-US" sz="2000" dirty="0">
                <a:solidFill>
                  <a:srgbClr val="FF0000"/>
                </a:solidFill>
                <a:latin typeface=".VnTime" pitchFamily="34" charset="0"/>
              </a:rPr>
              <a:t> </a:t>
            </a:r>
            <a:r>
              <a:rPr lang="en-US" sz="2000" dirty="0" err="1">
                <a:solidFill>
                  <a:srgbClr val="FF0000"/>
                </a:solidFill>
                <a:latin typeface=".VnTime" pitchFamily="34" charset="0"/>
              </a:rPr>
              <a:t>trèng</a:t>
            </a:r>
            <a:r>
              <a:rPr lang="en-US" sz="2000" dirty="0">
                <a:solidFill>
                  <a:srgbClr val="FF0000"/>
                </a:solidFill>
                <a:latin typeface=".VnTime" pitchFamily="34" charset="0"/>
              </a:rPr>
              <a:t> </a:t>
            </a:r>
            <a:r>
              <a:rPr lang="en-US" sz="2000" dirty="0" err="1">
                <a:solidFill>
                  <a:srgbClr val="FF0000"/>
                </a:solidFill>
                <a:latin typeface=".VnTime" pitchFamily="34" charset="0"/>
              </a:rPr>
              <a:t>huÕch</a:t>
            </a:r>
            <a:r>
              <a:rPr lang="en-US" sz="2000" dirty="0">
                <a:solidFill>
                  <a:srgbClr val="FF0000"/>
                </a:solidFill>
                <a:latin typeface=".VnTime" pitchFamily="34" charset="0"/>
              </a:rPr>
              <a:t>, </a:t>
            </a:r>
            <a:r>
              <a:rPr lang="en-US" sz="2000" dirty="0" err="1">
                <a:solidFill>
                  <a:srgbClr val="FF0000"/>
                </a:solidFill>
                <a:latin typeface=".VnTime" pitchFamily="34" charset="0"/>
              </a:rPr>
              <a:t>trèng</a:t>
            </a:r>
            <a:r>
              <a:rPr lang="en-US" sz="2000" dirty="0">
                <a:solidFill>
                  <a:srgbClr val="FF0000"/>
                </a:solidFill>
                <a:latin typeface=".VnTime" pitchFamily="34" charset="0"/>
              </a:rPr>
              <a:t> </a:t>
            </a:r>
            <a:r>
              <a:rPr lang="en-US" sz="2000" dirty="0" err="1">
                <a:solidFill>
                  <a:srgbClr val="FF0000"/>
                </a:solidFill>
                <a:latin typeface=".VnTime" pitchFamily="34" charset="0"/>
              </a:rPr>
              <a:t>ho¸c</a:t>
            </a:r>
            <a:r>
              <a:rPr lang="en-US" sz="2000" dirty="0">
                <a:solidFill>
                  <a:srgbClr val="FF0000"/>
                </a:solidFill>
                <a:latin typeface=".VnTime" pitchFamily="34" charset="0"/>
              </a:rPr>
              <a:t>. </a:t>
            </a:r>
            <a:r>
              <a:rPr lang="en-US" sz="2000" dirty="0" err="1">
                <a:solidFill>
                  <a:srgbClr val="FF0000"/>
                </a:solidFill>
                <a:latin typeface=".VnTime" pitchFamily="34" charset="0"/>
              </a:rPr>
              <a:t>Tõ</a:t>
            </a:r>
            <a:r>
              <a:rPr lang="en-US" sz="2000" dirty="0">
                <a:solidFill>
                  <a:srgbClr val="FF0000"/>
                </a:solidFill>
                <a:latin typeface=".VnTime" pitchFamily="34" charset="0"/>
              </a:rPr>
              <a:t> </a:t>
            </a:r>
            <a:r>
              <a:rPr lang="en-US" sz="2000" dirty="0" err="1">
                <a:solidFill>
                  <a:srgbClr val="FF0000"/>
                </a:solidFill>
                <a:latin typeface=".VnTime" pitchFamily="34" charset="0"/>
              </a:rPr>
              <a:t>lóc</a:t>
            </a:r>
            <a:r>
              <a:rPr lang="en-US" sz="2000" dirty="0">
                <a:solidFill>
                  <a:srgbClr val="FF0000"/>
                </a:solidFill>
                <a:latin typeface=".VnTime" pitchFamily="34" charset="0"/>
              </a:rPr>
              <a:t> </a:t>
            </a:r>
            <a:r>
              <a:rPr lang="en-US" sz="2000" dirty="0" err="1">
                <a:solidFill>
                  <a:srgbClr val="FF0000"/>
                </a:solidFill>
                <a:latin typeface=".VnTime" pitchFamily="34" charset="0"/>
              </a:rPr>
              <a:t>mÆt</a:t>
            </a:r>
            <a:r>
              <a:rPr lang="en-US" sz="2000" dirty="0">
                <a:solidFill>
                  <a:srgbClr val="FF0000"/>
                </a:solidFill>
                <a:latin typeface=".VnTime" pitchFamily="34" charset="0"/>
              </a:rPr>
              <a:t> </a:t>
            </a:r>
            <a:r>
              <a:rPr lang="en-US" sz="2000" dirty="0" err="1">
                <a:solidFill>
                  <a:srgbClr val="FF0000"/>
                </a:solidFill>
                <a:latin typeface=".VnTime" pitchFamily="34" charset="0"/>
              </a:rPr>
              <a:t>trêi</a:t>
            </a:r>
            <a:r>
              <a:rPr lang="en-US" sz="2000" dirty="0">
                <a:solidFill>
                  <a:srgbClr val="FF0000"/>
                </a:solidFill>
                <a:latin typeface=".VnTime" pitchFamily="34" charset="0"/>
              </a:rPr>
              <a:t> </a:t>
            </a:r>
            <a:r>
              <a:rPr lang="en-US" sz="2000" dirty="0" err="1">
                <a:solidFill>
                  <a:srgbClr val="FF0000"/>
                </a:solidFill>
                <a:latin typeface=".VnTime" pitchFamily="34" charset="0"/>
              </a:rPr>
              <a:t>mäc</a:t>
            </a:r>
            <a:r>
              <a:rPr lang="en-US" sz="2000" dirty="0">
                <a:solidFill>
                  <a:srgbClr val="FF0000"/>
                </a:solidFill>
                <a:latin typeface=".VnTime" pitchFamily="34" charset="0"/>
              </a:rPr>
              <a:t> ®</a:t>
            </a:r>
            <a:r>
              <a:rPr lang="en-US" sz="2000" dirty="0" err="1">
                <a:solidFill>
                  <a:srgbClr val="FF0000"/>
                </a:solidFill>
                <a:latin typeface=".VnTime" pitchFamily="34" charset="0"/>
              </a:rPr>
              <a:t>Õn</a:t>
            </a:r>
            <a:r>
              <a:rPr lang="en-US" sz="2000" dirty="0">
                <a:solidFill>
                  <a:srgbClr val="FF0000"/>
                </a:solidFill>
                <a:latin typeface=".VnTime" pitchFamily="34" charset="0"/>
              </a:rPr>
              <a:t> </a:t>
            </a:r>
            <a:r>
              <a:rPr lang="en-US" sz="2000" dirty="0" err="1">
                <a:solidFill>
                  <a:srgbClr val="FF0000"/>
                </a:solidFill>
                <a:latin typeface=".VnTime" pitchFamily="34" charset="0"/>
              </a:rPr>
              <a:t>lóc</a:t>
            </a:r>
            <a:r>
              <a:rPr lang="en-US" sz="2000" dirty="0">
                <a:solidFill>
                  <a:srgbClr val="FF0000"/>
                </a:solidFill>
                <a:latin typeface=".VnTime" pitchFamily="34" charset="0"/>
              </a:rPr>
              <a:t> </a:t>
            </a:r>
            <a:r>
              <a:rPr lang="en-US" sz="2000" dirty="0" err="1">
                <a:solidFill>
                  <a:srgbClr val="FF0000"/>
                </a:solidFill>
                <a:latin typeface=".VnTime" pitchFamily="34" charset="0"/>
              </a:rPr>
              <a:t>mÆt</a:t>
            </a:r>
            <a:r>
              <a:rPr lang="en-US" sz="2000" dirty="0">
                <a:solidFill>
                  <a:srgbClr val="FF0000"/>
                </a:solidFill>
                <a:latin typeface=".VnTime" pitchFamily="34" charset="0"/>
              </a:rPr>
              <a:t> </a:t>
            </a:r>
            <a:r>
              <a:rPr lang="en-US" sz="2000" dirty="0" err="1">
                <a:solidFill>
                  <a:srgbClr val="FF0000"/>
                </a:solidFill>
                <a:latin typeface=".VnTime" pitchFamily="34" charset="0"/>
              </a:rPr>
              <a:t>trêi</a:t>
            </a:r>
            <a:r>
              <a:rPr lang="en-US" sz="2000" dirty="0">
                <a:solidFill>
                  <a:srgbClr val="FF0000"/>
                </a:solidFill>
                <a:latin typeface=".VnTime" pitchFamily="34" charset="0"/>
              </a:rPr>
              <a:t> </a:t>
            </a:r>
            <a:r>
              <a:rPr lang="en-US" sz="2000" dirty="0" err="1">
                <a:solidFill>
                  <a:srgbClr val="FF0000"/>
                </a:solidFill>
                <a:latin typeface=".VnTime" pitchFamily="34" charset="0"/>
              </a:rPr>
              <a:t>lÆn</a:t>
            </a:r>
            <a:r>
              <a:rPr lang="en-US" sz="2000" dirty="0">
                <a:solidFill>
                  <a:srgbClr val="FF0000"/>
                </a:solidFill>
                <a:latin typeface=".VnTime" pitchFamily="34" charset="0"/>
              </a:rPr>
              <a:t> </a:t>
            </a:r>
            <a:r>
              <a:rPr lang="en-US" sz="2000" dirty="0" err="1">
                <a:solidFill>
                  <a:srgbClr val="FF0000"/>
                </a:solidFill>
                <a:latin typeface=".VnTime" pitchFamily="34" charset="0"/>
              </a:rPr>
              <a:t>kh«ng</a:t>
            </a:r>
            <a:r>
              <a:rPr lang="en-US" sz="2000" dirty="0">
                <a:solidFill>
                  <a:srgbClr val="FF0000"/>
                </a:solidFill>
                <a:latin typeface=".VnTime" pitchFamily="34" charset="0"/>
              </a:rPr>
              <a:t> </a:t>
            </a:r>
            <a:r>
              <a:rPr lang="en-US" sz="2000" dirty="0" err="1">
                <a:solidFill>
                  <a:srgbClr val="FF0000"/>
                </a:solidFill>
                <a:latin typeface=".VnTime" pitchFamily="34" charset="0"/>
              </a:rPr>
              <a:t>kiÕm</a:t>
            </a:r>
            <a:r>
              <a:rPr lang="en-US" sz="2000" dirty="0">
                <a:solidFill>
                  <a:srgbClr val="FF0000"/>
                </a:solidFill>
                <a:latin typeface=".VnTime" pitchFamily="34" charset="0"/>
              </a:rPr>
              <a:t> ®©u </a:t>
            </a:r>
            <a:r>
              <a:rPr lang="en-US" sz="2000" dirty="0" err="1">
                <a:solidFill>
                  <a:srgbClr val="FF0000"/>
                </a:solidFill>
                <a:latin typeface=".VnTime" pitchFamily="34" charset="0"/>
              </a:rPr>
              <a:t>ra</a:t>
            </a:r>
            <a:r>
              <a:rPr lang="en-US" sz="2000" dirty="0">
                <a:solidFill>
                  <a:srgbClr val="FF0000"/>
                </a:solidFill>
                <a:latin typeface=".VnTime" pitchFamily="34" charset="0"/>
              </a:rPr>
              <a:t> </a:t>
            </a:r>
            <a:r>
              <a:rPr lang="en-US" sz="2000" dirty="0" err="1">
                <a:solidFill>
                  <a:srgbClr val="FF0000"/>
                </a:solidFill>
                <a:latin typeface=".VnTime" pitchFamily="34" charset="0"/>
              </a:rPr>
              <a:t>mét</a:t>
            </a:r>
            <a:r>
              <a:rPr lang="en-US" sz="2000" dirty="0">
                <a:solidFill>
                  <a:srgbClr val="FF0000"/>
                </a:solidFill>
                <a:latin typeface=".VnTime" pitchFamily="34" charset="0"/>
              </a:rPr>
              <a:t> </a:t>
            </a:r>
            <a:r>
              <a:rPr lang="en-US" sz="2000" dirty="0" err="1">
                <a:solidFill>
                  <a:srgbClr val="FF0000"/>
                </a:solidFill>
                <a:latin typeface=".VnTime" pitchFamily="34" charset="0"/>
              </a:rPr>
              <a:t>bãng</a:t>
            </a:r>
            <a:r>
              <a:rPr lang="en-US" sz="2000" dirty="0">
                <a:solidFill>
                  <a:srgbClr val="FF0000"/>
                </a:solidFill>
                <a:latin typeface=".VnTime" pitchFamily="34" charset="0"/>
              </a:rPr>
              <a:t> </a:t>
            </a:r>
            <a:r>
              <a:rPr lang="en-US" sz="2000" dirty="0" err="1">
                <a:solidFill>
                  <a:srgbClr val="FF0000"/>
                </a:solidFill>
                <a:latin typeface=".VnTime" pitchFamily="34" charset="0"/>
              </a:rPr>
              <a:t>c©y</a:t>
            </a:r>
            <a:r>
              <a:rPr lang="en-US" sz="2000" dirty="0">
                <a:solidFill>
                  <a:srgbClr val="FF0000"/>
                </a:solidFill>
                <a:latin typeface=".VnTime" pitchFamily="34" charset="0"/>
              </a:rPr>
              <a:t> ®Ó </a:t>
            </a:r>
            <a:r>
              <a:rPr lang="en-US" sz="2000" dirty="0" err="1">
                <a:solidFill>
                  <a:srgbClr val="FF0000"/>
                </a:solidFill>
                <a:latin typeface=".VnTime" pitchFamily="34" charset="0"/>
              </a:rPr>
              <a:t>tr¸nh</a:t>
            </a:r>
            <a:r>
              <a:rPr lang="en-US" sz="2000" dirty="0">
                <a:solidFill>
                  <a:srgbClr val="FF0000"/>
                </a:solidFill>
                <a:latin typeface=".VnTime" pitchFamily="34" charset="0"/>
              </a:rPr>
              <a:t> n¾ng. </a:t>
            </a:r>
            <a:r>
              <a:rPr lang="en-US" sz="2000" dirty="0" err="1">
                <a:solidFill>
                  <a:srgbClr val="FF0000"/>
                </a:solidFill>
                <a:latin typeface=".VnTime" pitchFamily="34" charset="0"/>
              </a:rPr>
              <a:t>Buæi</a:t>
            </a:r>
            <a:r>
              <a:rPr lang="en-US" sz="2000" dirty="0">
                <a:solidFill>
                  <a:srgbClr val="FF0000"/>
                </a:solidFill>
                <a:latin typeface=".VnTime" pitchFamily="34" charset="0"/>
              </a:rPr>
              <a:t> </a:t>
            </a:r>
            <a:r>
              <a:rPr lang="en-US" sz="2000" dirty="0" err="1">
                <a:solidFill>
                  <a:srgbClr val="FF0000"/>
                </a:solidFill>
                <a:latin typeface=".VnTime" pitchFamily="34" charset="0"/>
              </a:rPr>
              <a:t>s¸ng</a:t>
            </a:r>
            <a:r>
              <a:rPr lang="en-US" sz="2000" dirty="0">
                <a:solidFill>
                  <a:srgbClr val="FF0000"/>
                </a:solidFill>
                <a:latin typeface=".VnTime" pitchFamily="34" charset="0"/>
              </a:rPr>
              <a:t>, con </a:t>
            </a:r>
            <a:r>
              <a:rPr lang="en-US" sz="2000" dirty="0" err="1">
                <a:solidFill>
                  <a:srgbClr val="FF0000"/>
                </a:solidFill>
                <a:latin typeface=".VnTime" pitchFamily="34" charset="0"/>
              </a:rPr>
              <a:t>kªnh</a:t>
            </a:r>
            <a:r>
              <a:rPr lang="en-US" sz="2000" dirty="0">
                <a:solidFill>
                  <a:srgbClr val="FF0000"/>
                </a:solidFill>
                <a:latin typeface=".VnTime" pitchFamily="34" charset="0"/>
              </a:rPr>
              <a:t> </a:t>
            </a:r>
            <a:r>
              <a:rPr lang="en-US" sz="2000" dirty="0" err="1">
                <a:solidFill>
                  <a:srgbClr val="FF0000"/>
                </a:solidFill>
                <a:latin typeface=".VnTime" pitchFamily="34" charset="0"/>
              </a:rPr>
              <a:t>cßn</a:t>
            </a:r>
            <a:r>
              <a:rPr lang="en-US" sz="2000" dirty="0">
                <a:solidFill>
                  <a:srgbClr val="FF0000"/>
                </a:solidFill>
                <a:latin typeface=".VnTime" pitchFamily="34" charset="0"/>
              </a:rPr>
              <a:t> </a:t>
            </a:r>
            <a:r>
              <a:rPr lang="en-US" sz="2000" dirty="0" err="1">
                <a:solidFill>
                  <a:srgbClr val="FF0000"/>
                </a:solidFill>
                <a:latin typeface=".VnTime" pitchFamily="34" charset="0"/>
              </a:rPr>
              <a:t>ph¬n</a:t>
            </a:r>
            <a:r>
              <a:rPr lang="en-US" sz="2000" dirty="0">
                <a:solidFill>
                  <a:srgbClr val="FF0000"/>
                </a:solidFill>
                <a:latin typeface=".VnTime" pitchFamily="34" charset="0"/>
              </a:rPr>
              <a:t> </a:t>
            </a:r>
            <a:r>
              <a:rPr lang="en-US" sz="2000" dirty="0" err="1">
                <a:solidFill>
                  <a:srgbClr val="FF0000"/>
                </a:solidFill>
                <a:latin typeface=".VnTime" pitchFamily="34" charset="0"/>
              </a:rPr>
              <a:t>phít</a:t>
            </a:r>
            <a:r>
              <a:rPr lang="en-US" sz="2000" dirty="0">
                <a:solidFill>
                  <a:srgbClr val="FF0000"/>
                </a:solidFill>
                <a:latin typeface=".VnTime" pitchFamily="34" charset="0"/>
              </a:rPr>
              <a:t> </a:t>
            </a:r>
            <a:r>
              <a:rPr lang="en-US" sz="2000" dirty="0" err="1">
                <a:solidFill>
                  <a:srgbClr val="FF0000"/>
                </a:solidFill>
                <a:latin typeface=".VnTime" pitchFamily="34" charset="0"/>
              </a:rPr>
              <a:t>mµu</a:t>
            </a:r>
            <a:r>
              <a:rPr lang="en-US" sz="2000" dirty="0">
                <a:solidFill>
                  <a:srgbClr val="FF0000"/>
                </a:solidFill>
                <a:latin typeface=".VnTime" pitchFamily="34" charset="0"/>
              </a:rPr>
              <a:t> ®µo, </a:t>
            </a:r>
            <a:r>
              <a:rPr lang="en-US" sz="2000" dirty="0" err="1">
                <a:solidFill>
                  <a:srgbClr val="FF0000"/>
                </a:solidFill>
                <a:latin typeface=".VnTime" pitchFamily="34" charset="0"/>
              </a:rPr>
              <a:t>gi÷a</a:t>
            </a:r>
            <a:r>
              <a:rPr lang="en-US" sz="2000" dirty="0">
                <a:solidFill>
                  <a:srgbClr val="FF0000"/>
                </a:solidFill>
                <a:latin typeface=".VnTime" pitchFamily="34" charset="0"/>
              </a:rPr>
              <a:t> </a:t>
            </a:r>
            <a:r>
              <a:rPr lang="en-US" sz="2000" dirty="0" err="1" smtClean="0">
                <a:solidFill>
                  <a:srgbClr val="FF0000"/>
                </a:solidFill>
                <a:latin typeface="Times New Roman" pitchFamily="18" charset="0"/>
                <a:cs typeface="Times New Roman" pitchFamily="18" charset="0"/>
              </a:rPr>
              <a:t>trư­a</a:t>
            </a:r>
            <a:r>
              <a:rPr lang="en-US" sz="2000" dirty="0" smtClean="0">
                <a:solidFill>
                  <a:srgbClr val="FF0000"/>
                </a:solidFill>
                <a:latin typeface=".VnTime" pitchFamily="34" charset="0"/>
              </a:rPr>
              <a:t> </a:t>
            </a:r>
            <a:r>
              <a:rPr lang="en-US" sz="2000" dirty="0" err="1">
                <a:solidFill>
                  <a:srgbClr val="FF0000"/>
                </a:solidFill>
                <a:latin typeface=".VnTime" pitchFamily="34" charset="0"/>
              </a:rPr>
              <a:t>bçng</a:t>
            </a:r>
            <a:r>
              <a:rPr lang="en-US" sz="2000" dirty="0">
                <a:solidFill>
                  <a:srgbClr val="FF0000"/>
                </a:solidFill>
                <a:latin typeface=".VnTime" pitchFamily="34" charset="0"/>
              </a:rPr>
              <a:t> ho¸ </a:t>
            </a:r>
            <a:r>
              <a:rPr lang="en-US" sz="2000" dirty="0" err="1">
                <a:solidFill>
                  <a:srgbClr val="FF0000"/>
                </a:solidFill>
                <a:latin typeface=".VnTime" pitchFamily="34" charset="0"/>
              </a:rPr>
              <a:t>ra</a:t>
            </a:r>
            <a:r>
              <a:rPr lang="en-US" sz="2000" dirty="0">
                <a:solidFill>
                  <a:srgbClr val="FF0000"/>
                </a:solidFill>
                <a:latin typeface=".VnTime" pitchFamily="34" charset="0"/>
              </a:rPr>
              <a:t> </a:t>
            </a:r>
            <a:r>
              <a:rPr lang="en-US" sz="2000" dirty="0" err="1">
                <a:solidFill>
                  <a:srgbClr val="FF0000"/>
                </a:solidFill>
                <a:latin typeface=".VnTime" pitchFamily="34" charset="0"/>
              </a:rPr>
              <a:t>mét</a:t>
            </a:r>
            <a:r>
              <a:rPr lang="en-US" sz="2000" dirty="0">
                <a:solidFill>
                  <a:srgbClr val="FF0000"/>
                </a:solidFill>
                <a:latin typeface=".VnTime" pitchFamily="34" charset="0"/>
              </a:rPr>
              <a:t> </a:t>
            </a:r>
            <a:r>
              <a:rPr lang="en-US" sz="2000" dirty="0" err="1">
                <a:solidFill>
                  <a:srgbClr val="FF0000"/>
                </a:solidFill>
                <a:latin typeface=".VnTime" pitchFamily="34" charset="0"/>
              </a:rPr>
              <a:t>dßng</a:t>
            </a:r>
            <a:r>
              <a:rPr lang="en-US" sz="2000" dirty="0">
                <a:solidFill>
                  <a:srgbClr val="FF0000"/>
                </a:solidFill>
                <a:latin typeface=".VnTime" pitchFamily="34" charset="0"/>
              </a:rPr>
              <a:t> </a:t>
            </a:r>
            <a:r>
              <a:rPr lang="en-US" sz="2000" dirty="0" err="1">
                <a:solidFill>
                  <a:srgbClr val="FF0000"/>
                </a:solidFill>
                <a:latin typeface=".VnTime" pitchFamily="34" charset="0"/>
              </a:rPr>
              <a:t>thuû</a:t>
            </a:r>
            <a:r>
              <a:rPr lang="en-US" sz="2000" dirty="0">
                <a:solidFill>
                  <a:srgbClr val="FF0000"/>
                </a:solidFill>
                <a:latin typeface=".VnTime" pitchFamily="34" charset="0"/>
              </a:rPr>
              <a:t> </a:t>
            </a:r>
            <a:r>
              <a:rPr lang="en-US" sz="2000" dirty="0" err="1">
                <a:solidFill>
                  <a:srgbClr val="FF0000"/>
                </a:solidFill>
                <a:latin typeface=".VnTime" pitchFamily="34" charset="0"/>
              </a:rPr>
              <a:t>ng©n</a:t>
            </a:r>
            <a:r>
              <a:rPr lang="en-US" sz="2000" dirty="0">
                <a:solidFill>
                  <a:srgbClr val="FF0000"/>
                </a:solidFill>
                <a:latin typeface=".VnTime" pitchFamily="34" charset="0"/>
              </a:rPr>
              <a:t> </a:t>
            </a:r>
            <a:r>
              <a:rPr lang="en-US" sz="2000" dirty="0" err="1">
                <a:solidFill>
                  <a:srgbClr val="FF0000"/>
                </a:solidFill>
                <a:latin typeface=".VnTime" pitchFamily="34" charset="0"/>
              </a:rPr>
              <a:t>cuån</a:t>
            </a:r>
            <a:r>
              <a:rPr lang="en-US" sz="2000" dirty="0">
                <a:solidFill>
                  <a:srgbClr val="FF0000"/>
                </a:solidFill>
                <a:latin typeface=".VnTime" pitchFamily="34" charset="0"/>
              </a:rPr>
              <a:t> </a:t>
            </a:r>
            <a:r>
              <a:rPr lang="en-US" sz="2000" dirty="0" err="1">
                <a:solidFill>
                  <a:srgbClr val="FF0000"/>
                </a:solidFill>
                <a:latin typeface=".VnTime" pitchFamily="34" charset="0"/>
              </a:rPr>
              <a:t>cuén</a:t>
            </a:r>
            <a:r>
              <a:rPr lang="en-US" sz="2000" dirty="0">
                <a:solidFill>
                  <a:srgbClr val="FF0000"/>
                </a:solidFill>
                <a:latin typeface=".VnTime" pitchFamily="34" charset="0"/>
              </a:rPr>
              <a:t> lo¸ m¾t, </a:t>
            </a:r>
            <a:r>
              <a:rPr lang="en-US" sz="2000" dirty="0" err="1">
                <a:solidFill>
                  <a:srgbClr val="FF0000"/>
                </a:solidFill>
                <a:latin typeface=".VnTime" pitchFamily="34" charset="0"/>
              </a:rPr>
              <a:t>råi</a:t>
            </a:r>
            <a:r>
              <a:rPr lang="en-US" sz="2000" dirty="0">
                <a:solidFill>
                  <a:srgbClr val="FF0000"/>
                </a:solidFill>
                <a:latin typeface=".VnTime" pitchFamily="34" charset="0"/>
              </a:rPr>
              <a:t> </a:t>
            </a:r>
            <a:r>
              <a:rPr lang="en-US" sz="2000" dirty="0" err="1">
                <a:solidFill>
                  <a:srgbClr val="FF0000"/>
                </a:solidFill>
                <a:latin typeface=".VnTime" pitchFamily="34" charset="0"/>
              </a:rPr>
              <a:t>dÇn</a:t>
            </a:r>
            <a:r>
              <a:rPr lang="en-US" sz="2000" dirty="0">
                <a:solidFill>
                  <a:srgbClr val="FF0000"/>
                </a:solidFill>
                <a:latin typeface=".VnTime" pitchFamily="34" charset="0"/>
              </a:rPr>
              <a:t> </a:t>
            </a:r>
            <a:r>
              <a:rPr lang="en-US" sz="2000" dirty="0" err="1">
                <a:solidFill>
                  <a:srgbClr val="FF0000"/>
                </a:solidFill>
                <a:latin typeface=".VnTime" pitchFamily="34" charset="0"/>
              </a:rPr>
              <a:t>dÇn</a:t>
            </a:r>
            <a:r>
              <a:rPr lang="en-US" sz="2000" dirty="0">
                <a:solidFill>
                  <a:srgbClr val="FF0000"/>
                </a:solidFill>
                <a:latin typeface=".VnTime" pitchFamily="34" charset="0"/>
              </a:rPr>
              <a:t> </a:t>
            </a:r>
            <a:r>
              <a:rPr lang="en-US" sz="2000" dirty="0" err="1">
                <a:solidFill>
                  <a:srgbClr val="FF0000"/>
                </a:solidFill>
                <a:latin typeface=".VnTime" pitchFamily="34" charset="0"/>
              </a:rPr>
              <a:t>biÕn</a:t>
            </a:r>
            <a:r>
              <a:rPr lang="en-US" sz="2000" dirty="0">
                <a:solidFill>
                  <a:srgbClr val="FF0000"/>
                </a:solidFill>
                <a:latin typeface=".VnTime" pitchFamily="34" charset="0"/>
              </a:rPr>
              <a:t> </a:t>
            </a:r>
            <a:r>
              <a:rPr lang="en-US" sz="2000" dirty="0" err="1">
                <a:solidFill>
                  <a:srgbClr val="FF0000"/>
                </a:solidFill>
                <a:latin typeface=".VnTime" pitchFamily="34" charset="0"/>
              </a:rPr>
              <a:t>thµnh</a:t>
            </a:r>
            <a:r>
              <a:rPr lang="en-US" sz="2000" dirty="0">
                <a:solidFill>
                  <a:srgbClr val="FF0000"/>
                </a:solidFill>
                <a:latin typeface=".VnTime" pitchFamily="34" charset="0"/>
              </a:rPr>
              <a:t> </a:t>
            </a:r>
            <a:r>
              <a:rPr lang="en-US" sz="2000" dirty="0" err="1">
                <a:solidFill>
                  <a:srgbClr val="FF0000"/>
                </a:solidFill>
                <a:latin typeface=".VnTime" pitchFamily="34" charset="0"/>
              </a:rPr>
              <a:t>mét</a:t>
            </a:r>
            <a:r>
              <a:rPr lang="en-US" sz="2000" dirty="0">
                <a:solidFill>
                  <a:srgbClr val="FF0000"/>
                </a:solidFill>
                <a:latin typeface=".VnTime" pitchFamily="34" charset="0"/>
              </a:rPr>
              <a:t> con </a:t>
            </a:r>
            <a:r>
              <a:rPr lang="en-US" sz="2000" dirty="0" err="1">
                <a:solidFill>
                  <a:srgbClr val="FF0000"/>
                </a:solidFill>
                <a:latin typeface=".VnTime" pitchFamily="34" charset="0"/>
              </a:rPr>
              <a:t>suèi</a:t>
            </a:r>
            <a:r>
              <a:rPr lang="en-US" sz="2000" dirty="0">
                <a:solidFill>
                  <a:srgbClr val="FF0000"/>
                </a:solidFill>
                <a:latin typeface=".VnTime" pitchFamily="34" charset="0"/>
              </a:rPr>
              <a:t> </a:t>
            </a:r>
            <a:r>
              <a:rPr lang="en-US" sz="2000" dirty="0" err="1">
                <a:solidFill>
                  <a:srgbClr val="FF0000"/>
                </a:solidFill>
                <a:latin typeface=".VnTime" pitchFamily="34" charset="0"/>
              </a:rPr>
              <a:t>löa</a:t>
            </a:r>
            <a:r>
              <a:rPr lang="en-US" sz="2000" dirty="0">
                <a:solidFill>
                  <a:srgbClr val="FF0000"/>
                </a:solidFill>
                <a:latin typeface=".VnTime" pitchFamily="34" charset="0"/>
              </a:rPr>
              <a:t> </a:t>
            </a:r>
            <a:r>
              <a:rPr lang="en-US" sz="2000" dirty="0" err="1">
                <a:solidFill>
                  <a:srgbClr val="FF0000"/>
                </a:solidFill>
                <a:latin typeface=".VnTime" pitchFamily="34" charset="0"/>
              </a:rPr>
              <a:t>lóc</a:t>
            </a:r>
            <a:r>
              <a:rPr lang="en-US" sz="2000" dirty="0">
                <a:solidFill>
                  <a:srgbClr val="FF0000"/>
                </a:solidFill>
                <a:latin typeface=".VnTime" pitchFamily="34" charset="0"/>
              </a:rPr>
              <a:t> </a:t>
            </a:r>
            <a:r>
              <a:rPr lang="en-US" sz="2000" dirty="0" err="1">
                <a:solidFill>
                  <a:srgbClr val="FF0000"/>
                </a:solidFill>
                <a:latin typeface=".VnTime" pitchFamily="34" charset="0"/>
              </a:rPr>
              <a:t>trêi</a:t>
            </a:r>
            <a:r>
              <a:rPr lang="en-US" sz="2000" dirty="0">
                <a:solidFill>
                  <a:srgbClr val="FF0000"/>
                </a:solidFill>
                <a:latin typeface=".VnTime" pitchFamily="34" charset="0"/>
              </a:rPr>
              <a:t> </a:t>
            </a:r>
            <a:r>
              <a:rPr lang="en-US" sz="2000" dirty="0" err="1">
                <a:solidFill>
                  <a:srgbClr val="FF0000"/>
                </a:solidFill>
                <a:latin typeface=".VnTime" pitchFamily="34" charset="0"/>
              </a:rPr>
              <a:t>chiÒu</a:t>
            </a:r>
            <a:r>
              <a:rPr lang="en-US" sz="2000" dirty="0">
                <a:solidFill>
                  <a:srgbClr val="FF0000"/>
                </a:solidFill>
                <a:latin typeface=".VnTime" pitchFamily="34" charset="0"/>
              </a:rPr>
              <a:t>. </a:t>
            </a:r>
            <a:r>
              <a:rPr lang="en-US" sz="2000" dirty="0" err="1">
                <a:solidFill>
                  <a:srgbClr val="FF0000"/>
                </a:solidFill>
                <a:latin typeface=".VnTime" pitchFamily="34" charset="0"/>
              </a:rPr>
              <a:t>Cã</a:t>
            </a:r>
            <a:r>
              <a:rPr lang="en-US" sz="2000" dirty="0">
                <a:solidFill>
                  <a:srgbClr val="FF0000"/>
                </a:solidFill>
                <a:latin typeface=".VnTime" pitchFamily="34" charset="0"/>
              </a:rPr>
              <a:t> </a:t>
            </a:r>
            <a:r>
              <a:rPr lang="en-US" sz="2000" dirty="0" err="1">
                <a:solidFill>
                  <a:srgbClr val="FF0000"/>
                </a:solidFill>
                <a:latin typeface=".VnTime" pitchFamily="34" charset="0"/>
              </a:rPr>
              <a:t>lÏ</a:t>
            </a:r>
            <a:r>
              <a:rPr lang="en-US" sz="2000" dirty="0">
                <a:solidFill>
                  <a:srgbClr val="FF0000"/>
                </a:solidFill>
                <a:latin typeface=".VnTime" pitchFamily="34" charset="0"/>
              </a:rPr>
              <a:t> </a:t>
            </a:r>
            <a:r>
              <a:rPr lang="en-US" sz="2000" dirty="0" err="1">
                <a:solidFill>
                  <a:srgbClr val="FF0000"/>
                </a:solidFill>
                <a:latin typeface=".VnTime" pitchFamily="34" charset="0"/>
              </a:rPr>
              <a:t>bëi</a:t>
            </a:r>
            <a:r>
              <a:rPr lang="en-US" sz="2000" dirty="0">
                <a:solidFill>
                  <a:srgbClr val="FF0000"/>
                </a:solidFill>
                <a:latin typeface=".VnTime" pitchFamily="34" charset="0"/>
              </a:rPr>
              <a:t> </a:t>
            </a:r>
            <a:r>
              <a:rPr lang="en-US" sz="2000" dirty="0" err="1">
                <a:solidFill>
                  <a:srgbClr val="FF0000"/>
                </a:solidFill>
                <a:latin typeface=".VnTime" pitchFamily="34" charset="0"/>
              </a:rPr>
              <a:t>vËy</a:t>
            </a:r>
            <a:r>
              <a:rPr lang="en-US" sz="2000" dirty="0">
                <a:solidFill>
                  <a:srgbClr val="FF0000"/>
                </a:solidFill>
                <a:latin typeface=".VnTime" pitchFamily="34" charset="0"/>
              </a:rPr>
              <a:t> mµ </a:t>
            </a:r>
            <a:r>
              <a:rPr lang="en-US" sz="2000" dirty="0" err="1">
                <a:solidFill>
                  <a:srgbClr val="FF0000"/>
                </a:solidFill>
                <a:latin typeface=".VnTime" pitchFamily="34" charset="0"/>
              </a:rPr>
              <a:t>nã</a:t>
            </a:r>
            <a:r>
              <a:rPr lang="en-US" sz="2000" dirty="0">
                <a:solidFill>
                  <a:srgbClr val="FF0000"/>
                </a:solidFill>
                <a:latin typeface=".VnTime" pitchFamily="34" charset="0"/>
              </a:rPr>
              <a:t> ®­</a:t>
            </a:r>
            <a:r>
              <a:rPr lang="en-US" sz="2000" dirty="0" err="1">
                <a:solidFill>
                  <a:srgbClr val="FF0000"/>
                </a:solidFill>
                <a:latin typeface="Times New Roman" pitchFamily="18" charset="0"/>
                <a:cs typeface="Times New Roman" pitchFamily="18" charset="0"/>
              </a:rPr>
              <a:t>ư</a:t>
            </a:r>
            <a:r>
              <a:rPr lang="en-US" sz="2000" dirty="0" err="1">
                <a:solidFill>
                  <a:srgbClr val="FF0000"/>
                </a:solidFill>
                <a:latin typeface=".VnTime" pitchFamily="34" charset="0"/>
              </a:rPr>
              <a:t>îc</a:t>
            </a:r>
            <a:r>
              <a:rPr lang="en-US" sz="2000" dirty="0">
                <a:solidFill>
                  <a:srgbClr val="FF0000"/>
                </a:solidFill>
                <a:latin typeface=".VnTime" pitchFamily="34" charset="0"/>
              </a:rPr>
              <a:t> </a:t>
            </a:r>
            <a:r>
              <a:rPr lang="en-US" sz="2000" dirty="0" err="1">
                <a:solidFill>
                  <a:srgbClr val="FF0000"/>
                </a:solidFill>
                <a:latin typeface=".VnTime" pitchFamily="34" charset="0"/>
              </a:rPr>
              <a:t>gäi</a:t>
            </a:r>
            <a:r>
              <a:rPr lang="en-US" sz="2000" dirty="0">
                <a:solidFill>
                  <a:srgbClr val="FF0000"/>
                </a:solidFill>
                <a:latin typeface=".VnTime" pitchFamily="34" charset="0"/>
              </a:rPr>
              <a:t> lµ </a:t>
            </a:r>
            <a:r>
              <a:rPr lang="en-US" sz="2000" dirty="0" err="1">
                <a:solidFill>
                  <a:srgbClr val="FF0000"/>
                </a:solidFill>
                <a:latin typeface=".VnTime" pitchFamily="34" charset="0"/>
              </a:rPr>
              <a:t>kªnh</a:t>
            </a:r>
            <a:r>
              <a:rPr lang="en-US" sz="2000" dirty="0">
                <a:solidFill>
                  <a:srgbClr val="FF0000"/>
                </a:solidFill>
                <a:latin typeface=".VnTime" pitchFamily="34" charset="0"/>
              </a:rPr>
              <a:t> </a:t>
            </a:r>
            <a:r>
              <a:rPr lang="en-US" sz="2000" dirty="0" err="1">
                <a:solidFill>
                  <a:srgbClr val="FF0000"/>
                </a:solidFill>
                <a:latin typeface=".VnTime" pitchFamily="34" charset="0"/>
              </a:rPr>
              <a:t>MÆt</a:t>
            </a:r>
            <a:r>
              <a:rPr lang="en-US" sz="2000" dirty="0">
                <a:solidFill>
                  <a:srgbClr val="FF0000"/>
                </a:solidFill>
                <a:latin typeface=".VnTime" pitchFamily="34" charset="0"/>
              </a:rPr>
              <a:t> </a:t>
            </a:r>
            <a:r>
              <a:rPr lang="en-US" sz="2000" dirty="0" err="1">
                <a:solidFill>
                  <a:srgbClr val="FF0000"/>
                </a:solidFill>
                <a:latin typeface=".VnTime" pitchFamily="34" charset="0"/>
              </a:rPr>
              <a:t>Trêi</a:t>
            </a:r>
            <a:r>
              <a:rPr lang="en-US" sz="2000" dirty="0">
                <a:solidFill>
                  <a:srgbClr val="FF0000"/>
                </a:solidFill>
                <a:latin typeface=".VnTime" pitchFamily="34" charset="0"/>
              </a:rPr>
              <a:t>.</a:t>
            </a:r>
          </a:p>
          <a:p>
            <a:pPr eaLnBrk="1" hangingPunct="1">
              <a:spcBef>
                <a:spcPct val="50000"/>
              </a:spcBef>
            </a:pPr>
            <a:r>
              <a:rPr lang="en-US" sz="2000" dirty="0" smtClean="0">
                <a:solidFill>
                  <a:srgbClr val="0000CC"/>
                </a:solidFill>
                <a:latin typeface=".VnTime" pitchFamily="34" charset="0"/>
              </a:rPr>
              <a:t>                                                                             </a:t>
            </a:r>
            <a:r>
              <a:rPr lang="en-US" sz="2000" i="1" dirty="0" smtClean="0">
                <a:solidFill>
                  <a:srgbClr val="0000CC"/>
                </a:solidFill>
                <a:latin typeface=".VnTime" pitchFamily="34" charset="0"/>
              </a:rPr>
              <a:t>Theo</a:t>
            </a:r>
            <a:r>
              <a:rPr lang="en-US" sz="2000" dirty="0" smtClean="0">
                <a:solidFill>
                  <a:srgbClr val="0000CC"/>
                </a:solidFill>
                <a:latin typeface=".VnTime" pitchFamily="34" charset="0"/>
              </a:rPr>
              <a:t> </a:t>
            </a:r>
            <a:r>
              <a:rPr lang="en-US" sz="2000" b="1" dirty="0" smtClean="0">
                <a:solidFill>
                  <a:srgbClr val="0000CC"/>
                </a:solidFill>
                <a:latin typeface=".VnTime" pitchFamily="34" charset="0"/>
              </a:rPr>
              <a:t>§</a:t>
            </a:r>
            <a:r>
              <a:rPr lang="en-US" sz="2000" b="1" dirty="0" err="1" smtClean="0">
                <a:solidFill>
                  <a:srgbClr val="0000CC"/>
                </a:solidFill>
                <a:latin typeface=".VnTime" pitchFamily="34" charset="0"/>
              </a:rPr>
              <a:t>oµn</a:t>
            </a:r>
            <a:r>
              <a:rPr lang="en-US" sz="2000" b="1" dirty="0" smtClean="0">
                <a:solidFill>
                  <a:srgbClr val="0000CC"/>
                </a:solidFill>
                <a:latin typeface=".VnTime" pitchFamily="34" charset="0"/>
              </a:rPr>
              <a:t> </a:t>
            </a:r>
            <a:r>
              <a:rPr lang="en-US" sz="2000" b="1" dirty="0" err="1" smtClean="0">
                <a:solidFill>
                  <a:srgbClr val="0000CC"/>
                </a:solidFill>
                <a:latin typeface=".VnTime" pitchFamily="34" charset="0"/>
              </a:rPr>
              <a:t>Giái</a:t>
            </a:r>
            <a:endParaRPr lang="en-US" sz="2000" dirty="0"/>
          </a:p>
        </p:txBody>
      </p:sp>
    </p:spTree>
    <p:extLst>
      <p:ext uri="{BB962C8B-B14F-4D97-AF65-F5344CB8AC3E}">
        <p14:creationId xmlns:p14="http://schemas.microsoft.com/office/powerpoint/2010/main" val="446519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257828" y="194156"/>
            <a:ext cx="883920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0000CC"/>
                </a:solidFill>
                <a:latin typeface=".VnTime" pitchFamily="34" charset="0"/>
              </a:rPr>
              <a:t>    a)  </a:t>
            </a:r>
            <a:r>
              <a:rPr lang="en-US" sz="1400" b="1" dirty="0" err="1">
                <a:solidFill>
                  <a:srgbClr val="0000CC"/>
                </a:solidFill>
                <a:latin typeface=".VnTime" pitchFamily="34" charset="0"/>
              </a:rPr>
              <a:t>BiÓn</a:t>
            </a:r>
            <a:r>
              <a:rPr lang="en-US" sz="1400" b="1" dirty="0">
                <a:solidFill>
                  <a:srgbClr val="0000CC"/>
                </a:solidFill>
                <a:latin typeface=".VnTime" pitchFamily="34" charset="0"/>
              </a:rPr>
              <a:t> </a:t>
            </a:r>
            <a:r>
              <a:rPr lang="en-US" sz="1400" b="1" dirty="0" err="1">
                <a:solidFill>
                  <a:srgbClr val="0000CC"/>
                </a:solidFill>
                <a:latin typeface=".VnTime" pitchFamily="34" charset="0"/>
              </a:rPr>
              <a:t>lu«n</a:t>
            </a:r>
            <a:r>
              <a:rPr lang="en-US" sz="1400" b="1" dirty="0">
                <a:solidFill>
                  <a:srgbClr val="0000CC"/>
                </a:solidFill>
                <a:latin typeface=".VnTime" pitchFamily="34" charset="0"/>
              </a:rPr>
              <a:t> </a:t>
            </a:r>
            <a:r>
              <a:rPr lang="en-US" sz="1400" b="1" dirty="0" err="1">
                <a:solidFill>
                  <a:srgbClr val="0000CC"/>
                </a:solidFill>
                <a:latin typeface=".VnTime" pitchFamily="34" charset="0"/>
              </a:rPr>
              <a:t>thay</a:t>
            </a:r>
            <a:r>
              <a:rPr lang="en-US" sz="1400" b="1" dirty="0">
                <a:solidFill>
                  <a:srgbClr val="0000CC"/>
                </a:solidFill>
                <a:latin typeface=".VnTime" pitchFamily="34" charset="0"/>
              </a:rPr>
              <a:t> ®</a:t>
            </a:r>
            <a:r>
              <a:rPr lang="en-US" sz="1400" b="1" dirty="0" err="1">
                <a:solidFill>
                  <a:srgbClr val="0000CC"/>
                </a:solidFill>
                <a:latin typeface=".VnTime" pitchFamily="34" charset="0"/>
              </a:rPr>
              <a:t>æi</a:t>
            </a:r>
            <a:r>
              <a:rPr lang="en-US" sz="1400" b="1" dirty="0">
                <a:solidFill>
                  <a:srgbClr val="0000CC"/>
                </a:solidFill>
                <a:latin typeface=".VnTime" pitchFamily="34" charset="0"/>
              </a:rPr>
              <a:t> </a:t>
            </a:r>
            <a:r>
              <a:rPr lang="en-US" sz="1400" b="1" dirty="0" err="1">
                <a:solidFill>
                  <a:srgbClr val="0000CC"/>
                </a:solidFill>
                <a:latin typeface=".VnTime" pitchFamily="34" charset="0"/>
              </a:rPr>
              <a:t>mµu</a:t>
            </a:r>
            <a:r>
              <a:rPr lang="en-US" sz="1400" b="1" dirty="0">
                <a:solidFill>
                  <a:srgbClr val="0000CC"/>
                </a:solidFill>
                <a:latin typeface=".VnTime" pitchFamily="34" charset="0"/>
              </a:rPr>
              <a:t> </a:t>
            </a:r>
            <a:r>
              <a:rPr lang="en-US" sz="1400" b="1" dirty="0" err="1">
                <a:solidFill>
                  <a:srgbClr val="0000CC"/>
                </a:solidFill>
                <a:latin typeface=".VnTime" pitchFamily="34" charset="0"/>
              </a:rPr>
              <a:t>tuú</a:t>
            </a:r>
            <a:r>
              <a:rPr lang="en-US" sz="1400" b="1" dirty="0">
                <a:solidFill>
                  <a:srgbClr val="0000CC"/>
                </a:solidFill>
                <a:latin typeface=".VnTime" pitchFamily="34" charset="0"/>
              </a:rPr>
              <a:t> </a:t>
            </a:r>
            <a:r>
              <a:rPr lang="en-US" sz="1400" b="1" dirty="0" err="1">
                <a:solidFill>
                  <a:srgbClr val="0000CC"/>
                </a:solidFill>
                <a:latin typeface=".VnTime" pitchFamily="34" charset="0"/>
              </a:rPr>
              <a:t>theo</a:t>
            </a:r>
            <a:r>
              <a:rPr lang="en-US" sz="1400" b="1" dirty="0">
                <a:solidFill>
                  <a:srgbClr val="0000CC"/>
                </a:solidFill>
                <a:latin typeface=".VnTime" pitchFamily="34" charset="0"/>
              </a:rPr>
              <a:t> s¾c </a:t>
            </a:r>
            <a:r>
              <a:rPr lang="en-US" sz="1400" b="1" dirty="0" err="1">
                <a:solidFill>
                  <a:srgbClr val="0000CC"/>
                </a:solidFill>
                <a:latin typeface=".VnTime" pitchFamily="34" charset="0"/>
              </a:rPr>
              <a:t>m©y</a:t>
            </a:r>
            <a:r>
              <a:rPr lang="en-US" sz="1400" b="1" dirty="0">
                <a:solidFill>
                  <a:srgbClr val="0000CC"/>
                </a:solidFill>
                <a:latin typeface=".VnTime" pitchFamily="34" charset="0"/>
              </a:rPr>
              <a:t> </a:t>
            </a:r>
            <a:r>
              <a:rPr lang="en-US" sz="1400" b="1" dirty="0" err="1">
                <a:solidFill>
                  <a:srgbClr val="0000CC"/>
                </a:solidFill>
                <a:latin typeface=".VnTime" pitchFamily="34" charset="0"/>
              </a:rPr>
              <a:t>trêi</a:t>
            </a:r>
            <a:r>
              <a:rPr lang="en-US" sz="1400" b="1" dirty="0">
                <a:solidFill>
                  <a:srgbClr val="0000CC"/>
                </a:solidFill>
                <a:latin typeface=".VnTime" pitchFamily="34" charset="0"/>
              </a:rPr>
              <a:t>. </a:t>
            </a:r>
            <a:r>
              <a:rPr lang="en-US" sz="1400" b="1" dirty="0" err="1">
                <a:solidFill>
                  <a:srgbClr val="0000CC"/>
                </a:solidFill>
                <a:latin typeface=".VnTime" pitchFamily="34" charset="0"/>
              </a:rPr>
              <a:t>Trêi</a:t>
            </a:r>
            <a:r>
              <a:rPr lang="en-US" sz="1400" b="1" dirty="0">
                <a:solidFill>
                  <a:srgbClr val="0000CC"/>
                </a:solidFill>
                <a:latin typeface=".VnTime" pitchFamily="34" charset="0"/>
              </a:rPr>
              <a:t> </a:t>
            </a:r>
            <a:r>
              <a:rPr lang="en-US" sz="1400" b="1" dirty="0" err="1">
                <a:solidFill>
                  <a:srgbClr val="0000CC"/>
                </a:solidFill>
                <a:latin typeface=".VnTime" pitchFamily="34" charset="0"/>
              </a:rPr>
              <a:t>xanh</a:t>
            </a:r>
            <a:r>
              <a:rPr lang="en-US" sz="1400" b="1" dirty="0">
                <a:solidFill>
                  <a:srgbClr val="0000CC"/>
                </a:solidFill>
                <a:latin typeface=".VnTime" pitchFamily="34" charset="0"/>
              </a:rPr>
              <a:t> th¼m, </a:t>
            </a:r>
            <a:r>
              <a:rPr lang="en-US" sz="1400" b="1" dirty="0" err="1">
                <a:solidFill>
                  <a:srgbClr val="0000CC"/>
                </a:solidFill>
                <a:latin typeface=".VnTime" pitchFamily="34" charset="0"/>
              </a:rPr>
              <a:t>biÓn</a:t>
            </a:r>
            <a:r>
              <a:rPr lang="en-US" sz="1400" b="1" dirty="0">
                <a:solidFill>
                  <a:srgbClr val="0000CC"/>
                </a:solidFill>
                <a:latin typeface=".VnTime" pitchFamily="34" charset="0"/>
              </a:rPr>
              <a:t> </a:t>
            </a:r>
            <a:r>
              <a:rPr lang="en-US" sz="1400" b="1" dirty="0" err="1">
                <a:solidFill>
                  <a:srgbClr val="0000CC"/>
                </a:solidFill>
                <a:latin typeface=".VnTime" pitchFamily="34" charset="0"/>
              </a:rPr>
              <a:t>còng</a:t>
            </a:r>
            <a:r>
              <a:rPr lang="en-US" sz="1400" b="1" dirty="0">
                <a:solidFill>
                  <a:srgbClr val="0000CC"/>
                </a:solidFill>
                <a:latin typeface=".VnTime" pitchFamily="34" charset="0"/>
              </a:rPr>
              <a:t> th¼m </a:t>
            </a:r>
            <a:r>
              <a:rPr lang="en-US" sz="1400" b="1" dirty="0" err="1">
                <a:solidFill>
                  <a:srgbClr val="0000CC"/>
                </a:solidFill>
                <a:latin typeface=".VnTime" pitchFamily="34" charset="0"/>
              </a:rPr>
              <a:t>xanh</a:t>
            </a:r>
            <a:r>
              <a:rPr lang="en-US" sz="1400" b="1" dirty="0">
                <a:solidFill>
                  <a:srgbClr val="0000CC"/>
                </a:solidFill>
                <a:latin typeface=".VnTime" pitchFamily="34" charset="0"/>
              </a:rPr>
              <a:t>, </a:t>
            </a:r>
            <a:r>
              <a:rPr lang="en-US" sz="1400" b="1" dirty="0" err="1" smtClean="0">
                <a:solidFill>
                  <a:srgbClr val="0000CC"/>
                </a:solidFill>
                <a:latin typeface=".VnTime" pitchFamily="34" charset="0"/>
              </a:rPr>
              <a:t>nh</a:t>
            </a:r>
            <a:r>
              <a:rPr lang="en-US" sz="1400" b="1" dirty="0" err="1">
                <a:solidFill>
                  <a:srgbClr val="0000CC"/>
                </a:solidFill>
                <a:latin typeface="Times New Roman" pitchFamily="18" charset="0"/>
                <a:cs typeface="Times New Roman" pitchFamily="18" charset="0"/>
              </a:rPr>
              <a:t>ư</a:t>
            </a:r>
            <a:r>
              <a:rPr lang="en-US" sz="1400" b="1" dirty="0" smtClean="0">
                <a:solidFill>
                  <a:srgbClr val="0000CC"/>
                </a:solidFill>
                <a:latin typeface=".VnTime" pitchFamily="34" charset="0"/>
              </a:rPr>
              <a:t>­ </a:t>
            </a:r>
            <a:r>
              <a:rPr lang="en-US" sz="1400" b="1" dirty="0" err="1">
                <a:solidFill>
                  <a:srgbClr val="0000CC"/>
                </a:solidFill>
                <a:latin typeface=".VnTime" pitchFamily="34" charset="0"/>
              </a:rPr>
              <a:t>d©ng</a:t>
            </a:r>
            <a:r>
              <a:rPr lang="en-US" sz="1400" b="1" dirty="0">
                <a:solidFill>
                  <a:srgbClr val="0000CC"/>
                </a:solidFill>
                <a:latin typeface=".VnTime" pitchFamily="34" charset="0"/>
              </a:rPr>
              <a:t> </a:t>
            </a:r>
            <a:r>
              <a:rPr lang="en-US" sz="1400" b="1" dirty="0" err="1">
                <a:solidFill>
                  <a:srgbClr val="0000CC"/>
                </a:solidFill>
                <a:latin typeface=".VnTime" pitchFamily="34" charset="0"/>
              </a:rPr>
              <a:t>cao</a:t>
            </a:r>
            <a:r>
              <a:rPr lang="en-US" sz="1400" b="1" dirty="0">
                <a:solidFill>
                  <a:srgbClr val="0000CC"/>
                </a:solidFill>
                <a:latin typeface=".VnTime" pitchFamily="34" charset="0"/>
              </a:rPr>
              <a:t> </a:t>
            </a:r>
            <a:r>
              <a:rPr lang="en-US" sz="1400" b="1" dirty="0" err="1">
                <a:solidFill>
                  <a:srgbClr val="0000CC"/>
                </a:solidFill>
                <a:latin typeface=".VnTime" pitchFamily="34" charset="0"/>
              </a:rPr>
              <a:t>lªn</a:t>
            </a:r>
            <a:r>
              <a:rPr lang="en-US" sz="1400" b="1" dirty="0">
                <a:solidFill>
                  <a:srgbClr val="0000CC"/>
                </a:solidFill>
                <a:latin typeface=".VnTime" pitchFamily="34" charset="0"/>
              </a:rPr>
              <a:t>, ch¾c </a:t>
            </a:r>
            <a:r>
              <a:rPr lang="en-US" sz="1400" b="1" dirty="0" err="1">
                <a:solidFill>
                  <a:srgbClr val="0000CC"/>
                </a:solidFill>
                <a:latin typeface=".VnTime" pitchFamily="34" charset="0"/>
              </a:rPr>
              <a:t>nÞch</a:t>
            </a:r>
            <a:r>
              <a:rPr lang="en-US" sz="1400" b="1" dirty="0">
                <a:solidFill>
                  <a:srgbClr val="0000CC"/>
                </a:solidFill>
                <a:latin typeface=".VnTime" pitchFamily="34" charset="0"/>
              </a:rPr>
              <a:t>  </a:t>
            </a:r>
            <a:r>
              <a:rPr lang="en-US" sz="1400" b="1" dirty="0" err="1">
                <a:solidFill>
                  <a:srgbClr val="0000CC"/>
                </a:solidFill>
                <a:latin typeface=".VnTime" pitchFamily="34" charset="0"/>
              </a:rPr>
              <a:t>Trêi</a:t>
            </a:r>
            <a:r>
              <a:rPr lang="en-US" sz="1400" b="1" dirty="0">
                <a:solidFill>
                  <a:srgbClr val="0000CC"/>
                </a:solidFill>
                <a:latin typeface=".VnTime" pitchFamily="34" charset="0"/>
              </a:rPr>
              <a:t> </a:t>
            </a:r>
            <a:r>
              <a:rPr lang="en-US" sz="1400" b="1" dirty="0" err="1">
                <a:solidFill>
                  <a:srgbClr val="0000CC"/>
                </a:solidFill>
                <a:latin typeface=".VnTime" pitchFamily="34" charset="0"/>
              </a:rPr>
              <a:t>r¶i</a:t>
            </a:r>
            <a:r>
              <a:rPr lang="en-US" sz="1400" b="1" dirty="0">
                <a:solidFill>
                  <a:srgbClr val="0000CC"/>
                </a:solidFill>
                <a:latin typeface=".VnTime" pitchFamily="34" charset="0"/>
              </a:rPr>
              <a:t> </a:t>
            </a:r>
            <a:r>
              <a:rPr lang="en-US" sz="1400" b="1" dirty="0" err="1">
                <a:solidFill>
                  <a:srgbClr val="0000CC"/>
                </a:solidFill>
                <a:latin typeface=".VnTime" pitchFamily="34" charset="0"/>
              </a:rPr>
              <a:t>m©y</a:t>
            </a:r>
            <a:r>
              <a:rPr lang="en-US" sz="1400" b="1" dirty="0">
                <a:solidFill>
                  <a:srgbClr val="0000CC"/>
                </a:solidFill>
                <a:latin typeface=".VnTime" pitchFamily="34" charset="0"/>
              </a:rPr>
              <a:t> tr¾ng nh¹t, </a:t>
            </a:r>
            <a:r>
              <a:rPr lang="en-US" sz="1400" b="1" dirty="0" err="1">
                <a:solidFill>
                  <a:srgbClr val="0000CC"/>
                </a:solidFill>
                <a:latin typeface=".VnTime" pitchFamily="34" charset="0"/>
              </a:rPr>
              <a:t>biÓn</a:t>
            </a:r>
            <a:r>
              <a:rPr lang="en-US" sz="1400" b="1" dirty="0">
                <a:solidFill>
                  <a:srgbClr val="0000CC"/>
                </a:solidFill>
                <a:latin typeface=".VnTime" pitchFamily="34" charset="0"/>
              </a:rPr>
              <a:t> </a:t>
            </a:r>
            <a:r>
              <a:rPr lang="en-US" sz="1400" b="1" dirty="0" err="1">
                <a:solidFill>
                  <a:srgbClr val="0000CC"/>
                </a:solidFill>
                <a:latin typeface=".VnTime" pitchFamily="34" charset="0"/>
              </a:rPr>
              <a:t>còng</a:t>
            </a:r>
            <a:r>
              <a:rPr lang="en-US" sz="1400" b="1" dirty="0">
                <a:solidFill>
                  <a:srgbClr val="0000CC"/>
                </a:solidFill>
                <a:latin typeface=".VnTime" pitchFamily="34" charset="0"/>
              </a:rPr>
              <a:t> m¬ </a:t>
            </a:r>
            <a:r>
              <a:rPr lang="en-US" sz="1400" b="1" dirty="0" err="1">
                <a:solidFill>
                  <a:srgbClr val="0000CC"/>
                </a:solidFill>
                <a:latin typeface=".VnTime" pitchFamily="34" charset="0"/>
              </a:rPr>
              <a:t>mµng</a:t>
            </a:r>
            <a:r>
              <a:rPr lang="en-US" sz="1400" b="1" dirty="0">
                <a:solidFill>
                  <a:srgbClr val="0000CC"/>
                </a:solidFill>
                <a:latin typeface=".VnTime" pitchFamily="34" charset="0"/>
              </a:rPr>
              <a:t> </a:t>
            </a:r>
            <a:r>
              <a:rPr lang="en-US" sz="1400" b="1" dirty="0" err="1">
                <a:solidFill>
                  <a:srgbClr val="0000CC"/>
                </a:solidFill>
                <a:latin typeface=".VnTime" pitchFamily="34" charset="0"/>
              </a:rPr>
              <a:t>dÞu</a:t>
            </a:r>
            <a:r>
              <a:rPr lang="en-US" sz="1400" b="1" dirty="0">
                <a:solidFill>
                  <a:srgbClr val="0000CC"/>
                </a:solidFill>
                <a:latin typeface=".VnTime" pitchFamily="34" charset="0"/>
              </a:rPr>
              <a:t> </a:t>
            </a:r>
            <a:r>
              <a:rPr lang="en-US" sz="1400" b="1" dirty="0" err="1">
                <a:solidFill>
                  <a:srgbClr val="0000CC"/>
                </a:solidFill>
                <a:latin typeface=".VnTime" pitchFamily="34" charset="0"/>
              </a:rPr>
              <a:t>h¬i</a:t>
            </a:r>
            <a:r>
              <a:rPr lang="en-US" sz="1400" b="1" dirty="0">
                <a:solidFill>
                  <a:srgbClr val="0000CC"/>
                </a:solidFill>
                <a:latin typeface=".VnTime" pitchFamily="34" charset="0"/>
              </a:rPr>
              <a:t> </a:t>
            </a:r>
            <a:r>
              <a:rPr lang="en-US" sz="1400" b="1" dirty="0" err="1" smtClean="0">
                <a:solidFill>
                  <a:srgbClr val="0000CC"/>
                </a:solidFill>
                <a:latin typeface=".VnTime" pitchFamily="34" charset="0"/>
              </a:rPr>
              <a:t>s</a:t>
            </a:r>
            <a:r>
              <a:rPr lang="en-US" sz="1400" b="1" dirty="0" err="1" smtClean="0">
                <a:solidFill>
                  <a:srgbClr val="0000CC"/>
                </a:solidFill>
                <a:latin typeface="Times New Roman" pitchFamily="18" charset="0"/>
                <a:cs typeface="Times New Roman" pitchFamily="18" charset="0"/>
              </a:rPr>
              <a:t>­ươ</a:t>
            </a:r>
            <a:r>
              <a:rPr lang="en-US" sz="1400" b="1" dirty="0" err="1" smtClean="0">
                <a:solidFill>
                  <a:srgbClr val="0000CC"/>
                </a:solidFill>
                <a:latin typeface=".VnTime" pitchFamily="34" charset="0"/>
              </a:rPr>
              <a:t>ng</a:t>
            </a:r>
            <a:r>
              <a:rPr lang="en-US" sz="1400" b="1" dirty="0">
                <a:solidFill>
                  <a:srgbClr val="0000CC"/>
                </a:solidFill>
                <a:latin typeface=".VnTime" pitchFamily="34" charset="0"/>
              </a:rPr>
              <a:t>.</a:t>
            </a:r>
            <a:r>
              <a:rPr lang="en-US" sz="1400" b="1" dirty="0">
                <a:solidFill>
                  <a:srgbClr val="993300"/>
                </a:solidFill>
                <a:latin typeface=".VnTime" pitchFamily="34" charset="0"/>
              </a:rPr>
              <a:t> </a:t>
            </a:r>
            <a:r>
              <a:rPr lang="en-US" sz="1400" b="1" dirty="0" err="1">
                <a:solidFill>
                  <a:srgbClr val="0000CC"/>
                </a:solidFill>
                <a:latin typeface=".VnTime" pitchFamily="34" charset="0"/>
              </a:rPr>
              <a:t>Trêi</a:t>
            </a:r>
            <a:r>
              <a:rPr lang="en-US" sz="1400" b="1" dirty="0">
                <a:solidFill>
                  <a:srgbClr val="0000CC"/>
                </a:solidFill>
                <a:latin typeface=".VnTime" pitchFamily="34" charset="0"/>
              </a:rPr>
              <a:t> ©m u </a:t>
            </a:r>
            <a:r>
              <a:rPr lang="en-US" sz="1400" b="1" dirty="0" err="1">
                <a:solidFill>
                  <a:srgbClr val="0000CC"/>
                </a:solidFill>
                <a:latin typeface=".VnTime" pitchFamily="34" charset="0"/>
              </a:rPr>
              <a:t>m©y</a:t>
            </a:r>
            <a:r>
              <a:rPr lang="en-US" sz="1400" b="1" dirty="0">
                <a:solidFill>
                  <a:srgbClr val="0000CC"/>
                </a:solidFill>
                <a:latin typeface=".VnTime" pitchFamily="34" charset="0"/>
              </a:rPr>
              <a:t> </a:t>
            </a:r>
            <a:r>
              <a:rPr lang="en-US" sz="1400" b="1" dirty="0" err="1" smtClean="0">
                <a:solidFill>
                  <a:srgbClr val="0000CC"/>
                </a:solidFill>
                <a:latin typeface="Times New Roman" pitchFamily="18" charset="0"/>
                <a:cs typeface="Times New Roman" pitchFamily="18" charset="0"/>
              </a:rPr>
              <a:t>mư­a</a:t>
            </a:r>
            <a:r>
              <a:rPr lang="en-US" sz="1400" b="1" dirty="0">
                <a:solidFill>
                  <a:srgbClr val="0000CC"/>
                </a:solidFill>
                <a:latin typeface=".VnTime" pitchFamily="34" charset="0"/>
              </a:rPr>
              <a:t>, </a:t>
            </a:r>
            <a:r>
              <a:rPr lang="en-US" sz="1400" b="1" dirty="0" err="1">
                <a:solidFill>
                  <a:srgbClr val="0000CC"/>
                </a:solidFill>
                <a:latin typeface=".VnTime" pitchFamily="34" charset="0"/>
              </a:rPr>
              <a:t>biÓn</a:t>
            </a:r>
            <a:r>
              <a:rPr lang="en-US" sz="1400" b="1" dirty="0">
                <a:solidFill>
                  <a:srgbClr val="0000CC"/>
                </a:solidFill>
                <a:latin typeface=".VnTime" pitchFamily="34" charset="0"/>
              </a:rPr>
              <a:t> </a:t>
            </a:r>
            <a:r>
              <a:rPr lang="en-US" sz="1400" b="1" dirty="0" err="1">
                <a:solidFill>
                  <a:srgbClr val="0000CC"/>
                </a:solidFill>
                <a:latin typeface=".VnTime" pitchFamily="34" charset="0"/>
              </a:rPr>
              <a:t>còng</a:t>
            </a:r>
            <a:r>
              <a:rPr lang="en-US" sz="1400" b="1" dirty="0">
                <a:solidFill>
                  <a:srgbClr val="0000CC"/>
                </a:solidFill>
                <a:latin typeface=".VnTime" pitchFamily="34" charset="0"/>
              </a:rPr>
              <a:t> </a:t>
            </a:r>
            <a:r>
              <a:rPr lang="en-US" sz="1400" b="1" dirty="0" err="1">
                <a:solidFill>
                  <a:srgbClr val="0000CC"/>
                </a:solidFill>
                <a:latin typeface=".VnTime" pitchFamily="34" charset="0"/>
              </a:rPr>
              <a:t>x¸m</a:t>
            </a:r>
            <a:r>
              <a:rPr lang="en-US" sz="1400" b="1" dirty="0">
                <a:solidFill>
                  <a:srgbClr val="0000CC"/>
                </a:solidFill>
                <a:latin typeface=".VnTime" pitchFamily="34" charset="0"/>
              </a:rPr>
              <a:t> </a:t>
            </a:r>
            <a:r>
              <a:rPr lang="en-US" sz="1400" b="1" dirty="0" err="1">
                <a:solidFill>
                  <a:srgbClr val="0000CC"/>
                </a:solidFill>
                <a:latin typeface=".VnTime" pitchFamily="34" charset="0"/>
              </a:rPr>
              <a:t>xÞt</a:t>
            </a:r>
            <a:r>
              <a:rPr lang="en-US" sz="1400" b="1" dirty="0">
                <a:solidFill>
                  <a:srgbClr val="0000CC"/>
                </a:solidFill>
                <a:latin typeface=".VnTime" pitchFamily="34" charset="0"/>
              </a:rPr>
              <a:t> </a:t>
            </a:r>
            <a:r>
              <a:rPr lang="en-US" sz="1400" b="1" dirty="0" err="1">
                <a:solidFill>
                  <a:srgbClr val="0000CC"/>
                </a:solidFill>
                <a:latin typeface=".VnTime" pitchFamily="34" charset="0"/>
              </a:rPr>
              <a:t>nÆng</a:t>
            </a:r>
            <a:r>
              <a:rPr lang="en-US" sz="1400" b="1" dirty="0">
                <a:solidFill>
                  <a:srgbClr val="0000CC"/>
                </a:solidFill>
                <a:latin typeface=".VnTime" pitchFamily="34" charset="0"/>
              </a:rPr>
              <a:t> </a:t>
            </a:r>
            <a:r>
              <a:rPr lang="en-US" sz="1400" b="1" dirty="0" err="1">
                <a:solidFill>
                  <a:srgbClr val="0000CC"/>
                </a:solidFill>
                <a:latin typeface=".VnTime" pitchFamily="34" charset="0"/>
              </a:rPr>
              <a:t>nÒ</a:t>
            </a:r>
            <a:r>
              <a:rPr lang="en-US" sz="1400" b="1" dirty="0">
                <a:solidFill>
                  <a:srgbClr val="0000CC"/>
                </a:solidFill>
                <a:latin typeface=".VnTime" pitchFamily="34" charset="0"/>
              </a:rPr>
              <a:t>. </a:t>
            </a:r>
            <a:r>
              <a:rPr lang="en-US" sz="1400" b="1" dirty="0" err="1">
                <a:solidFill>
                  <a:srgbClr val="0000CC"/>
                </a:solidFill>
                <a:latin typeface=".VnTime" pitchFamily="34" charset="0"/>
              </a:rPr>
              <a:t>Trêi</a:t>
            </a:r>
            <a:r>
              <a:rPr lang="en-US" sz="1400" b="1" dirty="0">
                <a:solidFill>
                  <a:srgbClr val="0000CC"/>
                </a:solidFill>
                <a:latin typeface=".VnTime" pitchFamily="34" charset="0"/>
              </a:rPr>
              <a:t> </a:t>
            </a:r>
            <a:r>
              <a:rPr lang="en-US" sz="1400" b="1" dirty="0" err="1">
                <a:solidFill>
                  <a:srgbClr val="0000CC"/>
                </a:solidFill>
                <a:latin typeface=".VnTime" pitchFamily="34" charset="0"/>
              </a:rPr>
              <a:t>Çm</a:t>
            </a:r>
            <a:r>
              <a:rPr lang="en-US" sz="1400" b="1" dirty="0">
                <a:solidFill>
                  <a:srgbClr val="0000CC"/>
                </a:solidFill>
                <a:latin typeface=".VnTime" pitchFamily="34" charset="0"/>
              </a:rPr>
              <a:t> </a:t>
            </a:r>
            <a:r>
              <a:rPr lang="en-US" sz="1400" b="1" dirty="0" err="1">
                <a:solidFill>
                  <a:srgbClr val="0000CC"/>
                </a:solidFill>
                <a:latin typeface=".VnTime" pitchFamily="34" charset="0"/>
              </a:rPr>
              <a:t>Çm</a:t>
            </a:r>
            <a:r>
              <a:rPr lang="en-US" sz="1400" b="1" dirty="0">
                <a:solidFill>
                  <a:srgbClr val="0000CC"/>
                </a:solidFill>
                <a:latin typeface=".VnTime" pitchFamily="34" charset="0"/>
              </a:rPr>
              <a:t> </a:t>
            </a:r>
            <a:r>
              <a:rPr lang="en-US" sz="1400" b="1" dirty="0" err="1">
                <a:solidFill>
                  <a:srgbClr val="0000CC"/>
                </a:solidFill>
                <a:latin typeface=".VnTime" pitchFamily="34" charset="0"/>
              </a:rPr>
              <a:t>gi«ng</a:t>
            </a:r>
            <a:r>
              <a:rPr lang="en-US" sz="1400" b="1" dirty="0">
                <a:solidFill>
                  <a:srgbClr val="0000CC"/>
                </a:solidFill>
                <a:latin typeface=".VnTime" pitchFamily="34" charset="0"/>
              </a:rPr>
              <a:t> </a:t>
            </a:r>
            <a:r>
              <a:rPr lang="en-US" sz="1400" b="1" dirty="0" err="1">
                <a:solidFill>
                  <a:srgbClr val="0000CC"/>
                </a:solidFill>
                <a:latin typeface=".VnTime" pitchFamily="34" charset="0"/>
              </a:rPr>
              <a:t>giã</a:t>
            </a:r>
            <a:r>
              <a:rPr lang="en-US" sz="1400" b="1" dirty="0">
                <a:solidFill>
                  <a:srgbClr val="0000CC"/>
                </a:solidFill>
                <a:latin typeface=".VnTime" pitchFamily="34" charset="0"/>
              </a:rPr>
              <a:t>, </a:t>
            </a:r>
            <a:r>
              <a:rPr lang="en-US" sz="1400" b="1" dirty="0" err="1">
                <a:solidFill>
                  <a:srgbClr val="0000CC"/>
                </a:solidFill>
                <a:latin typeface=".VnTime" pitchFamily="34" charset="0"/>
              </a:rPr>
              <a:t>biÓn</a:t>
            </a:r>
            <a:r>
              <a:rPr lang="en-US" sz="1400" b="1" dirty="0">
                <a:solidFill>
                  <a:srgbClr val="0000CC"/>
                </a:solidFill>
                <a:latin typeface=".VnTime" pitchFamily="34" charset="0"/>
              </a:rPr>
              <a:t> </a:t>
            </a:r>
            <a:r>
              <a:rPr lang="en-US" sz="1400" b="1" dirty="0" err="1">
                <a:solidFill>
                  <a:srgbClr val="0000CC"/>
                </a:solidFill>
                <a:latin typeface=".VnTime" pitchFamily="34" charset="0"/>
              </a:rPr>
              <a:t>còng</a:t>
            </a:r>
            <a:r>
              <a:rPr lang="en-US" sz="1400" b="1" dirty="0">
                <a:solidFill>
                  <a:srgbClr val="0000CC"/>
                </a:solidFill>
                <a:latin typeface=".VnTime" pitchFamily="34" charset="0"/>
              </a:rPr>
              <a:t> ®</a:t>
            </a:r>
            <a:r>
              <a:rPr lang="en-US" sz="1400" b="1" dirty="0" err="1">
                <a:solidFill>
                  <a:srgbClr val="0000CC"/>
                </a:solidFill>
                <a:latin typeface=".VnTime" pitchFamily="34" charset="0"/>
              </a:rPr>
              <a:t>ôc</a:t>
            </a:r>
            <a:r>
              <a:rPr lang="en-US" sz="1400" b="1" dirty="0">
                <a:solidFill>
                  <a:srgbClr val="0000CC"/>
                </a:solidFill>
                <a:latin typeface=".VnTime" pitchFamily="34" charset="0"/>
              </a:rPr>
              <a:t> </a:t>
            </a:r>
            <a:r>
              <a:rPr lang="en-US" sz="1400" b="1" dirty="0" err="1">
                <a:solidFill>
                  <a:srgbClr val="0000CC"/>
                </a:solidFill>
                <a:latin typeface=".VnTime" pitchFamily="34" charset="0"/>
              </a:rPr>
              <a:t>ngµu</a:t>
            </a:r>
            <a:r>
              <a:rPr lang="en-US" sz="1400" b="1" dirty="0">
                <a:solidFill>
                  <a:srgbClr val="0000CC"/>
                </a:solidFill>
                <a:latin typeface=".VnTime" pitchFamily="34" charset="0"/>
              </a:rPr>
              <a:t> </a:t>
            </a:r>
            <a:r>
              <a:rPr lang="en-US" sz="1400" b="1" dirty="0" err="1">
                <a:solidFill>
                  <a:srgbClr val="0000CC"/>
                </a:solidFill>
                <a:latin typeface=".VnTime" pitchFamily="34" charset="0"/>
              </a:rPr>
              <a:t>giËn</a:t>
            </a:r>
            <a:r>
              <a:rPr lang="en-US" sz="1400" b="1" dirty="0">
                <a:solidFill>
                  <a:srgbClr val="0000CC"/>
                </a:solidFill>
                <a:latin typeface=".VnTime" pitchFamily="34" charset="0"/>
              </a:rPr>
              <a:t> d</a:t>
            </a:r>
            <a:r>
              <a:rPr lang="en-US" sz="1400" b="1" dirty="0" smtClean="0">
                <a:solidFill>
                  <a:srgbClr val="0000CC"/>
                </a:solidFill>
                <a:latin typeface=".VnTime" pitchFamily="34" charset="0"/>
              </a:rPr>
              <a:t>÷…</a:t>
            </a:r>
            <a:r>
              <a:rPr lang="en-US" sz="1400" b="1" dirty="0" err="1" smtClean="0">
                <a:solidFill>
                  <a:srgbClr val="0000CC"/>
                </a:solidFill>
                <a:latin typeface="Times New Roman" pitchFamily="18" charset="0"/>
                <a:cs typeface="Times New Roman" pitchFamily="18" charset="0"/>
              </a:rPr>
              <a:t>Như</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một</a:t>
            </a:r>
            <a:r>
              <a:rPr lang="en-US" sz="1400" b="1" dirty="0" smtClean="0">
                <a:solidFill>
                  <a:srgbClr val="0000CC"/>
                </a:solidFill>
                <a:latin typeface="Times New Roman" pitchFamily="18" charset="0"/>
                <a:cs typeface="Times New Roman" pitchFamily="18" charset="0"/>
              </a:rPr>
              <a:t> con </a:t>
            </a:r>
            <a:r>
              <a:rPr lang="en-US" sz="1400" b="1" dirty="0" err="1" smtClean="0">
                <a:solidFill>
                  <a:srgbClr val="0000CC"/>
                </a:solidFill>
                <a:latin typeface="Times New Roman" pitchFamily="18" charset="0"/>
                <a:cs typeface="Times New Roman" pitchFamily="18" charset="0"/>
              </a:rPr>
              <a:t>người</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biết</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buồn</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vui</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biển</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lúc</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tẻ</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nhạt</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lạnh</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lùng</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lúc</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sôi</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nổi</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hả</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hê</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lúc</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đăm</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chiêu</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gắt</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gỏng</a:t>
            </a:r>
            <a:endParaRPr lang="en-US" sz="1400" b="1" dirty="0">
              <a:solidFill>
                <a:srgbClr val="0000CC"/>
              </a:solidFill>
              <a:latin typeface=".VnTime" pitchFamily="34" charset="0"/>
            </a:endParaRPr>
          </a:p>
          <a:p>
            <a:pPr eaLnBrk="1" hangingPunct="1">
              <a:spcBef>
                <a:spcPct val="50000"/>
              </a:spcBef>
            </a:pPr>
            <a:r>
              <a:rPr lang="en-US" sz="1400" b="1" dirty="0">
                <a:solidFill>
                  <a:srgbClr val="0000CC"/>
                </a:solidFill>
                <a:latin typeface=".VnTime" pitchFamily="34" charset="0"/>
              </a:rPr>
              <a:t>                                                                 </a:t>
            </a:r>
            <a:r>
              <a:rPr lang="en-US" sz="1400" b="1" dirty="0" smtClean="0">
                <a:solidFill>
                  <a:srgbClr val="0000CC"/>
                </a:solidFill>
                <a:latin typeface=".VnTime" pitchFamily="34" charset="0"/>
              </a:rPr>
              <a:t>                                                                    </a:t>
            </a:r>
            <a:r>
              <a:rPr lang="en-US" sz="1400" i="1" dirty="0">
                <a:solidFill>
                  <a:srgbClr val="0000CC"/>
                </a:solidFill>
                <a:latin typeface=".VnTime" pitchFamily="34" charset="0"/>
              </a:rPr>
              <a:t>Theo</a:t>
            </a:r>
            <a:r>
              <a:rPr lang="en-US" sz="1400" b="1" dirty="0">
                <a:solidFill>
                  <a:srgbClr val="0000CC"/>
                </a:solidFill>
                <a:latin typeface=".VnTime" pitchFamily="34" charset="0"/>
              </a:rPr>
              <a:t> </a:t>
            </a:r>
            <a:r>
              <a:rPr lang="en-US" sz="1400" b="1" dirty="0" err="1">
                <a:solidFill>
                  <a:srgbClr val="0000CC"/>
                </a:solidFill>
                <a:latin typeface=".VnTime" pitchFamily="34" charset="0"/>
              </a:rPr>
              <a:t>Vò</a:t>
            </a:r>
            <a:r>
              <a:rPr lang="en-US" sz="1400" b="1" dirty="0">
                <a:solidFill>
                  <a:srgbClr val="0000CC"/>
                </a:solidFill>
                <a:latin typeface=".VnTime" pitchFamily="34" charset="0"/>
              </a:rPr>
              <a:t> </a:t>
            </a:r>
            <a:r>
              <a:rPr lang="en-US" sz="1400" b="1" dirty="0" err="1">
                <a:solidFill>
                  <a:srgbClr val="0000CC"/>
                </a:solidFill>
                <a:latin typeface=".VnTime" pitchFamily="34" charset="0"/>
              </a:rPr>
              <a:t>Tó</a:t>
            </a:r>
            <a:r>
              <a:rPr lang="en-US" sz="1400" b="1" dirty="0">
                <a:solidFill>
                  <a:srgbClr val="0000CC"/>
                </a:solidFill>
                <a:latin typeface=".VnTime" pitchFamily="34" charset="0"/>
              </a:rPr>
              <a:t> Nam</a:t>
            </a:r>
          </a:p>
        </p:txBody>
      </p:sp>
      <p:sp>
        <p:nvSpPr>
          <p:cNvPr id="32774" name="Text Box 6"/>
          <p:cNvSpPr txBox="1">
            <a:spLocks noChangeArrowheads="1"/>
          </p:cNvSpPr>
          <p:nvPr/>
        </p:nvSpPr>
        <p:spPr bwMode="auto">
          <a:xfrm>
            <a:off x="536532" y="159603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a:solidFill>
                  <a:srgbClr val="800080"/>
                </a:solidFill>
                <a:latin typeface=".VnTime" pitchFamily="34" charset="0"/>
              </a:rPr>
              <a:t>+ §o¹n </a:t>
            </a:r>
            <a:r>
              <a:rPr lang="en-US" sz="2400" b="1" dirty="0" err="1">
                <a:solidFill>
                  <a:srgbClr val="800080"/>
                </a:solidFill>
                <a:latin typeface=".VnTime" pitchFamily="34" charset="0"/>
              </a:rPr>
              <a:t>v¨n</a:t>
            </a:r>
            <a:r>
              <a:rPr lang="en-US" sz="2400" b="1" dirty="0">
                <a:solidFill>
                  <a:srgbClr val="800080"/>
                </a:solidFill>
                <a:latin typeface=".VnTime" pitchFamily="34" charset="0"/>
              </a:rPr>
              <a:t> </a:t>
            </a:r>
            <a:r>
              <a:rPr lang="en-US" sz="2400" b="1" dirty="0" err="1">
                <a:solidFill>
                  <a:srgbClr val="800080"/>
                </a:solidFill>
                <a:latin typeface=".VnTime" pitchFamily="34" charset="0"/>
              </a:rPr>
              <a:t>miªu</a:t>
            </a:r>
            <a:r>
              <a:rPr lang="en-US" sz="2400" b="1" dirty="0">
                <a:solidFill>
                  <a:srgbClr val="800080"/>
                </a:solidFill>
                <a:latin typeface=".VnTime" pitchFamily="34" charset="0"/>
              </a:rPr>
              <a:t> t¶ ®</a:t>
            </a:r>
            <a:r>
              <a:rPr lang="en-US" sz="2400" b="1" dirty="0" err="1">
                <a:solidFill>
                  <a:srgbClr val="800080"/>
                </a:solidFill>
                <a:latin typeface=".VnTime" pitchFamily="34" charset="0"/>
              </a:rPr>
              <a:t>Æc</a:t>
            </a:r>
            <a:r>
              <a:rPr lang="en-US" sz="2400" b="1" dirty="0">
                <a:solidFill>
                  <a:srgbClr val="800080"/>
                </a:solidFill>
                <a:latin typeface=".VnTime" pitchFamily="34" charset="0"/>
              </a:rPr>
              <a:t> ®</a:t>
            </a:r>
            <a:r>
              <a:rPr lang="en-US" sz="2400" b="1" dirty="0" err="1">
                <a:solidFill>
                  <a:srgbClr val="800080"/>
                </a:solidFill>
                <a:latin typeface=".VnTime" pitchFamily="34" charset="0"/>
              </a:rPr>
              <a:t>iÓm</a:t>
            </a:r>
            <a:r>
              <a:rPr lang="en-US" sz="2400" b="1" dirty="0">
                <a:solidFill>
                  <a:srgbClr val="800080"/>
                </a:solidFill>
                <a:latin typeface=".VnTime" pitchFamily="34" charset="0"/>
              </a:rPr>
              <a:t> g× </a:t>
            </a:r>
            <a:r>
              <a:rPr lang="en-US" sz="2400" b="1" dirty="0" err="1">
                <a:solidFill>
                  <a:srgbClr val="800080"/>
                </a:solidFill>
                <a:latin typeface=".VnTime" pitchFamily="34" charset="0"/>
              </a:rPr>
              <a:t>cña</a:t>
            </a:r>
            <a:r>
              <a:rPr lang="en-US" sz="2400" b="1" dirty="0">
                <a:solidFill>
                  <a:srgbClr val="800080"/>
                </a:solidFill>
                <a:latin typeface=".VnTime" pitchFamily="34" charset="0"/>
              </a:rPr>
              <a:t> </a:t>
            </a:r>
            <a:r>
              <a:rPr lang="en-US" sz="2400" b="1" dirty="0" err="1">
                <a:solidFill>
                  <a:srgbClr val="800080"/>
                </a:solidFill>
                <a:latin typeface=".VnTime" pitchFamily="34" charset="0"/>
              </a:rPr>
              <a:t>biÓn</a:t>
            </a:r>
            <a:r>
              <a:rPr lang="en-US" sz="2400" b="1" dirty="0">
                <a:solidFill>
                  <a:srgbClr val="800080"/>
                </a:solidFill>
                <a:latin typeface=".VnTime" pitchFamily="34" charset="0"/>
              </a:rPr>
              <a:t>?</a:t>
            </a:r>
            <a:r>
              <a:rPr lang="en-US" dirty="0">
                <a:solidFill>
                  <a:srgbClr val="0000FF"/>
                </a:solidFill>
                <a:latin typeface="VNI-Lydi" pitchFamily="2" charset="0"/>
              </a:rPr>
              <a:t>   </a:t>
            </a:r>
          </a:p>
        </p:txBody>
      </p:sp>
      <p:sp>
        <p:nvSpPr>
          <p:cNvPr id="32775" name="Text Box 7"/>
          <p:cNvSpPr txBox="1">
            <a:spLocks noChangeArrowheads="1"/>
          </p:cNvSpPr>
          <p:nvPr/>
        </p:nvSpPr>
        <p:spPr bwMode="auto">
          <a:xfrm>
            <a:off x="536532" y="2477028"/>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800080"/>
                </a:solidFill>
                <a:latin typeface=".VnTime" pitchFamily="34" charset="0"/>
              </a:rPr>
              <a:t>+ §Ó </a:t>
            </a:r>
            <a:r>
              <a:rPr lang="en-US" sz="2400" b="1" dirty="0" err="1">
                <a:solidFill>
                  <a:srgbClr val="800080"/>
                </a:solidFill>
                <a:latin typeface=".VnTime" pitchFamily="34" charset="0"/>
              </a:rPr>
              <a:t>miªu</a:t>
            </a:r>
            <a:r>
              <a:rPr lang="en-US" sz="2400" b="1" dirty="0">
                <a:solidFill>
                  <a:srgbClr val="800080"/>
                </a:solidFill>
                <a:latin typeface=".VnTime" pitchFamily="34" charset="0"/>
              </a:rPr>
              <a:t> t¶ ®</a:t>
            </a:r>
            <a:r>
              <a:rPr lang="en-US" sz="2400" b="1" dirty="0" err="1">
                <a:solidFill>
                  <a:srgbClr val="800080"/>
                </a:solidFill>
                <a:latin typeface=".VnTime" pitchFamily="34" charset="0"/>
              </a:rPr>
              <a:t>Æc</a:t>
            </a:r>
            <a:r>
              <a:rPr lang="en-US" sz="2400" b="1" dirty="0">
                <a:solidFill>
                  <a:srgbClr val="800080"/>
                </a:solidFill>
                <a:latin typeface=".VnTime" pitchFamily="34" charset="0"/>
              </a:rPr>
              <a:t> ®</a:t>
            </a:r>
            <a:r>
              <a:rPr lang="en-US" sz="2400" b="1" dirty="0" err="1">
                <a:solidFill>
                  <a:srgbClr val="800080"/>
                </a:solidFill>
                <a:latin typeface=".VnTime" pitchFamily="34" charset="0"/>
              </a:rPr>
              <a:t>iÓm</a:t>
            </a:r>
            <a:r>
              <a:rPr lang="en-US" sz="2400" b="1" dirty="0">
                <a:solidFill>
                  <a:srgbClr val="800080"/>
                </a:solidFill>
                <a:latin typeface=".VnTime" pitchFamily="34" charset="0"/>
              </a:rPr>
              <a:t> ®ã, </a:t>
            </a:r>
            <a:r>
              <a:rPr lang="en-US" sz="2400" b="1" dirty="0" err="1">
                <a:solidFill>
                  <a:srgbClr val="800080"/>
                </a:solidFill>
                <a:latin typeface=".VnTime" pitchFamily="34" charset="0"/>
              </a:rPr>
              <a:t>t¸c</a:t>
            </a:r>
            <a:r>
              <a:rPr lang="en-US" sz="2400" b="1" dirty="0">
                <a:solidFill>
                  <a:srgbClr val="800080"/>
                </a:solidFill>
                <a:latin typeface=".VnTime" pitchFamily="34" charset="0"/>
              </a:rPr>
              <a:t> </a:t>
            </a:r>
            <a:r>
              <a:rPr lang="en-US" sz="2400" b="1" dirty="0" err="1">
                <a:solidFill>
                  <a:srgbClr val="800080"/>
                </a:solidFill>
                <a:latin typeface=".VnTime" pitchFamily="34" charset="0"/>
              </a:rPr>
              <a:t>gi</a:t>
            </a:r>
            <a:r>
              <a:rPr lang="en-US" sz="2400" b="1" dirty="0">
                <a:solidFill>
                  <a:srgbClr val="800080"/>
                </a:solidFill>
                <a:latin typeface=".VnTime" pitchFamily="34" charset="0"/>
              </a:rPr>
              <a:t>¶ ®· </a:t>
            </a:r>
            <a:r>
              <a:rPr lang="en-US" sz="2400" b="1" dirty="0" err="1">
                <a:solidFill>
                  <a:srgbClr val="800080"/>
                </a:solidFill>
                <a:latin typeface=".VnTime" pitchFamily="34" charset="0"/>
              </a:rPr>
              <a:t>quan</a:t>
            </a:r>
            <a:r>
              <a:rPr lang="en-US" sz="2400" b="1" dirty="0">
                <a:solidFill>
                  <a:srgbClr val="800080"/>
                </a:solidFill>
                <a:latin typeface=".VnTime" pitchFamily="34" charset="0"/>
              </a:rPr>
              <a:t> </a:t>
            </a:r>
            <a:r>
              <a:rPr lang="en-US" sz="2400" b="1" dirty="0" err="1">
                <a:solidFill>
                  <a:srgbClr val="800080"/>
                </a:solidFill>
                <a:latin typeface=".VnTime" pitchFamily="34" charset="0"/>
              </a:rPr>
              <a:t>s¸t</a:t>
            </a:r>
            <a:r>
              <a:rPr lang="en-US" sz="2400" b="1" dirty="0">
                <a:solidFill>
                  <a:srgbClr val="800080"/>
                </a:solidFill>
                <a:latin typeface=".VnTime" pitchFamily="34" charset="0"/>
              </a:rPr>
              <a:t> </a:t>
            </a:r>
            <a:r>
              <a:rPr lang="en-US" sz="2400" b="1" dirty="0" err="1">
                <a:solidFill>
                  <a:srgbClr val="800080"/>
                </a:solidFill>
                <a:latin typeface=".VnTime" pitchFamily="34" charset="0"/>
              </a:rPr>
              <a:t>nh÷ng</a:t>
            </a:r>
            <a:r>
              <a:rPr lang="en-US" sz="2400" b="1" dirty="0">
                <a:solidFill>
                  <a:srgbClr val="800080"/>
                </a:solidFill>
                <a:latin typeface=".VnTime" pitchFamily="34" charset="0"/>
              </a:rPr>
              <a:t> g×? Vµ </a:t>
            </a:r>
            <a:r>
              <a:rPr lang="en-US" sz="2400" b="1" dirty="0" err="1">
                <a:solidFill>
                  <a:srgbClr val="800080"/>
                </a:solidFill>
                <a:latin typeface=".VnTime" pitchFamily="34" charset="0"/>
              </a:rPr>
              <a:t>trong</a:t>
            </a:r>
            <a:r>
              <a:rPr lang="en-US" sz="2400" b="1" dirty="0">
                <a:solidFill>
                  <a:srgbClr val="800080"/>
                </a:solidFill>
                <a:latin typeface=".VnTime" pitchFamily="34" charset="0"/>
              </a:rPr>
              <a:t> </a:t>
            </a:r>
            <a:r>
              <a:rPr lang="en-US" sz="2400" b="1" dirty="0" err="1">
                <a:solidFill>
                  <a:srgbClr val="800080"/>
                </a:solidFill>
                <a:latin typeface=".VnTime" pitchFamily="34" charset="0"/>
              </a:rPr>
              <a:t>nh÷ng</a:t>
            </a:r>
            <a:r>
              <a:rPr lang="en-US" sz="2400" b="1" dirty="0">
                <a:solidFill>
                  <a:srgbClr val="800080"/>
                </a:solidFill>
                <a:latin typeface=".VnTime" pitchFamily="34" charset="0"/>
              </a:rPr>
              <a:t> </a:t>
            </a:r>
            <a:r>
              <a:rPr lang="en-US" sz="2400" b="1" dirty="0" err="1">
                <a:solidFill>
                  <a:srgbClr val="800080"/>
                </a:solidFill>
                <a:latin typeface=".VnTime" pitchFamily="34" charset="0"/>
              </a:rPr>
              <a:t>thêi</a:t>
            </a:r>
            <a:r>
              <a:rPr lang="en-US" sz="2400" b="1" dirty="0">
                <a:solidFill>
                  <a:srgbClr val="800080"/>
                </a:solidFill>
                <a:latin typeface=".VnTime" pitchFamily="34" charset="0"/>
              </a:rPr>
              <a:t> ®</a:t>
            </a:r>
            <a:r>
              <a:rPr lang="en-US" sz="2400" b="1" dirty="0" err="1">
                <a:solidFill>
                  <a:srgbClr val="800080"/>
                </a:solidFill>
                <a:latin typeface=".VnTime" pitchFamily="34" charset="0"/>
              </a:rPr>
              <a:t>iÓm</a:t>
            </a:r>
            <a:r>
              <a:rPr lang="en-US" sz="2400" b="1" dirty="0">
                <a:solidFill>
                  <a:srgbClr val="800080"/>
                </a:solidFill>
                <a:latin typeface=".VnTime" pitchFamily="34" charset="0"/>
              </a:rPr>
              <a:t> </a:t>
            </a:r>
            <a:r>
              <a:rPr lang="en-US" sz="2400" b="1" dirty="0" err="1">
                <a:solidFill>
                  <a:srgbClr val="800080"/>
                </a:solidFill>
                <a:latin typeface=".VnTime" pitchFamily="34" charset="0"/>
              </a:rPr>
              <a:t>nµo</a:t>
            </a:r>
            <a:r>
              <a:rPr lang="en-US" sz="2400" b="1" dirty="0">
                <a:solidFill>
                  <a:srgbClr val="800080"/>
                </a:solidFill>
                <a:latin typeface=".VnTime" pitchFamily="34" charset="0"/>
              </a:rPr>
              <a:t>?</a:t>
            </a:r>
            <a:r>
              <a:rPr lang="en-US" b="1" dirty="0">
                <a:solidFill>
                  <a:srgbClr val="800080"/>
                </a:solidFill>
                <a:latin typeface="VNI-Lydi" pitchFamily="2" charset="0"/>
              </a:rPr>
              <a:t>   </a:t>
            </a:r>
          </a:p>
        </p:txBody>
      </p:sp>
      <p:sp>
        <p:nvSpPr>
          <p:cNvPr id="32776" name="Text Box 8"/>
          <p:cNvSpPr txBox="1">
            <a:spLocks noChangeArrowheads="1"/>
          </p:cNvSpPr>
          <p:nvPr/>
        </p:nvSpPr>
        <p:spPr bwMode="auto">
          <a:xfrm>
            <a:off x="536532" y="2030266"/>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a:solidFill>
                  <a:srgbClr val="800080"/>
                </a:solidFill>
                <a:latin typeface=".VnTime" pitchFamily="34" charset="0"/>
              </a:rPr>
              <a:t>+ </a:t>
            </a:r>
            <a:r>
              <a:rPr lang="en-US" sz="2400" b="1" dirty="0" err="1">
                <a:solidFill>
                  <a:srgbClr val="800080"/>
                </a:solidFill>
                <a:latin typeface=".VnTime" pitchFamily="34" charset="0"/>
              </a:rPr>
              <a:t>Khi</a:t>
            </a:r>
            <a:r>
              <a:rPr lang="en-US" sz="2400" b="1" dirty="0">
                <a:solidFill>
                  <a:srgbClr val="800080"/>
                </a:solidFill>
                <a:latin typeface=".VnTime" pitchFamily="34" charset="0"/>
              </a:rPr>
              <a:t> </a:t>
            </a:r>
            <a:r>
              <a:rPr lang="en-US" sz="2400" b="1" dirty="0" err="1">
                <a:solidFill>
                  <a:srgbClr val="800080"/>
                </a:solidFill>
                <a:latin typeface=".VnTime" pitchFamily="34" charset="0"/>
              </a:rPr>
              <a:t>quan</a:t>
            </a:r>
            <a:r>
              <a:rPr lang="en-US" sz="2400" b="1" dirty="0">
                <a:solidFill>
                  <a:srgbClr val="800080"/>
                </a:solidFill>
                <a:latin typeface=".VnTime" pitchFamily="34" charset="0"/>
              </a:rPr>
              <a:t> </a:t>
            </a:r>
            <a:r>
              <a:rPr lang="en-US" sz="2400" b="1" dirty="0" err="1">
                <a:solidFill>
                  <a:srgbClr val="800080"/>
                </a:solidFill>
                <a:latin typeface=".VnTime" pitchFamily="34" charset="0"/>
              </a:rPr>
              <a:t>s¸t</a:t>
            </a:r>
            <a:r>
              <a:rPr lang="en-US" sz="2400" b="1" dirty="0">
                <a:solidFill>
                  <a:srgbClr val="800080"/>
                </a:solidFill>
                <a:latin typeface=".VnTime" pitchFamily="34" charset="0"/>
              </a:rPr>
              <a:t> </a:t>
            </a:r>
            <a:r>
              <a:rPr lang="en-US" sz="2400" b="1" dirty="0" err="1">
                <a:solidFill>
                  <a:srgbClr val="800080"/>
                </a:solidFill>
                <a:latin typeface=".VnTime" pitchFamily="34" charset="0"/>
              </a:rPr>
              <a:t>biÓn</a:t>
            </a:r>
            <a:r>
              <a:rPr lang="en-US" sz="2400" b="1" dirty="0">
                <a:solidFill>
                  <a:srgbClr val="800080"/>
                </a:solidFill>
                <a:latin typeface=".VnTime" pitchFamily="34" charset="0"/>
              </a:rPr>
              <a:t> </a:t>
            </a:r>
            <a:r>
              <a:rPr lang="en-US" sz="2400" b="1" dirty="0" err="1">
                <a:solidFill>
                  <a:srgbClr val="800080"/>
                </a:solidFill>
                <a:latin typeface=".VnTime" pitchFamily="34" charset="0"/>
              </a:rPr>
              <a:t>t¸c</a:t>
            </a:r>
            <a:r>
              <a:rPr lang="en-US" sz="2400" b="1" dirty="0">
                <a:solidFill>
                  <a:srgbClr val="800080"/>
                </a:solidFill>
                <a:latin typeface=".VnTime" pitchFamily="34" charset="0"/>
              </a:rPr>
              <a:t> </a:t>
            </a:r>
            <a:r>
              <a:rPr lang="en-US" sz="2400" b="1" dirty="0" err="1">
                <a:solidFill>
                  <a:srgbClr val="800080"/>
                </a:solidFill>
                <a:latin typeface=".VnTime" pitchFamily="34" charset="0"/>
              </a:rPr>
              <a:t>gi</a:t>
            </a:r>
            <a:r>
              <a:rPr lang="en-US" sz="2400" b="1" dirty="0">
                <a:solidFill>
                  <a:srgbClr val="800080"/>
                </a:solidFill>
                <a:latin typeface=".VnTime" pitchFamily="34" charset="0"/>
              </a:rPr>
              <a:t>¶ ®· </a:t>
            </a:r>
            <a:r>
              <a:rPr lang="en-US" sz="2400" b="1" dirty="0" err="1">
                <a:solidFill>
                  <a:srgbClr val="800080"/>
                </a:solidFill>
                <a:latin typeface=".VnTime" pitchFamily="34" charset="0"/>
              </a:rPr>
              <a:t>cã</a:t>
            </a:r>
            <a:r>
              <a:rPr lang="en-US" sz="2400" b="1" dirty="0">
                <a:solidFill>
                  <a:srgbClr val="800080"/>
                </a:solidFill>
                <a:latin typeface=".VnTime" pitchFamily="34" charset="0"/>
              </a:rPr>
              <a:t> </a:t>
            </a:r>
            <a:r>
              <a:rPr lang="en-US" sz="2400" b="1" dirty="0" err="1">
                <a:solidFill>
                  <a:srgbClr val="800080"/>
                </a:solidFill>
                <a:latin typeface=".VnTime" pitchFamily="34" charset="0"/>
              </a:rPr>
              <a:t>liªn</a:t>
            </a:r>
            <a:r>
              <a:rPr lang="en-US" sz="2400" b="1" dirty="0">
                <a:solidFill>
                  <a:srgbClr val="800080"/>
                </a:solidFill>
                <a:latin typeface=".VnTime" pitchFamily="34" charset="0"/>
              </a:rPr>
              <a:t> </a:t>
            </a:r>
            <a:r>
              <a:rPr lang="en-US" sz="2400" b="1" dirty="0" err="1" smtClean="0">
                <a:solidFill>
                  <a:srgbClr val="800080"/>
                </a:solidFill>
                <a:latin typeface="Times New Roman" pitchFamily="18" charset="0"/>
                <a:cs typeface="Times New Roman" pitchFamily="18" charset="0"/>
              </a:rPr>
              <a:t>t­ưởng</a:t>
            </a:r>
            <a:r>
              <a:rPr lang="en-US" sz="2400" b="1" dirty="0" smtClean="0">
                <a:solidFill>
                  <a:srgbClr val="800080"/>
                </a:solidFill>
                <a:latin typeface=".VnTime" pitchFamily="34" charset="0"/>
              </a:rPr>
              <a:t> </a:t>
            </a:r>
            <a:r>
              <a:rPr lang="en-US" sz="2400" b="1" dirty="0" err="1">
                <a:solidFill>
                  <a:srgbClr val="800080"/>
                </a:solidFill>
                <a:latin typeface=".VnTime" pitchFamily="34" charset="0"/>
              </a:rPr>
              <a:t>thó</a:t>
            </a:r>
            <a:r>
              <a:rPr lang="en-US" sz="2400" b="1" dirty="0">
                <a:solidFill>
                  <a:srgbClr val="800080"/>
                </a:solidFill>
                <a:latin typeface=".VnTime" pitchFamily="34" charset="0"/>
              </a:rPr>
              <a:t> </a:t>
            </a:r>
            <a:r>
              <a:rPr lang="en-US" sz="2400" b="1" dirty="0" err="1">
                <a:solidFill>
                  <a:srgbClr val="800080"/>
                </a:solidFill>
                <a:latin typeface=".VnTime" pitchFamily="34" charset="0"/>
              </a:rPr>
              <a:t>vÞ</a:t>
            </a:r>
            <a:r>
              <a:rPr lang="en-US" sz="2400" b="1" dirty="0">
                <a:solidFill>
                  <a:srgbClr val="800080"/>
                </a:solidFill>
                <a:latin typeface=".VnTime" pitchFamily="34" charset="0"/>
              </a:rPr>
              <a:t> </a:t>
            </a:r>
            <a:r>
              <a:rPr lang="en-US" sz="2400" b="1" dirty="0" err="1" smtClean="0">
                <a:solidFill>
                  <a:srgbClr val="800080"/>
                </a:solidFill>
                <a:latin typeface=".VnTime" pitchFamily="34" charset="0"/>
              </a:rPr>
              <a:t>nh</a:t>
            </a:r>
            <a:r>
              <a:rPr lang="en-US" sz="2400" b="1" dirty="0" err="1" smtClean="0">
                <a:solidFill>
                  <a:srgbClr val="800080"/>
                </a:solidFill>
                <a:latin typeface="Times New Roman" pitchFamily="18" charset="0"/>
                <a:cs typeface="Times New Roman" pitchFamily="18" charset="0"/>
              </a:rPr>
              <a:t>ư</a:t>
            </a:r>
            <a:r>
              <a:rPr lang="en-US" sz="2400" b="1" dirty="0" smtClean="0">
                <a:solidFill>
                  <a:srgbClr val="800080"/>
                </a:solidFill>
                <a:latin typeface=".VnTime" pitchFamily="34" charset="0"/>
              </a:rPr>
              <a:t>­ </a:t>
            </a:r>
            <a:r>
              <a:rPr lang="en-US" sz="2400" b="1" dirty="0" err="1">
                <a:solidFill>
                  <a:srgbClr val="800080"/>
                </a:solidFill>
                <a:latin typeface=".VnTime" pitchFamily="34" charset="0"/>
              </a:rPr>
              <a:t>thÕ</a:t>
            </a:r>
            <a:r>
              <a:rPr lang="en-US" sz="2400" b="1" dirty="0">
                <a:solidFill>
                  <a:srgbClr val="800080"/>
                </a:solidFill>
                <a:latin typeface=".VnTime" pitchFamily="34" charset="0"/>
              </a:rPr>
              <a:t> </a:t>
            </a:r>
            <a:r>
              <a:rPr lang="en-US" sz="2400" b="1" dirty="0" err="1">
                <a:solidFill>
                  <a:srgbClr val="800080"/>
                </a:solidFill>
                <a:latin typeface=".VnTime" pitchFamily="34" charset="0"/>
              </a:rPr>
              <a:t>nµo</a:t>
            </a:r>
            <a:r>
              <a:rPr lang="en-US" sz="2400" b="1" dirty="0">
                <a:solidFill>
                  <a:srgbClr val="800080"/>
                </a:solidFill>
                <a:latin typeface=".VnTime" pitchFamily="34" charset="0"/>
              </a:rPr>
              <a:t>?</a:t>
            </a:r>
            <a:r>
              <a:rPr lang="en-US" dirty="0">
                <a:solidFill>
                  <a:srgbClr val="990033"/>
                </a:solidFill>
                <a:latin typeface="VNI-Lydi" pitchFamily="2" charset="0"/>
              </a:rPr>
              <a:t>   </a:t>
            </a:r>
          </a:p>
        </p:txBody>
      </p:sp>
      <p:sp>
        <p:nvSpPr>
          <p:cNvPr id="2" name="Rectangle 1"/>
          <p:cNvSpPr/>
          <p:nvPr/>
        </p:nvSpPr>
        <p:spPr>
          <a:xfrm>
            <a:off x="609600" y="3220203"/>
            <a:ext cx="8156532" cy="1261884"/>
          </a:xfrm>
          <a:prstGeom prst="rect">
            <a:avLst/>
          </a:prstGeom>
        </p:spPr>
        <p:txBody>
          <a:bodyPr wrap="square">
            <a:spAutoFit/>
          </a:bodyPr>
          <a:lstStyle/>
          <a:p>
            <a:pPr eaLnBrk="1" hangingPunct="1">
              <a:spcBef>
                <a:spcPct val="50000"/>
              </a:spcBef>
            </a:pPr>
            <a:r>
              <a:rPr lang="en-US" dirty="0">
                <a:solidFill>
                  <a:srgbClr val="0000CC"/>
                </a:solidFill>
                <a:latin typeface=".VnTime" pitchFamily="34" charset="0"/>
              </a:rPr>
              <a:t>b) </a:t>
            </a:r>
            <a:r>
              <a:rPr lang="en-US" sz="1400" dirty="0">
                <a:solidFill>
                  <a:srgbClr val="0000CC"/>
                </a:solidFill>
                <a:latin typeface=".VnTime" pitchFamily="34" charset="0"/>
              </a:rPr>
              <a:t>Con </a:t>
            </a:r>
            <a:r>
              <a:rPr lang="en-US" sz="1400" dirty="0" err="1">
                <a:solidFill>
                  <a:srgbClr val="0000CC"/>
                </a:solidFill>
                <a:latin typeface=".VnTime" pitchFamily="34" charset="0"/>
              </a:rPr>
              <a:t>kªnh</a:t>
            </a:r>
            <a:r>
              <a:rPr lang="en-US" sz="1400" dirty="0">
                <a:solidFill>
                  <a:srgbClr val="0000CC"/>
                </a:solidFill>
                <a:latin typeface=".VnTime" pitchFamily="34" charset="0"/>
              </a:rPr>
              <a:t> </a:t>
            </a:r>
            <a:r>
              <a:rPr lang="en-US" sz="1400" dirty="0" err="1">
                <a:solidFill>
                  <a:srgbClr val="0000CC"/>
                </a:solidFill>
                <a:latin typeface=".VnTime" pitchFamily="34" charset="0"/>
              </a:rPr>
              <a:t>nµy</a:t>
            </a:r>
            <a:r>
              <a:rPr lang="en-US" sz="1400" dirty="0">
                <a:solidFill>
                  <a:srgbClr val="0000CC"/>
                </a:solidFill>
                <a:latin typeface=".VnTime" pitchFamily="34" charset="0"/>
              </a:rPr>
              <a:t> </a:t>
            </a:r>
            <a:r>
              <a:rPr lang="en-US" sz="1400" dirty="0" err="1">
                <a:solidFill>
                  <a:srgbClr val="0000CC"/>
                </a:solidFill>
                <a:latin typeface=".VnTime" pitchFamily="34" charset="0"/>
              </a:rPr>
              <a:t>cã</a:t>
            </a:r>
            <a:r>
              <a:rPr lang="en-US" sz="1400" dirty="0">
                <a:solidFill>
                  <a:srgbClr val="0000CC"/>
                </a:solidFill>
                <a:latin typeface=".VnTime" pitchFamily="34" charset="0"/>
              </a:rPr>
              <a:t> </a:t>
            </a:r>
            <a:r>
              <a:rPr lang="en-US" sz="1400" dirty="0" err="1">
                <a:solidFill>
                  <a:srgbClr val="0000CC"/>
                </a:solidFill>
                <a:latin typeface=".VnTime" pitchFamily="34" charset="0"/>
              </a:rPr>
              <a:t>tªn</a:t>
            </a:r>
            <a:r>
              <a:rPr lang="en-US" sz="1400" dirty="0">
                <a:solidFill>
                  <a:srgbClr val="0000CC"/>
                </a:solidFill>
                <a:latin typeface=".VnTime" pitchFamily="34" charset="0"/>
              </a:rPr>
              <a:t> lµ </a:t>
            </a:r>
            <a:r>
              <a:rPr lang="en-US" sz="1400" dirty="0" err="1">
                <a:solidFill>
                  <a:srgbClr val="0000CC"/>
                </a:solidFill>
                <a:latin typeface=".VnTime" pitchFamily="34" charset="0"/>
              </a:rPr>
              <a:t>kªnh</a:t>
            </a:r>
            <a:r>
              <a:rPr lang="en-US" sz="1400" dirty="0">
                <a:solidFill>
                  <a:srgbClr val="0000CC"/>
                </a:solidFill>
                <a:latin typeface=".VnTime" pitchFamily="34" charset="0"/>
              </a:rPr>
              <a:t> </a:t>
            </a:r>
            <a:r>
              <a:rPr lang="en-US" sz="1400" dirty="0" err="1">
                <a:solidFill>
                  <a:srgbClr val="0000CC"/>
                </a:solidFill>
                <a:latin typeface=".VnTime" pitchFamily="34" charset="0"/>
              </a:rPr>
              <a:t>MÆt</a:t>
            </a:r>
            <a:r>
              <a:rPr lang="en-US" sz="1400" dirty="0">
                <a:solidFill>
                  <a:srgbClr val="0000CC"/>
                </a:solidFill>
                <a:latin typeface=".VnTime" pitchFamily="34" charset="0"/>
              </a:rPr>
              <a:t> </a:t>
            </a:r>
            <a:r>
              <a:rPr lang="en-US" sz="1400" dirty="0" err="1">
                <a:solidFill>
                  <a:srgbClr val="0000CC"/>
                </a:solidFill>
                <a:latin typeface=".VnTime" pitchFamily="34" charset="0"/>
              </a:rPr>
              <a:t>Trêi</a:t>
            </a:r>
            <a:r>
              <a:rPr lang="en-US" sz="1400" dirty="0">
                <a:solidFill>
                  <a:srgbClr val="0000CC"/>
                </a:solidFill>
                <a:latin typeface=".VnTime" pitchFamily="34" charset="0"/>
              </a:rPr>
              <a:t>. </a:t>
            </a:r>
            <a:r>
              <a:rPr lang="en-US" sz="1400" dirty="0" err="1">
                <a:solidFill>
                  <a:srgbClr val="0000CC"/>
                </a:solidFill>
                <a:latin typeface=".VnTime" pitchFamily="34" charset="0"/>
              </a:rPr>
              <a:t>N¬i</a:t>
            </a:r>
            <a:r>
              <a:rPr lang="en-US" sz="1400" dirty="0">
                <a:solidFill>
                  <a:srgbClr val="0000CC"/>
                </a:solidFill>
                <a:latin typeface=".VnTime" pitchFamily="34" charset="0"/>
              </a:rPr>
              <a:t> ®©y, </a:t>
            </a:r>
            <a:r>
              <a:rPr lang="en-US" sz="1400" dirty="0" err="1">
                <a:solidFill>
                  <a:srgbClr val="0000CC"/>
                </a:solidFill>
                <a:latin typeface=".VnTime" pitchFamily="34" charset="0"/>
              </a:rPr>
              <a:t>suèt</a:t>
            </a:r>
            <a:r>
              <a:rPr lang="en-US" sz="1400" dirty="0">
                <a:solidFill>
                  <a:srgbClr val="0000CC"/>
                </a:solidFill>
                <a:latin typeface=".VnTime" pitchFamily="34" charset="0"/>
              </a:rPr>
              <a:t> </a:t>
            </a:r>
            <a:r>
              <a:rPr lang="en-US" sz="1400" dirty="0" err="1">
                <a:solidFill>
                  <a:srgbClr val="0000CC"/>
                </a:solidFill>
                <a:latin typeface=".VnTime" pitchFamily="34" charset="0"/>
              </a:rPr>
              <a:t>ngµy</a:t>
            </a:r>
            <a:r>
              <a:rPr lang="en-US" sz="1400" dirty="0">
                <a:solidFill>
                  <a:srgbClr val="0000CC"/>
                </a:solidFill>
                <a:latin typeface=".VnTime" pitchFamily="34" charset="0"/>
              </a:rPr>
              <a:t>, ¸</a:t>
            </a:r>
            <a:r>
              <a:rPr lang="en-US" sz="1400" dirty="0" err="1">
                <a:solidFill>
                  <a:srgbClr val="0000CC"/>
                </a:solidFill>
                <a:latin typeface=".VnTime" pitchFamily="34" charset="0"/>
              </a:rPr>
              <a:t>nh</a:t>
            </a:r>
            <a:r>
              <a:rPr lang="en-US" sz="1400" dirty="0">
                <a:solidFill>
                  <a:srgbClr val="0000CC"/>
                </a:solidFill>
                <a:latin typeface=".VnTime" pitchFamily="34" charset="0"/>
              </a:rPr>
              <a:t> n¾ng </a:t>
            </a:r>
            <a:r>
              <a:rPr lang="en-US" sz="1400" dirty="0" err="1">
                <a:solidFill>
                  <a:srgbClr val="0000CC"/>
                </a:solidFill>
                <a:latin typeface=".VnTime" pitchFamily="34" charset="0"/>
              </a:rPr>
              <a:t>rõng</a:t>
            </a:r>
            <a:r>
              <a:rPr lang="en-US" sz="1400" dirty="0">
                <a:solidFill>
                  <a:srgbClr val="0000CC"/>
                </a:solidFill>
                <a:latin typeface=".VnTime" pitchFamily="34" charset="0"/>
              </a:rPr>
              <a:t> </a:t>
            </a:r>
            <a:r>
              <a:rPr lang="en-US" sz="1400" dirty="0" err="1">
                <a:solidFill>
                  <a:srgbClr val="0000CC"/>
                </a:solidFill>
                <a:latin typeface=".VnTime" pitchFamily="34" charset="0"/>
              </a:rPr>
              <a:t>rùc</a:t>
            </a:r>
            <a:r>
              <a:rPr lang="en-US" sz="1400" dirty="0">
                <a:solidFill>
                  <a:srgbClr val="0000CC"/>
                </a:solidFill>
                <a:latin typeface=".VnTime" pitchFamily="34" charset="0"/>
              </a:rPr>
              <a:t> ®æ </a:t>
            </a:r>
            <a:r>
              <a:rPr lang="en-US" sz="1400" dirty="0" err="1">
                <a:solidFill>
                  <a:srgbClr val="0000CC"/>
                </a:solidFill>
                <a:latin typeface=".VnTime" pitchFamily="34" charset="0"/>
              </a:rPr>
              <a:t>löa</a:t>
            </a:r>
            <a:r>
              <a:rPr lang="en-US" sz="1400" dirty="0">
                <a:solidFill>
                  <a:srgbClr val="0000CC"/>
                </a:solidFill>
                <a:latin typeface=".VnTime" pitchFamily="34" charset="0"/>
              </a:rPr>
              <a:t> </a:t>
            </a:r>
            <a:r>
              <a:rPr lang="en-US" sz="1400" dirty="0" err="1">
                <a:solidFill>
                  <a:srgbClr val="0000CC"/>
                </a:solidFill>
                <a:latin typeface=".VnTime" pitchFamily="34" charset="0"/>
              </a:rPr>
              <a:t>xuèng</a:t>
            </a:r>
            <a:r>
              <a:rPr lang="en-US" sz="1400" dirty="0">
                <a:solidFill>
                  <a:srgbClr val="0000CC"/>
                </a:solidFill>
                <a:latin typeface=".VnTime" pitchFamily="34" charset="0"/>
              </a:rPr>
              <a:t> </a:t>
            </a:r>
            <a:r>
              <a:rPr lang="en-US" sz="1400" dirty="0" err="1">
                <a:solidFill>
                  <a:srgbClr val="0000CC"/>
                </a:solidFill>
                <a:latin typeface=".VnTime" pitchFamily="34" charset="0"/>
              </a:rPr>
              <a:t>mÆt</a:t>
            </a:r>
            <a:r>
              <a:rPr lang="en-US" sz="1400" dirty="0">
                <a:solidFill>
                  <a:srgbClr val="0000CC"/>
                </a:solidFill>
                <a:latin typeface=".VnTime" pitchFamily="34" charset="0"/>
              </a:rPr>
              <a:t> ®</a:t>
            </a:r>
            <a:r>
              <a:rPr lang="en-US" sz="1400" dirty="0" err="1">
                <a:solidFill>
                  <a:srgbClr val="0000CC"/>
                </a:solidFill>
                <a:latin typeface=".VnTime" pitchFamily="34" charset="0"/>
              </a:rPr>
              <a:t>Êt</a:t>
            </a:r>
            <a:r>
              <a:rPr lang="en-US" sz="1400" dirty="0">
                <a:solidFill>
                  <a:srgbClr val="0000CC"/>
                </a:solidFill>
                <a:latin typeface=".VnTime" pitchFamily="34" charset="0"/>
              </a:rPr>
              <a:t>. </a:t>
            </a:r>
            <a:r>
              <a:rPr lang="en-US" sz="1400" dirty="0" err="1">
                <a:solidFill>
                  <a:srgbClr val="0000CC"/>
                </a:solidFill>
                <a:latin typeface=".VnTime" pitchFamily="34" charset="0"/>
              </a:rPr>
              <a:t>Bèn</a:t>
            </a:r>
            <a:r>
              <a:rPr lang="en-US" sz="1400" dirty="0">
                <a:solidFill>
                  <a:srgbClr val="0000CC"/>
                </a:solidFill>
                <a:latin typeface=".VnTime" pitchFamily="34" charset="0"/>
              </a:rPr>
              <a:t> </a:t>
            </a:r>
            <a:r>
              <a:rPr lang="en-US" sz="1400" dirty="0" err="1">
                <a:solidFill>
                  <a:srgbClr val="0000CC"/>
                </a:solidFill>
                <a:latin typeface=".VnTime" pitchFamily="34" charset="0"/>
              </a:rPr>
              <a:t>phÝa</a:t>
            </a:r>
            <a:r>
              <a:rPr lang="en-US" sz="1400" dirty="0">
                <a:solidFill>
                  <a:srgbClr val="0000CC"/>
                </a:solidFill>
                <a:latin typeface=".VnTime" pitchFamily="34" charset="0"/>
              </a:rPr>
              <a:t> </a:t>
            </a:r>
            <a:r>
              <a:rPr lang="en-US" sz="1400" dirty="0" err="1">
                <a:solidFill>
                  <a:srgbClr val="0000CC"/>
                </a:solidFill>
                <a:latin typeface=".VnTime" pitchFamily="34" charset="0"/>
              </a:rPr>
              <a:t>ch©n</a:t>
            </a:r>
            <a:r>
              <a:rPr lang="en-US" sz="1400" dirty="0">
                <a:solidFill>
                  <a:srgbClr val="0000CC"/>
                </a:solidFill>
                <a:latin typeface=".VnTime" pitchFamily="34" charset="0"/>
              </a:rPr>
              <a:t> </a:t>
            </a:r>
            <a:r>
              <a:rPr lang="en-US" sz="1400" dirty="0" err="1">
                <a:solidFill>
                  <a:srgbClr val="0000CC"/>
                </a:solidFill>
                <a:latin typeface=".VnTime" pitchFamily="34" charset="0"/>
              </a:rPr>
              <a:t>trêi</a:t>
            </a:r>
            <a:r>
              <a:rPr lang="en-US" sz="1400" dirty="0">
                <a:solidFill>
                  <a:srgbClr val="0000CC"/>
                </a:solidFill>
                <a:latin typeface=".VnTime" pitchFamily="34" charset="0"/>
              </a:rPr>
              <a:t> </a:t>
            </a:r>
            <a:r>
              <a:rPr lang="en-US" sz="1400" dirty="0" err="1">
                <a:solidFill>
                  <a:srgbClr val="0000CC"/>
                </a:solidFill>
                <a:latin typeface=".VnTime" pitchFamily="34" charset="0"/>
              </a:rPr>
              <a:t>trèng</a:t>
            </a:r>
            <a:r>
              <a:rPr lang="en-US" sz="1400" dirty="0">
                <a:solidFill>
                  <a:srgbClr val="0000CC"/>
                </a:solidFill>
                <a:latin typeface=".VnTime" pitchFamily="34" charset="0"/>
              </a:rPr>
              <a:t> </a:t>
            </a:r>
            <a:r>
              <a:rPr lang="en-US" sz="1400" dirty="0" err="1">
                <a:solidFill>
                  <a:srgbClr val="0000CC"/>
                </a:solidFill>
                <a:latin typeface=".VnTime" pitchFamily="34" charset="0"/>
              </a:rPr>
              <a:t>huÕch</a:t>
            </a:r>
            <a:r>
              <a:rPr lang="en-US" sz="1400" dirty="0">
                <a:solidFill>
                  <a:srgbClr val="0000CC"/>
                </a:solidFill>
                <a:latin typeface=".VnTime" pitchFamily="34" charset="0"/>
              </a:rPr>
              <a:t>, </a:t>
            </a:r>
            <a:r>
              <a:rPr lang="en-US" sz="1400" dirty="0" err="1">
                <a:solidFill>
                  <a:srgbClr val="0000CC"/>
                </a:solidFill>
                <a:latin typeface=".VnTime" pitchFamily="34" charset="0"/>
              </a:rPr>
              <a:t>trèng</a:t>
            </a:r>
            <a:r>
              <a:rPr lang="en-US" sz="1400" dirty="0">
                <a:solidFill>
                  <a:srgbClr val="0000CC"/>
                </a:solidFill>
                <a:latin typeface=".VnTime" pitchFamily="34" charset="0"/>
              </a:rPr>
              <a:t> </a:t>
            </a:r>
            <a:r>
              <a:rPr lang="en-US" sz="1400" dirty="0" err="1">
                <a:solidFill>
                  <a:srgbClr val="0000CC"/>
                </a:solidFill>
                <a:latin typeface=".VnTime" pitchFamily="34" charset="0"/>
              </a:rPr>
              <a:t>ho¸c</a:t>
            </a:r>
            <a:r>
              <a:rPr lang="en-US" sz="1400" dirty="0">
                <a:solidFill>
                  <a:srgbClr val="0000CC"/>
                </a:solidFill>
                <a:latin typeface=".VnTime" pitchFamily="34" charset="0"/>
              </a:rPr>
              <a:t>. </a:t>
            </a:r>
            <a:r>
              <a:rPr lang="en-US" sz="1400" dirty="0" err="1">
                <a:solidFill>
                  <a:srgbClr val="0000CC"/>
                </a:solidFill>
                <a:latin typeface=".VnTime" pitchFamily="34" charset="0"/>
              </a:rPr>
              <a:t>Tõ</a:t>
            </a:r>
            <a:r>
              <a:rPr lang="en-US" sz="1400" dirty="0">
                <a:solidFill>
                  <a:srgbClr val="0000CC"/>
                </a:solidFill>
                <a:latin typeface=".VnTime" pitchFamily="34" charset="0"/>
              </a:rPr>
              <a:t> </a:t>
            </a:r>
            <a:r>
              <a:rPr lang="en-US" sz="1400" dirty="0" err="1">
                <a:solidFill>
                  <a:srgbClr val="0000CC"/>
                </a:solidFill>
                <a:latin typeface=".VnTime" pitchFamily="34" charset="0"/>
              </a:rPr>
              <a:t>lóc</a:t>
            </a:r>
            <a:r>
              <a:rPr lang="en-US" sz="1400" dirty="0">
                <a:solidFill>
                  <a:srgbClr val="0000CC"/>
                </a:solidFill>
                <a:latin typeface=".VnTime" pitchFamily="34" charset="0"/>
              </a:rPr>
              <a:t> </a:t>
            </a:r>
            <a:r>
              <a:rPr lang="en-US" sz="1400" dirty="0" err="1">
                <a:solidFill>
                  <a:srgbClr val="0000CC"/>
                </a:solidFill>
                <a:latin typeface=".VnTime" pitchFamily="34" charset="0"/>
              </a:rPr>
              <a:t>mÆt</a:t>
            </a:r>
            <a:r>
              <a:rPr lang="en-US" sz="1400" dirty="0">
                <a:solidFill>
                  <a:srgbClr val="0000CC"/>
                </a:solidFill>
                <a:latin typeface=".VnTime" pitchFamily="34" charset="0"/>
              </a:rPr>
              <a:t> </a:t>
            </a:r>
            <a:r>
              <a:rPr lang="en-US" sz="1400" dirty="0" err="1">
                <a:solidFill>
                  <a:srgbClr val="0000CC"/>
                </a:solidFill>
                <a:latin typeface=".VnTime" pitchFamily="34" charset="0"/>
              </a:rPr>
              <a:t>trêi</a:t>
            </a:r>
            <a:r>
              <a:rPr lang="en-US" sz="1400" dirty="0">
                <a:solidFill>
                  <a:srgbClr val="0000CC"/>
                </a:solidFill>
                <a:latin typeface=".VnTime" pitchFamily="34" charset="0"/>
              </a:rPr>
              <a:t> </a:t>
            </a:r>
            <a:r>
              <a:rPr lang="en-US" sz="1400" dirty="0" err="1">
                <a:solidFill>
                  <a:srgbClr val="0000CC"/>
                </a:solidFill>
                <a:latin typeface=".VnTime" pitchFamily="34" charset="0"/>
              </a:rPr>
              <a:t>mäc</a:t>
            </a:r>
            <a:r>
              <a:rPr lang="en-US" sz="1400" dirty="0">
                <a:solidFill>
                  <a:srgbClr val="0000CC"/>
                </a:solidFill>
                <a:latin typeface=".VnTime" pitchFamily="34" charset="0"/>
              </a:rPr>
              <a:t> ®</a:t>
            </a:r>
            <a:r>
              <a:rPr lang="en-US" sz="1400" dirty="0" err="1">
                <a:solidFill>
                  <a:srgbClr val="0000CC"/>
                </a:solidFill>
                <a:latin typeface=".VnTime" pitchFamily="34" charset="0"/>
              </a:rPr>
              <a:t>Õn</a:t>
            </a:r>
            <a:r>
              <a:rPr lang="en-US" sz="1400" dirty="0">
                <a:solidFill>
                  <a:srgbClr val="0000CC"/>
                </a:solidFill>
                <a:latin typeface=".VnTime" pitchFamily="34" charset="0"/>
              </a:rPr>
              <a:t> </a:t>
            </a:r>
            <a:r>
              <a:rPr lang="en-US" sz="1400" dirty="0" err="1">
                <a:solidFill>
                  <a:srgbClr val="0000CC"/>
                </a:solidFill>
                <a:latin typeface=".VnTime" pitchFamily="34" charset="0"/>
              </a:rPr>
              <a:t>lóc</a:t>
            </a:r>
            <a:r>
              <a:rPr lang="en-US" sz="1400" dirty="0">
                <a:solidFill>
                  <a:srgbClr val="0000CC"/>
                </a:solidFill>
                <a:latin typeface=".VnTime" pitchFamily="34" charset="0"/>
              </a:rPr>
              <a:t> </a:t>
            </a:r>
            <a:r>
              <a:rPr lang="en-US" sz="1400" dirty="0" err="1">
                <a:solidFill>
                  <a:srgbClr val="0000CC"/>
                </a:solidFill>
                <a:latin typeface=".VnTime" pitchFamily="34" charset="0"/>
              </a:rPr>
              <a:t>mÆt</a:t>
            </a:r>
            <a:r>
              <a:rPr lang="en-US" sz="1400" dirty="0">
                <a:solidFill>
                  <a:srgbClr val="0000CC"/>
                </a:solidFill>
                <a:latin typeface=".VnTime" pitchFamily="34" charset="0"/>
              </a:rPr>
              <a:t> </a:t>
            </a:r>
            <a:r>
              <a:rPr lang="en-US" sz="1400" dirty="0" err="1">
                <a:solidFill>
                  <a:srgbClr val="0000CC"/>
                </a:solidFill>
                <a:latin typeface=".VnTime" pitchFamily="34" charset="0"/>
              </a:rPr>
              <a:t>trêi</a:t>
            </a:r>
            <a:r>
              <a:rPr lang="en-US" sz="1400" dirty="0">
                <a:solidFill>
                  <a:srgbClr val="0000CC"/>
                </a:solidFill>
                <a:latin typeface=".VnTime" pitchFamily="34" charset="0"/>
              </a:rPr>
              <a:t> </a:t>
            </a:r>
            <a:r>
              <a:rPr lang="en-US" sz="1400" dirty="0" err="1">
                <a:solidFill>
                  <a:srgbClr val="0000CC"/>
                </a:solidFill>
                <a:latin typeface=".VnTime" pitchFamily="34" charset="0"/>
              </a:rPr>
              <a:t>lÆn</a:t>
            </a:r>
            <a:r>
              <a:rPr lang="en-US" sz="1400" dirty="0">
                <a:solidFill>
                  <a:srgbClr val="0000CC"/>
                </a:solidFill>
                <a:latin typeface=".VnTime" pitchFamily="34" charset="0"/>
              </a:rPr>
              <a:t> </a:t>
            </a:r>
            <a:r>
              <a:rPr lang="en-US" sz="1400" dirty="0" err="1">
                <a:solidFill>
                  <a:srgbClr val="0000CC"/>
                </a:solidFill>
                <a:latin typeface=".VnTime" pitchFamily="34" charset="0"/>
              </a:rPr>
              <a:t>kh«ng</a:t>
            </a:r>
            <a:r>
              <a:rPr lang="en-US" sz="1400" dirty="0">
                <a:solidFill>
                  <a:srgbClr val="0000CC"/>
                </a:solidFill>
                <a:latin typeface=".VnTime" pitchFamily="34" charset="0"/>
              </a:rPr>
              <a:t> </a:t>
            </a:r>
            <a:r>
              <a:rPr lang="en-US" sz="1400" dirty="0" err="1">
                <a:solidFill>
                  <a:srgbClr val="0000CC"/>
                </a:solidFill>
                <a:latin typeface=".VnTime" pitchFamily="34" charset="0"/>
              </a:rPr>
              <a:t>kiÕm</a:t>
            </a:r>
            <a:r>
              <a:rPr lang="en-US" sz="1400" dirty="0">
                <a:solidFill>
                  <a:srgbClr val="0000CC"/>
                </a:solidFill>
                <a:latin typeface=".VnTime" pitchFamily="34" charset="0"/>
              </a:rPr>
              <a:t> ®©u </a:t>
            </a:r>
            <a:r>
              <a:rPr lang="en-US" sz="1400" dirty="0" err="1">
                <a:solidFill>
                  <a:srgbClr val="0000CC"/>
                </a:solidFill>
                <a:latin typeface=".VnTime" pitchFamily="34" charset="0"/>
              </a:rPr>
              <a:t>ra</a:t>
            </a:r>
            <a:r>
              <a:rPr lang="en-US" sz="1400" dirty="0">
                <a:solidFill>
                  <a:srgbClr val="0000CC"/>
                </a:solidFill>
                <a:latin typeface=".VnTime" pitchFamily="34" charset="0"/>
              </a:rPr>
              <a:t> </a:t>
            </a:r>
            <a:r>
              <a:rPr lang="en-US" sz="1400" dirty="0" err="1">
                <a:solidFill>
                  <a:srgbClr val="0000CC"/>
                </a:solidFill>
                <a:latin typeface=".VnTime" pitchFamily="34" charset="0"/>
              </a:rPr>
              <a:t>mét</a:t>
            </a:r>
            <a:r>
              <a:rPr lang="en-US" sz="1400" dirty="0">
                <a:solidFill>
                  <a:srgbClr val="0000CC"/>
                </a:solidFill>
                <a:latin typeface=".VnTime" pitchFamily="34" charset="0"/>
              </a:rPr>
              <a:t> </a:t>
            </a:r>
            <a:r>
              <a:rPr lang="en-US" sz="1400" dirty="0" err="1">
                <a:solidFill>
                  <a:srgbClr val="0000CC"/>
                </a:solidFill>
                <a:latin typeface=".VnTime" pitchFamily="34" charset="0"/>
              </a:rPr>
              <a:t>bãng</a:t>
            </a:r>
            <a:r>
              <a:rPr lang="en-US" sz="1400" dirty="0">
                <a:solidFill>
                  <a:srgbClr val="0000CC"/>
                </a:solidFill>
                <a:latin typeface=".VnTime" pitchFamily="34" charset="0"/>
              </a:rPr>
              <a:t> </a:t>
            </a:r>
            <a:r>
              <a:rPr lang="en-US" sz="1400" dirty="0" err="1">
                <a:solidFill>
                  <a:srgbClr val="0000CC"/>
                </a:solidFill>
                <a:latin typeface=".VnTime" pitchFamily="34" charset="0"/>
              </a:rPr>
              <a:t>c©y</a:t>
            </a:r>
            <a:r>
              <a:rPr lang="en-US" sz="1400" dirty="0">
                <a:solidFill>
                  <a:srgbClr val="0000CC"/>
                </a:solidFill>
                <a:latin typeface=".VnTime" pitchFamily="34" charset="0"/>
              </a:rPr>
              <a:t> ®Ó </a:t>
            </a:r>
            <a:r>
              <a:rPr lang="en-US" sz="1400" dirty="0" err="1">
                <a:solidFill>
                  <a:srgbClr val="0000CC"/>
                </a:solidFill>
                <a:latin typeface=".VnTime" pitchFamily="34" charset="0"/>
              </a:rPr>
              <a:t>tr¸nh</a:t>
            </a:r>
            <a:r>
              <a:rPr lang="en-US" sz="1400" dirty="0">
                <a:solidFill>
                  <a:srgbClr val="0000CC"/>
                </a:solidFill>
                <a:latin typeface=".VnTime" pitchFamily="34" charset="0"/>
              </a:rPr>
              <a:t> n¾ng. </a:t>
            </a:r>
            <a:r>
              <a:rPr lang="en-US" sz="1400" dirty="0" err="1">
                <a:solidFill>
                  <a:srgbClr val="0000CC"/>
                </a:solidFill>
                <a:latin typeface=".VnTime" pitchFamily="34" charset="0"/>
              </a:rPr>
              <a:t>Buæi</a:t>
            </a:r>
            <a:r>
              <a:rPr lang="en-US" sz="1400" dirty="0">
                <a:solidFill>
                  <a:srgbClr val="0000CC"/>
                </a:solidFill>
                <a:latin typeface=".VnTime" pitchFamily="34" charset="0"/>
              </a:rPr>
              <a:t> </a:t>
            </a:r>
            <a:r>
              <a:rPr lang="en-US" sz="1400" dirty="0" err="1">
                <a:solidFill>
                  <a:srgbClr val="0000CC"/>
                </a:solidFill>
                <a:latin typeface=".VnTime" pitchFamily="34" charset="0"/>
              </a:rPr>
              <a:t>s¸ng</a:t>
            </a:r>
            <a:r>
              <a:rPr lang="en-US" sz="1400" dirty="0">
                <a:solidFill>
                  <a:srgbClr val="0000CC"/>
                </a:solidFill>
                <a:latin typeface=".VnTime" pitchFamily="34" charset="0"/>
              </a:rPr>
              <a:t>, con </a:t>
            </a:r>
            <a:r>
              <a:rPr lang="en-US" sz="1400" dirty="0" err="1">
                <a:solidFill>
                  <a:srgbClr val="0000CC"/>
                </a:solidFill>
                <a:latin typeface=".VnTime" pitchFamily="34" charset="0"/>
              </a:rPr>
              <a:t>kªnh</a:t>
            </a:r>
            <a:r>
              <a:rPr lang="en-US" sz="1400" dirty="0">
                <a:solidFill>
                  <a:srgbClr val="0000CC"/>
                </a:solidFill>
                <a:latin typeface=".VnTime" pitchFamily="34" charset="0"/>
              </a:rPr>
              <a:t> </a:t>
            </a:r>
            <a:r>
              <a:rPr lang="en-US" sz="1400" dirty="0" err="1">
                <a:solidFill>
                  <a:srgbClr val="0000CC"/>
                </a:solidFill>
                <a:latin typeface=".VnTime" pitchFamily="34" charset="0"/>
              </a:rPr>
              <a:t>cßn</a:t>
            </a:r>
            <a:r>
              <a:rPr lang="en-US" sz="1400" dirty="0">
                <a:solidFill>
                  <a:srgbClr val="0000CC"/>
                </a:solidFill>
                <a:latin typeface=".VnTime" pitchFamily="34" charset="0"/>
              </a:rPr>
              <a:t> </a:t>
            </a:r>
            <a:r>
              <a:rPr lang="en-US" sz="1400" dirty="0" err="1">
                <a:solidFill>
                  <a:srgbClr val="0000CC"/>
                </a:solidFill>
                <a:latin typeface=".VnTime" pitchFamily="34" charset="0"/>
              </a:rPr>
              <a:t>ph¬n</a:t>
            </a:r>
            <a:r>
              <a:rPr lang="en-US" sz="1400" dirty="0">
                <a:solidFill>
                  <a:srgbClr val="0000CC"/>
                </a:solidFill>
                <a:latin typeface=".VnTime" pitchFamily="34" charset="0"/>
              </a:rPr>
              <a:t> </a:t>
            </a:r>
            <a:r>
              <a:rPr lang="en-US" sz="1400" dirty="0" err="1">
                <a:solidFill>
                  <a:srgbClr val="0000CC"/>
                </a:solidFill>
                <a:latin typeface=".VnTime" pitchFamily="34" charset="0"/>
              </a:rPr>
              <a:t>phít</a:t>
            </a:r>
            <a:r>
              <a:rPr lang="en-US" sz="1400" dirty="0">
                <a:solidFill>
                  <a:srgbClr val="0000CC"/>
                </a:solidFill>
                <a:latin typeface=".VnTime" pitchFamily="34" charset="0"/>
              </a:rPr>
              <a:t> </a:t>
            </a:r>
            <a:r>
              <a:rPr lang="en-US" sz="1400" dirty="0" err="1">
                <a:solidFill>
                  <a:srgbClr val="0000CC"/>
                </a:solidFill>
                <a:latin typeface=".VnTime" pitchFamily="34" charset="0"/>
              </a:rPr>
              <a:t>mµu</a:t>
            </a:r>
            <a:r>
              <a:rPr lang="en-US" sz="1400" dirty="0">
                <a:solidFill>
                  <a:srgbClr val="0000CC"/>
                </a:solidFill>
                <a:latin typeface=".VnTime" pitchFamily="34" charset="0"/>
              </a:rPr>
              <a:t> ®µo, </a:t>
            </a:r>
            <a:r>
              <a:rPr lang="en-US" sz="1400" dirty="0" err="1">
                <a:solidFill>
                  <a:srgbClr val="0000CC"/>
                </a:solidFill>
                <a:latin typeface=".VnTime" pitchFamily="34" charset="0"/>
              </a:rPr>
              <a:t>gi÷a</a:t>
            </a:r>
            <a:r>
              <a:rPr lang="en-US" sz="1400" dirty="0">
                <a:solidFill>
                  <a:srgbClr val="0000CC"/>
                </a:solidFill>
                <a:latin typeface=".VnTime" pitchFamily="34" charset="0"/>
              </a:rPr>
              <a:t> </a:t>
            </a:r>
            <a:r>
              <a:rPr lang="en-US" sz="1400" dirty="0" err="1">
                <a:solidFill>
                  <a:srgbClr val="0000CC"/>
                </a:solidFill>
                <a:latin typeface=".VnTime" pitchFamily="34" charset="0"/>
              </a:rPr>
              <a:t>tr­a</a:t>
            </a:r>
            <a:r>
              <a:rPr lang="en-US" sz="1400" dirty="0">
                <a:solidFill>
                  <a:srgbClr val="0000CC"/>
                </a:solidFill>
                <a:latin typeface=".VnTime" pitchFamily="34" charset="0"/>
              </a:rPr>
              <a:t> </a:t>
            </a:r>
            <a:r>
              <a:rPr lang="en-US" sz="1400" dirty="0" err="1">
                <a:solidFill>
                  <a:srgbClr val="0000CC"/>
                </a:solidFill>
                <a:latin typeface=".VnTime" pitchFamily="34" charset="0"/>
              </a:rPr>
              <a:t>bçng</a:t>
            </a:r>
            <a:r>
              <a:rPr lang="en-US" sz="1400" dirty="0">
                <a:solidFill>
                  <a:srgbClr val="0000CC"/>
                </a:solidFill>
                <a:latin typeface=".VnTime" pitchFamily="34" charset="0"/>
              </a:rPr>
              <a:t> ho¸ </a:t>
            </a:r>
            <a:r>
              <a:rPr lang="en-US" sz="1400" dirty="0" err="1">
                <a:solidFill>
                  <a:srgbClr val="0000CC"/>
                </a:solidFill>
                <a:latin typeface=".VnTime" pitchFamily="34" charset="0"/>
              </a:rPr>
              <a:t>ra</a:t>
            </a:r>
            <a:r>
              <a:rPr lang="en-US" sz="1400" dirty="0">
                <a:solidFill>
                  <a:srgbClr val="0000CC"/>
                </a:solidFill>
                <a:latin typeface=".VnTime" pitchFamily="34" charset="0"/>
              </a:rPr>
              <a:t> </a:t>
            </a:r>
            <a:r>
              <a:rPr lang="en-US" sz="1400" dirty="0" err="1">
                <a:solidFill>
                  <a:srgbClr val="0000CC"/>
                </a:solidFill>
                <a:latin typeface=".VnTime" pitchFamily="34" charset="0"/>
              </a:rPr>
              <a:t>mét</a:t>
            </a:r>
            <a:r>
              <a:rPr lang="en-US" sz="1400" dirty="0">
                <a:solidFill>
                  <a:srgbClr val="0000CC"/>
                </a:solidFill>
                <a:latin typeface=".VnTime" pitchFamily="34" charset="0"/>
              </a:rPr>
              <a:t> </a:t>
            </a:r>
            <a:r>
              <a:rPr lang="en-US" sz="1400" dirty="0" err="1">
                <a:solidFill>
                  <a:srgbClr val="0000CC"/>
                </a:solidFill>
                <a:latin typeface=".VnTime" pitchFamily="34" charset="0"/>
              </a:rPr>
              <a:t>dßng</a:t>
            </a:r>
            <a:r>
              <a:rPr lang="en-US" sz="1400" dirty="0">
                <a:solidFill>
                  <a:srgbClr val="0000CC"/>
                </a:solidFill>
                <a:latin typeface=".VnTime" pitchFamily="34" charset="0"/>
              </a:rPr>
              <a:t> </a:t>
            </a:r>
            <a:r>
              <a:rPr lang="en-US" sz="1400" dirty="0" err="1">
                <a:solidFill>
                  <a:srgbClr val="0000CC"/>
                </a:solidFill>
                <a:latin typeface=".VnTime" pitchFamily="34" charset="0"/>
              </a:rPr>
              <a:t>thuû</a:t>
            </a:r>
            <a:r>
              <a:rPr lang="en-US" sz="1400" dirty="0">
                <a:solidFill>
                  <a:srgbClr val="0000CC"/>
                </a:solidFill>
                <a:latin typeface=".VnTime" pitchFamily="34" charset="0"/>
              </a:rPr>
              <a:t> </a:t>
            </a:r>
            <a:r>
              <a:rPr lang="en-US" sz="1400" dirty="0" err="1">
                <a:solidFill>
                  <a:srgbClr val="0000CC"/>
                </a:solidFill>
                <a:latin typeface=".VnTime" pitchFamily="34" charset="0"/>
              </a:rPr>
              <a:t>ng©n</a:t>
            </a:r>
            <a:r>
              <a:rPr lang="en-US" sz="1400" dirty="0">
                <a:solidFill>
                  <a:srgbClr val="0000CC"/>
                </a:solidFill>
                <a:latin typeface=".VnTime" pitchFamily="34" charset="0"/>
              </a:rPr>
              <a:t> </a:t>
            </a:r>
            <a:r>
              <a:rPr lang="en-US" sz="1400" dirty="0" err="1">
                <a:solidFill>
                  <a:srgbClr val="0000CC"/>
                </a:solidFill>
                <a:latin typeface=".VnTime" pitchFamily="34" charset="0"/>
              </a:rPr>
              <a:t>cuån</a:t>
            </a:r>
            <a:r>
              <a:rPr lang="en-US" sz="1400" dirty="0">
                <a:solidFill>
                  <a:srgbClr val="0000CC"/>
                </a:solidFill>
                <a:latin typeface=".VnTime" pitchFamily="34" charset="0"/>
              </a:rPr>
              <a:t> </a:t>
            </a:r>
            <a:r>
              <a:rPr lang="en-US" sz="1400" dirty="0" err="1">
                <a:solidFill>
                  <a:srgbClr val="0000CC"/>
                </a:solidFill>
                <a:latin typeface=".VnTime" pitchFamily="34" charset="0"/>
              </a:rPr>
              <a:t>cuén</a:t>
            </a:r>
            <a:r>
              <a:rPr lang="en-US" sz="1400" dirty="0">
                <a:solidFill>
                  <a:srgbClr val="0000CC"/>
                </a:solidFill>
                <a:latin typeface=".VnTime" pitchFamily="34" charset="0"/>
              </a:rPr>
              <a:t> lo¸ m¾t, </a:t>
            </a:r>
            <a:r>
              <a:rPr lang="en-US" sz="1400" dirty="0" err="1">
                <a:solidFill>
                  <a:srgbClr val="0000CC"/>
                </a:solidFill>
                <a:latin typeface=".VnTime" pitchFamily="34" charset="0"/>
              </a:rPr>
              <a:t>råi</a:t>
            </a:r>
            <a:r>
              <a:rPr lang="en-US" sz="1400" dirty="0">
                <a:solidFill>
                  <a:srgbClr val="0000CC"/>
                </a:solidFill>
                <a:latin typeface=".VnTime" pitchFamily="34" charset="0"/>
              </a:rPr>
              <a:t> </a:t>
            </a:r>
            <a:r>
              <a:rPr lang="en-US" sz="1400" dirty="0" err="1">
                <a:solidFill>
                  <a:srgbClr val="0000CC"/>
                </a:solidFill>
                <a:latin typeface=".VnTime" pitchFamily="34" charset="0"/>
              </a:rPr>
              <a:t>dÇn</a:t>
            </a:r>
            <a:r>
              <a:rPr lang="en-US" sz="1400" dirty="0">
                <a:solidFill>
                  <a:srgbClr val="0000CC"/>
                </a:solidFill>
                <a:latin typeface=".VnTime" pitchFamily="34" charset="0"/>
              </a:rPr>
              <a:t> </a:t>
            </a:r>
            <a:r>
              <a:rPr lang="en-US" sz="1400" dirty="0" err="1">
                <a:solidFill>
                  <a:srgbClr val="0000CC"/>
                </a:solidFill>
                <a:latin typeface=".VnTime" pitchFamily="34" charset="0"/>
              </a:rPr>
              <a:t>dÇn</a:t>
            </a:r>
            <a:r>
              <a:rPr lang="en-US" sz="1400" dirty="0">
                <a:solidFill>
                  <a:srgbClr val="0000CC"/>
                </a:solidFill>
                <a:latin typeface=".VnTime" pitchFamily="34" charset="0"/>
              </a:rPr>
              <a:t> </a:t>
            </a:r>
            <a:r>
              <a:rPr lang="en-US" sz="1400" dirty="0" err="1">
                <a:solidFill>
                  <a:srgbClr val="0000CC"/>
                </a:solidFill>
                <a:latin typeface=".VnTime" pitchFamily="34" charset="0"/>
              </a:rPr>
              <a:t>biÕn</a:t>
            </a:r>
            <a:r>
              <a:rPr lang="en-US" sz="1400" dirty="0">
                <a:solidFill>
                  <a:srgbClr val="0000CC"/>
                </a:solidFill>
                <a:latin typeface=".VnTime" pitchFamily="34" charset="0"/>
              </a:rPr>
              <a:t> </a:t>
            </a:r>
            <a:r>
              <a:rPr lang="en-US" sz="1400" dirty="0" err="1">
                <a:solidFill>
                  <a:srgbClr val="0000CC"/>
                </a:solidFill>
                <a:latin typeface=".VnTime" pitchFamily="34" charset="0"/>
              </a:rPr>
              <a:t>thµnh</a:t>
            </a:r>
            <a:r>
              <a:rPr lang="en-US" sz="1400" dirty="0">
                <a:solidFill>
                  <a:srgbClr val="0000CC"/>
                </a:solidFill>
                <a:latin typeface=".VnTime" pitchFamily="34" charset="0"/>
              </a:rPr>
              <a:t> </a:t>
            </a:r>
            <a:r>
              <a:rPr lang="en-US" sz="1400" dirty="0" err="1">
                <a:solidFill>
                  <a:srgbClr val="0000CC"/>
                </a:solidFill>
                <a:latin typeface=".VnTime" pitchFamily="34" charset="0"/>
              </a:rPr>
              <a:t>mét</a:t>
            </a:r>
            <a:r>
              <a:rPr lang="en-US" sz="1400" dirty="0">
                <a:solidFill>
                  <a:srgbClr val="0000CC"/>
                </a:solidFill>
                <a:latin typeface=".VnTime" pitchFamily="34" charset="0"/>
              </a:rPr>
              <a:t> con </a:t>
            </a:r>
            <a:r>
              <a:rPr lang="en-US" sz="1400" dirty="0" err="1">
                <a:solidFill>
                  <a:srgbClr val="0000CC"/>
                </a:solidFill>
                <a:latin typeface=".VnTime" pitchFamily="34" charset="0"/>
              </a:rPr>
              <a:t>suèi</a:t>
            </a:r>
            <a:r>
              <a:rPr lang="en-US" sz="1400" dirty="0">
                <a:solidFill>
                  <a:srgbClr val="0000CC"/>
                </a:solidFill>
                <a:latin typeface=".VnTime" pitchFamily="34" charset="0"/>
              </a:rPr>
              <a:t> </a:t>
            </a:r>
            <a:r>
              <a:rPr lang="en-US" sz="1400" dirty="0" err="1">
                <a:solidFill>
                  <a:srgbClr val="0000CC"/>
                </a:solidFill>
                <a:latin typeface=".VnTime" pitchFamily="34" charset="0"/>
              </a:rPr>
              <a:t>löa</a:t>
            </a:r>
            <a:r>
              <a:rPr lang="en-US" sz="1400" dirty="0">
                <a:solidFill>
                  <a:srgbClr val="0000CC"/>
                </a:solidFill>
                <a:latin typeface=".VnTime" pitchFamily="34" charset="0"/>
              </a:rPr>
              <a:t> </a:t>
            </a:r>
            <a:r>
              <a:rPr lang="en-US" sz="1400" dirty="0" err="1">
                <a:solidFill>
                  <a:srgbClr val="0000CC"/>
                </a:solidFill>
                <a:latin typeface=".VnTime" pitchFamily="34" charset="0"/>
              </a:rPr>
              <a:t>lóc</a:t>
            </a:r>
            <a:r>
              <a:rPr lang="en-US" sz="1400" dirty="0">
                <a:solidFill>
                  <a:srgbClr val="0000CC"/>
                </a:solidFill>
                <a:latin typeface=".VnTime" pitchFamily="34" charset="0"/>
              </a:rPr>
              <a:t> </a:t>
            </a:r>
            <a:r>
              <a:rPr lang="en-US" sz="1400" dirty="0" err="1">
                <a:solidFill>
                  <a:srgbClr val="0000CC"/>
                </a:solidFill>
                <a:latin typeface=".VnTime" pitchFamily="34" charset="0"/>
              </a:rPr>
              <a:t>trêi</a:t>
            </a:r>
            <a:r>
              <a:rPr lang="en-US" sz="1400" dirty="0">
                <a:solidFill>
                  <a:srgbClr val="0000CC"/>
                </a:solidFill>
                <a:latin typeface=".VnTime" pitchFamily="34" charset="0"/>
              </a:rPr>
              <a:t> </a:t>
            </a:r>
            <a:r>
              <a:rPr lang="en-US" sz="1400" dirty="0" err="1">
                <a:solidFill>
                  <a:srgbClr val="0000CC"/>
                </a:solidFill>
                <a:latin typeface=".VnTime" pitchFamily="34" charset="0"/>
              </a:rPr>
              <a:t>chiÒu</a:t>
            </a:r>
            <a:r>
              <a:rPr lang="en-US" sz="1400" dirty="0">
                <a:solidFill>
                  <a:srgbClr val="0000CC"/>
                </a:solidFill>
                <a:latin typeface=".VnTime" pitchFamily="34" charset="0"/>
              </a:rPr>
              <a:t>. </a:t>
            </a:r>
            <a:r>
              <a:rPr lang="en-US" sz="1400" dirty="0" err="1">
                <a:solidFill>
                  <a:srgbClr val="0000CC"/>
                </a:solidFill>
                <a:latin typeface=".VnTime" pitchFamily="34" charset="0"/>
              </a:rPr>
              <a:t>Cã</a:t>
            </a:r>
            <a:r>
              <a:rPr lang="en-US" sz="1400" dirty="0">
                <a:solidFill>
                  <a:srgbClr val="0000CC"/>
                </a:solidFill>
                <a:latin typeface=".VnTime" pitchFamily="34" charset="0"/>
              </a:rPr>
              <a:t> </a:t>
            </a:r>
            <a:r>
              <a:rPr lang="en-US" sz="1400" dirty="0" err="1">
                <a:solidFill>
                  <a:srgbClr val="0000CC"/>
                </a:solidFill>
                <a:latin typeface=".VnTime" pitchFamily="34" charset="0"/>
              </a:rPr>
              <a:t>lÏ</a:t>
            </a:r>
            <a:r>
              <a:rPr lang="en-US" sz="1400" dirty="0">
                <a:solidFill>
                  <a:srgbClr val="0000CC"/>
                </a:solidFill>
                <a:latin typeface=".VnTime" pitchFamily="34" charset="0"/>
              </a:rPr>
              <a:t> </a:t>
            </a:r>
            <a:r>
              <a:rPr lang="en-US" sz="1400" dirty="0" err="1">
                <a:solidFill>
                  <a:srgbClr val="0000CC"/>
                </a:solidFill>
                <a:latin typeface=".VnTime" pitchFamily="34" charset="0"/>
              </a:rPr>
              <a:t>bëi</a:t>
            </a:r>
            <a:r>
              <a:rPr lang="en-US" sz="1400" dirty="0">
                <a:solidFill>
                  <a:srgbClr val="0000CC"/>
                </a:solidFill>
                <a:latin typeface=".VnTime" pitchFamily="34" charset="0"/>
              </a:rPr>
              <a:t> </a:t>
            </a:r>
            <a:r>
              <a:rPr lang="en-US" sz="1400" dirty="0" err="1">
                <a:solidFill>
                  <a:srgbClr val="0000CC"/>
                </a:solidFill>
                <a:latin typeface=".VnTime" pitchFamily="34" charset="0"/>
              </a:rPr>
              <a:t>vËy</a:t>
            </a:r>
            <a:r>
              <a:rPr lang="en-US" sz="1400" dirty="0">
                <a:solidFill>
                  <a:srgbClr val="0000CC"/>
                </a:solidFill>
                <a:latin typeface=".VnTime" pitchFamily="34" charset="0"/>
              </a:rPr>
              <a:t> mµ </a:t>
            </a:r>
            <a:r>
              <a:rPr lang="en-US" sz="1400" dirty="0" err="1">
                <a:solidFill>
                  <a:srgbClr val="0000CC"/>
                </a:solidFill>
                <a:latin typeface=".VnTime" pitchFamily="34" charset="0"/>
              </a:rPr>
              <a:t>nã</a:t>
            </a:r>
            <a:r>
              <a:rPr lang="en-US" sz="1400" dirty="0">
                <a:solidFill>
                  <a:srgbClr val="0000CC"/>
                </a:solidFill>
                <a:latin typeface=".VnTime" pitchFamily="34" charset="0"/>
              </a:rPr>
              <a:t> ®­</a:t>
            </a:r>
            <a:r>
              <a:rPr lang="en-US" sz="1400" dirty="0" err="1">
                <a:solidFill>
                  <a:srgbClr val="0000CC"/>
                </a:solidFill>
                <a:latin typeface="Times New Roman" pitchFamily="18" charset="0"/>
                <a:cs typeface="Times New Roman" pitchFamily="18" charset="0"/>
              </a:rPr>
              <a:t>ư</a:t>
            </a:r>
            <a:r>
              <a:rPr lang="en-US" sz="1400" dirty="0" err="1">
                <a:solidFill>
                  <a:srgbClr val="0000CC"/>
                </a:solidFill>
                <a:latin typeface=".VnTime" pitchFamily="34" charset="0"/>
              </a:rPr>
              <a:t>îc</a:t>
            </a:r>
            <a:r>
              <a:rPr lang="en-US" sz="1400" dirty="0">
                <a:solidFill>
                  <a:srgbClr val="0000CC"/>
                </a:solidFill>
                <a:latin typeface=".VnTime" pitchFamily="34" charset="0"/>
              </a:rPr>
              <a:t> </a:t>
            </a:r>
            <a:r>
              <a:rPr lang="en-US" sz="1400" dirty="0" err="1">
                <a:solidFill>
                  <a:srgbClr val="0000CC"/>
                </a:solidFill>
                <a:latin typeface=".VnTime" pitchFamily="34" charset="0"/>
              </a:rPr>
              <a:t>gäi</a:t>
            </a:r>
            <a:r>
              <a:rPr lang="en-US" sz="1400" dirty="0">
                <a:solidFill>
                  <a:srgbClr val="0000CC"/>
                </a:solidFill>
                <a:latin typeface=".VnTime" pitchFamily="34" charset="0"/>
              </a:rPr>
              <a:t> lµ </a:t>
            </a:r>
            <a:r>
              <a:rPr lang="en-US" sz="1400" dirty="0" err="1">
                <a:solidFill>
                  <a:srgbClr val="0000CC"/>
                </a:solidFill>
                <a:latin typeface=".VnTime" pitchFamily="34" charset="0"/>
              </a:rPr>
              <a:t>kªnh</a:t>
            </a:r>
            <a:r>
              <a:rPr lang="en-US" sz="1400" dirty="0">
                <a:solidFill>
                  <a:srgbClr val="0000CC"/>
                </a:solidFill>
                <a:latin typeface=".VnTime" pitchFamily="34" charset="0"/>
              </a:rPr>
              <a:t> </a:t>
            </a:r>
            <a:r>
              <a:rPr lang="en-US" sz="1400" dirty="0" err="1">
                <a:solidFill>
                  <a:srgbClr val="0000CC"/>
                </a:solidFill>
                <a:latin typeface=".VnTime" pitchFamily="34" charset="0"/>
              </a:rPr>
              <a:t>MÆt</a:t>
            </a:r>
            <a:r>
              <a:rPr lang="en-US" sz="1400" dirty="0">
                <a:solidFill>
                  <a:srgbClr val="0000CC"/>
                </a:solidFill>
                <a:latin typeface=".VnTime" pitchFamily="34" charset="0"/>
              </a:rPr>
              <a:t> </a:t>
            </a:r>
            <a:r>
              <a:rPr lang="en-US" sz="1400" dirty="0" err="1" smtClean="0">
                <a:solidFill>
                  <a:srgbClr val="0000CC"/>
                </a:solidFill>
                <a:latin typeface=".VnTime" pitchFamily="34" charset="0"/>
              </a:rPr>
              <a:t>Trêi</a:t>
            </a:r>
            <a:r>
              <a:rPr lang="en-US" sz="1400" dirty="0" smtClean="0">
                <a:solidFill>
                  <a:srgbClr val="0000CC"/>
                </a:solidFill>
                <a:latin typeface=".VnTime" pitchFamily="34" charset="0"/>
              </a:rPr>
              <a:t>.                                                                                                                            </a:t>
            </a:r>
            <a:r>
              <a:rPr lang="en-US" sz="1600" i="1" dirty="0" smtClean="0">
                <a:solidFill>
                  <a:srgbClr val="0000CC"/>
                </a:solidFill>
                <a:latin typeface=".VnTime" pitchFamily="34" charset="0"/>
              </a:rPr>
              <a:t>Theo</a:t>
            </a:r>
            <a:r>
              <a:rPr lang="en-US" sz="1600" dirty="0" smtClean="0">
                <a:solidFill>
                  <a:srgbClr val="0000CC"/>
                </a:solidFill>
                <a:latin typeface=".VnTime" pitchFamily="34" charset="0"/>
              </a:rPr>
              <a:t> </a:t>
            </a:r>
            <a:r>
              <a:rPr lang="en-US" sz="1600" b="1" dirty="0">
                <a:solidFill>
                  <a:srgbClr val="0000CC"/>
                </a:solidFill>
                <a:latin typeface=".VnTime" pitchFamily="34" charset="0"/>
              </a:rPr>
              <a:t>§</a:t>
            </a:r>
            <a:r>
              <a:rPr lang="en-US" sz="1600" b="1" dirty="0" err="1">
                <a:solidFill>
                  <a:srgbClr val="0000CC"/>
                </a:solidFill>
                <a:latin typeface=".VnTime" pitchFamily="34" charset="0"/>
              </a:rPr>
              <a:t>oµn</a:t>
            </a:r>
            <a:r>
              <a:rPr lang="en-US" sz="1600" b="1" dirty="0">
                <a:solidFill>
                  <a:srgbClr val="0000CC"/>
                </a:solidFill>
                <a:latin typeface=".VnTime" pitchFamily="34" charset="0"/>
              </a:rPr>
              <a:t> </a:t>
            </a:r>
            <a:r>
              <a:rPr lang="en-US" sz="1600" b="1" dirty="0" err="1">
                <a:solidFill>
                  <a:srgbClr val="0000CC"/>
                </a:solidFill>
                <a:latin typeface=".VnTime" pitchFamily="34" charset="0"/>
              </a:rPr>
              <a:t>Giái</a:t>
            </a:r>
            <a:endParaRPr lang="en-US" sz="1600" b="1" dirty="0">
              <a:solidFill>
                <a:srgbClr val="0000CC"/>
              </a:solidFill>
              <a:latin typeface=".VnTime" pitchFamily="34" charset="0"/>
            </a:endParaRPr>
          </a:p>
        </p:txBody>
      </p:sp>
      <p:sp>
        <p:nvSpPr>
          <p:cNvPr id="3" name="Rectangle 2"/>
          <p:cNvSpPr/>
          <p:nvPr/>
        </p:nvSpPr>
        <p:spPr>
          <a:xfrm>
            <a:off x="550102" y="4628452"/>
            <a:ext cx="8593898" cy="461665"/>
          </a:xfrm>
          <a:prstGeom prst="rect">
            <a:avLst/>
          </a:prstGeom>
        </p:spPr>
        <p:txBody>
          <a:bodyPr wrap="square">
            <a:spAutoFit/>
          </a:bodyPr>
          <a:lstStyle/>
          <a:p>
            <a:pPr eaLnBrk="1" hangingPunct="1">
              <a:spcBef>
                <a:spcPct val="50000"/>
              </a:spcBef>
            </a:pPr>
            <a:r>
              <a:rPr lang="en-US" sz="2400" b="1" dirty="0">
                <a:solidFill>
                  <a:srgbClr val="800080"/>
                </a:solidFill>
                <a:latin typeface=".VnTime" pitchFamily="34" charset="0"/>
              </a:rPr>
              <a:t>+ Con </a:t>
            </a:r>
            <a:r>
              <a:rPr lang="en-US" sz="2400" b="1" dirty="0" err="1">
                <a:solidFill>
                  <a:srgbClr val="800080"/>
                </a:solidFill>
                <a:latin typeface=".VnTime" pitchFamily="34" charset="0"/>
              </a:rPr>
              <a:t>kªnh</a:t>
            </a:r>
            <a:r>
              <a:rPr lang="en-US" sz="2400" b="1" dirty="0">
                <a:solidFill>
                  <a:srgbClr val="800080"/>
                </a:solidFill>
                <a:latin typeface=".VnTime" pitchFamily="34" charset="0"/>
              </a:rPr>
              <a:t> ®­</a:t>
            </a:r>
            <a:r>
              <a:rPr lang="en-US" sz="2400" b="1" dirty="0" err="1">
                <a:solidFill>
                  <a:srgbClr val="800080"/>
                </a:solidFill>
                <a:latin typeface="Times New Roman" pitchFamily="18" charset="0"/>
                <a:cs typeface="Times New Roman" pitchFamily="18" charset="0"/>
              </a:rPr>
              <a:t>ư</a:t>
            </a:r>
            <a:r>
              <a:rPr lang="en-US" sz="2400" b="1" dirty="0" err="1">
                <a:solidFill>
                  <a:srgbClr val="800080"/>
                </a:solidFill>
                <a:latin typeface=".VnTime" pitchFamily="34" charset="0"/>
              </a:rPr>
              <a:t>îc</a:t>
            </a:r>
            <a:r>
              <a:rPr lang="en-US" sz="2400" b="1" dirty="0">
                <a:solidFill>
                  <a:srgbClr val="800080"/>
                </a:solidFill>
                <a:latin typeface=".VnTime" pitchFamily="34" charset="0"/>
              </a:rPr>
              <a:t> </a:t>
            </a:r>
            <a:r>
              <a:rPr lang="en-US" sz="2400" b="1" dirty="0" err="1">
                <a:solidFill>
                  <a:srgbClr val="800080"/>
                </a:solidFill>
                <a:latin typeface=".VnTime" pitchFamily="34" charset="0"/>
              </a:rPr>
              <a:t>quan</a:t>
            </a:r>
            <a:r>
              <a:rPr lang="en-US" sz="2400" b="1" dirty="0">
                <a:solidFill>
                  <a:srgbClr val="800080"/>
                </a:solidFill>
                <a:latin typeface=".VnTime" pitchFamily="34" charset="0"/>
              </a:rPr>
              <a:t> </a:t>
            </a:r>
            <a:r>
              <a:rPr lang="en-US" sz="2400" b="1" dirty="0" err="1">
                <a:solidFill>
                  <a:srgbClr val="800080"/>
                </a:solidFill>
                <a:latin typeface=".VnTime" pitchFamily="34" charset="0"/>
              </a:rPr>
              <a:t>s¸t</a:t>
            </a:r>
            <a:r>
              <a:rPr lang="en-US" sz="2400" b="1" dirty="0">
                <a:solidFill>
                  <a:srgbClr val="800080"/>
                </a:solidFill>
                <a:latin typeface=".VnTime" pitchFamily="34" charset="0"/>
              </a:rPr>
              <a:t> </a:t>
            </a:r>
            <a:r>
              <a:rPr lang="en-US" sz="2400" b="1" dirty="0" err="1">
                <a:solidFill>
                  <a:srgbClr val="800080"/>
                </a:solidFill>
                <a:latin typeface=".VnTime" pitchFamily="34" charset="0"/>
              </a:rPr>
              <a:t>vµo</a:t>
            </a:r>
            <a:r>
              <a:rPr lang="en-US" sz="2400" b="1" dirty="0">
                <a:solidFill>
                  <a:srgbClr val="800080"/>
                </a:solidFill>
                <a:latin typeface=".VnTime" pitchFamily="34" charset="0"/>
              </a:rPr>
              <a:t> </a:t>
            </a:r>
            <a:r>
              <a:rPr lang="en-US" sz="2400" b="1" dirty="0" err="1">
                <a:solidFill>
                  <a:srgbClr val="800080"/>
                </a:solidFill>
                <a:latin typeface=".VnTime" pitchFamily="34" charset="0"/>
              </a:rPr>
              <a:t>nh÷ng</a:t>
            </a:r>
            <a:r>
              <a:rPr lang="en-US" sz="2400" b="1" dirty="0">
                <a:solidFill>
                  <a:srgbClr val="800080"/>
                </a:solidFill>
                <a:latin typeface=".VnTime" pitchFamily="34" charset="0"/>
              </a:rPr>
              <a:t> </a:t>
            </a:r>
            <a:r>
              <a:rPr lang="en-US" sz="2400" b="1" dirty="0" err="1">
                <a:solidFill>
                  <a:srgbClr val="800080"/>
                </a:solidFill>
                <a:latin typeface=".VnTime" pitchFamily="34" charset="0"/>
              </a:rPr>
              <a:t>thêi</a:t>
            </a:r>
            <a:r>
              <a:rPr lang="en-US" sz="2400" b="1" dirty="0">
                <a:solidFill>
                  <a:srgbClr val="800080"/>
                </a:solidFill>
                <a:latin typeface=".VnTime" pitchFamily="34" charset="0"/>
              </a:rPr>
              <a:t> ®</a:t>
            </a:r>
            <a:r>
              <a:rPr lang="en-US" sz="2400" b="1" dirty="0" err="1">
                <a:solidFill>
                  <a:srgbClr val="800080"/>
                </a:solidFill>
                <a:latin typeface=".VnTime" pitchFamily="34" charset="0"/>
              </a:rPr>
              <a:t>iÓm</a:t>
            </a:r>
            <a:r>
              <a:rPr lang="en-US" sz="2400" b="1" dirty="0">
                <a:solidFill>
                  <a:srgbClr val="800080"/>
                </a:solidFill>
                <a:latin typeface=".VnTime" pitchFamily="34" charset="0"/>
              </a:rPr>
              <a:t> </a:t>
            </a:r>
            <a:r>
              <a:rPr lang="en-US" sz="2400" b="1" dirty="0" err="1">
                <a:solidFill>
                  <a:srgbClr val="800080"/>
                </a:solidFill>
                <a:latin typeface=".VnTime" pitchFamily="34" charset="0"/>
              </a:rPr>
              <a:t>nµo</a:t>
            </a:r>
            <a:r>
              <a:rPr lang="en-US" sz="2400" b="1" dirty="0">
                <a:solidFill>
                  <a:srgbClr val="800080"/>
                </a:solidFill>
                <a:latin typeface=".VnTime" pitchFamily="34" charset="0"/>
              </a:rPr>
              <a:t> </a:t>
            </a:r>
            <a:r>
              <a:rPr lang="en-US" sz="2400" b="1" dirty="0" err="1">
                <a:solidFill>
                  <a:srgbClr val="800080"/>
                </a:solidFill>
                <a:latin typeface=".VnTime" pitchFamily="34" charset="0"/>
              </a:rPr>
              <a:t>trong</a:t>
            </a:r>
            <a:r>
              <a:rPr lang="en-US" sz="2400" b="1" dirty="0">
                <a:solidFill>
                  <a:srgbClr val="800080"/>
                </a:solidFill>
                <a:latin typeface=".VnTime" pitchFamily="34" charset="0"/>
              </a:rPr>
              <a:t> </a:t>
            </a:r>
            <a:r>
              <a:rPr lang="en-US" sz="2400" b="1" dirty="0" err="1">
                <a:solidFill>
                  <a:srgbClr val="800080"/>
                </a:solidFill>
                <a:latin typeface=".VnTime" pitchFamily="34" charset="0"/>
              </a:rPr>
              <a:t>ngµy</a:t>
            </a:r>
            <a:r>
              <a:rPr lang="en-US" sz="2400" b="1" dirty="0">
                <a:solidFill>
                  <a:srgbClr val="800080"/>
                </a:solidFill>
                <a:latin typeface=".VnTime" pitchFamily="34" charset="0"/>
              </a:rPr>
              <a:t>?</a:t>
            </a:r>
            <a:r>
              <a:rPr lang="en-US" sz="2400" dirty="0">
                <a:solidFill>
                  <a:srgbClr val="0000FF"/>
                </a:solidFill>
                <a:latin typeface="VNI-Lydi" pitchFamily="2" charset="0"/>
              </a:rPr>
              <a:t>   </a:t>
            </a:r>
          </a:p>
        </p:txBody>
      </p:sp>
      <p:sp>
        <p:nvSpPr>
          <p:cNvPr id="4" name="Rectangle 3"/>
          <p:cNvSpPr/>
          <p:nvPr/>
        </p:nvSpPr>
        <p:spPr>
          <a:xfrm>
            <a:off x="537576" y="5099884"/>
            <a:ext cx="8559452" cy="830997"/>
          </a:xfrm>
          <a:prstGeom prst="rect">
            <a:avLst/>
          </a:prstGeom>
        </p:spPr>
        <p:txBody>
          <a:bodyPr wrap="square">
            <a:spAutoFit/>
          </a:bodyPr>
          <a:lstStyle/>
          <a:p>
            <a:pPr lvl="0" eaLnBrk="1" hangingPunct="1">
              <a:spcBef>
                <a:spcPct val="50000"/>
              </a:spcBef>
            </a:pP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T¸c</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gi</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nhËn</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ra</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Æc</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iÓm</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cña</a:t>
            </a:r>
            <a:r>
              <a:rPr lang="en-US" sz="2400" b="1" dirty="0" smtClean="0">
                <a:solidFill>
                  <a:srgbClr val="800080"/>
                </a:solidFill>
                <a:latin typeface=".VnTime" pitchFamily="34" charset="0"/>
              </a:rPr>
              <a:t> con </a:t>
            </a:r>
            <a:r>
              <a:rPr lang="en-US" sz="2400" b="1" dirty="0" err="1" smtClean="0">
                <a:solidFill>
                  <a:srgbClr val="800080"/>
                </a:solidFill>
                <a:latin typeface=".VnTime" pitchFamily="34" charset="0"/>
              </a:rPr>
              <a:t>kªnh</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chñ</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yÕu</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b»ng</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gi¸c</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quan</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nµo</a:t>
            </a:r>
            <a:r>
              <a:rPr lang="en-US" sz="2400" b="1" dirty="0" smtClean="0">
                <a:solidFill>
                  <a:srgbClr val="800080"/>
                </a:solidFill>
                <a:latin typeface=".VnTime" pitchFamily="34" charset="0"/>
              </a:rPr>
              <a:t>?</a:t>
            </a:r>
            <a:r>
              <a:rPr lang="en-US" dirty="0" smtClean="0">
                <a:solidFill>
                  <a:srgbClr val="990033"/>
                </a:solidFill>
                <a:latin typeface="VNI-Lydi" pitchFamily="2" charset="0"/>
              </a:rPr>
              <a:t>   </a:t>
            </a:r>
            <a:endParaRPr lang="en-US" dirty="0">
              <a:solidFill>
                <a:srgbClr val="990033"/>
              </a:solidFill>
              <a:latin typeface="VNI-Lydi" pitchFamily="2" charset="0"/>
            </a:endParaRPr>
          </a:p>
        </p:txBody>
      </p:sp>
      <p:sp>
        <p:nvSpPr>
          <p:cNvPr id="5" name="Rectangle 4"/>
          <p:cNvSpPr/>
          <p:nvPr/>
        </p:nvSpPr>
        <p:spPr>
          <a:xfrm>
            <a:off x="562628" y="5930881"/>
            <a:ext cx="8352772" cy="830997"/>
          </a:xfrm>
          <a:prstGeom prst="rect">
            <a:avLst/>
          </a:prstGeom>
        </p:spPr>
        <p:txBody>
          <a:bodyPr wrap="square">
            <a:spAutoFit/>
          </a:bodyPr>
          <a:lstStyle/>
          <a:p>
            <a:pPr lvl="0" eaLnBrk="1" hangingPunct="1">
              <a:spcBef>
                <a:spcPct val="50000"/>
              </a:spcBef>
            </a:pPr>
            <a:r>
              <a:rPr lang="en-US" sz="2400" b="1" dirty="0">
                <a:solidFill>
                  <a:srgbClr val="800080"/>
                </a:solidFill>
                <a:latin typeface=".VnTime" pitchFamily="34" charset="0"/>
              </a:rPr>
              <a:t>+ </a:t>
            </a:r>
            <a:r>
              <a:rPr lang="en-US" sz="2400" b="1" dirty="0" err="1">
                <a:solidFill>
                  <a:srgbClr val="800080"/>
                </a:solidFill>
                <a:latin typeface=".VnTime" pitchFamily="34" charset="0"/>
              </a:rPr>
              <a:t>Nªu</a:t>
            </a:r>
            <a:r>
              <a:rPr lang="en-US" sz="2400" b="1" dirty="0">
                <a:solidFill>
                  <a:srgbClr val="800080"/>
                </a:solidFill>
                <a:latin typeface=".VnTime" pitchFamily="34" charset="0"/>
              </a:rPr>
              <a:t>  </a:t>
            </a:r>
            <a:r>
              <a:rPr lang="en-US" sz="2400" b="1" dirty="0" err="1">
                <a:solidFill>
                  <a:srgbClr val="800080"/>
                </a:solidFill>
                <a:latin typeface=".VnTime" pitchFamily="34" charset="0"/>
              </a:rPr>
              <a:t>t¸c</a:t>
            </a:r>
            <a:r>
              <a:rPr lang="en-US" sz="2400" b="1" dirty="0">
                <a:solidFill>
                  <a:srgbClr val="800080"/>
                </a:solidFill>
                <a:latin typeface=".VnTime" pitchFamily="34" charset="0"/>
              </a:rPr>
              <a:t> </a:t>
            </a:r>
            <a:r>
              <a:rPr lang="en-US" sz="2400" b="1" dirty="0" err="1">
                <a:solidFill>
                  <a:srgbClr val="800080"/>
                </a:solidFill>
                <a:latin typeface=".VnTime" pitchFamily="34" charset="0"/>
              </a:rPr>
              <a:t>dông</a:t>
            </a:r>
            <a:r>
              <a:rPr lang="en-US" sz="2400" b="1" dirty="0">
                <a:solidFill>
                  <a:srgbClr val="800080"/>
                </a:solidFill>
                <a:latin typeface=".VnTime" pitchFamily="34" charset="0"/>
              </a:rPr>
              <a:t> </a:t>
            </a:r>
            <a:r>
              <a:rPr lang="en-US" sz="2400" b="1" dirty="0" err="1">
                <a:solidFill>
                  <a:srgbClr val="800080"/>
                </a:solidFill>
                <a:latin typeface=".VnTime" pitchFamily="34" charset="0"/>
              </a:rPr>
              <a:t>cña</a:t>
            </a:r>
            <a:r>
              <a:rPr lang="en-US" sz="2400" b="1" dirty="0">
                <a:solidFill>
                  <a:srgbClr val="800080"/>
                </a:solidFill>
                <a:latin typeface=".VnTime" pitchFamily="34" charset="0"/>
              </a:rPr>
              <a:t> </a:t>
            </a:r>
            <a:r>
              <a:rPr lang="en-US" sz="2400" b="1" dirty="0" err="1">
                <a:solidFill>
                  <a:srgbClr val="800080"/>
                </a:solidFill>
                <a:latin typeface=".VnTime" pitchFamily="34" charset="0"/>
              </a:rPr>
              <a:t>nh÷ng</a:t>
            </a:r>
            <a:r>
              <a:rPr lang="en-US" sz="2400" b="1" dirty="0">
                <a:solidFill>
                  <a:srgbClr val="800080"/>
                </a:solidFill>
                <a:latin typeface=".VnTime" pitchFamily="34" charset="0"/>
              </a:rPr>
              <a:t> </a:t>
            </a:r>
            <a:r>
              <a:rPr lang="en-US" sz="2400" b="1" dirty="0" err="1">
                <a:solidFill>
                  <a:srgbClr val="800080"/>
                </a:solidFill>
                <a:latin typeface=".VnTime" pitchFamily="34" charset="0"/>
              </a:rPr>
              <a:t>liªn</a:t>
            </a:r>
            <a:r>
              <a:rPr lang="en-US" sz="2400" b="1" dirty="0">
                <a:solidFill>
                  <a:srgbClr val="800080"/>
                </a:solidFill>
                <a:latin typeface=".VnTime" pitchFamily="34" charset="0"/>
              </a:rPr>
              <a:t> </a:t>
            </a:r>
            <a:r>
              <a:rPr lang="en-US" sz="2400" b="1" dirty="0" err="1">
                <a:solidFill>
                  <a:srgbClr val="800080"/>
                </a:solidFill>
                <a:latin typeface="Times New Roman" pitchFamily="18" charset="0"/>
                <a:cs typeface="Times New Roman" pitchFamily="18" charset="0"/>
              </a:rPr>
              <a:t>tưở­ng</a:t>
            </a:r>
            <a:r>
              <a:rPr lang="en-US" sz="2400" b="1" dirty="0">
                <a:solidFill>
                  <a:srgbClr val="800080"/>
                </a:solidFill>
                <a:latin typeface=".VnTime" pitchFamily="34" charset="0"/>
              </a:rPr>
              <a:t> </a:t>
            </a:r>
            <a:r>
              <a:rPr lang="en-US" sz="2400" b="1" dirty="0" err="1">
                <a:solidFill>
                  <a:srgbClr val="800080"/>
                </a:solidFill>
                <a:latin typeface=".VnTime" pitchFamily="34" charset="0"/>
              </a:rPr>
              <a:t>khi</a:t>
            </a:r>
            <a:r>
              <a:rPr lang="en-US" sz="2400" b="1" dirty="0">
                <a:solidFill>
                  <a:srgbClr val="800080"/>
                </a:solidFill>
                <a:latin typeface=".VnTime" pitchFamily="34" charset="0"/>
              </a:rPr>
              <a:t> </a:t>
            </a:r>
            <a:r>
              <a:rPr lang="en-US" sz="2400" b="1" dirty="0" err="1">
                <a:solidFill>
                  <a:srgbClr val="800080"/>
                </a:solidFill>
                <a:latin typeface=".VnTime" pitchFamily="34" charset="0"/>
              </a:rPr>
              <a:t>quan</a:t>
            </a:r>
            <a:r>
              <a:rPr lang="en-US" sz="2400" b="1" dirty="0">
                <a:solidFill>
                  <a:srgbClr val="800080"/>
                </a:solidFill>
                <a:latin typeface=".VnTime" pitchFamily="34" charset="0"/>
              </a:rPr>
              <a:t> </a:t>
            </a:r>
            <a:r>
              <a:rPr lang="en-US" sz="2400" b="1" dirty="0" err="1">
                <a:solidFill>
                  <a:srgbClr val="800080"/>
                </a:solidFill>
                <a:latin typeface=".VnTime" pitchFamily="34" charset="0"/>
              </a:rPr>
              <a:t>s¸t</a:t>
            </a:r>
            <a:r>
              <a:rPr lang="en-US" sz="2400" b="1" dirty="0">
                <a:solidFill>
                  <a:srgbClr val="800080"/>
                </a:solidFill>
                <a:latin typeface=".VnTime" pitchFamily="34" charset="0"/>
              </a:rPr>
              <a:t> vµ </a:t>
            </a:r>
            <a:r>
              <a:rPr lang="en-US" sz="2400" b="1" dirty="0" err="1">
                <a:solidFill>
                  <a:srgbClr val="800080"/>
                </a:solidFill>
                <a:latin typeface=".VnTime" pitchFamily="34" charset="0"/>
              </a:rPr>
              <a:t>miªu</a:t>
            </a:r>
            <a:r>
              <a:rPr lang="en-US" sz="2400" b="1" dirty="0">
                <a:solidFill>
                  <a:srgbClr val="800080"/>
                </a:solidFill>
                <a:latin typeface=".VnTime" pitchFamily="34" charset="0"/>
              </a:rPr>
              <a:t> t¶ con </a:t>
            </a:r>
            <a:r>
              <a:rPr lang="en-US" sz="2400" b="1" dirty="0" err="1">
                <a:solidFill>
                  <a:srgbClr val="800080"/>
                </a:solidFill>
                <a:latin typeface=".VnTime" pitchFamily="34" charset="0"/>
              </a:rPr>
              <a:t>kªnh</a:t>
            </a:r>
            <a:r>
              <a:rPr lang="en-US" sz="2400" b="1" dirty="0">
                <a:solidFill>
                  <a:srgbClr val="800080"/>
                </a:solidFill>
                <a:latin typeface=".VnTime" pitchFamily="34" charset="0"/>
              </a:rPr>
              <a:t>?</a:t>
            </a:r>
            <a:endParaRPr lang="en-US" b="1" dirty="0">
              <a:solidFill>
                <a:srgbClr val="800080"/>
              </a:solidFill>
              <a:latin typeface="VNI-Lydi" pitchFamily="2" charset="0"/>
            </a:endParaRPr>
          </a:p>
        </p:txBody>
      </p:sp>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371600" y="2611483"/>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sz="1600">
              <a:latin typeface="Times New Roman" pitchFamily="18" charset="0"/>
            </a:endParaRPr>
          </a:p>
        </p:txBody>
      </p:sp>
      <p:pic>
        <p:nvPicPr>
          <p:cNvPr id="40967" name="Picture 7" descr="1219492i33kufm3bv"/>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639050" y="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40968" name="Picture 8" descr="1219492i33kufm3bv"/>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41437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40970" name="Picture 10" descr="1219492i33kufm3bv"/>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3156">
            <a:off x="7639050" y="6376792"/>
            <a:ext cx="1504950" cy="381000"/>
          </a:xfrm>
          <a:prstGeom prst="rect">
            <a:avLst/>
          </a:prstGeom>
          <a:noFill/>
          <a:extLst>
            <a:ext uri="{909E8E84-426E-40DD-AFC4-6F175D3DCCD1}">
              <a14:hiddenFill xmlns:a14="http://schemas.microsoft.com/office/drawing/2010/main">
                <a:solidFill>
                  <a:srgbClr val="FFFFFF"/>
                </a:solidFill>
              </a14:hiddenFill>
            </a:ext>
          </a:extLst>
        </p:spPr>
      </p:pic>
      <p:sp>
        <p:nvSpPr>
          <p:cNvPr id="40971" name="Text Box 11"/>
          <p:cNvSpPr txBox="1">
            <a:spLocks noChangeArrowheads="1"/>
          </p:cNvSpPr>
          <p:nvPr/>
        </p:nvSpPr>
        <p:spPr bwMode="auto">
          <a:xfrm>
            <a:off x="304800" y="1191018"/>
            <a:ext cx="3276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rgbClr val="0066FF"/>
                </a:solidFill>
                <a:latin typeface=".VnTime" pitchFamily="34" charset="0"/>
              </a:rPr>
              <a:t>+ §o¹n </a:t>
            </a:r>
            <a:r>
              <a:rPr lang="en-US" sz="2400" dirty="0" err="1">
                <a:solidFill>
                  <a:srgbClr val="0066FF"/>
                </a:solidFill>
                <a:latin typeface=".VnTime" pitchFamily="34" charset="0"/>
              </a:rPr>
              <a:t>v¨n</a:t>
            </a:r>
            <a:r>
              <a:rPr lang="en-US" sz="2400" dirty="0">
                <a:solidFill>
                  <a:srgbClr val="0066FF"/>
                </a:solidFill>
                <a:latin typeface=".VnTime" pitchFamily="34" charset="0"/>
              </a:rPr>
              <a:t> </a:t>
            </a:r>
            <a:r>
              <a:rPr lang="en-US" sz="2400" dirty="0" err="1">
                <a:solidFill>
                  <a:srgbClr val="0066FF"/>
                </a:solidFill>
                <a:latin typeface=".VnTime" pitchFamily="34" charset="0"/>
              </a:rPr>
              <a:t>miªu</a:t>
            </a:r>
            <a:r>
              <a:rPr lang="en-US" sz="2400" dirty="0">
                <a:solidFill>
                  <a:srgbClr val="0066FF"/>
                </a:solidFill>
                <a:latin typeface=".VnTime" pitchFamily="34" charset="0"/>
              </a:rPr>
              <a:t> t¶ ®</a:t>
            </a:r>
            <a:r>
              <a:rPr lang="en-US" sz="2400" dirty="0" err="1">
                <a:solidFill>
                  <a:srgbClr val="0066FF"/>
                </a:solidFill>
                <a:latin typeface=".VnTime" pitchFamily="34" charset="0"/>
              </a:rPr>
              <a:t>Æc</a:t>
            </a:r>
            <a:r>
              <a:rPr lang="en-US" sz="2400" dirty="0">
                <a:solidFill>
                  <a:srgbClr val="0066FF"/>
                </a:solidFill>
                <a:latin typeface=".VnTime" pitchFamily="34" charset="0"/>
              </a:rPr>
              <a:t> ®</a:t>
            </a:r>
            <a:r>
              <a:rPr lang="en-US" sz="2400" dirty="0" err="1">
                <a:solidFill>
                  <a:srgbClr val="0066FF"/>
                </a:solidFill>
                <a:latin typeface=".VnTime" pitchFamily="34" charset="0"/>
              </a:rPr>
              <a:t>iÓm</a:t>
            </a:r>
            <a:r>
              <a:rPr lang="en-US" sz="2400" dirty="0">
                <a:solidFill>
                  <a:srgbClr val="0066FF"/>
                </a:solidFill>
                <a:latin typeface=".VnTime" pitchFamily="34" charset="0"/>
              </a:rPr>
              <a:t> g× </a:t>
            </a:r>
            <a:r>
              <a:rPr lang="en-US" sz="2400" dirty="0" err="1">
                <a:solidFill>
                  <a:srgbClr val="0066FF"/>
                </a:solidFill>
                <a:latin typeface=".VnTime" pitchFamily="34" charset="0"/>
              </a:rPr>
              <a:t>cña</a:t>
            </a:r>
            <a:r>
              <a:rPr lang="en-US" sz="2400" dirty="0">
                <a:solidFill>
                  <a:srgbClr val="0066FF"/>
                </a:solidFill>
                <a:latin typeface=".VnTime" pitchFamily="34" charset="0"/>
              </a:rPr>
              <a:t> </a:t>
            </a:r>
            <a:r>
              <a:rPr lang="en-US" sz="2400" dirty="0" err="1">
                <a:solidFill>
                  <a:srgbClr val="0066FF"/>
                </a:solidFill>
                <a:latin typeface=".VnTime" pitchFamily="34" charset="0"/>
              </a:rPr>
              <a:t>biÓn</a:t>
            </a:r>
            <a:r>
              <a:rPr lang="en-US" sz="2400" dirty="0">
                <a:solidFill>
                  <a:srgbClr val="0066FF"/>
                </a:solidFill>
                <a:latin typeface=".VnTime" pitchFamily="34" charset="0"/>
              </a:rPr>
              <a:t>?</a:t>
            </a:r>
            <a:r>
              <a:rPr lang="en-US" dirty="0">
                <a:solidFill>
                  <a:srgbClr val="0000FF"/>
                </a:solidFill>
                <a:latin typeface="VNI-Lydi" pitchFamily="2" charset="0"/>
              </a:rPr>
              <a:t>   </a:t>
            </a:r>
          </a:p>
        </p:txBody>
      </p:sp>
      <p:sp>
        <p:nvSpPr>
          <p:cNvPr id="40972" name="Text Box 12"/>
          <p:cNvSpPr txBox="1">
            <a:spLocks noChangeArrowheads="1"/>
          </p:cNvSpPr>
          <p:nvPr/>
        </p:nvSpPr>
        <p:spPr bwMode="auto">
          <a:xfrm>
            <a:off x="4114800" y="1063670"/>
            <a:ext cx="4876800" cy="8223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rgbClr val="990033"/>
                </a:solidFill>
                <a:latin typeface=".VnTime" pitchFamily="34" charset="0"/>
              </a:rPr>
              <a:t>  + §o¹n </a:t>
            </a:r>
            <a:r>
              <a:rPr lang="en-US" sz="2400" dirty="0" err="1">
                <a:solidFill>
                  <a:srgbClr val="990033"/>
                </a:solidFill>
                <a:latin typeface=".VnTime" pitchFamily="34" charset="0"/>
              </a:rPr>
              <a:t>v¨n</a:t>
            </a:r>
            <a:r>
              <a:rPr lang="en-US" sz="2400" dirty="0">
                <a:solidFill>
                  <a:srgbClr val="990033"/>
                </a:solidFill>
                <a:latin typeface=".VnTime" pitchFamily="34" charset="0"/>
              </a:rPr>
              <a:t> t¶ </a:t>
            </a:r>
            <a:r>
              <a:rPr lang="en-US" sz="2400" dirty="0" err="1">
                <a:solidFill>
                  <a:srgbClr val="990033"/>
                </a:solidFill>
                <a:latin typeface=".VnTime" pitchFamily="34" charset="0"/>
              </a:rPr>
              <a:t>sù</a:t>
            </a:r>
            <a:r>
              <a:rPr lang="en-US" sz="2400" dirty="0">
                <a:solidFill>
                  <a:srgbClr val="990033"/>
                </a:solidFill>
                <a:latin typeface=".VnTime" pitchFamily="34" charset="0"/>
              </a:rPr>
              <a:t> </a:t>
            </a:r>
            <a:r>
              <a:rPr lang="en-US" sz="2400" dirty="0" err="1">
                <a:solidFill>
                  <a:srgbClr val="990033"/>
                </a:solidFill>
                <a:latin typeface=".VnTime" pitchFamily="34" charset="0"/>
              </a:rPr>
              <a:t>thay</a:t>
            </a:r>
            <a:r>
              <a:rPr lang="en-US" sz="2400" dirty="0">
                <a:solidFill>
                  <a:srgbClr val="990033"/>
                </a:solidFill>
                <a:latin typeface=".VnTime" pitchFamily="34" charset="0"/>
              </a:rPr>
              <a:t> ®</a:t>
            </a:r>
            <a:r>
              <a:rPr lang="en-US" sz="2400" dirty="0" err="1">
                <a:solidFill>
                  <a:srgbClr val="990033"/>
                </a:solidFill>
                <a:latin typeface=".VnTime" pitchFamily="34" charset="0"/>
              </a:rPr>
              <a:t>æi</a:t>
            </a:r>
            <a:r>
              <a:rPr lang="en-US" sz="2400" dirty="0">
                <a:solidFill>
                  <a:srgbClr val="990033"/>
                </a:solidFill>
                <a:latin typeface=".VnTime" pitchFamily="34" charset="0"/>
              </a:rPr>
              <a:t> </a:t>
            </a:r>
            <a:r>
              <a:rPr lang="en-US" sz="2400" dirty="0" err="1">
                <a:solidFill>
                  <a:srgbClr val="990033"/>
                </a:solidFill>
                <a:latin typeface=".VnTime" pitchFamily="34" charset="0"/>
              </a:rPr>
              <a:t>mµu</a:t>
            </a:r>
            <a:r>
              <a:rPr lang="en-US" sz="2400" dirty="0">
                <a:solidFill>
                  <a:srgbClr val="990033"/>
                </a:solidFill>
                <a:latin typeface=".VnTime" pitchFamily="34" charset="0"/>
              </a:rPr>
              <a:t> s¾c </a:t>
            </a:r>
            <a:r>
              <a:rPr lang="en-US" sz="2400" dirty="0" err="1">
                <a:solidFill>
                  <a:srgbClr val="990033"/>
                </a:solidFill>
                <a:latin typeface=".VnTime" pitchFamily="34" charset="0"/>
              </a:rPr>
              <a:t>cña</a:t>
            </a:r>
            <a:r>
              <a:rPr lang="en-US" sz="2400" dirty="0">
                <a:solidFill>
                  <a:srgbClr val="990033"/>
                </a:solidFill>
                <a:latin typeface=".VnTime" pitchFamily="34" charset="0"/>
              </a:rPr>
              <a:t> </a:t>
            </a:r>
            <a:r>
              <a:rPr lang="en-US" sz="2400" dirty="0" err="1">
                <a:solidFill>
                  <a:srgbClr val="990033"/>
                </a:solidFill>
                <a:latin typeface=".VnTime" pitchFamily="34" charset="0"/>
              </a:rPr>
              <a:t>mÆt</a:t>
            </a:r>
            <a:r>
              <a:rPr lang="en-US" sz="2400" dirty="0">
                <a:solidFill>
                  <a:srgbClr val="990033"/>
                </a:solidFill>
                <a:latin typeface=".VnTime" pitchFamily="34" charset="0"/>
              </a:rPr>
              <a:t> </a:t>
            </a:r>
            <a:r>
              <a:rPr lang="en-US" sz="2400" dirty="0" err="1">
                <a:solidFill>
                  <a:srgbClr val="990033"/>
                </a:solidFill>
                <a:latin typeface=".VnTime" pitchFamily="34" charset="0"/>
              </a:rPr>
              <a:t>biÓn</a:t>
            </a:r>
            <a:r>
              <a:rPr lang="en-US" sz="2400" dirty="0">
                <a:solidFill>
                  <a:srgbClr val="990033"/>
                </a:solidFill>
                <a:latin typeface=".VnTime" pitchFamily="34" charset="0"/>
              </a:rPr>
              <a:t> </a:t>
            </a:r>
            <a:r>
              <a:rPr lang="en-US" sz="2400" dirty="0" err="1">
                <a:solidFill>
                  <a:srgbClr val="990033"/>
                </a:solidFill>
                <a:latin typeface=".VnTime" pitchFamily="34" charset="0"/>
              </a:rPr>
              <a:t>theo</a:t>
            </a:r>
            <a:r>
              <a:rPr lang="en-US" sz="2400" dirty="0">
                <a:solidFill>
                  <a:srgbClr val="990033"/>
                </a:solidFill>
                <a:latin typeface=".VnTime" pitchFamily="34" charset="0"/>
              </a:rPr>
              <a:t> s¾c </a:t>
            </a:r>
            <a:r>
              <a:rPr lang="en-US" sz="2400" dirty="0" err="1">
                <a:solidFill>
                  <a:srgbClr val="990033"/>
                </a:solidFill>
                <a:latin typeface=".VnTime" pitchFamily="34" charset="0"/>
              </a:rPr>
              <a:t>cña</a:t>
            </a:r>
            <a:r>
              <a:rPr lang="en-US" sz="2400" dirty="0">
                <a:solidFill>
                  <a:srgbClr val="990033"/>
                </a:solidFill>
                <a:latin typeface=".VnTime" pitchFamily="34" charset="0"/>
              </a:rPr>
              <a:t> </a:t>
            </a:r>
            <a:r>
              <a:rPr lang="en-US" sz="2400" dirty="0" err="1">
                <a:solidFill>
                  <a:srgbClr val="990033"/>
                </a:solidFill>
                <a:latin typeface=".VnTime" pitchFamily="34" charset="0"/>
              </a:rPr>
              <a:t>m©y</a:t>
            </a:r>
            <a:r>
              <a:rPr lang="en-US" sz="2400" dirty="0">
                <a:solidFill>
                  <a:srgbClr val="990033"/>
                </a:solidFill>
                <a:latin typeface=".VnTime" pitchFamily="34" charset="0"/>
              </a:rPr>
              <a:t> </a:t>
            </a:r>
            <a:r>
              <a:rPr lang="en-US" sz="2400" dirty="0" err="1">
                <a:solidFill>
                  <a:srgbClr val="990033"/>
                </a:solidFill>
                <a:latin typeface=".VnTime" pitchFamily="34" charset="0"/>
              </a:rPr>
              <a:t>trêi</a:t>
            </a:r>
            <a:r>
              <a:rPr lang="en-US" sz="2400" dirty="0">
                <a:solidFill>
                  <a:srgbClr val="990033"/>
                </a:solidFill>
                <a:latin typeface=".VnTime" pitchFamily="34" charset="0"/>
              </a:rPr>
              <a:t>.  </a:t>
            </a:r>
          </a:p>
        </p:txBody>
      </p:sp>
      <p:sp>
        <p:nvSpPr>
          <p:cNvPr id="40973" name="Text Box 13"/>
          <p:cNvSpPr txBox="1">
            <a:spLocks noChangeArrowheads="1"/>
          </p:cNvSpPr>
          <p:nvPr/>
        </p:nvSpPr>
        <p:spPr bwMode="auto">
          <a:xfrm>
            <a:off x="4114800" y="1900826"/>
            <a:ext cx="4876800" cy="1917700"/>
          </a:xfrm>
          <a:prstGeom prst="rect">
            <a:avLst/>
          </a:prstGeom>
          <a:solidFill>
            <a:schemeClr val="accent1"/>
          </a:solidFill>
          <a:ln>
            <a:noFill/>
          </a:ln>
          <a:effectLst/>
          <a:extLst>
            <a:ext uri="{91240B29-F687-4F45-9708-019B960494DF}">
              <a14:hiddenLine xmlns:a14="http://schemas.microsoft.com/office/drawing/2010/main" w="9525">
                <a:solidFill>
                  <a:srgbClr val="BBE0E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rgbClr val="990033"/>
                </a:solidFill>
                <a:latin typeface=".VnTime" pitchFamily="34" charset="0"/>
              </a:rPr>
              <a:t>  + </a:t>
            </a:r>
            <a:r>
              <a:rPr lang="en-US" sz="2400" dirty="0" err="1">
                <a:solidFill>
                  <a:srgbClr val="990033"/>
                </a:solidFill>
                <a:latin typeface=".VnTime" pitchFamily="34" charset="0"/>
              </a:rPr>
              <a:t>T¸c</a:t>
            </a:r>
            <a:r>
              <a:rPr lang="en-US" sz="2400" dirty="0">
                <a:solidFill>
                  <a:srgbClr val="990033"/>
                </a:solidFill>
                <a:latin typeface=".VnTime" pitchFamily="34" charset="0"/>
              </a:rPr>
              <a:t> </a:t>
            </a:r>
            <a:r>
              <a:rPr lang="en-US" sz="2400" dirty="0" err="1">
                <a:solidFill>
                  <a:srgbClr val="990033"/>
                </a:solidFill>
                <a:latin typeface=".VnTime" pitchFamily="34" charset="0"/>
              </a:rPr>
              <a:t>gi</a:t>
            </a:r>
            <a:r>
              <a:rPr lang="en-US" sz="2400" dirty="0">
                <a:solidFill>
                  <a:srgbClr val="990033"/>
                </a:solidFill>
                <a:latin typeface=".VnTime" pitchFamily="34" charset="0"/>
              </a:rPr>
              <a:t>¶ </a:t>
            </a:r>
            <a:r>
              <a:rPr lang="en-US" sz="2400" dirty="0" err="1">
                <a:solidFill>
                  <a:srgbClr val="990033"/>
                </a:solidFill>
                <a:latin typeface=".VnTime" pitchFamily="34" charset="0"/>
              </a:rPr>
              <a:t>quan</a:t>
            </a:r>
            <a:r>
              <a:rPr lang="en-US" sz="2400" dirty="0">
                <a:solidFill>
                  <a:srgbClr val="990033"/>
                </a:solidFill>
                <a:latin typeface=".VnTime" pitchFamily="34" charset="0"/>
              </a:rPr>
              <a:t> </a:t>
            </a:r>
            <a:r>
              <a:rPr lang="en-US" sz="2400" dirty="0" err="1">
                <a:solidFill>
                  <a:srgbClr val="990033"/>
                </a:solidFill>
                <a:latin typeface=".VnTime" pitchFamily="34" charset="0"/>
              </a:rPr>
              <a:t>s¸t</a:t>
            </a:r>
            <a:r>
              <a:rPr lang="en-US" sz="2400" dirty="0">
                <a:solidFill>
                  <a:srgbClr val="990033"/>
                </a:solidFill>
                <a:latin typeface=".VnTime" pitchFamily="34" charset="0"/>
              </a:rPr>
              <a:t> </a:t>
            </a:r>
            <a:r>
              <a:rPr lang="en-US" sz="2400" dirty="0" err="1">
                <a:solidFill>
                  <a:srgbClr val="990033"/>
                </a:solidFill>
                <a:latin typeface=".VnTime" pitchFamily="34" charset="0"/>
              </a:rPr>
              <a:t>bÇu</a:t>
            </a:r>
            <a:r>
              <a:rPr lang="en-US" sz="2400" dirty="0">
                <a:solidFill>
                  <a:srgbClr val="990033"/>
                </a:solidFill>
                <a:latin typeface=".VnTime" pitchFamily="34" charset="0"/>
              </a:rPr>
              <a:t> </a:t>
            </a:r>
            <a:r>
              <a:rPr lang="en-US" sz="2400" dirty="0" err="1">
                <a:solidFill>
                  <a:srgbClr val="990033"/>
                </a:solidFill>
                <a:latin typeface=".VnTime" pitchFamily="34" charset="0"/>
              </a:rPr>
              <a:t>trêi</a:t>
            </a:r>
            <a:r>
              <a:rPr lang="en-US" sz="2400" dirty="0">
                <a:solidFill>
                  <a:srgbClr val="990033"/>
                </a:solidFill>
                <a:latin typeface=".VnTime" pitchFamily="34" charset="0"/>
              </a:rPr>
              <a:t> vµ </a:t>
            </a:r>
            <a:r>
              <a:rPr lang="en-US" sz="2400" dirty="0" err="1">
                <a:solidFill>
                  <a:srgbClr val="990033"/>
                </a:solidFill>
                <a:latin typeface=".VnTime" pitchFamily="34" charset="0"/>
              </a:rPr>
              <a:t>mÆt</a:t>
            </a:r>
            <a:r>
              <a:rPr lang="en-US" sz="2400" dirty="0">
                <a:solidFill>
                  <a:srgbClr val="990033"/>
                </a:solidFill>
                <a:latin typeface=".VnTime" pitchFamily="34" charset="0"/>
              </a:rPr>
              <a:t> </a:t>
            </a:r>
            <a:r>
              <a:rPr lang="en-US" sz="2400" dirty="0" err="1">
                <a:solidFill>
                  <a:srgbClr val="990033"/>
                </a:solidFill>
                <a:latin typeface=".VnTime" pitchFamily="34" charset="0"/>
              </a:rPr>
              <a:t>biÓn</a:t>
            </a:r>
            <a:r>
              <a:rPr lang="en-US" sz="2400" dirty="0">
                <a:solidFill>
                  <a:srgbClr val="990033"/>
                </a:solidFill>
                <a:latin typeface=".VnTime" pitchFamily="34" charset="0"/>
              </a:rPr>
              <a:t> </a:t>
            </a:r>
            <a:r>
              <a:rPr lang="en-US" sz="2400" dirty="0" err="1">
                <a:solidFill>
                  <a:srgbClr val="990033"/>
                </a:solidFill>
                <a:latin typeface=".VnTime" pitchFamily="34" charset="0"/>
              </a:rPr>
              <a:t>vµo</a:t>
            </a:r>
            <a:r>
              <a:rPr lang="en-US" sz="2400" dirty="0">
                <a:solidFill>
                  <a:srgbClr val="990033"/>
                </a:solidFill>
                <a:latin typeface=".VnTime" pitchFamily="34" charset="0"/>
              </a:rPr>
              <a:t> </a:t>
            </a:r>
            <a:r>
              <a:rPr lang="en-US" sz="2400" dirty="0" err="1">
                <a:solidFill>
                  <a:srgbClr val="990033"/>
                </a:solidFill>
                <a:latin typeface=".VnTime" pitchFamily="34" charset="0"/>
              </a:rPr>
              <a:t>nh÷ng</a:t>
            </a:r>
            <a:r>
              <a:rPr lang="en-US" sz="2400" dirty="0">
                <a:solidFill>
                  <a:srgbClr val="990033"/>
                </a:solidFill>
                <a:latin typeface=".VnTime" pitchFamily="34" charset="0"/>
              </a:rPr>
              <a:t> </a:t>
            </a:r>
            <a:r>
              <a:rPr lang="en-US" sz="2400" dirty="0" err="1">
                <a:solidFill>
                  <a:srgbClr val="990033"/>
                </a:solidFill>
                <a:latin typeface=".VnTime" pitchFamily="34" charset="0"/>
              </a:rPr>
              <a:t>thêi</a:t>
            </a:r>
            <a:r>
              <a:rPr lang="en-US" sz="2400" dirty="0">
                <a:solidFill>
                  <a:srgbClr val="990033"/>
                </a:solidFill>
                <a:latin typeface=".VnTime" pitchFamily="34" charset="0"/>
              </a:rPr>
              <a:t> ®</a:t>
            </a:r>
            <a:r>
              <a:rPr lang="en-US" sz="2400" dirty="0" err="1">
                <a:solidFill>
                  <a:srgbClr val="990033"/>
                </a:solidFill>
                <a:latin typeface=".VnTime" pitchFamily="34" charset="0"/>
              </a:rPr>
              <a:t>iÓm</a:t>
            </a:r>
            <a:r>
              <a:rPr lang="en-US" sz="2400" dirty="0">
                <a:solidFill>
                  <a:srgbClr val="990033"/>
                </a:solidFill>
                <a:latin typeface=".VnTime" pitchFamily="34" charset="0"/>
              </a:rPr>
              <a:t> </a:t>
            </a:r>
            <a:r>
              <a:rPr lang="en-US" sz="2400" dirty="0" err="1">
                <a:solidFill>
                  <a:srgbClr val="990033"/>
                </a:solidFill>
                <a:latin typeface=".VnTime" pitchFamily="34" charset="0"/>
              </a:rPr>
              <a:t>kh¸c</a:t>
            </a:r>
            <a:r>
              <a:rPr lang="en-US" sz="2400" dirty="0">
                <a:solidFill>
                  <a:srgbClr val="990033"/>
                </a:solidFill>
                <a:latin typeface=".VnTime" pitchFamily="34" charset="0"/>
              </a:rPr>
              <a:t> </a:t>
            </a:r>
            <a:r>
              <a:rPr lang="en-US" sz="2400" dirty="0" err="1">
                <a:solidFill>
                  <a:srgbClr val="990033"/>
                </a:solidFill>
                <a:latin typeface=".VnTime" pitchFamily="34" charset="0"/>
              </a:rPr>
              <a:t>nhau</a:t>
            </a:r>
            <a:r>
              <a:rPr lang="en-US" sz="2400" dirty="0">
                <a:solidFill>
                  <a:srgbClr val="990033"/>
                </a:solidFill>
                <a:latin typeface=".VnTime" pitchFamily="34" charset="0"/>
              </a:rPr>
              <a:t>: </a:t>
            </a:r>
            <a:r>
              <a:rPr lang="en-US" sz="2400" dirty="0" err="1">
                <a:solidFill>
                  <a:srgbClr val="990033"/>
                </a:solidFill>
                <a:latin typeface=".VnTime" pitchFamily="34" charset="0"/>
              </a:rPr>
              <a:t>Khi</a:t>
            </a:r>
            <a:r>
              <a:rPr lang="en-US" sz="2400" dirty="0">
                <a:solidFill>
                  <a:srgbClr val="990033"/>
                </a:solidFill>
                <a:latin typeface=".VnTime" pitchFamily="34" charset="0"/>
              </a:rPr>
              <a:t> </a:t>
            </a:r>
            <a:r>
              <a:rPr lang="en-US" sz="2400" dirty="0" err="1">
                <a:solidFill>
                  <a:srgbClr val="990033"/>
                </a:solidFill>
                <a:latin typeface=".VnTime" pitchFamily="34" charset="0"/>
              </a:rPr>
              <a:t>bÇu</a:t>
            </a:r>
            <a:r>
              <a:rPr lang="en-US" sz="2400" dirty="0">
                <a:solidFill>
                  <a:srgbClr val="990033"/>
                </a:solidFill>
                <a:latin typeface=".VnTime" pitchFamily="34" charset="0"/>
              </a:rPr>
              <a:t> </a:t>
            </a:r>
            <a:r>
              <a:rPr lang="en-US" sz="2400" dirty="0" err="1">
                <a:solidFill>
                  <a:srgbClr val="990033"/>
                </a:solidFill>
                <a:latin typeface=".VnTime" pitchFamily="34" charset="0"/>
              </a:rPr>
              <a:t>trêi</a:t>
            </a:r>
            <a:r>
              <a:rPr lang="en-US" sz="2400" dirty="0">
                <a:solidFill>
                  <a:srgbClr val="990033"/>
                </a:solidFill>
                <a:latin typeface=".VnTime" pitchFamily="34" charset="0"/>
              </a:rPr>
              <a:t> </a:t>
            </a:r>
            <a:r>
              <a:rPr lang="en-US" sz="2400" dirty="0" err="1">
                <a:solidFill>
                  <a:srgbClr val="990033"/>
                </a:solidFill>
                <a:latin typeface=".VnTime" pitchFamily="34" charset="0"/>
              </a:rPr>
              <a:t>xanh</a:t>
            </a:r>
            <a:r>
              <a:rPr lang="en-US" sz="2400" dirty="0">
                <a:solidFill>
                  <a:srgbClr val="990033"/>
                </a:solidFill>
                <a:latin typeface=".VnTime" pitchFamily="34" charset="0"/>
              </a:rPr>
              <a:t> th¼m, </a:t>
            </a:r>
            <a:r>
              <a:rPr lang="en-US" sz="2400" dirty="0" err="1">
                <a:solidFill>
                  <a:srgbClr val="990033"/>
                </a:solidFill>
                <a:latin typeface=".VnTime" pitchFamily="34" charset="0"/>
              </a:rPr>
              <a:t>khi</a:t>
            </a:r>
            <a:r>
              <a:rPr lang="en-US" sz="2400" dirty="0">
                <a:solidFill>
                  <a:srgbClr val="990033"/>
                </a:solidFill>
                <a:latin typeface=".VnTime" pitchFamily="34" charset="0"/>
              </a:rPr>
              <a:t> </a:t>
            </a:r>
            <a:r>
              <a:rPr lang="en-US" sz="2400" dirty="0" err="1">
                <a:solidFill>
                  <a:srgbClr val="990033"/>
                </a:solidFill>
                <a:latin typeface=".VnTime" pitchFamily="34" charset="0"/>
              </a:rPr>
              <a:t>bÇu</a:t>
            </a:r>
            <a:r>
              <a:rPr lang="en-US" sz="2400" dirty="0">
                <a:solidFill>
                  <a:srgbClr val="990033"/>
                </a:solidFill>
                <a:latin typeface=".VnTime" pitchFamily="34" charset="0"/>
              </a:rPr>
              <a:t> </a:t>
            </a:r>
            <a:r>
              <a:rPr lang="en-US" sz="2400" dirty="0" err="1">
                <a:solidFill>
                  <a:srgbClr val="990033"/>
                </a:solidFill>
                <a:latin typeface=".VnTime" pitchFamily="34" charset="0"/>
              </a:rPr>
              <a:t>trêi</a:t>
            </a:r>
            <a:r>
              <a:rPr lang="en-US" sz="2400" dirty="0">
                <a:solidFill>
                  <a:srgbClr val="990033"/>
                </a:solidFill>
                <a:latin typeface=".VnTime" pitchFamily="34" charset="0"/>
              </a:rPr>
              <a:t> </a:t>
            </a:r>
            <a:r>
              <a:rPr lang="en-US" sz="2400" dirty="0" err="1">
                <a:solidFill>
                  <a:srgbClr val="990033"/>
                </a:solidFill>
                <a:latin typeface=".VnTime" pitchFamily="34" charset="0"/>
              </a:rPr>
              <a:t>r¶i</a:t>
            </a:r>
            <a:r>
              <a:rPr lang="en-US" sz="2400" dirty="0">
                <a:solidFill>
                  <a:srgbClr val="990033"/>
                </a:solidFill>
                <a:latin typeface=".VnTime" pitchFamily="34" charset="0"/>
              </a:rPr>
              <a:t> </a:t>
            </a:r>
            <a:r>
              <a:rPr lang="en-US" sz="2400" dirty="0" err="1">
                <a:solidFill>
                  <a:srgbClr val="990033"/>
                </a:solidFill>
                <a:latin typeface=".VnTime" pitchFamily="34" charset="0"/>
              </a:rPr>
              <a:t>m©y</a:t>
            </a:r>
            <a:r>
              <a:rPr lang="en-US" sz="2400" dirty="0">
                <a:solidFill>
                  <a:srgbClr val="990033"/>
                </a:solidFill>
                <a:latin typeface=".VnTime" pitchFamily="34" charset="0"/>
              </a:rPr>
              <a:t> tr¾ng nh¹t, </a:t>
            </a:r>
            <a:r>
              <a:rPr lang="en-US" sz="2400" dirty="0" err="1">
                <a:solidFill>
                  <a:srgbClr val="990033"/>
                </a:solidFill>
                <a:latin typeface=".VnTime" pitchFamily="34" charset="0"/>
              </a:rPr>
              <a:t>khi</a:t>
            </a:r>
            <a:r>
              <a:rPr lang="en-US" sz="2400" dirty="0">
                <a:solidFill>
                  <a:srgbClr val="990033"/>
                </a:solidFill>
                <a:latin typeface=".VnTime" pitchFamily="34" charset="0"/>
              </a:rPr>
              <a:t> </a:t>
            </a:r>
            <a:r>
              <a:rPr lang="en-US" sz="2400" dirty="0" err="1">
                <a:solidFill>
                  <a:srgbClr val="990033"/>
                </a:solidFill>
                <a:latin typeface=".VnTime" pitchFamily="34" charset="0"/>
              </a:rPr>
              <a:t>bÇu</a:t>
            </a:r>
            <a:r>
              <a:rPr lang="en-US" sz="2400" dirty="0">
                <a:solidFill>
                  <a:srgbClr val="990033"/>
                </a:solidFill>
                <a:latin typeface=".VnTime" pitchFamily="34" charset="0"/>
              </a:rPr>
              <a:t> </a:t>
            </a:r>
            <a:r>
              <a:rPr lang="en-US" sz="2400" dirty="0" err="1">
                <a:solidFill>
                  <a:srgbClr val="990033"/>
                </a:solidFill>
                <a:latin typeface=".VnTime" pitchFamily="34" charset="0"/>
              </a:rPr>
              <a:t>trêi</a:t>
            </a:r>
            <a:r>
              <a:rPr lang="en-US" sz="2400" dirty="0">
                <a:solidFill>
                  <a:srgbClr val="990033"/>
                </a:solidFill>
                <a:latin typeface=".VnTime" pitchFamily="34" charset="0"/>
              </a:rPr>
              <a:t> </a:t>
            </a:r>
            <a:r>
              <a:rPr lang="en-US" sz="2400" dirty="0" err="1">
                <a:solidFill>
                  <a:srgbClr val="990033"/>
                </a:solidFill>
                <a:latin typeface=".VnTime" pitchFamily="34" charset="0"/>
              </a:rPr>
              <a:t>khi</a:t>
            </a:r>
            <a:r>
              <a:rPr lang="en-US" sz="2400" dirty="0">
                <a:solidFill>
                  <a:srgbClr val="990033"/>
                </a:solidFill>
                <a:latin typeface=".VnTime" pitchFamily="34" charset="0"/>
              </a:rPr>
              <a:t> ©m u, </a:t>
            </a:r>
            <a:r>
              <a:rPr lang="en-US" sz="2400" dirty="0" err="1">
                <a:solidFill>
                  <a:srgbClr val="990033"/>
                </a:solidFill>
                <a:latin typeface=".VnTime" pitchFamily="34" charset="0"/>
              </a:rPr>
              <a:t>khi</a:t>
            </a:r>
            <a:r>
              <a:rPr lang="en-US" sz="2400" dirty="0">
                <a:solidFill>
                  <a:srgbClr val="990033"/>
                </a:solidFill>
                <a:latin typeface=".VnTime" pitchFamily="34" charset="0"/>
              </a:rPr>
              <a:t> </a:t>
            </a:r>
            <a:r>
              <a:rPr lang="en-US" sz="2400" dirty="0" err="1">
                <a:solidFill>
                  <a:srgbClr val="990033"/>
                </a:solidFill>
                <a:latin typeface=".VnTime" pitchFamily="34" charset="0"/>
              </a:rPr>
              <a:t>bÇu</a:t>
            </a:r>
            <a:r>
              <a:rPr lang="en-US" sz="2400" dirty="0">
                <a:solidFill>
                  <a:srgbClr val="990033"/>
                </a:solidFill>
                <a:latin typeface=".VnTime" pitchFamily="34" charset="0"/>
              </a:rPr>
              <a:t> </a:t>
            </a:r>
            <a:r>
              <a:rPr lang="en-US" sz="2400" dirty="0" err="1">
                <a:solidFill>
                  <a:srgbClr val="990033"/>
                </a:solidFill>
                <a:latin typeface=".VnTime" pitchFamily="34" charset="0"/>
              </a:rPr>
              <a:t>trêi</a:t>
            </a:r>
            <a:r>
              <a:rPr lang="en-US" sz="2400" dirty="0">
                <a:solidFill>
                  <a:srgbClr val="990033"/>
                </a:solidFill>
                <a:latin typeface=".VnTime" pitchFamily="34" charset="0"/>
              </a:rPr>
              <a:t> </a:t>
            </a:r>
            <a:r>
              <a:rPr lang="en-US" sz="2400" dirty="0" err="1">
                <a:solidFill>
                  <a:srgbClr val="990033"/>
                </a:solidFill>
                <a:latin typeface=".VnTime" pitchFamily="34" charset="0"/>
              </a:rPr>
              <a:t>Çm</a:t>
            </a:r>
            <a:r>
              <a:rPr lang="en-US" sz="2400" dirty="0">
                <a:solidFill>
                  <a:srgbClr val="990033"/>
                </a:solidFill>
                <a:latin typeface=".VnTime" pitchFamily="34" charset="0"/>
              </a:rPr>
              <a:t> </a:t>
            </a:r>
            <a:r>
              <a:rPr lang="en-US" sz="2400" dirty="0" err="1">
                <a:solidFill>
                  <a:srgbClr val="990033"/>
                </a:solidFill>
                <a:latin typeface=".VnTime" pitchFamily="34" charset="0"/>
              </a:rPr>
              <a:t>Çm</a:t>
            </a:r>
            <a:r>
              <a:rPr lang="en-US" sz="2400" dirty="0">
                <a:solidFill>
                  <a:srgbClr val="990033"/>
                </a:solidFill>
                <a:latin typeface=".VnTime" pitchFamily="34" charset="0"/>
              </a:rPr>
              <a:t> </a:t>
            </a:r>
            <a:r>
              <a:rPr lang="en-US" sz="2400" dirty="0" err="1">
                <a:solidFill>
                  <a:srgbClr val="990033"/>
                </a:solidFill>
                <a:latin typeface=".VnTime" pitchFamily="34" charset="0"/>
              </a:rPr>
              <a:t>gi«ng</a:t>
            </a:r>
            <a:r>
              <a:rPr lang="en-US" sz="2400" dirty="0">
                <a:solidFill>
                  <a:srgbClr val="990033"/>
                </a:solidFill>
                <a:latin typeface=".VnTime" pitchFamily="34" charset="0"/>
              </a:rPr>
              <a:t> </a:t>
            </a:r>
            <a:r>
              <a:rPr lang="en-US" sz="2400" dirty="0" err="1">
                <a:solidFill>
                  <a:srgbClr val="990033"/>
                </a:solidFill>
                <a:latin typeface=".VnTime" pitchFamily="34" charset="0"/>
              </a:rPr>
              <a:t>giã</a:t>
            </a:r>
            <a:r>
              <a:rPr lang="en-US" sz="2400" dirty="0">
                <a:solidFill>
                  <a:srgbClr val="990033"/>
                </a:solidFill>
                <a:latin typeface=".VnTime" pitchFamily="34" charset="0"/>
              </a:rPr>
              <a:t>.</a:t>
            </a:r>
          </a:p>
        </p:txBody>
      </p:sp>
      <p:sp>
        <p:nvSpPr>
          <p:cNvPr id="40974" name="Text Box 14"/>
          <p:cNvSpPr txBox="1">
            <a:spLocks noChangeArrowheads="1"/>
          </p:cNvSpPr>
          <p:nvPr/>
        </p:nvSpPr>
        <p:spPr bwMode="auto">
          <a:xfrm>
            <a:off x="241126" y="2115856"/>
            <a:ext cx="403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rgbClr val="0066FF"/>
                </a:solidFill>
                <a:latin typeface=".VnTime" pitchFamily="34" charset="0"/>
              </a:rPr>
              <a:t>+ §Ó </a:t>
            </a:r>
            <a:r>
              <a:rPr lang="en-US" sz="2400" dirty="0" err="1">
                <a:solidFill>
                  <a:srgbClr val="0066FF"/>
                </a:solidFill>
                <a:latin typeface=".VnTime" pitchFamily="34" charset="0"/>
              </a:rPr>
              <a:t>miªu</a:t>
            </a:r>
            <a:r>
              <a:rPr lang="en-US" sz="2400" dirty="0">
                <a:solidFill>
                  <a:srgbClr val="0066FF"/>
                </a:solidFill>
                <a:latin typeface=".VnTime" pitchFamily="34" charset="0"/>
              </a:rPr>
              <a:t> t¶ ®</a:t>
            </a:r>
            <a:r>
              <a:rPr lang="en-US" sz="2400" dirty="0" err="1">
                <a:solidFill>
                  <a:srgbClr val="0066FF"/>
                </a:solidFill>
                <a:latin typeface=".VnTime" pitchFamily="34" charset="0"/>
              </a:rPr>
              <a:t>Æc</a:t>
            </a:r>
            <a:r>
              <a:rPr lang="en-US" sz="2400" dirty="0">
                <a:solidFill>
                  <a:srgbClr val="0066FF"/>
                </a:solidFill>
                <a:latin typeface=".VnTime" pitchFamily="34" charset="0"/>
              </a:rPr>
              <a:t> ®</a:t>
            </a:r>
            <a:r>
              <a:rPr lang="en-US" sz="2400" dirty="0" err="1">
                <a:solidFill>
                  <a:srgbClr val="0066FF"/>
                </a:solidFill>
                <a:latin typeface=".VnTime" pitchFamily="34" charset="0"/>
              </a:rPr>
              <a:t>iÓm</a:t>
            </a:r>
            <a:r>
              <a:rPr lang="en-US" sz="2400" dirty="0">
                <a:solidFill>
                  <a:srgbClr val="0066FF"/>
                </a:solidFill>
                <a:latin typeface=".VnTime" pitchFamily="34" charset="0"/>
              </a:rPr>
              <a:t> ®ã, </a:t>
            </a:r>
            <a:r>
              <a:rPr lang="en-US" sz="2400" dirty="0" err="1">
                <a:solidFill>
                  <a:srgbClr val="0066FF"/>
                </a:solidFill>
                <a:latin typeface=".VnTime" pitchFamily="34" charset="0"/>
              </a:rPr>
              <a:t>t¸c</a:t>
            </a:r>
            <a:r>
              <a:rPr lang="en-US" sz="2400" dirty="0">
                <a:solidFill>
                  <a:srgbClr val="0066FF"/>
                </a:solidFill>
                <a:latin typeface=".VnTime" pitchFamily="34" charset="0"/>
              </a:rPr>
              <a:t> </a:t>
            </a:r>
            <a:r>
              <a:rPr lang="en-US" sz="2400" dirty="0" err="1">
                <a:solidFill>
                  <a:srgbClr val="0066FF"/>
                </a:solidFill>
                <a:latin typeface=".VnTime" pitchFamily="34" charset="0"/>
              </a:rPr>
              <a:t>gi</a:t>
            </a:r>
            <a:r>
              <a:rPr lang="en-US" sz="2400" dirty="0">
                <a:solidFill>
                  <a:srgbClr val="0066FF"/>
                </a:solidFill>
                <a:latin typeface=".VnTime" pitchFamily="34" charset="0"/>
              </a:rPr>
              <a:t>¶ ®· </a:t>
            </a:r>
            <a:r>
              <a:rPr lang="en-US" sz="2400" dirty="0" err="1">
                <a:solidFill>
                  <a:srgbClr val="0066FF"/>
                </a:solidFill>
                <a:latin typeface=".VnTime" pitchFamily="34" charset="0"/>
              </a:rPr>
              <a:t>quan</a:t>
            </a:r>
            <a:r>
              <a:rPr lang="en-US" sz="2400" dirty="0">
                <a:solidFill>
                  <a:srgbClr val="0066FF"/>
                </a:solidFill>
                <a:latin typeface=".VnTime" pitchFamily="34" charset="0"/>
              </a:rPr>
              <a:t> </a:t>
            </a:r>
            <a:r>
              <a:rPr lang="en-US" sz="2400" dirty="0" err="1">
                <a:solidFill>
                  <a:srgbClr val="0066FF"/>
                </a:solidFill>
                <a:latin typeface=".VnTime" pitchFamily="34" charset="0"/>
              </a:rPr>
              <a:t>s¸t</a:t>
            </a:r>
            <a:r>
              <a:rPr lang="en-US" sz="2400" dirty="0">
                <a:solidFill>
                  <a:srgbClr val="0066FF"/>
                </a:solidFill>
                <a:latin typeface=".VnTime" pitchFamily="34" charset="0"/>
              </a:rPr>
              <a:t> </a:t>
            </a:r>
            <a:r>
              <a:rPr lang="en-US" sz="2400" dirty="0" err="1">
                <a:solidFill>
                  <a:srgbClr val="0066FF"/>
                </a:solidFill>
                <a:latin typeface=".VnTime" pitchFamily="34" charset="0"/>
              </a:rPr>
              <a:t>nh÷ng</a:t>
            </a:r>
            <a:r>
              <a:rPr lang="en-US" sz="2400" dirty="0">
                <a:solidFill>
                  <a:srgbClr val="0066FF"/>
                </a:solidFill>
                <a:latin typeface=".VnTime" pitchFamily="34" charset="0"/>
              </a:rPr>
              <a:t> g×? Vµ </a:t>
            </a:r>
            <a:r>
              <a:rPr lang="en-US" sz="2400" dirty="0" err="1">
                <a:solidFill>
                  <a:srgbClr val="0066FF"/>
                </a:solidFill>
                <a:latin typeface=".VnTime" pitchFamily="34" charset="0"/>
              </a:rPr>
              <a:t>trong</a:t>
            </a:r>
            <a:r>
              <a:rPr lang="en-US" sz="2400" dirty="0">
                <a:solidFill>
                  <a:srgbClr val="0066FF"/>
                </a:solidFill>
                <a:latin typeface=".VnTime" pitchFamily="34" charset="0"/>
              </a:rPr>
              <a:t> </a:t>
            </a:r>
            <a:r>
              <a:rPr lang="en-US" sz="2400" dirty="0" err="1">
                <a:solidFill>
                  <a:srgbClr val="0066FF"/>
                </a:solidFill>
                <a:latin typeface=".VnTime" pitchFamily="34" charset="0"/>
              </a:rPr>
              <a:t>nh÷ng</a:t>
            </a:r>
            <a:r>
              <a:rPr lang="en-US" sz="2400" dirty="0">
                <a:solidFill>
                  <a:srgbClr val="0066FF"/>
                </a:solidFill>
                <a:latin typeface=".VnTime" pitchFamily="34" charset="0"/>
              </a:rPr>
              <a:t> </a:t>
            </a:r>
            <a:r>
              <a:rPr lang="en-US" sz="2400" dirty="0" err="1">
                <a:solidFill>
                  <a:srgbClr val="0066FF"/>
                </a:solidFill>
                <a:latin typeface=".VnTime" pitchFamily="34" charset="0"/>
              </a:rPr>
              <a:t>thêi</a:t>
            </a:r>
            <a:r>
              <a:rPr lang="en-US" sz="2400" dirty="0">
                <a:solidFill>
                  <a:srgbClr val="0066FF"/>
                </a:solidFill>
                <a:latin typeface=".VnTime" pitchFamily="34" charset="0"/>
              </a:rPr>
              <a:t> ®</a:t>
            </a:r>
            <a:r>
              <a:rPr lang="en-US" sz="2400" dirty="0" err="1">
                <a:solidFill>
                  <a:srgbClr val="0066FF"/>
                </a:solidFill>
                <a:latin typeface=".VnTime" pitchFamily="34" charset="0"/>
              </a:rPr>
              <a:t>iÓm</a:t>
            </a:r>
            <a:r>
              <a:rPr lang="en-US" sz="2400" dirty="0">
                <a:solidFill>
                  <a:srgbClr val="0066FF"/>
                </a:solidFill>
                <a:latin typeface=".VnTime" pitchFamily="34" charset="0"/>
              </a:rPr>
              <a:t> </a:t>
            </a:r>
            <a:r>
              <a:rPr lang="en-US" sz="2400" dirty="0" err="1">
                <a:solidFill>
                  <a:srgbClr val="0066FF"/>
                </a:solidFill>
                <a:latin typeface=".VnTime" pitchFamily="34" charset="0"/>
              </a:rPr>
              <a:t>nµo</a:t>
            </a:r>
            <a:r>
              <a:rPr lang="en-US" sz="2400" dirty="0">
                <a:solidFill>
                  <a:srgbClr val="0066FF"/>
                </a:solidFill>
                <a:latin typeface=".VnTime" pitchFamily="34" charset="0"/>
              </a:rPr>
              <a:t>?</a:t>
            </a:r>
            <a:r>
              <a:rPr lang="en-US" dirty="0">
                <a:solidFill>
                  <a:srgbClr val="0000FF"/>
                </a:solidFill>
                <a:latin typeface="VNI-Lydi" pitchFamily="2" charset="0"/>
              </a:rPr>
              <a:t>   </a:t>
            </a:r>
          </a:p>
        </p:txBody>
      </p:sp>
      <p:sp>
        <p:nvSpPr>
          <p:cNvPr id="40975" name="Text Box 15"/>
          <p:cNvSpPr txBox="1">
            <a:spLocks noChangeArrowheads="1"/>
          </p:cNvSpPr>
          <p:nvPr/>
        </p:nvSpPr>
        <p:spPr bwMode="auto">
          <a:xfrm>
            <a:off x="304800" y="3730670"/>
            <a:ext cx="3733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rgbClr val="0066FF"/>
                </a:solidFill>
                <a:latin typeface=".VnTime" pitchFamily="34" charset="0"/>
              </a:rPr>
              <a:t>+ </a:t>
            </a:r>
            <a:r>
              <a:rPr lang="en-US" sz="2400" dirty="0" err="1">
                <a:solidFill>
                  <a:srgbClr val="0066FF"/>
                </a:solidFill>
                <a:latin typeface=".VnTime" pitchFamily="34" charset="0"/>
              </a:rPr>
              <a:t>Khi</a:t>
            </a:r>
            <a:r>
              <a:rPr lang="en-US" sz="2400" dirty="0">
                <a:solidFill>
                  <a:srgbClr val="0066FF"/>
                </a:solidFill>
                <a:latin typeface=".VnTime" pitchFamily="34" charset="0"/>
              </a:rPr>
              <a:t> </a:t>
            </a:r>
            <a:r>
              <a:rPr lang="en-US" sz="2400" dirty="0" err="1">
                <a:solidFill>
                  <a:srgbClr val="0066FF"/>
                </a:solidFill>
                <a:latin typeface=".VnTime" pitchFamily="34" charset="0"/>
              </a:rPr>
              <a:t>quan</a:t>
            </a:r>
            <a:r>
              <a:rPr lang="en-US" sz="2400" dirty="0">
                <a:solidFill>
                  <a:srgbClr val="0066FF"/>
                </a:solidFill>
                <a:latin typeface=".VnTime" pitchFamily="34" charset="0"/>
              </a:rPr>
              <a:t> </a:t>
            </a:r>
            <a:r>
              <a:rPr lang="en-US" sz="2400" dirty="0" err="1">
                <a:solidFill>
                  <a:srgbClr val="0066FF"/>
                </a:solidFill>
                <a:latin typeface=".VnTime" pitchFamily="34" charset="0"/>
              </a:rPr>
              <a:t>s¸t</a:t>
            </a:r>
            <a:r>
              <a:rPr lang="en-US" sz="2400" dirty="0">
                <a:solidFill>
                  <a:srgbClr val="0066FF"/>
                </a:solidFill>
                <a:latin typeface=".VnTime" pitchFamily="34" charset="0"/>
              </a:rPr>
              <a:t> </a:t>
            </a:r>
            <a:r>
              <a:rPr lang="en-US" sz="2400" dirty="0" err="1">
                <a:solidFill>
                  <a:srgbClr val="0066FF"/>
                </a:solidFill>
                <a:latin typeface=".VnTime" pitchFamily="34" charset="0"/>
              </a:rPr>
              <a:t>biÓn</a:t>
            </a:r>
            <a:r>
              <a:rPr lang="en-US" sz="2400" dirty="0">
                <a:solidFill>
                  <a:srgbClr val="0066FF"/>
                </a:solidFill>
                <a:latin typeface=".VnTime" pitchFamily="34" charset="0"/>
              </a:rPr>
              <a:t> </a:t>
            </a:r>
            <a:r>
              <a:rPr lang="en-US" sz="2400" dirty="0" err="1">
                <a:solidFill>
                  <a:srgbClr val="0066FF"/>
                </a:solidFill>
                <a:latin typeface=".VnTime" pitchFamily="34" charset="0"/>
              </a:rPr>
              <a:t>t¸c</a:t>
            </a:r>
            <a:r>
              <a:rPr lang="en-US" sz="2400" dirty="0">
                <a:solidFill>
                  <a:srgbClr val="0066FF"/>
                </a:solidFill>
                <a:latin typeface=".VnTime" pitchFamily="34" charset="0"/>
              </a:rPr>
              <a:t> </a:t>
            </a:r>
            <a:r>
              <a:rPr lang="en-US" sz="2400" dirty="0" err="1">
                <a:solidFill>
                  <a:srgbClr val="0066FF"/>
                </a:solidFill>
                <a:latin typeface=".VnTime" pitchFamily="34" charset="0"/>
              </a:rPr>
              <a:t>gi</a:t>
            </a:r>
            <a:r>
              <a:rPr lang="en-US" sz="2400" dirty="0">
                <a:solidFill>
                  <a:srgbClr val="0066FF"/>
                </a:solidFill>
                <a:latin typeface=".VnTime" pitchFamily="34" charset="0"/>
              </a:rPr>
              <a:t>¶ ®· </a:t>
            </a:r>
            <a:r>
              <a:rPr lang="en-US" sz="2400" dirty="0" err="1">
                <a:solidFill>
                  <a:srgbClr val="0066FF"/>
                </a:solidFill>
                <a:latin typeface=".VnTime" pitchFamily="34" charset="0"/>
              </a:rPr>
              <a:t>cã</a:t>
            </a:r>
            <a:r>
              <a:rPr lang="en-US" sz="2400" dirty="0">
                <a:solidFill>
                  <a:srgbClr val="0066FF"/>
                </a:solidFill>
                <a:latin typeface=".VnTime" pitchFamily="34" charset="0"/>
              </a:rPr>
              <a:t> </a:t>
            </a:r>
            <a:r>
              <a:rPr lang="en-US" sz="2400" dirty="0" err="1">
                <a:solidFill>
                  <a:srgbClr val="0066FF"/>
                </a:solidFill>
                <a:latin typeface=".VnTime" pitchFamily="34" charset="0"/>
              </a:rPr>
              <a:t>liªn</a:t>
            </a:r>
            <a:r>
              <a:rPr lang="en-US" sz="2400" dirty="0">
                <a:solidFill>
                  <a:srgbClr val="0066FF"/>
                </a:solidFill>
                <a:latin typeface=".VnTime" pitchFamily="34" charset="0"/>
              </a:rPr>
              <a:t> </a:t>
            </a:r>
            <a:r>
              <a:rPr lang="en-US" sz="2400" dirty="0" err="1" smtClean="0">
                <a:solidFill>
                  <a:srgbClr val="0066FF"/>
                </a:solidFill>
                <a:latin typeface="Times New Roman" pitchFamily="18" charset="0"/>
                <a:cs typeface="Times New Roman" pitchFamily="18" charset="0"/>
              </a:rPr>
              <a:t>t­ưởng</a:t>
            </a:r>
            <a:r>
              <a:rPr lang="en-US" sz="2400" dirty="0" smtClean="0">
                <a:solidFill>
                  <a:srgbClr val="0066FF"/>
                </a:solidFill>
                <a:latin typeface=".VnTime" pitchFamily="34" charset="0"/>
              </a:rPr>
              <a:t> </a:t>
            </a:r>
            <a:r>
              <a:rPr lang="en-US" sz="2400" dirty="0" err="1">
                <a:solidFill>
                  <a:srgbClr val="0066FF"/>
                </a:solidFill>
                <a:latin typeface=".VnTime" pitchFamily="34" charset="0"/>
              </a:rPr>
              <a:t>thó</a:t>
            </a:r>
            <a:r>
              <a:rPr lang="en-US" sz="2400" dirty="0">
                <a:solidFill>
                  <a:srgbClr val="0066FF"/>
                </a:solidFill>
                <a:latin typeface=".VnTime" pitchFamily="34" charset="0"/>
              </a:rPr>
              <a:t> </a:t>
            </a:r>
            <a:r>
              <a:rPr lang="en-US" sz="2400" dirty="0" err="1">
                <a:solidFill>
                  <a:srgbClr val="0066FF"/>
                </a:solidFill>
                <a:latin typeface=".VnTime" pitchFamily="34" charset="0"/>
              </a:rPr>
              <a:t>vÞ</a:t>
            </a:r>
            <a:r>
              <a:rPr lang="en-US" sz="2400" dirty="0">
                <a:solidFill>
                  <a:srgbClr val="0066FF"/>
                </a:solidFill>
                <a:latin typeface=".VnTime" pitchFamily="34" charset="0"/>
              </a:rPr>
              <a:t> </a:t>
            </a:r>
            <a:r>
              <a:rPr lang="en-US" sz="2400" dirty="0" err="1" smtClean="0">
                <a:solidFill>
                  <a:srgbClr val="0066FF"/>
                </a:solidFill>
                <a:latin typeface=".VnTime" pitchFamily="34" charset="0"/>
              </a:rPr>
              <a:t>nh</a:t>
            </a:r>
            <a:r>
              <a:rPr lang="en-US" sz="2400" dirty="0" err="1" smtClean="0">
                <a:solidFill>
                  <a:srgbClr val="0066FF"/>
                </a:solidFill>
                <a:latin typeface="Times New Roman" pitchFamily="18" charset="0"/>
                <a:cs typeface="Times New Roman" pitchFamily="18" charset="0"/>
              </a:rPr>
              <a:t>ư</a:t>
            </a:r>
            <a:r>
              <a:rPr lang="en-US" sz="2400" dirty="0" smtClean="0">
                <a:solidFill>
                  <a:srgbClr val="0066FF"/>
                </a:solidFill>
                <a:latin typeface=".VnTime" pitchFamily="34" charset="0"/>
              </a:rPr>
              <a:t>­ </a:t>
            </a:r>
            <a:r>
              <a:rPr lang="en-US" sz="2400" dirty="0" err="1">
                <a:solidFill>
                  <a:srgbClr val="0066FF"/>
                </a:solidFill>
                <a:latin typeface=".VnTime" pitchFamily="34" charset="0"/>
              </a:rPr>
              <a:t>thÕ</a:t>
            </a:r>
            <a:r>
              <a:rPr lang="en-US" sz="2400" dirty="0">
                <a:solidFill>
                  <a:srgbClr val="0066FF"/>
                </a:solidFill>
                <a:latin typeface=".VnTime" pitchFamily="34" charset="0"/>
              </a:rPr>
              <a:t> </a:t>
            </a:r>
            <a:r>
              <a:rPr lang="en-US" sz="2400" dirty="0" err="1">
                <a:solidFill>
                  <a:srgbClr val="0066FF"/>
                </a:solidFill>
                <a:latin typeface=".VnTime" pitchFamily="34" charset="0"/>
              </a:rPr>
              <a:t>nµo</a:t>
            </a:r>
            <a:r>
              <a:rPr lang="en-US" sz="2400" dirty="0">
                <a:solidFill>
                  <a:srgbClr val="0066FF"/>
                </a:solidFill>
                <a:latin typeface=".VnTime" pitchFamily="34" charset="0"/>
              </a:rPr>
              <a:t>?</a:t>
            </a:r>
            <a:r>
              <a:rPr lang="en-US" dirty="0">
                <a:solidFill>
                  <a:srgbClr val="0000FF"/>
                </a:solidFill>
                <a:latin typeface="VNI-Lydi" pitchFamily="2" charset="0"/>
              </a:rPr>
              <a:t>   </a:t>
            </a:r>
          </a:p>
        </p:txBody>
      </p:sp>
      <p:sp>
        <p:nvSpPr>
          <p:cNvPr id="40976" name="Text Box 16"/>
          <p:cNvSpPr txBox="1">
            <a:spLocks noChangeArrowheads="1"/>
          </p:cNvSpPr>
          <p:nvPr/>
        </p:nvSpPr>
        <p:spPr bwMode="auto">
          <a:xfrm>
            <a:off x="685800" y="4965745"/>
            <a:ext cx="8229600" cy="83099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a:solidFill>
                  <a:srgbClr val="0000FF"/>
                </a:solidFill>
                <a:latin typeface=".VnTime" pitchFamily="34" charset="0"/>
              </a:rPr>
              <a:t>* </a:t>
            </a:r>
            <a:r>
              <a:rPr lang="en-US" sz="2400" b="1" dirty="0" err="1">
                <a:solidFill>
                  <a:srgbClr val="0000FF"/>
                </a:solidFill>
                <a:latin typeface=".VnTime" pitchFamily="34" charset="0"/>
              </a:rPr>
              <a:t>BiÓn</a:t>
            </a:r>
            <a:r>
              <a:rPr lang="en-US" sz="2400" b="1" dirty="0">
                <a:solidFill>
                  <a:srgbClr val="0000FF"/>
                </a:solidFill>
                <a:latin typeface=".VnTime" pitchFamily="34" charset="0"/>
              </a:rPr>
              <a:t> </a:t>
            </a:r>
            <a:r>
              <a:rPr lang="en-US" sz="2400" b="1" dirty="0" err="1" smtClean="0">
                <a:solidFill>
                  <a:srgbClr val="0000FF"/>
                </a:solidFill>
                <a:latin typeface=".VnTime" pitchFamily="34" charset="0"/>
              </a:rPr>
              <a:t>nh­</a:t>
            </a:r>
            <a:r>
              <a:rPr lang="en-US" sz="2400" b="1" dirty="0" err="1" smtClean="0">
                <a:solidFill>
                  <a:srgbClr val="0000FF"/>
                </a:solidFill>
                <a:latin typeface="Times New Roman" pitchFamily="18" charset="0"/>
                <a:cs typeface="Times New Roman" pitchFamily="18" charset="0"/>
              </a:rPr>
              <a:t>ư</a:t>
            </a:r>
            <a:r>
              <a:rPr lang="en-US" sz="2400" b="1" dirty="0" smtClean="0">
                <a:solidFill>
                  <a:srgbClr val="0000FF"/>
                </a:solidFill>
                <a:latin typeface=".VnTime" pitchFamily="34" charset="0"/>
              </a:rPr>
              <a:t> </a:t>
            </a:r>
            <a:r>
              <a:rPr lang="en-US" sz="2400" b="1" dirty="0">
                <a:solidFill>
                  <a:srgbClr val="0000FF"/>
                </a:solidFill>
                <a:latin typeface=".VnTime" pitchFamily="34" charset="0"/>
              </a:rPr>
              <a:t>con </a:t>
            </a:r>
            <a:r>
              <a:rPr lang="en-US" sz="2400" b="1" dirty="0" err="1" smtClean="0">
                <a:solidFill>
                  <a:srgbClr val="0000FF"/>
                </a:solidFill>
                <a:latin typeface="Times New Roman" pitchFamily="18" charset="0"/>
                <a:cs typeface="Times New Roman" pitchFamily="18" charset="0"/>
              </a:rPr>
              <a:t>ng­ười</a:t>
            </a:r>
            <a:r>
              <a:rPr lang="en-US" sz="2400" b="1" dirty="0" smtClean="0">
                <a:solidFill>
                  <a:srgbClr val="0000FF"/>
                </a:solidFill>
                <a:latin typeface=".VnTime" pitchFamily="34" charset="0"/>
              </a:rPr>
              <a:t>, </a:t>
            </a:r>
            <a:r>
              <a:rPr lang="en-US" sz="2400" b="1" dirty="0" err="1">
                <a:solidFill>
                  <a:srgbClr val="0000FF"/>
                </a:solidFill>
                <a:latin typeface=".VnTime" pitchFamily="34" charset="0"/>
              </a:rPr>
              <a:t>còng</a:t>
            </a:r>
            <a:r>
              <a:rPr lang="en-US" sz="2400" b="1" dirty="0">
                <a:solidFill>
                  <a:srgbClr val="0000FF"/>
                </a:solidFill>
                <a:latin typeface=".VnTime" pitchFamily="34" charset="0"/>
              </a:rPr>
              <a:t> </a:t>
            </a:r>
            <a:r>
              <a:rPr lang="en-US" sz="2400" b="1" dirty="0" err="1">
                <a:solidFill>
                  <a:srgbClr val="0000FF"/>
                </a:solidFill>
                <a:latin typeface=".VnTime" pitchFamily="34" charset="0"/>
              </a:rPr>
              <a:t>biÕt</a:t>
            </a:r>
            <a:r>
              <a:rPr lang="en-US" sz="2400" b="1" dirty="0">
                <a:solidFill>
                  <a:srgbClr val="0000FF"/>
                </a:solidFill>
                <a:latin typeface=".VnTime" pitchFamily="34" charset="0"/>
              </a:rPr>
              <a:t> </a:t>
            </a:r>
            <a:r>
              <a:rPr lang="en-US" sz="2400" b="1" dirty="0" err="1">
                <a:solidFill>
                  <a:srgbClr val="0000FF"/>
                </a:solidFill>
                <a:latin typeface=".VnTime" pitchFamily="34" charset="0"/>
              </a:rPr>
              <a:t>buån</a:t>
            </a:r>
            <a:r>
              <a:rPr lang="en-US" sz="2400" b="1" dirty="0">
                <a:solidFill>
                  <a:srgbClr val="0000FF"/>
                </a:solidFill>
                <a:latin typeface=".VnTime" pitchFamily="34" charset="0"/>
              </a:rPr>
              <a:t> </a:t>
            </a:r>
            <a:r>
              <a:rPr lang="en-US" sz="2400" b="1" dirty="0" err="1">
                <a:solidFill>
                  <a:srgbClr val="0000FF"/>
                </a:solidFill>
                <a:latin typeface=".VnTime" pitchFamily="34" charset="0"/>
              </a:rPr>
              <a:t>vui</a:t>
            </a:r>
            <a:r>
              <a:rPr lang="en-US" sz="2400" b="1" dirty="0">
                <a:solidFill>
                  <a:srgbClr val="0000FF"/>
                </a:solidFill>
                <a:latin typeface=".VnTime" pitchFamily="34" charset="0"/>
              </a:rPr>
              <a:t>: </a:t>
            </a:r>
            <a:r>
              <a:rPr lang="en-US" sz="2400" b="1" dirty="0" err="1">
                <a:solidFill>
                  <a:srgbClr val="0000FF"/>
                </a:solidFill>
                <a:latin typeface=".VnTime" pitchFamily="34" charset="0"/>
              </a:rPr>
              <a:t>lóc</a:t>
            </a:r>
            <a:r>
              <a:rPr lang="en-US" sz="2400" b="1" dirty="0">
                <a:solidFill>
                  <a:srgbClr val="0000FF"/>
                </a:solidFill>
                <a:latin typeface=".VnTime" pitchFamily="34" charset="0"/>
              </a:rPr>
              <a:t> </a:t>
            </a:r>
            <a:r>
              <a:rPr lang="en-US" sz="2400" b="1" dirty="0" err="1">
                <a:solidFill>
                  <a:srgbClr val="0000FF"/>
                </a:solidFill>
                <a:latin typeface=".VnTime" pitchFamily="34" charset="0"/>
              </a:rPr>
              <a:t>tÎ</a:t>
            </a:r>
            <a:r>
              <a:rPr lang="en-US" sz="2400" b="1" dirty="0">
                <a:solidFill>
                  <a:srgbClr val="0000FF"/>
                </a:solidFill>
                <a:latin typeface=".VnTime" pitchFamily="34" charset="0"/>
              </a:rPr>
              <a:t> nh¹t, </a:t>
            </a:r>
            <a:r>
              <a:rPr lang="en-US" sz="2400" b="1" dirty="0" err="1">
                <a:solidFill>
                  <a:srgbClr val="0000FF"/>
                </a:solidFill>
                <a:latin typeface=".VnTime" pitchFamily="34" charset="0"/>
              </a:rPr>
              <a:t>lóc</a:t>
            </a:r>
            <a:r>
              <a:rPr lang="en-US" sz="2400" b="1" dirty="0">
                <a:solidFill>
                  <a:srgbClr val="0000FF"/>
                </a:solidFill>
                <a:latin typeface=".VnTime" pitchFamily="34" charset="0"/>
              </a:rPr>
              <a:t> l¹nh </a:t>
            </a:r>
            <a:r>
              <a:rPr lang="en-US" sz="2400" b="1" dirty="0" err="1">
                <a:solidFill>
                  <a:srgbClr val="0000FF"/>
                </a:solidFill>
                <a:latin typeface=".VnTime" pitchFamily="34" charset="0"/>
              </a:rPr>
              <a:t>lïng</a:t>
            </a:r>
            <a:r>
              <a:rPr lang="en-US" sz="2400" b="1" dirty="0">
                <a:solidFill>
                  <a:srgbClr val="0000FF"/>
                </a:solidFill>
                <a:latin typeface=".VnTime" pitchFamily="34" charset="0"/>
              </a:rPr>
              <a:t>, </a:t>
            </a:r>
            <a:r>
              <a:rPr lang="en-US" sz="2400" b="1" dirty="0" err="1">
                <a:solidFill>
                  <a:srgbClr val="0000FF"/>
                </a:solidFill>
                <a:latin typeface=".VnTime" pitchFamily="34" charset="0"/>
              </a:rPr>
              <a:t>lóc</a:t>
            </a:r>
            <a:r>
              <a:rPr lang="en-US" sz="2400" b="1" dirty="0">
                <a:solidFill>
                  <a:srgbClr val="0000FF"/>
                </a:solidFill>
                <a:latin typeface=".VnTime" pitchFamily="34" charset="0"/>
              </a:rPr>
              <a:t> </a:t>
            </a:r>
            <a:r>
              <a:rPr lang="en-US" sz="2400" b="1" dirty="0" err="1">
                <a:solidFill>
                  <a:srgbClr val="0000FF"/>
                </a:solidFill>
                <a:latin typeface=".VnTime" pitchFamily="34" charset="0"/>
              </a:rPr>
              <a:t>s«i</a:t>
            </a:r>
            <a:r>
              <a:rPr lang="en-US" sz="2400" b="1" dirty="0">
                <a:solidFill>
                  <a:srgbClr val="0000FF"/>
                </a:solidFill>
                <a:latin typeface=".VnTime" pitchFamily="34" charset="0"/>
              </a:rPr>
              <a:t> </a:t>
            </a:r>
            <a:r>
              <a:rPr lang="en-US" sz="2400" b="1" dirty="0" err="1">
                <a:solidFill>
                  <a:srgbClr val="0000FF"/>
                </a:solidFill>
                <a:latin typeface=".VnTime" pitchFamily="34" charset="0"/>
              </a:rPr>
              <a:t>næi</a:t>
            </a:r>
            <a:r>
              <a:rPr lang="en-US" sz="2400" b="1" dirty="0">
                <a:solidFill>
                  <a:srgbClr val="0000FF"/>
                </a:solidFill>
                <a:latin typeface=".VnTime" pitchFamily="34" charset="0"/>
              </a:rPr>
              <a:t>, h¶ hª, </a:t>
            </a:r>
            <a:r>
              <a:rPr lang="en-US" sz="2400" b="1" dirty="0" err="1">
                <a:solidFill>
                  <a:srgbClr val="0000FF"/>
                </a:solidFill>
                <a:latin typeface=".VnTime" pitchFamily="34" charset="0"/>
              </a:rPr>
              <a:t>lóc</a:t>
            </a:r>
            <a:r>
              <a:rPr lang="en-US" sz="2400" b="1" dirty="0">
                <a:solidFill>
                  <a:srgbClr val="0000FF"/>
                </a:solidFill>
                <a:latin typeface=".VnTime" pitchFamily="34" charset="0"/>
              </a:rPr>
              <a:t> ®¨m </a:t>
            </a:r>
            <a:r>
              <a:rPr lang="en-US" sz="2400" b="1" dirty="0" err="1">
                <a:solidFill>
                  <a:srgbClr val="0000FF"/>
                </a:solidFill>
                <a:latin typeface=".VnTime" pitchFamily="34" charset="0"/>
              </a:rPr>
              <a:t>chiªu</a:t>
            </a:r>
            <a:r>
              <a:rPr lang="en-US" sz="2400" b="1" dirty="0">
                <a:solidFill>
                  <a:srgbClr val="0000FF"/>
                </a:solidFill>
                <a:latin typeface=".VnTime" pitchFamily="34" charset="0"/>
              </a:rPr>
              <a:t>, g¾t </a:t>
            </a:r>
            <a:r>
              <a:rPr lang="en-US" sz="2400" b="1" dirty="0" err="1">
                <a:solidFill>
                  <a:srgbClr val="0000FF"/>
                </a:solidFill>
                <a:latin typeface=".VnTime" pitchFamily="34" charset="0"/>
              </a:rPr>
              <a:t>gáng</a:t>
            </a:r>
            <a:r>
              <a:rPr lang="en-US" sz="2400" b="1" dirty="0">
                <a:solidFill>
                  <a:srgbClr val="0000FF"/>
                </a:solidFill>
                <a:latin typeface=".VnTime" pitchFamily="34" charset="0"/>
              </a:rPr>
              <a:t>.</a:t>
            </a:r>
          </a:p>
        </p:txBody>
      </p:sp>
      <p:sp>
        <p:nvSpPr>
          <p:cNvPr id="40981" name="Text Box 21"/>
          <p:cNvSpPr txBox="1">
            <a:spLocks noChangeArrowheads="1"/>
          </p:cNvSpPr>
          <p:nvPr/>
        </p:nvSpPr>
        <p:spPr bwMode="auto">
          <a:xfrm rot="16200000">
            <a:off x="1677193" y="2663077"/>
            <a:ext cx="4265613" cy="457200"/>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FF00FF"/>
                </a:solidFill>
                <a:latin typeface=".VnTime" pitchFamily="34" charset="0"/>
              </a:rPr>
              <a:t>_________________________</a:t>
            </a:r>
          </a:p>
        </p:txBody>
      </p:sp>
      <p:sp>
        <p:nvSpPr>
          <p:cNvPr id="40983" name="Text Box 23"/>
          <p:cNvSpPr txBox="1">
            <a:spLocks noChangeArrowheads="1"/>
          </p:cNvSpPr>
          <p:nvPr/>
        </p:nvSpPr>
        <p:spPr bwMode="auto">
          <a:xfrm>
            <a:off x="4114800" y="3755722"/>
            <a:ext cx="4876800" cy="83099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990033"/>
                </a:solidFill>
              </a:rPr>
              <a:t>  + </a:t>
            </a:r>
            <a:r>
              <a:rPr lang="en-US" sz="2400" dirty="0" err="1">
                <a:solidFill>
                  <a:srgbClr val="990033"/>
                </a:solidFill>
                <a:latin typeface=".VnTime" pitchFamily="34" charset="0"/>
              </a:rPr>
              <a:t>Khi</a:t>
            </a:r>
            <a:r>
              <a:rPr lang="en-US" sz="2400" dirty="0">
                <a:solidFill>
                  <a:srgbClr val="990033"/>
                </a:solidFill>
                <a:latin typeface=".VnTime" pitchFamily="34" charset="0"/>
              </a:rPr>
              <a:t> </a:t>
            </a:r>
            <a:r>
              <a:rPr lang="en-US" sz="2400" dirty="0" err="1">
                <a:solidFill>
                  <a:srgbClr val="990033"/>
                </a:solidFill>
                <a:latin typeface=".VnTime" pitchFamily="34" charset="0"/>
              </a:rPr>
              <a:t>quan</a:t>
            </a:r>
            <a:r>
              <a:rPr lang="en-US" sz="2400" dirty="0">
                <a:solidFill>
                  <a:srgbClr val="990033"/>
                </a:solidFill>
                <a:latin typeface=".VnTime" pitchFamily="34" charset="0"/>
              </a:rPr>
              <a:t> </a:t>
            </a:r>
            <a:r>
              <a:rPr lang="en-US" sz="2400" dirty="0" err="1">
                <a:solidFill>
                  <a:srgbClr val="990033"/>
                </a:solidFill>
                <a:latin typeface=".VnTime" pitchFamily="34" charset="0"/>
              </a:rPr>
              <a:t>s¸t</a:t>
            </a:r>
            <a:r>
              <a:rPr lang="en-US" sz="2400" dirty="0">
                <a:solidFill>
                  <a:srgbClr val="990033"/>
                </a:solidFill>
                <a:latin typeface=".VnTime" pitchFamily="34" charset="0"/>
              </a:rPr>
              <a:t> </a:t>
            </a:r>
            <a:r>
              <a:rPr lang="en-US" sz="2400" dirty="0" err="1">
                <a:solidFill>
                  <a:srgbClr val="990033"/>
                </a:solidFill>
                <a:latin typeface=".VnTime" pitchFamily="34" charset="0"/>
              </a:rPr>
              <a:t>t¸c</a:t>
            </a:r>
            <a:r>
              <a:rPr lang="en-US" sz="2400" dirty="0">
                <a:solidFill>
                  <a:srgbClr val="990033"/>
                </a:solidFill>
                <a:latin typeface=".VnTime" pitchFamily="34" charset="0"/>
              </a:rPr>
              <a:t> </a:t>
            </a:r>
            <a:r>
              <a:rPr lang="en-US" sz="2400" dirty="0" err="1">
                <a:solidFill>
                  <a:srgbClr val="990033"/>
                </a:solidFill>
                <a:latin typeface=".VnTime" pitchFamily="34" charset="0"/>
              </a:rPr>
              <a:t>gi</a:t>
            </a:r>
            <a:r>
              <a:rPr lang="en-US" sz="2400" dirty="0">
                <a:solidFill>
                  <a:srgbClr val="990033"/>
                </a:solidFill>
                <a:latin typeface=".VnTime" pitchFamily="34" charset="0"/>
              </a:rPr>
              <a:t>¶ </a:t>
            </a:r>
            <a:r>
              <a:rPr lang="en-US" sz="2400" dirty="0" err="1">
                <a:solidFill>
                  <a:srgbClr val="990033"/>
                </a:solidFill>
                <a:latin typeface=".VnTime" pitchFamily="34" charset="0"/>
              </a:rPr>
              <a:t>liªn</a:t>
            </a:r>
            <a:r>
              <a:rPr lang="en-US" sz="2400" dirty="0">
                <a:solidFill>
                  <a:srgbClr val="990033"/>
                </a:solidFill>
                <a:latin typeface=".VnTime" pitchFamily="34" charset="0"/>
              </a:rPr>
              <a:t> </a:t>
            </a:r>
            <a:r>
              <a:rPr lang="en-US" sz="2400" dirty="0" err="1" smtClean="0">
                <a:solidFill>
                  <a:srgbClr val="990033"/>
                </a:solidFill>
                <a:latin typeface="Times New Roman" pitchFamily="18" charset="0"/>
                <a:cs typeface="Times New Roman" pitchFamily="18" charset="0"/>
              </a:rPr>
              <a:t>t­ưởng</a:t>
            </a:r>
            <a:r>
              <a:rPr lang="en-US" sz="2400" dirty="0" smtClean="0">
                <a:solidFill>
                  <a:srgbClr val="990033"/>
                </a:solidFill>
                <a:latin typeface=".VnTime" pitchFamily="34" charset="0"/>
              </a:rPr>
              <a:t> </a:t>
            </a:r>
            <a:r>
              <a:rPr lang="en-US" sz="2400" dirty="0" err="1">
                <a:solidFill>
                  <a:srgbClr val="990033"/>
                </a:solidFill>
                <a:latin typeface=".VnTime" pitchFamily="34" charset="0"/>
              </a:rPr>
              <a:t>tíi</a:t>
            </a:r>
            <a:r>
              <a:rPr lang="en-US" sz="2400" dirty="0">
                <a:solidFill>
                  <a:srgbClr val="990033"/>
                </a:solidFill>
                <a:latin typeface=".VnTime" pitchFamily="34" charset="0"/>
              </a:rPr>
              <a:t> </a:t>
            </a:r>
            <a:r>
              <a:rPr lang="en-US" sz="2400" dirty="0" err="1">
                <a:solidFill>
                  <a:srgbClr val="990033"/>
                </a:solidFill>
                <a:latin typeface=".VnTime" pitchFamily="34" charset="0"/>
              </a:rPr>
              <a:t>t©m</a:t>
            </a:r>
            <a:r>
              <a:rPr lang="en-US" sz="2400" dirty="0">
                <a:solidFill>
                  <a:srgbClr val="990033"/>
                </a:solidFill>
                <a:latin typeface=".VnTime" pitchFamily="34" charset="0"/>
              </a:rPr>
              <a:t> tr¹ng </a:t>
            </a:r>
            <a:r>
              <a:rPr lang="en-US" sz="2400" dirty="0" err="1">
                <a:solidFill>
                  <a:srgbClr val="990033"/>
                </a:solidFill>
                <a:latin typeface=".VnTime" pitchFamily="34" charset="0"/>
              </a:rPr>
              <a:t>cña</a:t>
            </a:r>
            <a:r>
              <a:rPr lang="en-US" sz="2400" dirty="0">
                <a:solidFill>
                  <a:srgbClr val="990033"/>
                </a:solidFill>
                <a:latin typeface=".VnTime" pitchFamily="34" charset="0"/>
              </a:rPr>
              <a:t> con </a:t>
            </a:r>
            <a:r>
              <a:rPr lang="en-US" sz="2400" dirty="0" err="1" smtClean="0">
                <a:solidFill>
                  <a:srgbClr val="990033"/>
                </a:solidFill>
                <a:latin typeface="Times New Roman" pitchFamily="18" charset="0"/>
                <a:cs typeface="Times New Roman" pitchFamily="18" charset="0"/>
              </a:rPr>
              <a:t>người</a:t>
            </a:r>
            <a:r>
              <a:rPr lang="en-US" sz="2400" dirty="0" smtClean="0">
                <a:solidFill>
                  <a:srgbClr val="990033"/>
                </a:solidFill>
                <a:latin typeface="Times New Roman" pitchFamily="18" charset="0"/>
                <a:cs typeface="Times New Roman" pitchFamily="18" charset="0"/>
              </a:rPr>
              <a:t>­</a:t>
            </a:r>
            <a:r>
              <a:rPr lang="en-US" sz="2400" dirty="0" smtClean="0">
                <a:solidFill>
                  <a:srgbClr val="990033"/>
                </a:solidFill>
                <a:latin typeface=".VnTime" pitchFamily="34" charset="0"/>
              </a:rPr>
              <a:t>.</a:t>
            </a:r>
            <a:endParaRPr lang="en-US" sz="2400" dirty="0">
              <a:solidFill>
                <a:srgbClr val="990033"/>
              </a:solidFill>
              <a:latin typeface=".VnTime" pitchFamily="34" charset="0"/>
            </a:endParaRPr>
          </a:p>
        </p:txBody>
      </p:sp>
      <p:pic>
        <p:nvPicPr>
          <p:cNvPr id="40985" name="Picture 25" descr="1219492i33kufm3bv"/>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4950" cy="381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descr="25"/>
          <p:cNvSpPr>
            <a:spLocks noGrp="1" noChangeAspect="1" noChangeArrowheads="1"/>
          </p:cNvSpPr>
          <p:nvPr isPhoto="1"/>
        </p:nvSpPr>
        <p:spPr bwMode="auto">
          <a:xfrm>
            <a:off x="39666" y="640721"/>
            <a:ext cx="3962400" cy="2819400"/>
          </a:xfrm>
          <a:prstGeom prst="rect">
            <a:avLst/>
          </a:prstGeom>
          <a:blipFill dpi="0" rotWithShape="1">
            <a:blip r:embed="rId4"/>
            <a:srcRect/>
            <a:stretch>
              <a:fillRect r="-4444"/>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6" name="Picture 11" descr="4172396906_8696fc491d_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609600"/>
            <a:ext cx="48768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descr="15"/>
          <p:cNvSpPr>
            <a:spLocks noGrp="1" noChangeAspect="1" noChangeArrowheads="1"/>
          </p:cNvSpPr>
          <p:nvPr isPhoto="1"/>
        </p:nvSpPr>
        <p:spPr bwMode="auto">
          <a:xfrm>
            <a:off x="82463" y="3429000"/>
            <a:ext cx="3956137" cy="3138292"/>
          </a:xfrm>
          <a:prstGeom prst="rect">
            <a:avLst/>
          </a:prstGeom>
          <a:blipFill dpi="0" rotWithShape="1">
            <a:blip r:embed="rId6"/>
            <a:srcRect/>
            <a:stretch>
              <a:fillRect b="-7143"/>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 name="Picture 13" descr="images1423754_a5-QB">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8348" y="3429000"/>
            <a:ext cx="4847052" cy="3175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81"/>
                                        </p:tgtEl>
                                        <p:attrNameLst>
                                          <p:attrName>style.visibility</p:attrName>
                                        </p:attrNameLst>
                                      </p:cBhvr>
                                      <p:to>
                                        <p:strVal val="visible"/>
                                      </p:to>
                                    </p:set>
                                    <p:anim calcmode="discrete" valueType="clr">
                                      <p:cBhvr override="childStyle">
                                        <p:cTn id="7" dur="80"/>
                                        <p:tgtEl>
                                          <p:spTgt spid="4098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81"/>
                                        </p:tgtEl>
                                        <p:attrNameLst>
                                          <p:attrName>fillcolor</p:attrName>
                                        </p:attrNameLst>
                                      </p:cBhvr>
                                      <p:tavLst>
                                        <p:tav tm="0">
                                          <p:val>
                                            <p:clrVal>
                                              <a:schemeClr val="accent2"/>
                                            </p:clrVal>
                                          </p:val>
                                        </p:tav>
                                        <p:tav tm="50000">
                                          <p:val>
                                            <p:clrVal>
                                              <a:schemeClr val="hlink"/>
                                            </p:clrVal>
                                          </p:val>
                                        </p:tav>
                                      </p:tavLst>
                                    </p:anim>
                                    <p:set>
                                      <p:cBhvr>
                                        <p:cTn id="9" dur="80"/>
                                        <p:tgtEl>
                                          <p:spTgt spid="4098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0971"/>
                                        </p:tgtEl>
                                        <p:attrNameLst>
                                          <p:attrName>style.visibility</p:attrName>
                                        </p:attrNameLst>
                                      </p:cBhvr>
                                      <p:to>
                                        <p:strVal val="visible"/>
                                      </p:to>
                                    </p:set>
                                    <p:animEffect transition="in" filter="circle(in)">
                                      <p:cBhvr>
                                        <p:cTn id="14" dur="2000"/>
                                        <p:tgtEl>
                                          <p:spTgt spid="4097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40972"/>
                                        </p:tgtEl>
                                        <p:attrNameLst>
                                          <p:attrName>style.visibility</p:attrName>
                                        </p:attrNameLst>
                                      </p:cBhvr>
                                      <p:to>
                                        <p:strVal val="visible"/>
                                      </p:to>
                                    </p:set>
                                    <p:animEffect transition="in" filter="checkerboard(across)">
                                      <p:cBhvr>
                                        <p:cTn id="19" dur="500"/>
                                        <p:tgtEl>
                                          <p:spTgt spid="409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0974"/>
                                        </p:tgtEl>
                                        <p:attrNameLst>
                                          <p:attrName>style.visibility</p:attrName>
                                        </p:attrNameLst>
                                      </p:cBhvr>
                                      <p:to>
                                        <p:strVal val="visible"/>
                                      </p:to>
                                    </p:set>
                                    <p:animEffect transition="in" filter="circle(in)">
                                      <p:cBhvr>
                                        <p:cTn id="24" dur="2000"/>
                                        <p:tgtEl>
                                          <p:spTgt spid="4097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40973"/>
                                        </p:tgtEl>
                                        <p:attrNameLst>
                                          <p:attrName>style.visibility</p:attrName>
                                        </p:attrNameLst>
                                      </p:cBhvr>
                                      <p:to>
                                        <p:strVal val="visible"/>
                                      </p:to>
                                    </p:set>
                                    <p:animEffect transition="in" filter="wedge">
                                      <p:cBhvr>
                                        <p:cTn id="29" dur="2000"/>
                                        <p:tgtEl>
                                          <p:spTgt spid="4097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2"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par>
                                <p:cTn id="35" presetID="6"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par>
                                <p:cTn id="38" presetID="6" presetClass="entr" presetSubtype="16"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par>
                                <p:cTn id="41" presetID="6" presetClass="entr" presetSubtype="16" fill="hold" grpId="2"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arn(inVertical)">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5"/>
                                        </p:tgtEl>
                                      </p:cBhvr>
                                    </p:animEffect>
                                    <p:set>
                                      <p:cBhvr>
                                        <p:cTn id="68" dur="1" fill="hold">
                                          <p:stCondLst>
                                            <p:cond delay="499"/>
                                          </p:stCondLst>
                                        </p:cTn>
                                        <p:tgtEl>
                                          <p:spTgt spid="1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40975"/>
                                        </p:tgtEl>
                                        <p:attrNameLst>
                                          <p:attrName>style.visibility</p:attrName>
                                        </p:attrNameLst>
                                      </p:cBhvr>
                                      <p:to>
                                        <p:strVal val="visible"/>
                                      </p:to>
                                    </p:set>
                                    <p:animEffect transition="in" filter="circle(in)">
                                      <p:cBhvr>
                                        <p:cTn id="82" dur="2000"/>
                                        <p:tgtEl>
                                          <p:spTgt spid="40975"/>
                                        </p:tgtEl>
                                      </p:cBhvr>
                                    </p:animEffect>
                                  </p:childTnLst>
                                </p:cTn>
                              </p:par>
                            </p:childTnLst>
                          </p:cTn>
                        </p:par>
                      </p:childTnLst>
                    </p:cTn>
                  </p:par>
                  <p:par>
                    <p:cTn id="83" fill="hold">
                      <p:stCondLst>
                        <p:cond delay="indefinite"/>
                      </p:stCondLst>
                      <p:childTnLst>
                        <p:par>
                          <p:cTn id="84" fill="hold">
                            <p:stCondLst>
                              <p:cond delay="0"/>
                            </p:stCondLst>
                            <p:childTnLst>
                              <p:par>
                                <p:cTn id="85" presetID="29" presetClass="entr" presetSubtype="0" fill="hold" grpId="0" nodeType="clickEffect">
                                  <p:stCondLst>
                                    <p:cond delay="0"/>
                                  </p:stCondLst>
                                  <p:childTnLst>
                                    <p:set>
                                      <p:cBhvr>
                                        <p:cTn id="86" dur="1" fill="hold">
                                          <p:stCondLst>
                                            <p:cond delay="0"/>
                                          </p:stCondLst>
                                        </p:cTn>
                                        <p:tgtEl>
                                          <p:spTgt spid="40983"/>
                                        </p:tgtEl>
                                        <p:attrNameLst>
                                          <p:attrName>style.visibility</p:attrName>
                                        </p:attrNameLst>
                                      </p:cBhvr>
                                      <p:to>
                                        <p:strVal val="visible"/>
                                      </p:to>
                                    </p:set>
                                    <p:anim calcmode="lin" valueType="num">
                                      <p:cBhvr>
                                        <p:cTn id="87" dur="1000" fill="hold"/>
                                        <p:tgtEl>
                                          <p:spTgt spid="40983"/>
                                        </p:tgtEl>
                                        <p:attrNameLst>
                                          <p:attrName>ppt_x</p:attrName>
                                        </p:attrNameLst>
                                      </p:cBhvr>
                                      <p:tavLst>
                                        <p:tav tm="0">
                                          <p:val>
                                            <p:strVal val="#ppt_x-.2"/>
                                          </p:val>
                                        </p:tav>
                                        <p:tav tm="100000">
                                          <p:val>
                                            <p:strVal val="#ppt_x"/>
                                          </p:val>
                                        </p:tav>
                                      </p:tavLst>
                                    </p:anim>
                                    <p:anim calcmode="lin" valueType="num">
                                      <p:cBhvr>
                                        <p:cTn id="88" dur="1000" fill="hold"/>
                                        <p:tgtEl>
                                          <p:spTgt spid="40983"/>
                                        </p:tgtEl>
                                        <p:attrNameLst>
                                          <p:attrName>ppt_y</p:attrName>
                                        </p:attrNameLst>
                                      </p:cBhvr>
                                      <p:tavLst>
                                        <p:tav tm="0">
                                          <p:val>
                                            <p:strVal val="#ppt_y"/>
                                          </p:val>
                                        </p:tav>
                                        <p:tav tm="100000">
                                          <p:val>
                                            <p:strVal val="#ppt_y"/>
                                          </p:val>
                                        </p:tav>
                                      </p:tavLst>
                                    </p:anim>
                                    <p:animEffect transition="in" filter="wipe(right)" prLst="gradientSize: 0.1">
                                      <p:cBhvr>
                                        <p:cTn id="89" dur="1000"/>
                                        <p:tgtEl>
                                          <p:spTgt spid="40983"/>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0976"/>
                                        </p:tgtEl>
                                        <p:attrNameLst>
                                          <p:attrName>style.visibility</p:attrName>
                                        </p:attrNameLst>
                                      </p:cBhvr>
                                      <p:to>
                                        <p:strVal val="visible"/>
                                      </p:to>
                                    </p:set>
                                    <p:anim calcmode="lin" valueType="num">
                                      <p:cBhvr>
                                        <p:cTn id="94" dur="500" fill="hold"/>
                                        <p:tgtEl>
                                          <p:spTgt spid="40976"/>
                                        </p:tgtEl>
                                        <p:attrNameLst>
                                          <p:attrName>ppt_w</p:attrName>
                                        </p:attrNameLst>
                                      </p:cBhvr>
                                      <p:tavLst>
                                        <p:tav tm="0">
                                          <p:val>
                                            <p:fltVal val="0"/>
                                          </p:val>
                                        </p:tav>
                                        <p:tav tm="100000">
                                          <p:val>
                                            <p:strVal val="#ppt_w"/>
                                          </p:val>
                                        </p:tav>
                                      </p:tavLst>
                                    </p:anim>
                                    <p:anim calcmode="lin" valueType="num">
                                      <p:cBhvr>
                                        <p:cTn id="95" dur="500" fill="hold"/>
                                        <p:tgtEl>
                                          <p:spTgt spid="40976"/>
                                        </p:tgtEl>
                                        <p:attrNameLst>
                                          <p:attrName>ppt_h</p:attrName>
                                        </p:attrNameLst>
                                      </p:cBhvr>
                                      <p:tavLst>
                                        <p:tav tm="0">
                                          <p:val>
                                            <p:fltVal val="0"/>
                                          </p:val>
                                        </p:tav>
                                        <p:tav tm="100000">
                                          <p:val>
                                            <p:strVal val="#ppt_h"/>
                                          </p:val>
                                        </p:tav>
                                      </p:tavLst>
                                    </p:anim>
                                    <p:animEffect transition="in" filter="fade">
                                      <p:cBhvr>
                                        <p:cTn id="96" dur="500"/>
                                        <p:tgtEl>
                                          <p:spTgt spid="40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p:bldP spid="40972" grpId="0" animBg="1"/>
      <p:bldP spid="40973" grpId="0" animBg="1"/>
      <p:bldP spid="40974" grpId="0"/>
      <p:bldP spid="40975" grpId="0"/>
      <p:bldP spid="40976" grpId="0" animBg="1"/>
      <p:bldP spid="40981" grpId="0"/>
      <p:bldP spid="40983" grpId="0" animBg="1"/>
      <p:bldP spid="15" grpId="0" animBg="1"/>
      <p:bldP spid="15" grpId="1" animBg="1"/>
      <p:bldP spid="15" grpId="2" animBg="1"/>
      <p:bldP spid="17" grpId="0" animBg="1"/>
      <p:bldP spid="17" grpId="1" animBg="1"/>
      <p:bldP spid="17"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371600" y="2598957"/>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sz="1600">
              <a:latin typeface="Times New Roman" pitchFamily="18" charset="0"/>
            </a:endParaRPr>
          </a:p>
        </p:txBody>
      </p:sp>
      <p:pic>
        <p:nvPicPr>
          <p:cNvPr id="48131" name="Picture 3" descr="1219492i33kufm3bv"/>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639050" y="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1219492i33kufm3bv"/>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439422"/>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5" descr="1219492i33kufm3bv"/>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3156">
            <a:off x="7639050" y="6477000"/>
            <a:ext cx="1504950" cy="381000"/>
          </a:xfrm>
          <a:prstGeom prst="rect">
            <a:avLst/>
          </a:prstGeom>
          <a:noFill/>
          <a:extLst>
            <a:ext uri="{909E8E84-426E-40DD-AFC4-6F175D3DCCD1}">
              <a14:hiddenFill xmlns:a14="http://schemas.microsoft.com/office/drawing/2010/main">
                <a:solidFill>
                  <a:srgbClr val="FFFFFF"/>
                </a:solidFill>
              </a14:hiddenFill>
            </a:ext>
          </a:extLst>
        </p:spPr>
      </p:pic>
      <p:sp>
        <p:nvSpPr>
          <p:cNvPr id="48134" name="Text Box 6"/>
          <p:cNvSpPr txBox="1">
            <a:spLocks noChangeArrowheads="1"/>
          </p:cNvSpPr>
          <p:nvPr/>
        </p:nvSpPr>
        <p:spPr bwMode="auto">
          <a:xfrm>
            <a:off x="228600" y="1203544"/>
            <a:ext cx="3581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rgbClr val="0066FF"/>
                </a:solidFill>
                <a:latin typeface=".VnTime" pitchFamily="34" charset="0"/>
              </a:rPr>
              <a:t> </a:t>
            </a:r>
            <a:r>
              <a:rPr lang="en-US" sz="2400" dirty="0">
                <a:solidFill>
                  <a:srgbClr val="800080"/>
                </a:solidFill>
                <a:latin typeface=".VnTime" pitchFamily="34" charset="0"/>
              </a:rPr>
              <a:t>+</a:t>
            </a:r>
            <a:r>
              <a:rPr lang="en-US" sz="2400" dirty="0">
                <a:solidFill>
                  <a:srgbClr val="0066FF"/>
                </a:solidFill>
                <a:latin typeface=".VnTime" pitchFamily="34" charset="0"/>
              </a:rPr>
              <a:t> </a:t>
            </a:r>
            <a:r>
              <a:rPr lang="en-US" sz="2400" dirty="0">
                <a:solidFill>
                  <a:srgbClr val="800080"/>
                </a:solidFill>
                <a:latin typeface=".VnTime" pitchFamily="34" charset="0"/>
              </a:rPr>
              <a:t>Con </a:t>
            </a:r>
            <a:r>
              <a:rPr lang="en-US" sz="2400" dirty="0" err="1">
                <a:solidFill>
                  <a:srgbClr val="800080"/>
                </a:solidFill>
                <a:latin typeface=".VnTime" pitchFamily="34" charset="0"/>
              </a:rPr>
              <a:t>kªnh</a:t>
            </a:r>
            <a:r>
              <a:rPr lang="en-US" sz="2400" dirty="0">
                <a:solidFill>
                  <a:srgbClr val="800080"/>
                </a:solidFill>
                <a:latin typeface=".VnTime" pitchFamily="34" charset="0"/>
              </a:rPr>
              <a:t> </a:t>
            </a:r>
            <a:r>
              <a:rPr lang="en-US" sz="2400" dirty="0" smtClean="0">
                <a:solidFill>
                  <a:srgbClr val="800080"/>
                </a:solidFill>
                <a:latin typeface=".VnTime" pitchFamily="34" charset="0"/>
              </a:rPr>
              <a:t>®­</a:t>
            </a:r>
            <a:r>
              <a:rPr lang="en-US" sz="2400" dirty="0" err="1">
                <a:solidFill>
                  <a:srgbClr val="800080"/>
                </a:solidFill>
                <a:latin typeface="Times New Roman" pitchFamily="18" charset="0"/>
                <a:cs typeface="Times New Roman" pitchFamily="18" charset="0"/>
              </a:rPr>
              <a:t>ư</a:t>
            </a:r>
            <a:r>
              <a:rPr lang="en-US" sz="2400" dirty="0" err="1" smtClean="0">
                <a:solidFill>
                  <a:srgbClr val="800080"/>
                </a:solidFill>
                <a:latin typeface=".VnTime" pitchFamily="34" charset="0"/>
              </a:rPr>
              <a:t>îc</a:t>
            </a:r>
            <a:r>
              <a:rPr lang="en-US" sz="2400" dirty="0" smtClean="0">
                <a:solidFill>
                  <a:srgbClr val="800080"/>
                </a:solidFill>
                <a:latin typeface=".VnTime" pitchFamily="34" charset="0"/>
              </a:rPr>
              <a:t> </a:t>
            </a:r>
            <a:r>
              <a:rPr lang="en-US" sz="2400" dirty="0" err="1">
                <a:solidFill>
                  <a:srgbClr val="800080"/>
                </a:solidFill>
                <a:latin typeface=".VnTime" pitchFamily="34" charset="0"/>
              </a:rPr>
              <a:t>quan</a:t>
            </a:r>
            <a:r>
              <a:rPr lang="en-US" sz="2400" dirty="0">
                <a:solidFill>
                  <a:srgbClr val="800080"/>
                </a:solidFill>
                <a:latin typeface=".VnTime" pitchFamily="34" charset="0"/>
              </a:rPr>
              <a:t> </a:t>
            </a:r>
            <a:r>
              <a:rPr lang="en-US" sz="2400" dirty="0" err="1">
                <a:solidFill>
                  <a:srgbClr val="800080"/>
                </a:solidFill>
                <a:latin typeface=".VnTime" pitchFamily="34" charset="0"/>
              </a:rPr>
              <a:t>s¸t</a:t>
            </a:r>
            <a:r>
              <a:rPr lang="en-US" sz="2400" dirty="0">
                <a:solidFill>
                  <a:srgbClr val="800080"/>
                </a:solidFill>
                <a:latin typeface=".VnTime" pitchFamily="34" charset="0"/>
              </a:rPr>
              <a:t> </a:t>
            </a:r>
            <a:r>
              <a:rPr lang="en-US" sz="2400" dirty="0" err="1">
                <a:solidFill>
                  <a:srgbClr val="800080"/>
                </a:solidFill>
                <a:latin typeface=".VnTime" pitchFamily="34" charset="0"/>
              </a:rPr>
              <a:t>vµo</a:t>
            </a:r>
            <a:r>
              <a:rPr lang="en-US" sz="2400" dirty="0">
                <a:solidFill>
                  <a:srgbClr val="800080"/>
                </a:solidFill>
                <a:latin typeface=".VnTime" pitchFamily="34" charset="0"/>
              </a:rPr>
              <a:t> </a:t>
            </a:r>
            <a:r>
              <a:rPr lang="en-US" sz="2400" dirty="0" err="1">
                <a:solidFill>
                  <a:srgbClr val="800080"/>
                </a:solidFill>
                <a:latin typeface=".VnTime" pitchFamily="34" charset="0"/>
              </a:rPr>
              <a:t>nh÷ng</a:t>
            </a:r>
            <a:r>
              <a:rPr lang="en-US" sz="2400" dirty="0">
                <a:solidFill>
                  <a:srgbClr val="800080"/>
                </a:solidFill>
                <a:latin typeface=".VnTime" pitchFamily="34" charset="0"/>
              </a:rPr>
              <a:t> </a:t>
            </a:r>
            <a:r>
              <a:rPr lang="en-US" sz="2400" dirty="0" err="1">
                <a:solidFill>
                  <a:srgbClr val="800080"/>
                </a:solidFill>
                <a:latin typeface=".VnTime" pitchFamily="34" charset="0"/>
              </a:rPr>
              <a:t>thêi</a:t>
            </a:r>
            <a:r>
              <a:rPr lang="en-US" sz="2400" dirty="0">
                <a:solidFill>
                  <a:srgbClr val="800080"/>
                </a:solidFill>
                <a:latin typeface=".VnTime" pitchFamily="34" charset="0"/>
              </a:rPr>
              <a:t> ®</a:t>
            </a:r>
            <a:r>
              <a:rPr lang="en-US" sz="2400" dirty="0" err="1">
                <a:solidFill>
                  <a:srgbClr val="800080"/>
                </a:solidFill>
                <a:latin typeface=".VnTime" pitchFamily="34" charset="0"/>
              </a:rPr>
              <a:t>iÓm</a:t>
            </a:r>
            <a:r>
              <a:rPr lang="en-US" sz="2400" dirty="0">
                <a:solidFill>
                  <a:srgbClr val="800080"/>
                </a:solidFill>
                <a:latin typeface=".VnTime" pitchFamily="34" charset="0"/>
              </a:rPr>
              <a:t> </a:t>
            </a:r>
            <a:r>
              <a:rPr lang="en-US" sz="2400" dirty="0" err="1">
                <a:solidFill>
                  <a:srgbClr val="800080"/>
                </a:solidFill>
                <a:latin typeface=".VnTime" pitchFamily="34" charset="0"/>
              </a:rPr>
              <a:t>nµo</a:t>
            </a:r>
            <a:r>
              <a:rPr lang="en-US" sz="2400" dirty="0">
                <a:solidFill>
                  <a:srgbClr val="800080"/>
                </a:solidFill>
                <a:latin typeface=".VnTime" pitchFamily="34" charset="0"/>
              </a:rPr>
              <a:t> </a:t>
            </a:r>
            <a:r>
              <a:rPr lang="en-US" sz="2400" dirty="0" err="1">
                <a:solidFill>
                  <a:srgbClr val="800080"/>
                </a:solidFill>
                <a:latin typeface=".VnTime" pitchFamily="34" charset="0"/>
              </a:rPr>
              <a:t>trong</a:t>
            </a:r>
            <a:r>
              <a:rPr lang="en-US" sz="2400" dirty="0">
                <a:solidFill>
                  <a:srgbClr val="800080"/>
                </a:solidFill>
                <a:latin typeface=".VnTime" pitchFamily="34" charset="0"/>
              </a:rPr>
              <a:t> </a:t>
            </a:r>
            <a:r>
              <a:rPr lang="en-US" sz="2400" dirty="0" err="1">
                <a:solidFill>
                  <a:srgbClr val="800080"/>
                </a:solidFill>
                <a:latin typeface=".VnTime" pitchFamily="34" charset="0"/>
              </a:rPr>
              <a:t>ngµy</a:t>
            </a:r>
            <a:r>
              <a:rPr lang="en-US" sz="2400" dirty="0">
                <a:solidFill>
                  <a:srgbClr val="800080"/>
                </a:solidFill>
                <a:latin typeface=".VnTime" pitchFamily="34" charset="0"/>
              </a:rPr>
              <a:t>?</a:t>
            </a:r>
            <a:r>
              <a:rPr lang="en-US" dirty="0">
                <a:solidFill>
                  <a:srgbClr val="0000FF"/>
                </a:solidFill>
                <a:latin typeface="VNI-Lydi" pitchFamily="2" charset="0"/>
              </a:rPr>
              <a:t>   </a:t>
            </a:r>
          </a:p>
        </p:txBody>
      </p:sp>
      <p:sp>
        <p:nvSpPr>
          <p:cNvPr id="48135" name="Text Box 7"/>
          <p:cNvSpPr txBox="1">
            <a:spLocks noChangeArrowheads="1"/>
          </p:cNvSpPr>
          <p:nvPr/>
        </p:nvSpPr>
        <p:spPr bwMode="auto">
          <a:xfrm>
            <a:off x="4114800" y="1051144"/>
            <a:ext cx="4876800" cy="163121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rgbClr val="990033"/>
                </a:solidFill>
                <a:latin typeface=".VnTime" pitchFamily="34" charset="0"/>
              </a:rPr>
              <a:t> </a:t>
            </a:r>
            <a:r>
              <a:rPr lang="en-US" sz="2400" dirty="0">
                <a:solidFill>
                  <a:srgbClr val="0000FF"/>
                </a:solidFill>
                <a:latin typeface=".VnTime" pitchFamily="34" charset="0"/>
              </a:rPr>
              <a:t>- Con </a:t>
            </a:r>
            <a:r>
              <a:rPr lang="en-US" sz="2400" dirty="0" err="1">
                <a:solidFill>
                  <a:srgbClr val="0000FF"/>
                </a:solidFill>
                <a:latin typeface=".VnTime" pitchFamily="34" charset="0"/>
              </a:rPr>
              <a:t>kªnh</a:t>
            </a:r>
            <a:r>
              <a:rPr lang="en-US" sz="2400" dirty="0">
                <a:solidFill>
                  <a:srgbClr val="0000FF"/>
                </a:solidFill>
                <a:latin typeface=".VnTime" pitchFamily="34" charset="0"/>
              </a:rPr>
              <a:t> </a:t>
            </a:r>
            <a:r>
              <a:rPr lang="en-US" sz="2400" dirty="0" smtClean="0">
                <a:solidFill>
                  <a:srgbClr val="0000FF"/>
                </a:solidFill>
                <a:latin typeface=".VnTime" pitchFamily="34" charset="0"/>
              </a:rPr>
              <a:t>®­</a:t>
            </a:r>
            <a:r>
              <a:rPr lang="en-US" sz="2400" dirty="0" err="1" smtClean="0">
                <a:solidFill>
                  <a:srgbClr val="0000FF"/>
                </a:solidFill>
                <a:latin typeface="Times New Roman" pitchFamily="18" charset="0"/>
                <a:cs typeface="Times New Roman" pitchFamily="18" charset="0"/>
              </a:rPr>
              <a:t>ư</a:t>
            </a:r>
            <a:r>
              <a:rPr lang="en-US" sz="2400" dirty="0" err="1" smtClean="0">
                <a:solidFill>
                  <a:srgbClr val="0000FF"/>
                </a:solidFill>
                <a:latin typeface=".VnTime" pitchFamily="34" charset="0"/>
              </a:rPr>
              <a:t>îc</a:t>
            </a:r>
            <a:r>
              <a:rPr lang="en-US" sz="2400" dirty="0" smtClean="0">
                <a:solidFill>
                  <a:srgbClr val="0000FF"/>
                </a:solidFill>
                <a:latin typeface=".VnTime" pitchFamily="34" charset="0"/>
              </a:rPr>
              <a:t> </a:t>
            </a:r>
            <a:r>
              <a:rPr lang="en-US" sz="2400" dirty="0" err="1">
                <a:solidFill>
                  <a:srgbClr val="0000FF"/>
                </a:solidFill>
                <a:latin typeface=".VnTime" pitchFamily="34" charset="0"/>
              </a:rPr>
              <a:t>quan</a:t>
            </a:r>
            <a:r>
              <a:rPr lang="en-US" sz="2400" dirty="0">
                <a:solidFill>
                  <a:srgbClr val="0000FF"/>
                </a:solidFill>
                <a:latin typeface=".VnTime" pitchFamily="34" charset="0"/>
              </a:rPr>
              <a:t> </a:t>
            </a:r>
            <a:r>
              <a:rPr lang="en-US" sz="2400" dirty="0" err="1">
                <a:solidFill>
                  <a:srgbClr val="0000FF"/>
                </a:solidFill>
                <a:latin typeface=".VnTime" pitchFamily="34" charset="0"/>
              </a:rPr>
              <a:t>s¸t</a:t>
            </a:r>
            <a:r>
              <a:rPr lang="en-US" sz="2400" dirty="0">
                <a:solidFill>
                  <a:srgbClr val="0000FF"/>
                </a:solidFill>
                <a:latin typeface=".VnTime" pitchFamily="34" charset="0"/>
              </a:rPr>
              <a:t> ë </a:t>
            </a:r>
            <a:r>
              <a:rPr lang="en-US" sz="2400" dirty="0" err="1">
                <a:solidFill>
                  <a:srgbClr val="0000FF"/>
                </a:solidFill>
                <a:latin typeface=".VnTime" pitchFamily="34" charset="0"/>
              </a:rPr>
              <a:t>mäi</a:t>
            </a:r>
            <a:r>
              <a:rPr lang="en-US" sz="2400" dirty="0">
                <a:solidFill>
                  <a:srgbClr val="0000FF"/>
                </a:solidFill>
                <a:latin typeface=".VnTime" pitchFamily="34" charset="0"/>
              </a:rPr>
              <a:t> </a:t>
            </a:r>
            <a:r>
              <a:rPr lang="en-US" sz="2400" dirty="0" err="1">
                <a:solidFill>
                  <a:srgbClr val="0000FF"/>
                </a:solidFill>
                <a:latin typeface=".VnTime" pitchFamily="34" charset="0"/>
              </a:rPr>
              <a:t>thêi</a:t>
            </a:r>
            <a:r>
              <a:rPr lang="en-US" sz="2400" dirty="0">
                <a:solidFill>
                  <a:srgbClr val="0000FF"/>
                </a:solidFill>
                <a:latin typeface=".VnTime" pitchFamily="34" charset="0"/>
              </a:rPr>
              <a:t> ®</a:t>
            </a:r>
            <a:r>
              <a:rPr lang="en-US" sz="2400" dirty="0" err="1">
                <a:solidFill>
                  <a:srgbClr val="0000FF"/>
                </a:solidFill>
                <a:latin typeface=".VnTime" pitchFamily="34" charset="0"/>
              </a:rPr>
              <a:t>iÓm</a:t>
            </a:r>
            <a:r>
              <a:rPr lang="en-US" sz="2400" dirty="0">
                <a:solidFill>
                  <a:srgbClr val="0000FF"/>
                </a:solidFill>
                <a:latin typeface=".VnTime" pitchFamily="34" charset="0"/>
              </a:rPr>
              <a:t> </a:t>
            </a:r>
            <a:r>
              <a:rPr lang="en-US" sz="2400" dirty="0" err="1">
                <a:solidFill>
                  <a:srgbClr val="0000FF"/>
                </a:solidFill>
                <a:latin typeface=".VnTime" pitchFamily="34" charset="0"/>
              </a:rPr>
              <a:t>trong</a:t>
            </a:r>
            <a:r>
              <a:rPr lang="en-US" sz="2400" dirty="0">
                <a:solidFill>
                  <a:srgbClr val="0000FF"/>
                </a:solidFill>
                <a:latin typeface=".VnTime" pitchFamily="34" charset="0"/>
              </a:rPr>
              <a:t> </a:t>
            </a:r>
            <a:r>
              <a:rPr lang="en-US" sz="2400" dirty="0" err="1">
                <a:solidFill>
                  <a:srgbClr val="0000FF"/>
                </a:solidFill>
                <a:latin typeface=".VnTime" pitchFamily="34" charset="0"/>
              </a:rPr>
              <a:t>ngµy</a:t>
            </a:r>
            <a:r>
              <a:rPr lang="en-US" sz="2400" dirty="0">
                <a:solidFill>
                  <a:srgbClr val="0000FF"/>
                </a:solidFill>
                <a:latin typeface=".VnTime" pitchFamily="34" charset="0"/>
              </a:rPr>
              <a:t>: </a:t>
            </a:r>
            <a:r>
              <a:rPr lang="en-US" sz="2400" dirty="0" err="1">
                <a:solidFill>
                  <a:srgbClr val="0000FF"/>
                </a:solidFill>
                <a:latin typeface=".VnTime" pitchFamily="34" charset="0"/>
              </a:rPr>
              <a:t>Suèt</a:t>
            </a:r>
            <a:r>
              <a:rPr lang="en-US" sz="2400" dirty="0">
                <a:solidFill>
                  <a:srgbClr val="0000FF"/>
                </a:solidFill>
                <a:latin typeface=".VnTime" pitchFamily="34" charset="0"/>
              </a:rPr>
              <a:t> </a:t>
            </a:r>
            <a:r>
              <a:rPr lang="en-US" sz="2400" dirty="0" err="1">
                <a:solidFill>
                  <a:srgbClr val="0000FF"/>
                </a:solidFill>
                <a:latin typeface=".VnTime" pitchFamily="34" charset="0"/>
              </a:rPr>
              <a:t>ngµy</a:t>
            </a:r>
            <a:r>
              <a:rPr lang="en-US" sz="2400" dirty="0">
                <a:solidFill>
                  <a:srgbClr val="0000FF"/>
                </a:solidFill>
                <a:latin typeface=".VnTime" pitchFamily="34" charset="0"/>
              </a:rPr>
              <a:t>, </a:t>
            </a:r>
            <a:r>
              <a:rPr lang="en-US" sz="2400" dirty="0" err="1">
                <a:solidFill>
                  <a:srgbClr val="0000FF"/>
                </a:solidFill>
                <a:latin typeface=".VnTime" pitchFamily="34" charset="0"/>
              </a:rPr>
              <a:t>tõ</a:t>
            </a:r>
            <a:r>
              <a:rPr lang="en-US" sz="2400" dirty="0">
                <a:solidFill>
                  <a:srgbClr val="0000FF"/>
                </a:solidFill>
                <a:latin typeface=".VnTime" pitchFamily="34" charset="0"/>
              </a:rPr>
              <a:t> </a:t>
            </a:r>
            <a:r>
              <a:rPr lang="en-US" sz="2400" dirty="0" err="1">
                <a:solidFill>
                  <a:srgbClr val="0000FF"/>
                </a:solidFill>
                <a:latin typeface=".VnTime" pitchFamily="34" charset="0"/>
              </a:rPr>
              <a:t>lóc</a:t>
            </a:r>
            <a:r>
              <a:rPr lang="en-US" sz="2400" dirty="0">
                <a:solidFill>
                  <a:srgbClr val="0000FF"/>
                </a:solidFill>
                <a:latin typeface=".VnTime" pitchFamily="34" charset="0"/>
              </a:rPr>
              <a:t> </a:t>
            </a:r>
            <a:r>
              <a:rPr lang="en-US" sz="2400" dirty="0" err="1">
                <a:solidFill>
                  <a:srgbClr val="0000FF"/>
                </a:solidFill>
                <a:latin typeface=".VnTime" pitchFamily="34" charset="0"/>
              </a:rPr>
              <a:t>mÆt</a:t>
            </a:r>
            <a:r>
              <a:rPr lang="en-US" sz="2400" dirty="0">
                <a:solidFill>
                  <a:srgbClr val="0000FF"/>
                </a:solidFill>
                <a:latin typeface=".VnTime" pitchFamily="34" charset="0"/>
              </a:rPr>
              <a:t> </a:t>
            </a:r>
            <a:r>
              <a:rPr lang="en-US" sz="2400" dirty="0" err="1">
                <a:solidFill>
                  <a:srgbClr val="0000FF"/>
                </a:solidFill>
                <a:latin typeface=".VnTime" pitchFamily="34" charset="0"/>
              </a:rPr>
              <a:t>trêi</a:t>
            </a:r>
            <a:r>
              <a:rPr lang="en-US" sz="2400" dirty="0">
                <a:solidFill>
                  <a:srgbClr val="0000FF"/>
                </a:solidFill>
                <a:latin typeface=".VnTime" pitchFamily="34" charset="0"/>
              </a:rPr>
              <a:t> </a:t>
            </a:r>
            <a:r>
              <a:rPr lang="en-US" sz="2400" dirty="0" err="1" smtClean="0">
                <a:solidFill>
                  <a:srgbClr val="0000FF"/>
                </a:solidFill>
                <a:latin typeface=".VnTime" pitchFamily="34" charset="0"/>
              </a:rPr>
              <a:t>mäc</a:t>
            </a:r>
            <a:r>
              <a:rPr lang="en-US" sz="2400" dirty="0" smtClean="0">
                <a:solidFill>
                  <a:srgbClr val="0000FF"/>
                </a:solidFill>
                <a:latin typeface=".VnTime" pitchFamily="34" charset="0"/>
              </a:rPr>
              <a:t> </a:t>
            </a:r>
            <a:r>
              <a:rPr lang="en-US" sz="2400" dirty="0">
                <a:solidFill>
                  <a:srgbClr val="0000FF"/>
                </a:solidFill>
                <a:latin typeface=".VnTime" pitchFamily="34" charset="0"/>
              </a:rPr>
              <a:t>®</a:t>
            </a:r>
            <a:r>
              <a:rPr lang="en-US" sz="2400" dirty="0" err="1">
                <a:solidFill>
                  <a:srgbClr val="0000FF"/>
                </a:solidFill>
                <a:latin typeface=".VnTime" pitchFamily="34" charset="0"/>
              </a:rPr>
              <a:t>Õn</a:t>
            </a:r>
            <a:r>
              <a:rPr lang="en-US" sz="2400" dirty="0">
                <a:solidFill>
                  <a:srgbClr val="0000FF"/>
                </a:solidFill>
                <a:latin typeface=".VnTime" pitchFamily="34" charset="0"/>
              </a:rPr>
              <a:t> </a:t>
            </a:r>
            <a:r>
              <a:rPr lang="en-US" sz="2400" dirty="0" err="1">
                <a:solidFill>
                  <a:srgbClr val="0000FF"/>
                </a:solidFill>
                <a:latin typeface=".VnTime" pitchFamily="34" charset="0"/>
              </a:rPr>
              <a:t>lóc</a:t>
            </a:r>
            <a:r>
              <a:rPr lang="en-US" sz="2400" dirty="0">
                <a:solidFill>
                  <a:srgbClr val="0000FF"/>
                </a:solidFill>
                <a:latin typeface=".VnTime" pitchFamily="34" charset="0"/>
              </a:rPr>
              <a:t> </a:t>
            </a:r>
            <a:r>
              <a:rPr lang="en-US" sz="2400" dirty="0" err="1">
                <a:solidFill>
                  <a:srgbClr val="0000FF"/>
                </a:solidFill>
                <a:latin typeface=".VnTime" pitchFamily="34" charset="0"/>
              </a:rPr>
              <a:t>mÆt</a:t>
            </a:r>
            <a:r>
              <a:rPr lang="en-US" sz="2400" dirty="0">
                <a:solidFill>
                  <a:srgbClr val="0000FF"/>
                </a:solidFill>
                <a:latin typeface=".VnTime" pitchFamily="34" charset="0"/>
              </a:rPr>
              <a:t> </a:t>
            </a:r>
            <a:r>
              <a:rPr lang="en-US" sz="2400" dirty="0" err="1">
                <a:solidFill>
                  <a:srgbClr val="0000FF"/>
                </a:solidFill>
                <a:latin typeface=".VnTime" pitchFamily="34" charset="0"/>
              </a:rPr>
              <a:t>trêi</a:t>
            </a:r>
            <a:r>
              <a:rPr lang="en-US" sz="2400" dirty="0">
                <a:solidFill>
                  <a:srgbClr val="0000FF"/>
                </a:solidFill>
                <a:latin typeface=".VnTime" pitchFamily="34" charset="0"/>
              </a:rPr>
              <a:t> </a:t>
            </a:r>
            <a:r>
              <a:rPr lang="en-US" sz="2400" dirty="0" err="1">
                <a:solidFill>
                  <a:srgbClr val="0000FF"/>
                </a:solidFill>
                <a:latin typeface=".VnTime" pitchFamily="34" charset="0"/>
              </a:rPr>
              <a:t>lÆn</a:t>
            </a:r>
            <a:r>
              <a:rPr lang="en-US" sz="2400" dirty="0">
                <a:solidFill>
                  <a:srgbClr val="0000FF"/>
                </a:solidFill>
                <a:latin typeface=".VnTime" pitchFamily="34" charset="0"/>
              </a:rPr>
              <a:t>, </a:t>
            </a:r>
            <a:r>
              <a:rPr lang="en-US" sz="2400" dirty="0" err="1">
                <a:solidFill>
                  <a:srgbClr val="0000FF"/>
                </a:solidFill>
                <a:latin typeface=".VnTime" pitchFamily="34" charset="0"/>
              </a:rPr>
              <a:t>buæi</a:t>
            </a:r>
            <a:r>
              <a:rPr lang="en-US" sz="2400" dirty="0">
                <a:solidFill>
                  <a:srgbClr val="0000FF"/>
                </a:solidFill>
                <a:latin typeface=".VnTime" pitchFamily="34" charset="0"/>
              </a:rPr>
              <a:t> </a:t>
            </a:r>
            <a:r>
              <a:rPr lang="en-US" sz="2400" dirty="0" err="1">
                <a:solidFill>
                  <a:srgbClr val="0000FF"/>
                </a:solidFill>
                <a:latin typeface=".VnTime" pitchFamily="34" charset="0"/>
              </a:rPr>
              <a:t>s¸ng</a:t>
            </a:r>
            <a:r>
              <a:rPr lang="en-US" sz="2400" dirty="0">
                <a:solidFill>
                  <a:srgbClr val="0000FF"/>
                </a:solidFill>
                <a:latin typeface=".VnTime" pitchFamily="34" charset="0"/>
              </a:rPr>
              <a:t>, </a:t>
            </a:r>
            <a:r>
              <a:rPr lang="en-US" sz="2400" dirty="0" err="1">
                <a:solidFill>
                  <a:srgbClr val="0000FF"/>
                </a:solidFill>
                <a:latin typeface=".VnTime" pitchFamily="34" charset="0"/>
              </a:rPr>
              <a:t>gi÷a</a:t>
            </a:r>
            <a:r>
              <a:rPr lang="en-US" sz="2400" dirty="0">
                <a:solidFill>
                  <a:srgbClr val="0000FF"/>
                </a:solidFill>
                <a:latin typeface=".VnTime" pitchFamily="34" charset="0"/>
              </a:rPr>
              <a:t> </a:t>
            </a:r>
            <a:r>
              <a:rPr lang="en-US" sz="2400" dirty="0" err="1" smtClean="0">
                <a:solidFill>
                  <a:srgbClr val="0000FF"/>
                </a:solidFill>
                <a:latin typeface="Times New Roman" pitchFamily="18" charset="0"/>
                <a:cs typeface="Times New Roman" pitchFamily="18" charset="0"/>
              </a:rPr>
              <a:t>tr­ưa</a:t>
            </a:r>
            <a:r>
              <a:rPr lang="en-US" sz="2400" dirty="0">
                <a:solidFill>
                  <a:srgbClr val="0000FF"/>
                </a:solidFill>
                <a:latin typeface=".VnTime" pitchFamily="34" charset="0"/>
              </a:rPr>
              <a:t>, </a:t>
            </a:r>
            <a:r>
              <a:rPr lang="en-US" sz="2400" dirty="0" err="1">
                <a:solidFill>
                  <a:srgbClr val="0000FF"/>
                </a:solidFill>
                <a:latin typeface=".VnTime" pitchFamily="34" charset="0"/>
              </a:rPr>
              <a:t>lóc</a:t>
            </a:r>
            <a:r>
              <a:rPr lang="en-US" sz="2400" dirty="0">
                <a:solidFill>
                  <a:srgbClr val="0000FF"/>
                </a:solidFill>
                <a:latin typeface=".VnTime" pitchFamily="34" charset="0"/>
              </a:rPr>
              <a:t> </a:t>
            </a:r>
            <a:r>
              <a:rPr lang="en-US" sz="2400" dirty="0" err="1">
                <a:solidFill>
                  <a:srgbClr val="0000FF"/>
                </a:solidFill>
                <a:latin typeface=".VnTime" pitchFamily="34" charset="0"/>
              </a:rPr>
              <a:t>chiÒu</a:t>
            </a:r>
            <a:r>
              <a:rPr lang="en-US" sz="2400" dirty="0">
                <a:solidFill>
                  <a:srgbClr val="0000FF"/>
                </a:solidFill>
                <a:latin typeface=".VnTime" pitchFamily="34" charset="0"/>
              </a:rPr>
              <a:t>.</a:t>
            </a:r>
            <a:r>
              <a:rPr lang="en-US" sz="2800" dirty="0">
                <a:solidFill>
                  <a:srgbClr val="990033"/>
                </a:solidFill>
                <a:latin typeface=".VnTime" pitchFamily="34" charset="0"/>
              </a:rPr>
              <a:t>    </a:t>
            </a:r>
          </a:p>
        </p:txBody>
      </p:sp>
      <p:sp>
        <p:nvSpPr>
          <p:cNvPr id="48136" name="Text Box 8"/>
          <p:cNvSpPr txBox="1">
            <a:spLocks noChangeArrowheads="1"/>
          </p:cNvSpPr>
          <p:nvPr/>
        </p:nvSpPr>
        <p:spPr bwMode="auto">
          <a:xfrm>
            <a:off x="4114800" y="2606894"/>
            <a:ext cx="4876800" cy="1200329"/>
          </a:xfrm>
          <a:prstGeom prst="rect">
            <a:avLst/>
          </a:prstGeom>
          <a:solidFill>
            <a:schemeClr val="accent1"/>
          </a:solidFill>
          <a:ln>
            <a:noFill/>
          </a:ln>
          <a:effectLst/>
          <a:extLst>
            <a:ext uri="{91240B29-F687-4F45-9708-019B960494DF}">
              <a14:hiddenLine xmlns:a14="http://schemas.microsoft.com/office/drawing/2010/main" w="9525">
                <a:solidFill>
                  <a:srgbClr val="BBE0E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rgbClr val="990033"/>
                </a:solidFill>
                <a:latin typeface=".VnTime" pitchFamily="34" charset="0"/>
              </a:rPr>
              <a:t> </a:t>
            </a:r>
            <a:r>
              <a:rPr lang="en-US" sz="2400" dirty="0">
                <a:solidFill>
                  <a:srgbClr val="0000FF"/>
                </a:solidFill>
                <a:latin typeface=".VnTime" pitchFamily="34" charset="0"/>
              </a:rPr>
              <a:t>-</a:t>
            </a:r>
            <a:r>
              <a:rPr lang="en-US" sz="2400" dirty="0" err="1">
                <a:solidFill>
                  <a:srgbClr val="0000FF"/>
                </a:solidFill>
                <a:latin typeface=".VnTime" pitchFamily="34" charset="0"/>
              </a:rPr>
              <a:t>T¸c</a:t>
            </a:r>
            <a:r>
              <a:rPr lang="en-US" sz="2400" dirty="0">
                <a:solidFill>
                  <a:srgbClr val="0000FF"/>
                </a:solidFill>
                <a:latin typeface=".VnTime" pitchFamily="34" charset="0"/>
              </a:rPr>
              <a:t> </a:t>
            </a:r>
            <a:r>
              <a:rPr lang="en-US" sz="2400" dirty="0" err="1">
                <a:solidFill>
                  <a:srgbClr val="0000FF"/>
                </a:solidFill>
                <a:latin typeface=".VnTime" pitchFamily="34" charset="0"/>
              </a:rPr>
              <a:t>gi</a:t>
            </a:r>
            <a:r>
              <a:rPr lang="en-US" sz="2400" dirty="0">
                <a:solidFill>
                  <a:srgbClr val="0000FF"/>
                </a:solidFill>
                <a:latin typeface=".VnTime" pitchFamily="34" charset="0"/>
              </a:rPr>
              <a:t>¶ </a:t>
            </a:r>
            <a:r>
              <a:rPr lang="en-US" sz="2400" dirty="0" err="1" smtClean="0">
                <a:solidFill>
                  <a:srgbClr val="0000FF"/>
                </a:solidFill>
                <a:latin typeface=".VnTime" pitchFamily="34" charset="0"/>
              </a:rPr>
              <a:t>nhËn</a:t>
            </a:r>
            <a:r>
              <a:rPr lang="en-US" sz="2400" dirty="0" smtClean="0">
                <a:solidFill>
                  <a:srgbClr val="0000FF"/>
                </a:solidFill>
                <a:latin typeface=".VnTime" pitchFamily="34" charset="0"/>
              </a:rPr>
              <a:t> </a:t>
            </a:r>
            <a:r>
              <a:rPr lang="en-US" sz="2400" dirty="0" err="1" smtClean="0">
                <a:solidFill>
                  <a:srgbClr val="0000FF"/>
                </a:solidFill>
                <a:latin typeface=".VnTime" pitchFamily="34" charset="0"/>
              </a:rPr>
              <a:t>ra</a:t>
            </a:r>
            <a:r>
              <a:rPr lang="en-US" sz="2400" dirty="0" smtClean="0">
                <a:solidFill>
                  <a:srgbClr val="0000FF"/>
                </a:solidFill>
                <a:latin typeface=".VnTime" pitchFamily="34" charset="0"/>
              </a:rPr>
              <a:t> </a:t>
            </a:r>
            <a:r>
              <a:rPr lang="en-US" sz="2400" dirty="0">
                <a:solidFill>
                  <a:srgbClr val="0000FF"/>
                </a:solidFill>
                <a:latin typeface=".VnTime" pitchFamily="34" charset="0"/>
              </a:rPr>
              <a:t>®</a:t>
            </a:r>
            <a:r>
              <a:rPr lang="en-US" sz="2400" dirty="0" err="1">
                <a:solidFill>
                  <a:srgbClr val="0000FF"/>
                </a:solidFill>
                <a:latin typeface=".VnTime" pitchFamily="34" charset="0"/>
              </a:rPr>
              <a:t>Æc</a:t>
            </a:r>
            <a:r>
              <a:rPr lang="en-US" sz="2400" dirty="0">
                <a:solidFill>
                  <a:srgbClr val="0000FF"/>
                </a:solidFill>
                <a:latin typeface=".VnTime" pitchFamily="34" charset="0"/>
              </a:rPr>
              <a:t> ®</a:t>
            </a:r>
            <a:r>
              <a:rPr lang="en-US" sz="2400" dirty="0" err="1">
                <a:solidFill>
                  <a:srgbClr val="0000FF"/>
                </a:solidFill>
                <a:latin typeface=".VnTime" pitchFamily="34" charset="0"/>
              </a:rPr>
              <a:t>iÓm</a:t>
            </a:r>
            <a:r>
              <a:rPr lang="en-US" sz="2400" dirty="0">
                <a:solidFill>
                  <a:srgbClr val="0000FF"/>
                </a:solidFill>
                <a:latin typeface=".VnTime" pitchFamily="34" charset="0"/>
              </a:rPr>
              <a:t> </a:t>
            </a:r>
            <a:r>
              <a:rPr lang="en-US" sz="2400" dirty="0" err="1">
                <a:solidFill>
                  <a:srgbClr val="0000FF"/>
                </a:solidFill>
                <a:latin typeface=".VnTime" pitchFamily="34" charset="0"/>
              </a:rPr>
              <a:t>cña</a:t>
            </a:r>
            <a:r>
              <a:rPr lang="en-US" sz="2400" dirty="0">
                <a:solidFill>
                  <a:srgbClr val="0000FF"/>
                </a:solidFill>
                <a:latin typeface=".VnTime" pitchFamily="34" charset="0"/>
              </a:rPr>
              <a:t> con </a:t>
            </a:r>
            <a:r>
              <a:rPr lang="en-US" sz="2400" dirty="0" err="1">
                <a:solidFill>
                  <a:srgbClr val="0000FF"/>
                </a:solidFill>
                <a:latin typeface=".VnTime" pitchFamily="34" charset="0"/>
              </a:rPr>
              <a:t>kªnh</a:t>
            </a:r>
            <a:r>
              <a:rPr lang="en-US" sz="2400" dirty="0">
                <a:solidFill>
                  <a:srgbClr val="0000FF"/>
                </a:solidFill>
                <a:latin typeface=".VnTime" pitchFamily="34" charset="0"/>
              </a:rPr>
              <a:t> </a:t>
            </a:r>
            <a:r>
              <a:rPr lang="en-US" sz="2400" dirty="0" err="1">
                <a:solidFill>
                  <a:srgbClr val="0000FF"/>
                </a:solidFill>
                <a:latin typeface=".VnTime" pitchFamily="34" charset="0"/>
              </a:rPr>
              <a:t>b»ng</a:t>
            </a:r>
            <a:r>
              <a:rPr lang="en-US" sz="2400" dirty="0">
                <a:solidFill>
                  <a:srgbClr val="0000FF"/>
                </a:solidFill>
                <a:latin typeface=".VnTime" pitchFamily="34" charset="0"/>
              </a:rPr>
              <a:t> </a:t>
            </a:r>
            <a:r>
              <a:rPr lang="en-US" sz="2400" dirty="0" err="1">
                <a:solidFill>
                  <a:srgbClr val="0000FF"/>
                </a:solidFill>
                <a:latin typeface=".VnTime" pitchFamily="34" charset="0"/>
              </a:rPr>
              <a:t>gi¸c</a:t>
            </a:r>
            <a:r>
              <a:rPr lang="en-US" sz="2400" dirty="0">
                <a:solidFill>
                  <a:srgbClr val="0000FF"/>
                </a:solidFill>
                <a:latin typeface=".VnTime" pitchFamily="34" charset="0"/>
              </a:rPr>
              <a:t> </a:t>
            </a:r>
            <a:r>
              <a:rPr lang="en-US" sz="2400" dirty="0" err="1">
                <a:solidFill>
                  <a:srgbClr val="0000FF"/>
                </a:solidFill>
                <a:latin typeface=".VnTime" pitchFamily="34" charset="0"/>
              </a:rPr>
              <a:t>quan</a:t>
            </a:r>
            <a:r>
              <a:rPr lang="en-US" sz="2400" dirty="0">
                <a:solidFill>
                  <a:srgbClr val="0000FF"/>
                </a:solidFill>
                <a:latin typeface=".VnTime" pitchFamily="34" charset="0"/>
              </a:rPr>
              <a:t> </a:t>
            </a:r>
            <a:r>
              <a:rPr lang="en-US" sz="2400" dirty="0" err="1">
                <a:solidFill>
                  <a:srgbClr val="0000FF"/>
                </a:solidFill>
                <a:latin typeface=".VnTime" pitchFamily="34" charset="0"/>
              </a:rPr>
              <a:t>thị</a:t>
            </a:r>
            <a:r>
              <a:rPr lang="en-US" sz="2400" dirty="0">
                <a:solidFill>
                  <a:srgbClr val="0000FF"/>
                </a:solidFill>
                <a:latin typeface=".VnTime" pitchFamily="34" charset="0"/>
              </a:rPr>
              <a:t> </a:t>
            </a:r>
            <a:r>
              <a:rPr lang="en-US" sz="2400" dirty="0" err="1">
                <a:solidFill>
                  <a:srgbClr val="0000FF"/>
                </a:solidFill>
                <a:latin typeface=".VnTime" pitchFamily="34" charset="0"/>
              </a:rPr>
              <a:t>gi¸c</a:t>
            </a:r>
            <a:r>
              <a:rPr lang="en-US" sz="2400" dirty="0">
                <a:solidFill>
                  <a:srgbClr val="0000FF"/>
                </a:solidFill>
                <a:latin typeface=".VnTime" pitchFamily="34" charset="0"/>
              </a:rPr>
              <a:t> vµ </a:t>
            </a:r>
            <a:r>
              <a:rPr lang="en-US" sz="2400" dirty="0" err="1">
                <a:solidFill>
                  <a:srgbClr val="0000FF"/>
                </a:solidFill>
                <a:latin typeface=".VnTime" pitchFamily="34" charset="0"/>
              </a:rPr>
              <a:t>xóc</a:t>
            </a:r>
            <a:r>
              <a:rPr lang="en-US" sz="2400" dirty="0">
                <a:solidFill>
                  <a:srgbClr val="0000FF"/>
                </a:solidFill>
                <a:latin typeface=".VnTime" pitchFamily="34" charset="0"/>
              </a:rPr>
              <a:t> </a:t>
            </a:r>
            <a:r>
              <a:rPr lang="en-US" sz="2400" dirty="0" err="1">
                <a:solidFill>
                  <a:srgbClr val="0000FF"/>
                </a:solidFill>
                <a:latin typeface=".VnTime" pitchFamily="34" charset="0"/>
              </a:rPr>
              <a:t>gi¸c</a:t>
            </a:r>
            <a:r>
              <a:rPr lang="en-US" sz="2400" dirty="0">
                <a:solidFill>
                  <a:srgbClr val="0000FF"/>
                </a:solidFill>
                <a:latin typeface=".VnTime" pitchFamily="34" charset="0"/>
              </a:rPr>
              <a:t>.</a:t>
            </a:r>
            <a:r>
              <a:rPr lang="en-US" sz="2400" dirty="0">
                <a:solidFill>
                  <a:srgbClr val="990033"/>
                </a:solidFill>
                <a:latin typeface=".VnTime" pitchFamily="34" charset="0"/>
              </a:rPr>
              <a:t>  </a:t>
            </a:r>
          </a:p>
        </p:txBody>
      </p:sp>
      <p:sp>
        <p:nvSpPr>
          <p:cNvPr id="48137" name="Text Box 9"/>
          <p:cNvSpPr txBox="1">
            <a:spLocks noChangeArrowheads="1"/>
          </p:cNvSpPr>
          <p:nvPr/>
        </p:nvSpPr>
        <p:spPr bwMode="auto">
          <a:xfrm>
            <a:off x="228600" y="2606894"/>
            <a:ext cx="3581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a:solidFill>
                  <a:srgbClr val="800080"/>
                </a:solidFill>
                <a:latin typeface=".VnTime" pitchFamily="34" charset="0"/>
              </a:rPr>
              <a:t>+ T¸c gi¶ nhËn ra ®Æc ®iÓm cña con kªnh chñ yÕu b»ng gi¸c quan nµo?</a:t>
            </a:r>
            <a:r>
              <a:rPr lang="en-US">
                <a:solidFill>
                  <a:srgbClr val="0000FF"/>
                </a:solidFill>
                <a:latin typeface="VNI-Lydi" pitchFamily="2" charset="0"/>
              </a:rPr>
              <a:t> </a:t>
            </a:r>
          </a:p>
        </p:txBody>
      </p:sp>
      <p:sp>
        <p:nvSpPr>
          <p:cNvPr id="48138" name="Text Box 10"/>
          <p:cNvSpPr txBox="1">
            <a:spLocks noChangeArrowheads="1"/>
          </p:cNvSpPr>
          <p:nvPr/>
        </p:nvSpPr>
        <p:spPr bwMode="auto">
          <a:xfrm>
            <a:off x="228600" y="3673694"/>
            <a:ext cx="3581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rgbClr val="0066FF"/>
                </a:solidFill>
                <a:latin typeface=".VnTime" pitchFamily="34" charset="0"/>
              </a:rPr>
              <a:t> </a:t>
            </a:r>
            <a:r>
              <a:rPr lang="en-US" sz="2400" dirty="0">
                <a:solidFill>
                  <a:srgbClr val="800080"/>
                </a:solidFill>
                <a:latin typeface=".VnTime" pitchFamily="34" charset="0"/>
              </a:rPr>
              <a:t>+ </a:t>
            </a:r>
            <a:r>
              <a:rPr lang="en-US" sz="2400" dirty="0" err="1">
                <a:solidFill>
                  <a:srgbClr val="800080"/>
                </a:solidFill>
                <a:latin typeface=".VnTime" pitchFamily="34" charset="0"/>
              </a:rPr>
              <a:t>Nªu</a:t>
            </a:r>
            <a:r>
              <a:rPr lang="en-US" sz="2400" dirty="0">
                <a:solidFill>
                  <a:srgbClr val="800080"/>
                </a:solidFill>
                <a:latin typeface=".VnTime" pitchFamily="34" charset="0"/>
              </a:rPr>
              <a:t>  </a:t>
            </a:r>
            <a:r>
              <a:rPr lang="en-US" sz="2400" dirty="0" err="1">
                <a:solidFill>
                  <a:srgbClr val="800080"/>
                </a:solidFill>
                <a:latin typeface=".VnTime" pitchFamily="34" charset="0"/>
              </a:rPr>
              <a:t>t¸c</a:t>
            </a:r>
            <a:r>
              <a:rPr lang="en-US" sz="2400" dirty="0">
                <a:solidFill>
                  <a:srgbClr val="800080"/>
                </a:solidFill>
                <a:latin typeface=".VnTime" pitchFamily="34" charset="0"/>
              </a:rPr>
              <a:t> </a:t>
            </a:r>
            <a:r>
              <a:rPr lang="en-US" sz="2400" dirty="0" err="1">
                <a:solidFill>
                  <a:srgbClr val="800080"/>
                </a:solidFill>
                <a:latin typeface=".VnTime" pitchFamily="34" charset="0"/>
              </a:rPr>
              <a:t>dông</a:t>
            </a:r>
            <a:r>
              <a:rPr lang="en-US" sz="2400" dirty="0">
                <a:solidFill>
                  <a:srgbClr val="800080"/>
                </a:solidFill>
                <a:latin typeface=".VnTime" pitchFamily="34" charset="0"/>
              </a:rPr>
              <a:t> </a:t>
            </a:r>
            <a:r>
              <a:rPr lang="en-US" sz="2400" dirty="0" err="1">
                <a:solidFill>
                  <a:srgbClr val="800080"/>
                </a:solidFill>
                <a:latin typeface=".VnTime" pitchFamily="34" charset="0"/>
              </a:rPr>
              <a:t>cña</a:t>
            </a:r>
            <a:r>
              <a:rPr lang="en-US" sz="2400" dirty="0">
                <a:solidFill>
                  <a:srgbClr val="800080"/>
                </a:solidFill>
                <a:latin typeface=".VnTime" pitchFamily="34" charset="0"/>
              </a:rPr>
              <a:t> </a:t>
            </a:r>
            <a:r>
              <a:rPr lang="en-US" sz="2400" dirty="0" err="1">
                <a:solidFill>
                  <a:srgbClr val="800080"/>
                </a:solidFill>
                <a:latin typeface=".VnTime" pitchFamily="34" charset="0"/>
              </a:rPr>
              <a:t>nh÷ng</a:t>
            </a:r>
            <a:r>
              <a:rPr lang="en-US" sz="2400" dirty="0">
                <a:solidFill>
                  <a:srgbClr val="800080"/>
                </a:solidFill>
                <a:latin typeface=".VnTime" pitchFamily="34" charset="0"/>
              </a:rPr>
              <a:t> </a:t>
            </a:r>
            <a:r>
              <a:rPr lang="en-US" sz="2400" dirty="0" err="1">
                <a:solidFill>
                  <a:srgbClr val="800080"/>
                </a:solidFill>
                <a:latin typeface=".VnTime" pitchFamily="34" charset="0"/>
              </a:rPr>
              <a:t>liªn</a:t>
            </a:r>
            <a:r>
              <a:rPr lang="en-US" sz="2400" dirty="0">
                <a:solidFill>
                  <a:srgbClr val="800080"/>
                </a:solidFill>
                <a:latin typeface=".VnTime" pitchFamily="34" charset="0"/>
              </a:rPr>
              <a:t> </a:t>
            </a:r>
            <a:r>
              <a:rPr lang="en-US" sz="2400" dirty="0" err="1" smtClean="0">
                <a:solidFill>
                  <a:srgbClr val="800080"/>
                </a:solidFill>
                <a:latin typeface="Times New Roman" pitchFamily="18" charset="0"/>
                <a:cs typeface="Times New Roman" pitchFamily="18" charset="0"/>
              </a:rPr>
              <a:t>tưở­ng</a:t>
            </a:r>
            <a:r>
              <a:rPr lang="en-US" sz="2400" dirty="0" smtClean="0">
                <a:solidFill>
                  <a:srgbClr val="800080"/>
                </a:solidFill>
                <a:latin typeface=".VnTime" pitchFamily="34" charset="0"/>
              </a:rPr>
              <a:t> </a:t>
            </a:r>
            <a:r>
              <a:rPr lang="en-US" sz="2400" dirty="0" err="1">
                <a:solidFill>
                  <a:srgbClr val="800080"/>
                </a:solidFill>
                <a:latin typeface=".VnTime" pitchFamily="34" charset="0"/>
              </a:rPr>
              <a:t>khi</a:t>
            </a:r>
            <a:r>
              <a:rPr lang="en-US" sz="2400" dirty="0">
                <a:solidFill>
                  <a:srgbClr val="800080"/>
                </a:solidFill>
                <a:latin typeface=".VnTime" pitchFamily="34" charset="0"/>
              </a:rPr>
              <a:t> </a:t>
            </a:r>
            <a:r>
              <a:rPr lang="en-US" sz="2400" dirty="0" err="1">
                <a:solidFill>
                  <a:srgbClr val="800080"/>
                </a:solidFill>
                <a:latin typeface=".VnTime" pitchFamily="34" charset="0"/>
              </a:rPr>
              <a:t>quan</a:t>
            </a:r>
            <a:r>
              <a:rPr lang="en-US" sz="2400" dirty="0">
                <a:solidFill>
                  <a:srgbClr val="800080"/>
                </a:solidFill>
                <a:latin typeface=".VnTime" pitchFamily="34" charset="0"/>
              </a:rPr>
              <a:t> </a:t>
            </a:r>
            <a:r>
              <a:rPr lang="en-US" sz="2400" dirty="0" err="1">
                <a:solidFill>
                  <a:srgbClr val="800080"/>
                </a:solidFill>
                <a:latin typeface=".VnTime" pitchFamily="34" charset="0"/>
              </a:rPr>
              <a:t>s¸t</a:t>
            </a:r>
            <a:r>
              <a:rPr lang="en-US" sz="2400" dirty="0">
                <a:solidFill>
                  <a:srgbClr val="800080"/>
                </a:solidFill>
                <a:latin typeface=".VnTime" pitchFamily="34" charset="0"/>
              </a:rPr>
              <a:t> vµ </a:t>
            </a:r>
            <a:r>
              <a:rPr lang="en-US" sz="2400" dirty="0" err="1">
                <a:solidFill>
                  <a:srgbClr val="800080"/>
                </a:solidFill>
                <a:latin typeface=".VnTime" pitchFamily="34" charset="0"/>
              </a:rPr>
              <a:t>miªu</a:t>
            </a:r>
            <a:r>
              <a:rPr lang="en-US" sz="2400" dirty="0">
                <a:solidFill>
                  <a:srgbClr val="800080"/>
                </a:solidFill>
                <a:latin typeface=".VnTime" pitchFamily="34" charset="0"/>
              </a:rPr>
              <a:t> t¶ con </a:t>
            </a:r>
            <a:r>
              <a:rPr lang="en-US" sz="2400" dirty="0" err="1">
                <a:solidFill>
                  <a:srgbClr val="800080"/>
                </a:solidFill>
                <a:latin typeface=".VnTime" pitchFamily="34" charset="0"/>
              </a:rPr>
              <a:t>kªnh</a:t>
            </a:r>
            <a:r>
              <a:rPr lang="en-US" sz="2400" dirty="0">
                <a:solidFill>
                  <a:srgbClr val="800080"/>
                </a:solidFill>
                <a:latin typeface=".VnTime" pitchFamily="34" charset="0"/>
              </a:rPr>
              <a:t>?</a:t>
            </a:r>
            <a:endParaRPr lang="en-US" dirty="0">
              <a:solidFill>
                <a:srgbClr val="0000FF"/>
              </a:solidFill>
              <a:latin typeface="VNI-Lydi" pitchFamily="2" charset="0"/>
            </a:endParaRPr>
          </a:p>
        </p:txBody>
      </p:sp>
      <p:sp>
        <p:nvSpPr>
          <p:cNvPr id="48139" name="Text Box 11"/>
          <p:cNvSpPr txBox="1">
            <a:spLocks noChangeArrowheads="1"/>
          </p:cNvSpPr>
          <p:nvPr/>
        </p:nvSpPr>
        <p:spPr bwMode="auto">
          <a:xfrm>
            <a:off x="685800" y="5105619"/>
            <a:ext cx="8229600" cy="83099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a:solidFill>
                  <a:srgbClr val="0000FF"/>
                </a:solidFill>
                <a:latin typeface=".VnTime" pitchFamily="34" charset="0"/>
              </a:rPr>
              <a:t>* </a:t>
            </a:r>
            <a:r>
              <a:rPr lang="en-US" sz="2400" b="1" dirty="0" err="1">
                <a:solidFill>
                  <a:srgbClr val="0000FF"/>
                </a:solidFill>
                <a:latin typeface=".VnTime" pitchFamily="34" charset="0"/>
              </a:rPr>
              <a:t>Sù</a:t>
            </a:r>
            <a:r>
              <a:rPr lang="en-US" sz="2400" b="1" dirty="0">
                <a:solidFill>
                  <a:srgbClr val="0000FF"/>
                </a:solidFill>
                <a:latin typeface=".VnTime" pitchFamily="34" charset="0"/>
              </a:rPr>
              <a:t> </a:t>
            </a:r>
            <a:r>
              <a:rPr lang="en-US" sz="2400" b="1" dirty="0" err="1">
                <a:solidFill>
                  <a:srgbClr val="0000FF"/>
                </a:solidFill>
                <a:latin typeface=".VnTime" pitchFamily="34" charset="0"/>
              </a:rPr>
              <a:t>liªn</a:t>
            </a:r>
            <a:r>
              <a:rPr lang="en-US" sz="2400" b="1" dirty="0">
                <a:solidFill>
                  <a:srgbClr val="0000FF"/>
                </a:solidFill>
                <a:latin typeface=".VnTime" pitchFamily="34" charset="0"/>
              </a:rPr>
              <a:t> </a:t>
            </a:r>
            <a:r>
              <a:rPr lang="en-US" sz="2400" b="1" dirty="0" err="1" smtClean="0">
                <a:solidFill>
                  <a:srgbClr val="0000FF"/>
                </a:solidFill>
                <a:latin typeface="Times New Roman" pitchFamily="18" charset="0"/>
                <a:cs typeface="Times New Roman" pitchFamily="18" charset="0"/>
              </a:rPr>
              <a:t>t­ưởng</a:t>
            </a:r>
            <a:r>
              <a:rPr lang="en-US" sz="2400" b="1" dirty="0" smtClean="0">
                <a:solidFill>
                  <a:srgbClr val="0000FF"/>
                </a:solidFill>
                <a:latin typeface=".VnTime" pitchFamily="34" charset="0"/>
              </a:rPr>
              <a:t> </a:t>
            </a:r>
            <a:r>
              <a:rPr lang="en-US" sz="2400" b="1" dirty="0">
                <a:solidFill>
                  <a:srgbClr val="0000FF"/>
                </a:solidFill>
                <a:latin typeface=".VnTime" pitchFamily="34" charset="0"/>
              </a:rPr>
              <a:t>®ã </a:t>
            </a:r>
            <a:r>
              <a:rPr lang="en-US" sz="2400" b="1" dirty="0" err="1">
                <a:solidFill>
                  <a:srgbClr val="0000FF"/>
                </a:solidFill>
                <a:latin typeface=".VnTime" pitchFamily="34" charset="0"/>
              </a:rPr>
              <a:t>lµm</a:t>
            </a:r>
            <a:r>
              <a:rPr lang="en-US" sz="2400" b="1" dirty="0">
                <a:solidFill>
                  <a:srgbClr val="0000FF"/>
                </a:solidFill>
                <a:latin typeface=".VnTime" pitchFamily="34" charset="0"/>
              </a:rPr>
              <a:t> </a:t>
            </a:r>
            <a:r>
              <a:rPr lang="en-US" sz="2400" b="1" dirty="0" err="1">
                <a:solidFill>
                  <a:srgbClr val="0000FF"/>
                </a:solidFill>
                <a:latin typeface=".VnTime" pitchFamily="34" charset="0"/>
              </a:rPr>
              <a:t>cho</a:t>
            </a:r>
            <a:r>
              <a:rPr lang="en-US" sz="2400" b="1" dirty="0">
                <a:solidFill>
                  <a:srgbClr val="0000FF"/>
                </a:solidFill>
                <a:latin typeface=".VnTime" pitchFamily="34" charset="0"/>
              </a:rPr>
              <a:t> </a:t>
            </a:r>
            <a:r>
              <a:rPr lang="en-US" sz="2400" b="1" dirty="0" err="1">
                <a:solidFill>
                  <a:srgbClr val="0000FF"/>
                </a:solidFill>
                <a:latin typeface=".VnTime" pitchFamily="34" charset="0"/>
              </a:rPr>
              <a:t>c¶nh</a:t>
            </a:r>
            <a:r>
              <a:rPr lang="en-US" sz="2400" b="1" dirty="0">
                <a:solidFill>
                  <a:srgbClr val="0000FF"/>
                </a:solidFill>
                <a:latin typeface=".VnTime" pitchFamily="34" charset="0"/>
              </a:rPr>
              <a:t> </a:t>
            </a:r>
            <a:r>
              <a:rPr lang="en-US" sz="2400" b="1" dirty="0" err="1">
                <a:solidFill>
                  <a:srgbClr val="0000FF"/>
                </a:solidFill>
                <a:latin typeface=".VnTime" pitchFamily="34" charset="0"/>
              </a:rPr>
              <a:t>vËt</a:t>
            </a:r>
            <a:r>
              <a:rPr lang="en-US" sz="2400" b="1" dirty="0">
                <a:solidFill>
                  <a:srgbClr val="0000FF"/>
                </a:solidFill>
                <a:latin typeface=".VnTime" pitchFamily="34" charset="0"/>
              </a:rPr>
              <a:t> </a:t>
            </a:r>
            <a:r>
              <a:rPr lang="en-US" sz="2400" b="1" dirty="0" err="1">
                <a:solidFill>
                  <a:srgbClr val="0000FF"/>
                </a:solidFill>
                <a:latin typeface=".VnTime" pitchFamily="34" charset="0"/>
              </a:rPr>
              <a:t>hiÖn</a:t>
            </a:r>
            <a:r>
              <a:rPr lang="en-US" sz="2400" b="1" dirty="0">
                <a:solidFill>
                  <a:srgbClr val="0000FF"/>
                </a:solidFill>
                <a:latin typeface=".VnTime" pitchFamily="34" charset="0"/>
              </a:rPr>
              <a:t> </a:t>
            </a:r>
            <a:r>
              <a:rPr lang="en-US" sz="2400" b="1" dirty="0" err="1">
                <a:solidFill>
                  <a:srgbClr val="0000FF"/>
                </a:solidFill>
                <a:latin typeface=".VnTime" pitchFamily="34" charset="0"/>
              </a:rPr>
              <a:t>ra</a:t>
            </a:r>
            <a:r>
              <a:rPr lang="en-US" sz="2400" b="1" dirty="0">
                <a:solidFill>
                  <a:srgbClr val="0000FF"/>
                </a:solidFill>
                <a:latin typeface=".VnTime" pitchFamily="34" charset="0"/>
              </a:rPr>
              <a:t> </a:t>
            </a:r>
            <a:r>
              <a:rPr lang="en-US" sz="2400" b="1" dirty="0" err="1">
                <a:solidFill>
                  <a:srgbClr val="0000FF"/>
                </a:solidFill>
                <a:latin typeface=".VnTime" pitchFamily="34" charset="0"/>
              </a:rPr>
              <a:t>sinh</a:t>
            </a:r>
            <a:r>
              <a:rPr lang="en-US" sz="2400" b="1" dirty="0">
                <a:solidFill>
                  <a:srgbClr val="0000FF"/>
                </a:solidFill>
                <a:latin typeface=".VnTime" pitchFamily="34" charset="0"/>
              </a:rPr>
              <a:t> ®</a:t>
            </a:r>
            <a:r>
              <a:rPr lang="en-US" sz="2400" b="1" dirty="0" err="1">
                <a:solidFill>
                  <a:srgbClr val="0000FF"/>
                </a:solidFill>
                <a:latin typeface=".VnTime" pitchFamily="34" charset="0"/>
              </a:rPr>
              <a:t>éng</a:t>
            </a:r>
            <a:r>
              <a:rPr lang="en-US" sz="2400" b="1" dirty="0">
                <a:solidFill>
                  <a:srgbClr val="0000FF"/>
                </a:solidFill>
                <a:latin typeface=".VnTime" pitchFamily="34" charset="0"/>
              </a:rPr>
              <a:t> </a:t>
            </a:r>
            <a:r>
              <a:rPr lang="en-US" sz="2400" b="1" dirty="0" err="1">
                <a:solidFill>
                  <a:srgbClr val="0000FF"/>
                </a:solidFill>
                <a:latin typeface=".VnTime" pitchFamily="34" charset="0"/>
              </a:rPr>
              <a:t>h¬n</a:t>
            </a:r>
            <a:r>
              <a:rPr lang="en-US" sz="2400" b="1" dirty="0">
                <a:solidFill>
                  <a:srgbClr val="0000FF"/>
                </a:solidFill>
                <a:latin typeface=".VnTime" pitchFamily="34" charset="0"/>
              </a:rPr>
              <a:t> , </a:t>
            </a:r>
            <a:r>
              <a:rPr lang="en-US" sz="2400" b="1" dirty="0" err="1">
                <a:solidFill>
                  <a:srgbClr val="0000FF"/>
                </a:solidFill>
                <a:latin typeface=".VnTime" pitchFamily="34" charset="0"/>
              </a:rPr>
              <a:t>g©y</a:t>
            </a:r>
            <a:r>
              <a:rPr lang="en-US" sz="2400" b="1" dirty="0">
                <a:solidFill>
                  <a:srgbClr val="0000FF"/>
                </a:solidFill>
                <a:latin typeface=".VnTime" pitchFamily="34" charset="0"/>
              </a:rPr>
              <a:t> </a:t>
            </a:r>
            <a:r>
              <a:rPr lang="en-US" sz="2400" b="1" dirty="0" err="1">
                <a:solidFill>
                  <a:srgbClr val="0000FF"/>
                </a:solidFill>
                <a:latin typeface=".VnTime" pitchFamily="34" charset="0"/>
              </a:rPr>
              <a:t>Ên</a:t>
            </a:r>
            <a:r>
              <a:rPr lang="en-US" sz="2400" b="1" dirty="0">
                <a:solidFill>
                  <a:srgbClr val="0000FF"/>
                </a:solidFill>
                <a:latin typeface=".VnTime" pitchFamily="34" charset="0"/>
              </a:rPr>
              <a:t> </a:t>
            </a:r>
            <a:r>
              <a:rPr lang="en-US" sz="2400" b="1" dirty="0" err="1" smtClean="0">
                <a:solidFill>
                  <a:srgbClr val="0000FF"/>
                </a:solidFill>
                <a:latin typeface="Times New Roman" pitchFamily="18" charset="0"/>
                <a:cs typeface="Times New Roman" pitchFamily="18" charset="0"/>
              </a:rPr>
              <a:t>tượng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bài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viết</a:t>
            </a:r>
            <a:r>
              <a:rPr lang="en-US" sz="2400" b="1" dirty="0" smtClean="0">
                <a:solidFill>
                  <a:srgbClr val="0000FF"/>
                </a:solidFill>
                <a:latin typeface="Times New Roman" pitchFamily="18" charset="0"/>
                <a:cs typeface="Times New Roman" pitchFamily="18" charset="0"/>
              </a:rPr>
              <a:t>.</a:t>
            </a:r>
            <a:r>
              <a:rPr lang="en-US" sz="2400" b="1" dirty="0" smtClean="0">
                <a:solidFill>
                  <a:srgbClr val="0000FF"/>
                </a:solidFill>
                <a:latin typeface=".VnTime" pitchFamily="34" charset="0"/>
              </a:rPr>
              <a:t> </a:t>
            </a:r>
            <a:endParaRPr lang="en-US" sz="2400" b="1" dirty="0">
              <a:solidFill>
                <a:srgbClr val="0000FF"/>
              </a:solidFill>
              <a:latin typeface=".VnTime" pitchFamily="34" charset="0"/>
            </a:endParaRPr>
          </a:p>
        </p:txBody>
      </p:sp>
      <p:sp>
        <p:nvSpPr>
          <p:cNvPr id="48143" name="Text Box 15"/>
          <p:cNvSpPr txBox="1">
            <a:spLocks noChangeArrowheads="1"/>
          </p:cNvSpPr>
          <p:nvPr/>
        </p:nvSpPr>
        <p:spPr bwMode="auto">
          <a:xfrm rot="16200000">
            <a:off x="1677193" y="2650551"/>
            <a:ext cx="4265613" cy="457200"/>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smtClean="0">
                <a:solidFill>
                  <a:srgbClr val="FF00FF"/>
                </a:solidFill>
                <a:latin typeface=".VnTime" pitchFamily="34" charset="0"/>
              </a:rPr>
              <a:t>________________________</a:t>
            </a:r>
            <a:endParaRPr lang="en-US" sz="2400" b="1" dirty="0">
              <a:solidFill>
                <a:srgbClr val="FF00FF"/>
              </a:solidFill>
              <a:latin typeface=".VnTime" pitchFamily="34" charset="0"/>
            </a:endParaRPr>
          </a:p>
        </p:txBody>
      </p:sp>
      <p:sp>
        <p:nvSpPr>
          <p:cNvPr id="48144" name="Text Box 16"/>
          <p:cNvSpPr txBox="1">
            <a:spLocks noChangeArrowheads="1"/>
          </p:cNvSpPr>
          <p:nvPr/>
        </p:nvSpPr>
        <p:spPr bwMode="auto">
          <a:xfrm>
            <a:off x="4114800" y="3673694"/>
            <a:ext cx="4876800" cy="156966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solidFill>
                  <a:srgbClr val="0000FF"/>
                </a:solidFill>
                <a:latin typeface=".VnTime" pitchFamily="34" charset="0"/>
              </a:rPr>
              <a:t>- </a:t>
            </a:r>
            <a:r>
              <a:rPr lang="en-US" sz="2400" dirty="0" err="1">
                <a:solidFill>
                  <a:srgbClr val="0000FF"/>
                </a:solidFill>
                <a:latin typeface=".VnTime" pitchFamily="34" charset="0"/>
              </a:rPr>
              <a:t>Nh÷ng</a:t>
            </a:r>
            <a:r>
              <a:rPr lang="en-US" sz="2400" dirty="0">
                <a:solidFill>
                  <a:srgbClr val="0000FF"/>
                </a:solidFill>
                <a:latin typeface=".VnTime" pitchFamily="34" charset="0"/>
              </a:rPr>
              <a:t> </a:t>
            </a:r>
            <a:r>
              <a:rPr lang="en-US" sz="2400" dirty="0" err="1">
                <a:solidFill>
                  <a:srgbClr val="0000FF"/>
                </a:solidFill>
                <a:latin typeface=".VnTime" pitchFamily="34" charset="0"/>
              </a:rPr>
              <a:t>liªn</a:t>
            </a:r>
            <a:r>
              <a:rPr lang="en-US" sz="2400" dirty="0">
                <a:solidFill>
                  <a:srgbClr val="0000FF"/>
                </a:solidFill>
                <a:latin typeface=".VnTime" pitchFamily="34" charset="0"/>
              </a:rPr>
              <a:t> </a:t>
            </a:r>
            <a:r>
              <a:rPr lang="en-US" sz="2400" dirty="0" err="1" smtClean="0">
                <a:solidFill>
                  <a:srgbClr val="0000FF"/>
                </a:solidFill>
                <a:latin typeface="Times New Roman" pitchFamily="18" charset="0"/>
                <a:cs typeface="Times New Roman" pitchFamily="18" charset="0"/>
              </a:rPr>
              <a:t>tưở­ng</a:t>
            </a:r>
            <a:r>
              <a:rPr lang="en-US" sz="2400" dirty="0" smtClean="0">
                <a:solidFill>
                  <a:srgbClr val="0000FF"/>
                </a:solidFill>
                <a:latin typeface=".VnTime" pitchFamily="34" charset="0"/>
              </a:rPr>
              <a:t> </a:t>
            </a:r>
            <a:r>
              <a:rPr lang="en-US" sz="2400" dirty="0" err="1">
                <a:solidFill>
                  <a:srgbClr val="0000FF"/>
                </a:solidFill>
                <a:latin typeface=".VnTime" pitchFamily="34" charset="0"/>
              </a:rPr>
              <a:t>cña</a:t>
            </a:r>
            <a:r>
              <a:rPr lang="en-US" sz="2400" dirty="0">
                <a:solidFill>
                  <a:srgbClr val="0000FF"/>
                </a:solidFill>
                <a:latin typeface=".VnTime" pitchFamily="34" charset="0"/>
              </a:rPr>
              <a:t> </a:t>
            </a:r>
            <a:r>
              <a:rPr lang="en-US" sz="2400" dirty="0" err="1">
                <a:solidFill>
                  <a:srgbClr val="0000FF"/>
                </a:solidFill>
                <a:latin typeface=".VnTime" pitchFamily="34" charset="0"/>
              </a:rPr>
              <a:t>t¸c</a:t>
            </a:r>
            <a:r>
              <a:rPr lang="en-US" sz="2400" dirty="0">
                <a:solidFill>
                  <a:srgbClr val="0000FF"/>
                </a:solidFill>
                <a:latin typeface=".VnTime" pitchFamily="34" charset="0"/>
              </a:rPr>
              <a:t> </a:t>
            </a:r>
            <a:r>
              <a:rPr lang="en-US" sz="2400" dirty="0" err="1">
                <a:solidFill>
                  <a:srgbClr val="0000FF"/>
                </a:solidFill>
                <a:latin typeface=".VnTime" pitchFamily="34" charset="0"/>
              </a:rPr>
              <a:t>gi</a:t>
            </a:r>
            <a:r>
              <a:rPr lang="en-US" sz="2400" dirty="0">
                <a:solidFill>
                  <a:srgbClr val="0000FF"/>
                </a:solidFill>
                <a:latin typeface=".VnTime" pitchFamily="34" charset="0"/>
              </a:rPr>
              <a:t>¶ </a:t>
            </a:r>
            <a:r>
              <a:rPr lang="en-US" sz="2400" dirty="0" err="1">
                <a:solidFill>
                  <a:srgbClr val="0000FF"/>
                </a:solidFill>
                <a:latin typeface=".VnTime" pitchFamily="34" charset="0"/>
              </a:rPr>
              <a:t>làm</a:t>
            </a:r>
            <a:r>
              <a:rPr lang="en-US" sz="2400" dirty="0">
                <a:solidFill>
                  <a:srgbClr val="0000FF"/>
                </a:solidFill>
                <a:latin typeface=".VnTime" pitchFamily="34" charset="0"/>
              </a:rPr>
              <a:t> </a:t>
            </a:r>
            <a:r>
              <a:rPr lang="en-US" sz="2400" dirty="0" err="1">
                <a:solidFill>
                  <a:srgbClr val="0000FF"/>
                </a:solidFill>
                <a:latin typeface=".VnTime" pitchFamily="34" charset="0"/>
              </a:rPr>
              <a:t>cho</a:t>
            </a:r>
            <a:r>
              <a:rPr lang="en-US" sz="2400" dirty="0">
                <a:solidFill>
                  <a:srgbClr val="0000FF"/>
                </a:solidFill>
                <a:latin typeface=".VnTime" pitchFamily="34" charset="0"/>
              </a:rPr>
              <a:t> </a:t>
            </a:r>
            <a:r>
              <a:rPr lang="en-US" sz="2400" dirty="0" err="1" smtClean="0">
                <a:solidFill>
                  <a:srgbClr val="0000FF"/>
                </a:solidFill>
                <a:latin typeface="Times New Roman" pitchFamily="18" charset="0"/>
                <a:cs typeface="Times New Roman" pitchFamily="18" charset="0"/>
              </a:rPr>
              <a:t>ngườ­i</a:t>
            </a:r>
            <a:r>
              <a:rPr lang="en-US" sz="2400" dirty="0" smtClean="0">
                <a:solidFill>
                  <a:srgbClr val="0000FF"/>
                </a:solidFill>
                <a:latin typeface=".VnTime" pitchFamily="34" charset="0"/>
              </a:rPr>
              <a:t> </a:t>
            </a:r>
            <a:r>
              <a:rPr lang="en-US" sz="2400" dirty="0">
                <a:solidFill>
                  <a:srgbClr val="0000FF"/>
                </a:solidFill>
                <a:latin typeface=".VnTime" pitchFamily="34" charset="0"/>
              </a:rPr>
              <a:t>®</a:t>
            </a:r>
            <a:r>
              <a:rPr lang="en-US" sz="2400" dirty="0" err="1">
                <a:solidFill>
                  <a:srgbClr val="0000FF"/>
                </a:solidFill>
                <a:latin typeface=".VnTime" pitchFamily="34" charset="0"/>
              </a:rPr>
              <a:t>äc</a:t>
            </a:r>
            <a:r>
              <a:rPr lang="en-US" sz="2400" dirty="0">
                <a:solidFill>
                  <a:srgbClr val="0000FF"/>
                </a:solidFill>
                <a:latin typeface=".VnTime" pitchFamily="34" charset="0"/>
              </a:rPr>
              <a:t> </a:t>
            </a:r>
            <a:r>
              <a:rPr lang="en-US" sz="2400" dirty="0" err="1">
                <a:solidFill>
                  <a:srgbClr val="0000FF"/>
                </a:solidFill>
                <a:latin typeface=".VnTime" pitchFamily="34" charset="0"/>
              </a:rPr>
              <a:t>h×nh</a:t>
            </a:r>
            <a:r>
              <a:rPr lang="en-US" sz="2400" dirty="0">
                <a:solidFill>
                  <a:srgbClr val="0000FF"/>
                </a:solidFill>
                <a:latin typeface=".VnTime" pitchFamily="34" charset="0"/>
              </a:rPr>
              <a:t> dung </a:t>
            </a:r>
            <a:r>
              <a:rPr lang="en-US" sz="2400" dirty="0" err="1" smtClean="0">
                <a:solidFill>
                  <a:srgbClr val="0000FF"/>
                </a:solidFill>
                <a:latin typeface="Times New Roman" pitchFamily="18" charset="0"/>
                <a:cs typeface="Times New Roman" pitchFamily="18" charset="0"/>
              </a:rPr>
              <a:t>đư­</a:t>
            </a:r>
            <a:r>
              <a:rPr lang="en-US" sz="2400" dirty="0" err="1" smtClean="0">
                <a:solidFill>
                  <a:srgbClr val="0000FF"/>
                </a:solidFill>
                <a:latin typeface=".VnTime" pitchFamily="34" charset="0"/>
              </a:rPr>
              <a:t>îc</a:t>
            </a:r>
            <a:r>
              <a:rPr lang="en-US" sz="2400" dirty="0" smtClean="0">
                <a:solidFill>
                  <a:srgbClr val="0000FF"/>
                </a:solidFill>
                <a:latin typeface=".VnTime" pitchFamily="34" charset="0"/>
              </a:rPr>
              <a:t> </a:t>
            </a:r>
            <a:r>
              <a:rPr lang="en-US" sz="2400" dirty="0" err="1">
                <a:solidFill>
                  <a:srgbClr val="0000FF"/>
                </a:solidFill>
                <a:latin typeface=".VnTime" pitchFamily="34" charset="0"/>
              </a:rPr>
              <a:t>c¸i</a:t>
            </a:r>
            <a:r>
              <a:rPr lang="en-US" sz="2400" dirty="0">
                <a:solidFill>
                  <a:srgbClr val="0000FF"/>
                </a:solidFill>
                <a:latin typeface=".VnTime" pitchFamily="34" charset="0"/>
              </a:rPr>
              <a:t> n¾ng </a:t>
            </a:r>
            <a:r>
              <a:rPr lang="en-US" sz="2400" dirty="0" err="1">
                <a:solidFill>
                  <a:srgbClr val="0000FF"/>
                </a:solidFill>
                <a:latin typeface=".VnTime" pitchFamily="34" charset="0"/>
              </a:rPr>
              <a:t>nãng</a:t>
            </a:r>
            <a:r>
              <a:rPr lang="en-US" sz="2400" dirty="0">
                <a:solidFill>
                  <a:srgbClr val="0000FF"/>
                </a:solidFill>
                <a:latin typeface=".VnTime" pitchFamily="34" charset="0"/>
              </a:rPr>
              <a:t> d÷ </a:t>
            </a:r>
            <a:r>
              <a:rPr lang="en-US" sz="2400" dirty="0" err="1">
                <a:solidFill>
                  <a:srgbClr val="0000FF"/>
                </a:solidFill>
                <a:latin typeface=".VnTime" pitchFamily="34" charset="0"/>
              </a:rPr>
              <a:t>déi</a:t>
            </a:r>
            <a:r>
              <a:rPr lang="en-US" sz="2400" dirty="0">
                <a:solidFill>
                  <a:srgbClr val="0000FF"/>
                </a:solidFill>
                <a:latin typeface=".VnTime" pitchFamily="34" charset="0"/>
              </a:rPr>
              <a:t> </a:t>
            </a:r>
            <a:r>
              <a:rPr lang="en-US" sz="2400" dirty="0" err="1">
                <a:solidFill>
                  <a:srgbClr val="0000FF"/>
                </a:solidFill>
                <a:latin typeface=".VnTime" pitchFamily="34" charset="0"/>
              </a:rPr>
              <a:t>cña</a:t>
            </a:r>
            <a:r>
              <a:rPr lang="en-US" sz="2400" dirty="0">
                <a:solidFill>
                  <a:srgbClr val="0000FF"/>
                </a:solidFill>
                <a:latin typeface=".VnTime" pitchFamily="34" charset="0"/>
              </a:rPr>
              <a:t> con </a:t>
            </a:r>
            <a:r>
              <a:rPr lang="en-US" sz="2400" dirty="0" err="1">
                <a:solidFill>
                  <a:srgbClr val="0000FF"/>
                </a:solidFill>
                <a:latin typeface=".VnTime" pitchFamily="34" charset="0"/>
              </a:rPr>
              <a:t>kªnh</a:t>
            </a:r>
            <a:r>
              <a:rPr lang="en-US" sz="2400" dirty="0">
                <a:solidFill>
                  <a:srgbClr val="0000FF"/>
                </a:solidFill>
                <a:latin typeface=".VnTime" pitchFamily="34" charset="0"/>
              </a:rPr>
              <a:t> </a:t>
            </a:r>
            <a:r>
              <a:rPr lang="en-US" sz="2400" dirty="0" err="1">
                <a:solidFill>
                  <a:srgbClr val="0000FF"/>
                </a:solidFill>
                <a:latin typeface=".VnTimeH" pitchFamily="34" charset="0"/>
              </a:rPr>
              <a:t>mÆt</a:t>
            </a:r>
            <a:r>
              <a:rPr lang="en-US" sz="2400" dirty="0">
                <a:solidFill>
                  <a:srgbClr val="0000FF"/>
                </a:solidFill>
                <a:latin typeface=".VnTimeH" pitchFamily="34" charset="0"/>
              </a:rPr>
              <a:t> </a:t>
            </a:r>
            <a:r>
              <a:rPr lang="en-US" sz="2400" dirty="0" err="1">
                <a:solidFill>
                  <a:srgbClr val="0000FF"/>
                </a:solidFill>
                <a:latin typeface=".VnTimeH" pitchFamily="34" charset="0"/>
              </a:rPr>
              <a:t>trêi</a:t>
            </a:r>
            <a:r>
              <a:rPr lang="en-US" sz="2400" dirty="0">
                <a:solidFill>
                  <a:srgbClr val="0000FF"/>
                </a:solidFill>
                <a:latin typeface=".VnTimeH" pitchFamily="34" charset="0"/>
              </a:rPr>
              <a:t>.</a:t>
            </a:r>
            <a:endParaRPr lang="en-US" sz="2800" dirty="0">
              <a:solidFill>
                <a:srgbClr val="990033"/>
              </a:solidFill>
              <a:latin typeface=".VnTimeH" pitchFamily="34" charset="0"/>
            </a:endParaRPr>
          </a:p>
        </p:txBody>
      </p:sp>
      <p:pic>
        <p:nvPicPr>
          <p:cNvPr id="48146" name="Picture 18" descr="1219492i33kufm3bv"/>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nim240x320_19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99767" y="467558"/>
            <a:ext cx="4572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dòng bạ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33" y="3721404"/>
            <a:ext cx="4114800" cy="24579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suối lư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3233" y="3723321"/>
            <a:ext cx="4648201" cy="26675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nang trư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433" y="549494"/>
            <a:ext cx="4114800"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8143"/>
                                        </p:tgtEl>
                                        <p:attrNameLst>
                                          <p:attrName>style.visibility</p:attrName>
                                        </p:attrNameLst>
                                      </p:cBhvr>
                                      <p:to>
                                        <p:strVal val="visible"/>
                                      </p:to>
                                    </p:set>
                                    <p:anim calcmode="discrete" valueType="clr">
                                      <p:cBhvr override="childStyle">
                                        <p:cTn id="7" dur="80"/>
                                        <p:tgtEl>
                                          <p:spTgt spid="481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8143"/>
                                        </p:tgtEl>
                                        <p:attrNameLst>
                                          <p:attrName>fillcolor</p:attrName>
                                        </p:attrNameLst>
                                      </p:cBhvr>
                                      <p:tavLst>
                                        <p:tav tm="0">
                                          <p:val>
                                            <p:clrVal>
                                              <a:schemeClr val="accent2"/>
                                            </p:clrVal>
                                          </p:val>
                                        </p:tav>
                                        <p:tav tm="50000">
                                          <p:val>
                                            <p:clrVal>
                                              <a:schemeClr val="hlink"/>
                                            </p:clrVal>
                                          </p:val>
                                        </p:tav>
                                      </p:tavLst>
                                    </p:anim>
                                    <p:set>
                                      <p:cBhvr>
                                        <p:cTn id="9" dur="80"/>
                                        <p:tgtEl>
                                          <p:spTgt spid="4814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8134"/>
                                        </p:tgtEl>
                                        <p:attrNameLst>
                                          <p:attrName>style.visibility</p:attrName>
                                        </p:attrNameLst>
                                      </p:cBhvr>
                                      <p:to>
                                        <p:strVal val="visible"/>
                                      </p:to>
                                    </p:set>
                                    <p:animEffect transition="in" filter="circle(in)">
                                      <p:cBhvr>
                                        <p:cTn id="14" dur="2000"/>
                                        <p:tgtEl>
                                          <p:spTgt spid="481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48135"/>
                                        </p:tgtEl>
                                        <p:attrNameLst>
                                          <p:attrName>style.visibility</p:attrName>
                                        </p:attrNameLst>
                                      </p:cBhvr>
                                      <p:to>
                                        <p:strVal val="visible"/>
                                      </p:to>
                                    </p:set>
                                    <p:animEffect transition="in" filter="checkerboard(across)">
                                      <p:cBhvr>
                                        <p:cTn id="19" dur="500"/>
                                        <p:tgtEl>
                                          <p:spTgt spid="4813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circle(in)">
                                      <p:cBhvr>
                                        <p:cTn id="24" dur="2000"/>
                                        <p:tgtEl>
                                          <p:spTgt spid="103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circle(in)">
                                      <p:cBhvr>
                                        <p:cTn id="34" dur="2000"/>
                                        <p:tgtEl>
                                          <p:spTgt spid="102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circle(in)">
                                      <p:cBhvr>
                                        <p:cTn id="39" dur="2000"/>
                                        <p:tgtEl>
                                          <p:spTgt spid="102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028"/>
                                        </p:tgtEl>
                                        <p:attrNameLst>
                                          <p:attrName>style.visibility</p:attrName>
                                        </p:attrNameLst>
                                      </p:cBhvr>
                                      <p:to>
                                        <p:strVal val="visible"/>
                                      </p:to>
                                    </p:set>
                                    <p:animEffect transition="in" filter="circle(in)">
                                      <p:cBhvr>
                                        <p:cTn id="44" dur="2000"/>
                                        <p:tgtEl>
                                          <p:spTgt spid="1028"/>
                                        </p:tgtEl>
                                      </p:cBhvr>
                                    </p:animEffect>
                                  </p:childTnLst>
                                </p:cTn>
                              </p:par>
                              <p:par>
                                <p:cTn id="45" presetID="53" presetClass="exit" presetSubtype="32" fill="hold" nodeType="withEffect">
                                  <p:stCondLst>
                                    <p:cond delay="0"/>
                                  </p:stCondLst>
                                  <p:childTnLst>
                                    <p:anim calcmode="lin" valueType="num">
                                      <p:cBhvr>
                                        <p:cTn id="46" dur="500"/>
                                        <p:tgtEl>
                                          <p:spTgt spid="17"/>
                                        </p:tgtEl>
                                        <p:attrNameLst>
                                          <p:attrName>ppt_w</p:attrName>
                                        </p:attrNameLst>
                                      </p:cBhvr>
                                      <p:tavLst>
                                        <p:tav tm="0">
                                          <p:val>
                                            <p:strVal val="ppt_w"/>
                                          </p:val>
                                        </p:tav>
                                        <p:tav tm="100000">
                                          <p:val>
                                            <p:fltVal val="0"/>
                                          </p:val>
                                        </p:tav>
                                      </p:tavLst>
                                    </p:anim>
                                    <p:anim calcmode="lin" valueType="num">
                                      <p:cBhvr>
                                        <p:cTn id="47" dur="500"/>
                                        <p:tgtEl>
                                          <p:spTgt spid="17"/>
                                        </p:tgtEl>
                                        <p:attrNameLst>
                                          <p:attrName>ppt_h</p:attrName>
                                        </p:attrNameLst>
                                      </p:cBhvr>
                                      <p:tavLst>
                                        <p:tav tm="0">
                                          <p:val>
                                            <p:strVal val="ppt_h"/>
                                          </p:val>
                                        </p:tav>
                                        <p:tav tm="100000">
                                          <p:val>
                                            <p:fltVal val="0"/>
                                          </p:val>
                                        </p:tav>
                                      </p:tavLst>
                                    </p:anim>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par>
                                <p:cTn id="50" presetID="53" presetClass="exit" presetSubtype="32" fill="hold" nodeType="withEffect">
                                  <p:stCondLst>
                                    <p:cond delay="0"/>
                                  </p:stCondLst>
                                  <p:childTnLst>
                                    <p:anim calcmode="lin" valueType="num">
                                      <p:cBhvr>
                                        <p:cTn id="51" dur="500"/>
                                        <p:tgtEl>
                                          <p:spTgt spid="1026"/>
                                        </p:tgtEl>
                                        <p:attrNameLst>
                                          <p:attrName>ppt_w</p:attrName>
                                        </p:attrNameLst>
                                      </p:cBhvr>
                                      <p:tavLst>
                                        <p:tav tm="0">
                                          <p:val>
                                            <p:strVal val="ppt_w"/>
                                          </p:val>
                                        </p:tav>
                                        <p:tav tm="100000">
                                          <p:val>
                                            <p:fltVal val="0"/>
                                          </p:val>
                                        </p:tav>
                                      </p:tavLst>
                                    </p:anim>
                                    <p:anim calcmode="lin" valueType="num">
                                      <p:cBhvr>
                                        <p:cTn id="52" dur="500"/>
                                        <p:tgtEl>
                                          <p:spTgt spid="1026"/>
                                        </p:tgtEl>
                                        <p:attrNameLst>
                                          <p:attrName>ppt_h</p:attrName>
                                        </p:attrNameLst>
                                      </p:cBhvr>
                                      <p:tavLst>
                                        <p:tav tm="0">
                                          <p:val>
                                            <p:strVal val="ppt_h"/>
                                          </p:val>
                                        </p:tav>
                                        <p:tav tm="100000">
                                          <p:val>
                                            <p:fltVal val="0"/>
                                          </p:val>
                                        </p:tav>
                                      </p:tavLst>
                                    </p:anim>
                                    <p:animEffect transition="out" filter="fade">
                                      <p:cBhvr>
                                        <p:cTn id="53" dur="500"/>
                                        <p:tgtEl>
                                          <p:spTgt spid="1026"/>
                                        </p:tgtEl>
                                      </p:cBhvr>
                                    </p:animEffect>
                                    <p:set>
                                      <p:cBhvr>
                                        <p:cTn id="54" dur="1" fill="hold">
                                          <p:stCondLst>
                                            <p:cond delay="499"/>
                                          </p:stCondLst>
                                        </p:cTn>
                                        <p:tgtEl>
                                          <p:spTgt spid="1026"/>
                                        </p:tgtEl>
                                        <p:attrNameLst>
                                          <p:attrName>style.visibility</p:attrName>
                                        </p:attrNameLst>
                                      </p:cBhvr>
                                      <p:to>
                                        <p:strVal val="hidden"/>
                                      </p:to>
                                    </p:set>
                                  </p:childTnLst>
                                </p:cTn>
                              </p:par>
                              <p:par>
                                <p:cTn id="55" presetID="53" presetClass="exit" presetSubtype="32" fill="hold" nodeType="withEffect">
                                  <p:stCondLst>
                                    <p:cond delay="0"/>
                                  </p:stCondLst>
                                  <p:childTnLst>
                                    <p:anim calcmode="lin" valueType="num">
                                      <p:cBhvr>
                                        <p:cTn id="56" dur="500"/>
                                        <p:tgtEl>
                                          <p:spTgt spid="1028"/>
                                        </p:tgtEl>
                                        <p:attrNameLst>
                                          <p:attrName>ppt_w</p:attrName>
                                        </p:attrNameLst>
                                      </p:cBhvr>
                                      <p:tavLst>
                                        <p:tav tm="0">
                                          <p:val>
                                            <p:strVal val="ppt_w"/>
                                          </p:val>
                                        </p:tav>
                                        <p:tav tm="100000">
                                          <p:val>
                                            <p:fltVal val="0"/>
                                          </p:val>
                                        </p:tav>
                                      </p:tavLst>
                                    </p:anim>
                                    <p:anim calcmode="lin" valueType="num">
                                      <p:cBhvr>
                                        <p:cTn id="57" dur="500"/>
                                        <p:tgtEl>
                                          <p:spTgt spid="1028"/>
                                        </p:tgtEl>
                                        <p:attrNameLst>
                                          <p:attrName>ppt_h</p:attrName>
                                        </p:attrNameLst>
                                      </p:cBhvr>
                                      <p:tavLst>
                                        <p:tav tm="0">
                                          <p:val>
                                            <p:strVal val="ppt_h"/>
                                          </p:val>
                                        </p:tav>
                                        <p:tav tm="100000">
                                          <p:val>
                                            <p:fltVal val="0"/>
                                          </p:val>
                                        </p:tav>
                                      </p:tavLst>
                                    </p:anim>
                                    <p:animEffect transition="out" filter="fade">
                                      <p:cBhvr>
                                        <p:cTn id="58" dur="500"/>
                                        <p:tgtEl>
                                          <p:spTgt spid="1028"/>
                                        </p:tgtEl>
                                      </p:cBhvr>
                                    </p:animEffect>
                                    <p:set>
                                      <p:cBhvr>
                                        <p:cTn id="59" dur="1" fill="hold">
                                          <p:stCondLst>
                                            <p:cond delay="499"/>
                                          </p:stCondLst>
                                        </p:cTn>
                                        <p:tgtEl>
                                          <p:spTgt spid="1028"/>
                                        </p:tgtEl>
                                        <p:attrNameLst>
                                          <p:attrName>style.visibility</p:attrName>
                                        </p:attrNameLst>
                                      </p:cBhvr>
                                      <p:to>
                                        <p:strVal val="hidden"/>
                                      </p:to>
                                    </p:set>
                                  </p:childTnLst>
                                </p:cTn>
                              </p:par>
                              <p:par>
                                <p:cTn id="60" presetID="53" presetClass="exit" presetSubtype="32" fill="hold" nodeType="withEffect">
                                  <p:stCondLst>
                                    <p:cond delay="0"/>
                                  </p:stCondLst>
                                  <p:childTnLst>
                                    <p:anim calcmode="lin" valueType="num">
                                      <p:cBhvr>
                                        <p:cTn id="61" dur="500"/>
                                        <p:tgtEl>
                                          <p:spTgt spid="1030"/>
                                        </p:tgtEl>
                                        <p:attrNameLst>
                                          <p:attrName>ppt_w</p:attrName>
                                        </p:attrNameLst>
                                      </p:cBhvr>
                                      <p:tavLst>
                                        <p:tav tm="0">
                                          <p:val>
                                            <p:strVal val="ppt_w"/>
                                          </p:val>
                                        </p:tav>
                                        <p:tav tm="100000">
                                          <p:val>
                                            <p:fltVal val="0"/>
                                          </p:val>
                                        </p:tav>
                                      </p:tavLst>
                                    </p:anim>
                                    <p:anim calcmode="lin" valueType="num">
                                      <p:cBhvr>
                                        <p:cTn id="62" dur="500"/>
                                        <p:tgtEl>
                                          <p:spTgt spid="1030"/>
                                        </p:tgtEl>
                                        <p:attrNameLst>
                                          <p:attrName>ppt_h</p:attrName>
                                        </p:attrNameLst>
                                      </p:cBhvr>
                                      <p:tavLst>
                                        <p:tav tm="0">
                                          <p:val>
                                            <p:strVal val="ppt_h"/>
                                          </p:val>
                                        </p:tav>
                                        <p:tav tm="100000">
                                          <p:val>
                                            <p:fltVal val="0"/>
                                          </p:val>
                                        </p:tav>
                                      </p:tavLst>
                                    </p:anim>
                                    <p:animEffect transition="out" filter="fade">
                                      <p:cBhvr>
                                        <p:cTn id="63" dur="500"/>
                                        <p:tgtEl>
                                          <p:spTgt spid="1030"/>
                                        </p:tgtEl>
                                      </p:cBhvr>
                                    </p:animEffect>
                                    <p:set>
                                      <p:cBhvr>
                                        <p:cTn id="64" dur="1" fill="hold">
                                          <p:stCondLst>
                                            <p:cond delay="499"/>
                                          </p:stCondLst>
                                        </p:cTn>
                                        <p:tgtEl>
                                          <p:spTgt spid="103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48137"/>
                                        </p:tgtEl>
                                        <p:attrNameLst>
                                          <p:attrName>style.visibility</p:attrName>
                                        </p:attrNameLst>
                                      </p:cBhvr>
                                      <p:to>
                                        <p:strVal val="visible"/>
                                      </p:to>
                                    </p:set>
                                    <p:animEffect transition="in" filter="circle(in)">
                                      <p:cBhvr>
                                        <p:cTn id="69" dur="2000"/>
                                        <p:tgtEl>
                                          <p:spTgt spid="48137"/>
                                        </p:tgtEl>
                                      </p:cBhvr>
                                    </p:animEffect>
                                  </p:childTnLst>
                                </p:cTn>
                              </p:par>
                            </p:childTnLst>
                          </p:cTn>
                        </p:par>
                      </p:childTnLst>
                    </p:cTn>
                  </p:par>
                  <p:par>
                    <p:cTn id="70" fill="hold">
                      <p:stCondLst>
                        <p:cond delay="indefinite"/>
                      </p:stCondLst>
                      <p:childTnLst>
                        <p:par>
                          <p:cTn id="71" fill="hold">
                            <p:stCondLst>
                              <p:cond delay="0"/>
                            </p:stCondLst>
                            <p:childTnLst>
                              <p:par>
                                <p:cTn id="72" presetID="20" presetClass="entr" presetSubtype="0" fill="hold" grpId="0" nodeType="clickEffect">
                                  <p:stCondLst>
                                    <p:cond delay="0"/>
                                  </p:stCondLst>
                                  <p:childTnLst>
                                    <p:set>
                                      <p:cBhvr>
                                        <p:cTn id="73" dur="1" fill="hold">
                                          <p:stCondLst>
                                            <p:cond delay="0"/>
                                          </p:stCondLst>
                                        </p:cTn>
                                        <p:tgtEl>
                                          <p:spTgt spid="48136"/>
                                        </p:tgtEl>
                                        <p:attrNameLst>
                                          <p:attrName>style.visibility</p:attrName>
                                        </p:attrNameLst>
                                      </p:cBhvr>
                                      <p:to>
                                        <p:strVal val="visible"/>
                                      </p:to>
                                    </p:set>
                                    <p:animEffect transition="in" filter="wedge">
                                      <p:cBhvr>
                                        <p:cTn id="74" dur="2000"/>
                                        <p:tgtEl>
                                          <p:spTgt spid="48136"/>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48138"/>
                                        </p:tgtEl>
                                        <p:attrNameLst>
                                          <p:attrName>style.visibility</p:attrName>
                                        </p:attrNameLst>
                                      </p:cBhvr>
                                      <p:to>
                                        <p:strVal val="visible"/>
                                      </p:to>
                                    </p:set>
                                    <p:animEffect transition="in" filter="circle(in)">
                                      <p:cBhvr>
                                        <p:cTn id="79" dur="2000"/>
                                        <p:tgtEl>
                                          <p:spTgt spid="48138"/>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48144"/>
                                        </p:tgtEl>
                                        <p:attrNameLst>
                                          <p:attrName>style.visibility</p:attrName>
                                        </p:attrNameLst>
                                      </p:cBhvr>
                                      <p:to>
                                        <p:strVal val="visible"/>
                                      </p:to>
                                    </p:set>
                                    <p:anim calcmode="lin" valueType="num">
                                      <p:cBhvr>
                                        <p:cTn id="84" dur="1000" fill="hold"/>
                                        <p:tgtEl>
                                          <p:spTgt spid="48144"/>
                                        </p:tgtEl>
                                        <p:attrNameLst>
                                          <p:attrName>ppt_x</p:attrName>
                                        </p:attrNameLst>
                                      </p:cBhvr>
                                      <p:tavLst>
                                        <p:tav tm="0">
                                          <p:val>
                                            <p:strVal val="#ppt_x-.2"/>
                                          </p:val>
                                        </p:tav>
                                        <p:tav tm="100000">
                                          <p:val>
                                            <p:strVal val="#ppt_x"/>
                                          </p:val>
                                        </p:tav>
                                      </p:tavLst>
                                    </p:anim>
                                    <p:anim calcmode="lin" valueType="num">
                                      <p:cBhvr>
                                        <p:cTn id="85" dur="1000" fill="hold"/>
                                        <p:tgtEl>
                                          <p:spTgt spid="48144"/>
                                        </p:tgtEl>
                                        <p:attrNameLst>
                                          <p:attrName>ppt_y</p:attrName>
                                        </p:attrNameLst>
                                      </p:cBhvr>
                                      <p:tavLst>
                                        <p:tav tm="0">
                                          <p:val>
                                            <p:strVal val="#ppt_y"/>
                                          </p:val>
                                        </p:tav>
                                        <p:tav tm="100000">
                                          <p:val>
                                            <p:strVal val="#ppt_y"/>
                                          </p:val>
                                        </p:tav>
                                      </p:tavLst>
                                    </p:anim>
                                    <p:animEffect transition="in" filter="wipe(right)" prLst="gradientSize: 0.1">
                                      <p:cBhvr>
                                        <p:cTn id="86" dur="1000"/>
                                        <p:tgtEl>
                                          <p:spTgt spid="48144"/>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iterate type="lt">
                                    <p:tmPct val="0"/>
                                  </p:iterate>
                                  <p:childTnLst>
                                    <p:set>
                                      <p:cBhvr>
                                        <p:cTn id="90" dur="1" fill="hold">
                                          <p:stCondLst>
                                            <p:cond delay="0"/>
                                          </p:stCondLst>
                                        </p:cTn>
                                        <p:tgtEl>
                                          <p:spTgt spid="48139"/>
                                        </p:tgtEl>
                                        <p:attrNameLst>
                                          <p:attrName>style.visibility</p:attrName>
                                        </p:attrNameLst>
                                      </p:cBhvr>
                                      <p:to>
                                        <p:strVal val="visible"/>
                                      </p:to>
                                    </p:set>
                                    <p:animEffect transition="in" filter="circle(in)">
                                      <p:cBhvr>
                                        <p:cTn id="91" dur="2000"/>
                                        <p:tgtEl>
                                          <p:spTgt spid="48139"/>
                                        </p:tgtEl>
                                      </p:cBhvr>
                                    </p:animEffect>
                                  </p:childTnLst>
                                </p:cTn>
                              </p:par>
                            </p:childTnLst>
                          </p:cTn>
                        </p:par>
                      </p:childTnLst>
                    </p:cTn>
                  </p:par>
                  <p:par>
                    <p:cTn id="92" fill="hold">
                      <p:stCondLst>
                        <p:cond delay="indefinite"/>
                      </p:stCondLst>
                      <p:childTnLst>
                        <p:par>
                          <p:cTn id="93" fill="hold">
                            <p:stCondLst>
                              <p:cond delay="0"/>
                            </p:stCondLst>
                            <p:childTnLst>
                              <p:par>
                                <p:cTn id="94" presetID="34" presetClass="emph" presetSubtype="0" fill="hold" grpId="1" nodeType="clickEffect">
                                  <p:stCondLst>
                                    <p:cond delay="0"/>
                                  </p:stCondLst>
                                  <p:iterate type="lt">
                                    <p:tmPct val="10000"/>
                                  </p:iterate>
                                  <p:childTnLst>
                                    <p:animMotion origin="layout" path="M 0.0 0.0 L 0.0 -0.07213" pathEditMode="relative" ptsTypes="">
                                      <p:cBhvr>
                                        <p:cTn id="95" dur="250" accel="50000" decel="50000" autoRev="1" fill="hold">
                                          <p:stCondLst>
                                            <p:cond delay="0"/>
                                          </p:stCondLst>
                                        </p:cTn>
                                        <p:tgtEl>
                                          <p:spTgt spid="48139"/>
                                        </p:tgtEl>
                                        <p:attrNameLst>
                                          <p:attrName>ppt_x</p:attrName>
                                          <p:attrName>ppt_y</p:attrName>
                                        </p:attrNameLst>
                                      </p:cBhvr>
                                    </p:animMotion>
                                    <p:animRot by="1500000">
                                      <p:cBhvr>
                                        <p:cTn id="96" dur="125" fill="hold">
                                          <p:stCondLst>
                                            <p:cond delay="0"/>
                                          </p:stCondLst>
                                        </p:cTn>
                                        <p:tgtEl>
                                          <p:spTgt spid="48139"/>
                                        </p:tgtEl>
                                        <p:attrNameLst>
                                          <p:attrName>r</p:attrName>
                                        </p:attrNameLst>
                                      </p:cBhvr>
                                    </p:animRot>
                                    <p:animRot by="-1500000">
                                      <p:cBhvr>
                                        <p:cTn id="97" dur="125" fill="hold">
                                          <p:stCondLst>
                                            <p:cond delay="125"/>
                                          </p:stCondLst>
                                        </p:cTn>
                                        <p:tgtEl>
                                          <p:spTgt spid="48139"/>
                                        </p:tgtEl>
                                        <p:attrNameLst>
                                          <p:attrName>r</p:attrName>
                                        </p:attrNameLst>
                                      </p:cBhvr>
                                    </p:animRot>
                                    <p:animRot by="-1500000">
                                      <p:cBhvr>
                                        <p:cTn id="98" dur="125" fill="hold">
                                          <p:stCondLst>
                                            <p:cond delay="250"/>
                                          </p:stCondLst>
                                        </p:cTn>
                                        <p:tgtEl>
                                          <p:spTgt spid="48139"/>
                                        </p:tgtEl>
                                        <p:attrNameLst>
                                          <p:attrName>r</p:attrName>
                                        </p:attrNameLst>
                                      </p:cBhvr>
                                    </p:animRot>
                                    <p:animRot by="1500000">
                                      <p:cBhvr>
                                        <p:cTn id="99" dur="125" fill="hold">
                                          <p:stCondLst>
                                            <p:cond delay="375"/>
                                          </p:stCondLst>
                                        </p:cTn>
                                        <p:tgtEl>
                                          <p:spTgt spid="481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P spid="48135" grpId="0" animBg="1"/>
      <p:bldP spid="48136" grpId="0" animBg="1"/>
      <p:bldP spid="48137" grpId="0"/>
      <p:bldP spid="48138" grpId="0"/>
      <p:bldP spid="48139" grpId="0" animBg="1"/>
      <p:bldP spid="48139" grpId="1" animBg="1"/>
      <p:bldP spid="48143" grpId="0"/>
      <p:bldP spid="481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AutoShape 8"/>
          <p:cNvSpPr>
            <a:spLocks noChangeArrowheads="1"/>
          </p:cNvSpPr>
          <p:nvPr/>
        </p:nvSpPr>
        <p:spPr bwMode="auto">
          <a:xfrm>
            <a:off x="609600" y="1600200"/>
            <a:ext cx="1219200" cy="1143000"/>
          </a:xfrm>
          <a:prstGeom prst="star8">
            <a:avLst>
              <a:gd name="adj" fmla="val 35157"/>
            </a:avLst>
          </a:prstGeom>
          <a:gradFill rotWithShape="1">
            <a:gsLst>
              <a:gs pos="0">
                <a:schemeClr val="bg1"/>
              </a:gs>
              <a:gs pos="100000">
                <a:srgbClr val="0000FF"/>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00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a:solidFill>
                  <a:srgbClr val="FFFF99"/>
                </a:solidFill>
              </a:rPr>
              <a:t>Bài 2</a:t>
            </a:r>
          </a:p>
        </p:txBody>
      </p:sp>
      <p:sp>
        <p:nvSpPr>
          <p:cNvPr id="15370" name="AutoShape 10"/>
          <p:cNvSpPr>
            <a:spLocks noChangeArrowheads="1"/>
          </p:cNvSpPr>
          <p:nvPr/>
        </p:nvSpPr>
        <p:spPr bwMode="auto">
          <a:xfrm>
            <a:off x="990600" y="2819400"/>
            <a:ext cx="7772400" cy="2438400"/>
          </a:xfrm>
          <a:prstGeom prst="horizontalScroll">
            <a:avLst>
              <a:gd name="adj" fmla="val 12500"/>
            </a:avLst>
          </a:prstGeom>
          <a:gradFill rotWithShape="1">
            <a:gsLst>
              <a:gs pos="0">
                <a:srgbClr val="FFFFFF"/>
              </a:gs>
              <a:gs pos="100000">
                <a:srgbClr val="9999FF"/>
              </a:gs>
            </a:gsLst>
            <a:path path="rect">
              <a:fillToRect l="50000" t="50000" r="50000" b="50000"/>
            </a:path>
          </a:gra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err="1">
                <a:solidFill>
                  <a:srgbClr val="0000CC"/>
                </a:solidFill>
                <a:latin typeface=".VnTime" pitchFamily="34" charset="0"/>
              </a:rPr>
              <a:t>Dùa</a:t>
            </a:r>
            <a:r>
              <a:rPr lang="en-US" sz="2400" b="1" dirty="0">
                <a:solidFill>
                  <a:srgbClr val="0000CC"/>
                </a:solidFill>
                <a:latin typeface=".VnTime" pitchFamily="34" charset="0"/>
              </a:rPr>
              <a:t> </a:t>
            </a:r>
            <a:r>
              <a:rPr lang="en-US" sz="2400" b="1" dirty="0" err="1">
                <a:solidFill>
                  <a:srgbClr val="0000CC"/>
                </a:solidFill>
                <a:latin typeface=".VnTime" pitchFamily="34" charset="0"/>
              </a:rPr>
              <a:t>vào</a:t>
            </a:r>
            <a:r>
              <a:rPr lang="en-US" sz="2400" b="1" dirty="0">
                <a:solidFill>
                  <a:srgbClr val="0000CC"/>
                </a:solidFill>
                <a:latin typeface=".VnTime" pitchFamily="34" charset="0"/>
              </a:rPr>
              <a:t> </a:t>
            </a:r>
            <a:r>
              <a:rPr lang="en-US" sz="2400" b="1" dirty="0" err="1">
                <a:solidFill>
                  <a:srgbClr val="0000CC"/>
                </a:solidFill>
                <a:latin typeface=".VnTime" pitchFamily="34" charset="0"/>
              </a:rPr>
              <a:t>kÕt</a:t>
            </a:r>
            <a:r>
              <a:rPr lang="en-US" sz="2400" b="1" dirty="0">
                <a:solidFill>
                  <a:srgbClr val="0000CC"/>
                </a:solidFill>
                <a:latin typeface=".VnTime" pitchFamily="34" charset="0"/>
              </a:rPr>
              <a:t> </a:t>
            </a:r>
            <a:r>
              <a:rPr lang="en-US" sz="2400" b="1" dirty="0" err="1">
                <a:solidFill>
                  <a:srgbClr val="0000CC"/>
                </a:solidFill>
                <a:latin typeface=".VnTime" pitchFamily="34" charset="0"/>
              </a:rPr>
              <a:t>qu</a:t>
            </a:r>
            <a:r>
              <a:rPr lang="en-US" sz="2400" b="1" dirty="0">
                <a:solidFill>
                  <a:srgbClr val="0000CC"/>
                </a:solidFill>
                <a:latin typeface=".VnTime" pitchFamily="34" charset="0"/>
              </a:rPr>
              <a:t>¶ </a:t>
            </a:r>
            <a:r>
              <a:rPr lang="en-US" sz="2400" b="1" dirty="0" err="1">
                <a:solidFill>
                  <a:srgbClr val="0000CC"/>
                </a:solidFill>
                <a:latin typeface=".VnTime" pitchFamily="34" charset="0"/>
              </a:rPr>
              <a:t>quan</a:t>
            </a:r>
            <a:r>
              <a:rPr lang="en-US" sz="2400" b="1" dirty="0">
                <a:solidFill>
                  <a:srgbClr val="0000CC"/>
                </a:solidFill>
                <a:latin typeface=".VnTime" pitchFamily="34" charset="0"/>
              </a:rPr>
              <a:t> </a:t>
            </a:r>
            <a:r>
              <a:rPr lang="en-US" sz="2400" b="1" dirty="0" err="1">
                <a:solidFill>
                  <a:srgbClr val="0000CC"/>
                </a:solidFill>
                <a:latin typeface=".VnTime" pitchFamily="34" charset="0"/>
              </a:rPr>
              <a:t>s¸t</a:t>
            </a:r>
            <a:r>
              <a:rPr lang="en-US" sz="2400" b="1" dirty="0">
                <a:solidFill>
                  <a:srgbClr val="0000CC"/>
                </a:solidFill>
                <a:latin typeface=".VnTime" pitchFamily="34" charset="0"/>
              </a:rPr>
              <a:t> </a:t>
            </a:r>
            <a:r>
              <a:rPr lang="en-US" sz="2400" b="1" dirty="0" err="1">
                <a:solidFill>
                  <a:srgbClr val="0000CC"/>
                </a:solidFill>
                <a:latin typeface=".VnTime" pitchFamily="34" charset="0"/>
              </a:rPr>
              <a:t>cña</a:t>
            </a:r>
            <a:r>
              <a:rPr lang="en-US" sz="2400" b="1" dirty="0">
                <a:solidFill>
                  <a:srgbClr val="0000CC"/>
                </a:solidFill>
                <a:latin typeface=".VnTime" pitchFamily="34" charset="0"/>
              </a:rPr>
              <a:t> </a:t>
            </a:r>
            <a:r>
              <a:rPr lang="en-US" sz="2400" b="1" dirty="0" err="1">
                <a:solidFill>
                  <a:srgbClr val="0000CC"/>
                </a:solidFill>
                <a:latin typeface=".VnTime" pitchFamily="34" charset="0"/>
              </a:rPr>
              <a:t>m×nh</a:t>
            </a:r>
            <a:r>
              <a:rPr lang="en-US" sz="2400" b="1" dirty="0">
                <a:solidFill>
                  <a:srgbClr val="0000CC"/>
                </a:solidFill>
                <a:latin typeface=".VnTime" pitchFamily="34" charset="0"/>
              </a:rPr>
              <a:t>, </a:t>
            </a:r>
            <a:r>
              <a:rPr lang="en-US" sz="2400" b="1" dirty="0" err="1">
                <a:solidFill>
                  <a:srgbClr val="0000CC"/>
                </a:solidFill>
                <a:latin typeface=".VnTime" pitchFamily="34" charset="0"/>
              </a:rPr>
              <a:t>em</a:t>
            </a:r>
            <a:r>
              <a:rPr lang="en-US" sz="2400" b="1" dirty="0">
                <a:solidFill>
                  <a:srgbClr val="0000CC"/>
                </a:solidFill>
                <a:latin typeface=".VnTime" pitchFamily="34" charset="0"/>
              </a:rPr>
              <a:t> </a:t>
            </a:r>
            <a:r>
              <a:rPr lang="en-US" sz="2400" b="1" dirty="0" err="1">
                <a:solidFill>
                  <a:srgbClr val="0000CC"/>
                </a:solidFill>
                <a:latin typeface=".VnTime" pitchFamily="34" charset="0"/>
              </a:rPr>
              <a:t>h·y</a:t>
            </a:r>
            <a:endParaRPr lang="en-US" sz="2400" b="1" dirty="0">
              <a:solidFill>
                <a:srgbClr val="0000CC"/>
              </a:solidFill>
              <a:latin typeface=".VnTime" pitchFamily="34" charset="0"/>
            </a:endParaRPr>
          </a:p>
          <a:p>
            <a:pPr algn="ctr"/>
            <a:r>
              <a:rPr lang="en-US" sz="2400" b="1" dirty="0">
                <a:solidFill>
                  <a:srgbClr val="0000CC"/>
                </a:solidFill>
                <a:latin typeface=".VnTime" pitchFamily="34" charset="0"/>
              </a:rPr>
              <a:t> </a:t>
            </a:r>
            <a:r>
              <a:rPr lang="en-US" sz="2400" b="1" dirty="0" err="1">
                <a:solidFill>
                  <a:srgbClr val="0000CC"/>
                </a:solidFill>
                <a:latin typeface=".VnTime" pitchFamily="34" charset="0"/>
              </a:rPr>
              <a:t>lËp</a:t>
            </a:r>
            <a:r>
              <a:rPr lang="en-US" sz="2400" b="1" dirty="0">
                <a:solidFill>
                  <a:srgbClr val="0000CC"/>
                </a:solidFill>
                <a:latin typeface=".VnTime" pitchFamily="34" charset="0"/>
              </a:rPr>
              <a:t> </a:t>
            </a:r>
            <a:r>
              <a:rPr lang="en-US" sz="2400" b="1" dirty="0" err="1">
                <a:solidFill>
                  <a:srgbClr val="0000CC"/>
                </a:solidFill>
                <a:latin typeface=".VnTime" pitchFamily="34" charset="0"/>
              </a:rPr>
              <a:t>dàn</a:t>
            </a:r>
            <a:r>
              <a:rPr lang="en-US" sz="2400" b="1" dirty="0">
                <a:solidFill>
                  <a:srgbClr val="0000CC"/>
                </a:solidFill>
                <a:latin typeface=".VnTime" pitchFamily="34" charset="0"/>
              </a:rPr>
              <a:t> ý </a:t>
            </a:r>
            <a:r>
              <a:rPr lang="en-US" sz="2400" b="1" dirty="0" err="1">
                <a:solidFill>
                  <a:srgbClr val="0000CC"/>
                </a:solidFill>
                <a:latin typeface=".VnTime" pitchFamily="34" charset="0"/>
              </a:rPr>
              <a:t>bài</a:t>
            </a:r>
            <a:r>
              <a:rPr lang="en-US" sz="2400" b="1" dirty="0">
                <a:solidFill>
                  <a:srgbClr val="0000CC"/>
                </a:solidFill>
                <a:latin typeface=".VnTime" pitchFamily="34" charset="0"/>
              </a:rPr>
              <a:t> </a:t>
            </a:r>
            <a:r>
              <a:rPr lang="en-US" sz="2400" b="1" dirty="0" err="1">
                <a:solidFill>
                  <a:srgbClr val="0000CC"/>
                </a:solidFill>
                <a:latin typeface=".VnTime" pitchFamily="34" charset="0"/>
              </a:rPr>
              <a:t>v¨n</a:t>
            </a:r>
            <a:r>
              <a:rPr lang="en-US" sz="2400" b="1" dirty="0">
                <a:solidFill>
                  <a:srgbClr val="0000CC"/>
                </a:solidFill>
                <a:latin typeface=".VnTime" pitchFamily="34" charset="0"/>
              </a:rPr>
              <a:t> </a:t>
            </a:r>
            <a:r>
              <a:rPr lang="en-US" sz="2400" b="1" dirty="0" err="1">
                <a:solidFill>
                  <a:srgbClr val="0000CC"/>
                </a:solidFill>
                <a:latin typeface=".VnTime" pitchFamily="34" charset="0"/>
              </a:rPr>
              <a:t>miªu</a:t>
            </a:r>
            <a:r>
              <a:rPr lang="en-US" sz="2400" b="1" dirty="0">
                <a:solidFill>
                  <a:srgbClr val="0000CC"/>
                </a:solidFill>
                <a:latin typeface=".VnTime" pitchFamily="34" charset="0"/>
              </a:rPr>
              <a:t> t¶ </a:t>
            </a:r>
            <a:r>
              <a:rPr lang="en-US" sz="2400" b="1" dirty="0" err="1">
                <a:solidFill>
                  <a:srgbClr val="0000CC"/>
                </a:solidFill>
                <a:latin typeface=".VnTime" pitchFamily="34" charset="0"/>
              </a:rPr>
              <a:t>mét</a:t>
            </a:r>
            <a:r>
              <a:rPr lang="en-US" sz="2400" b="1" dirty="0">
                <a:solidFill>
                  <a:srgbClr val="0000CC"/>
                </a:solidFill>
                <a:latin typeface=".VnTime" pitchFamily="34" charset="0"/>
              </a:rPr>
              <a:t> </a:t>
            </a:r>
            <a:r>
              <a:rPr lang="en-US" sz="2400" b="1" dirty="0" err="1">
                <a:solidFill>
                  <a:srgbClr val="0000CC"/>
                </a:solidFill>
                <a:latin typeface=".VnTime" pitchFamily="34" charset="0"/>
              </a:rPr>
              <a:t>c¶nh</a:t>
            </a:r>
            <a:r>
              <a:rPr lang="en-US" sz="2400" b="1" dirty="0">
                <a:solidFill>
                  <a:srgbClr val="0000CC"/>
                </a:solidFill>
                <a:latin typeface=".VnTime" pitchFamily="34" charset="0"/>
              </a:rPr>
              <a:t> </a:t>
            </a:r>
            <a:r>
              <a:rPr lang="en-US" sz="2400" b="1" dirty="0" err="1">
                <a:solidFill>
                  <a:srgbClr val="0000CC"/>
                </a:solidFill>
                <a:latin typeface=".VnTime" pitchFamily="34" charset="0"/>
              </a:rPr>
              <a:t>s«ng</a:t>
            </a:r>
            <a:r>
              <a:rPr lang="en-US" sz="2400" b="1" dirty="0">
                <a:solidFill>
                  <a:srgbClr val="0000CC"/>
                </a:solidFill>
                <a:latin typeface=".VnTime" pitchFamily="34" charset="0"/>
              </a:rPr>
              <a:t> </a:t>
            </a:r>
            <a:r>
              <a:rPr lang="en-US" sz="2400" b="1" dirty="0" err="1" smtClean="0">
                <a:solidFill>
                  <a:srgbClr val="0000CC"/>
                </a:solidFill>
                <a:latin typeface="Times New Roman" pitchFamily="18" charset="0"/>
                <a:cs typeface="Times New Roman" pitchFamily="18" charset="0"/>
              </a:rPr>
              <a:t>n­ước</a:t>
            </a:r>
            <a:endParaRPr lang="en-US" sz="2400" b="1" dirty="0">
              <a:solidFill>
                <a:srgbClr val="0000CC"/>
              </a:solidFill>
              <a:latin typeface="Times New Roman" pitchFamily="18" charset="0"/>
              <a:cs typeface="Times New Roman" pitchFamily="18" charset="0"/>
            </a:endParaRPr>
          </a:p>
          <a:p>
            <a:pPr algn="ctr"/>
            <a:r>
              <a:rPr lang="en-US" sz="2400" b="1" dirty="0">
                <a:solidFill>
                  <a:srgbClr val="0000CC"/>
                </a:solidFill>
                <a:latin typeface=".VnTime" pitchFamily="34" charset="0"/>
              </a:rPr>
              <a:t>(</a:t>
            </a:r>
            <a:r>
              <a:rPr lang="en-US" sz="2400" b="1" dirty="0" err="1">
                <a:solidFill>
                  <a:srgbClr val="0000CC"/>
                </a:solidFill>
                <a:latin typeface=".VnTime" pitchFamily="34" charset="0"/>
              </a:rPr>
              <a:t>mét</a:t>
            </a:r>
            <a:r>
              <a:rPr lang="en-US" sz="2400" b="1" dirty="0">
                <a:solidFill>
                  <a:srgbClr val="0000CC"/>
                </a:solidFill>
                <a:latin typeface=".VnTime" pitchFamily="34" charset="0"/>
              </a:rPr>
              <a:t> </a:t>
            </a:r>
            <a:r>
              <a:rPr lang="en-US" sz="2400" b="1" dirty="0" err="1">
                <a:solidFill>
                  <a:srgbClr val="0000CC"/>
                </a:solidFill>
                <a:latin typeface=".VnTime" pitchFamily="34" charset="0"/>
              </a:rPr>
              <a:t>vïng</a:t>
            </a:r>
            <a:r>
              <a:rPr lang="en-US" sz="2400" b="1" dirty="0">
                <a:solidFill>
                  <a:srgbClr val="0000CC"/>
                </a:solidFill>
                <a:latin typeface=".VnTime" pitchFamily="34" charset="0"/>
              </a:rPr>
              <a:t> </a:t>
            </a:r>
            <a:r>
              <a:rPr lang="en-US" sz="2400" b="1" dirty="0" err="1">
                <a:solidFill>
                  <a:srgbClr val="0000CC"/>
                </a:solidFill>
                <a:latin typeface=".VnTime" pitchFamily="34" charset="0"/>
              </a:rPr>
              <a:t>biÓn</a:t>
            </a:r>
            <a:r>
              <a:rPr lang="en-US" sz="2400" b="1" dirty="0">
                <a:solidFill>
                  <a:srgbClr val="0000CC"/>
                </a:solidFill>
                <a:latin typeface=".VnTime" pitchFamily="34" charset="0"/>
              </a:rPr>
              <a:t>, </a:t>
            </a:r>
            <a:r>
              <a:rPr lang="en-US" sz="2400" b="1" dirty="0" err="1">
                <a:solidFill>
                  <a:srgbClr val="0000CC"/>
                </a:solidFill>
                <a:latin typeface=".VnTime" pitchFamily="34" charset="0"/>
              </a:rPr>
              <a:t>mét</a:t>
            </a:r>
            <a:r>
              <a:rPr lang="en-US" sz="2400" b="1" dirty="0">
                <a:solidFill>
                  <a:srgbClr val="0000CC"/>
                </a:solidFill>
                <a:latin typeface=".VnTime" pitchFamily="34" charset="0"/>
              </a:rPr>
              <a:t> </a:t>
            </a:r>
            <a:r>
              <a:rPr lang="en-US" sz="2400" b="1" dirty="0" err="1">
                <a:solidFill>
                  <a:srgbClr val="0000CC"/>
                </a:solidFill>
                <a:latin typeface=".VnTime" pitchFamily="34" charset="0"/>
              </a:rPr>
              <a:t>dßng</a:t>
            </a:r>
            <a:r>
              <a:rPr lang="en-US" sz="2400" b="1" dirty="0">
                <a:solidFill>
                  <a:srgbClr val="0000CC"/>
                </a:solidFill>
                <a:latin typeface=".VnTime" pitchFamily="34" charset="0"/>
              </a:rPr>
              <a:t> </a:t>
            </a:r>
            <a:r>
              <a:rPr lang="en-US" sz="2400" b="1" dirty="0" err="1">
                <a:solidFill>
                  <a:srgbClr val="0000CC"/>
                </a:solidFill>
                <a:latin typeface=".VnTime" pitchFamily="34" charset="0"/>
              </a:rPr>
              <a:t>s«ng</a:t>
            </a:r>
            <a:r>
              <a:rPr lang="en-US" sz="2400" b="1" dirty="0">
                <a:solidFill>
                  <a:srgbClr val="0000CC"/>
                </a:solidFill>
                <a:latin typeface=".VnTime" pitchFamily="34" charset="0"/>
              </a:rPr>
              <a:t>, </a:t>
            </a:r>
            <a:r>
              <a:rPr lang="en-US" sz="2400" b="1" dirty="0" err="1">
                <a:solidFill>
                  <a:srgbClr val="0000CC"/>
                </a:solidFill>
                <a:latin typeface=".VnTime" pitchFamily="34" charset="0"/>
              </a:rPr>
              <a:t>mét</a:t>
            </a:r>
            <a:r>
              <a:rPr lang="en-US" sz="2400" b="1" dirty="0">
                <a:solidFill>
                  <a:srgbClr val="0000CC"/>
                </a:solidFill>
                <a:latin typeface=".VnTime" pitchFamily="34" charset="0"/>
              </a:rPr>
              <a:t> con </a:t>
            </a:r>
            <a:r>
              <a:rPr lang="en-US" sz="2400" b="1" dirty="0" err="1">
                <a:solidFill>
                  <a:srgbClr val="0000CC"/>
                </a:solidFill>
                <a:latin typeface=".VnTime" pitchFamily="34" charset="0"/>
              </a:rPr>
              <a:t>suèi</a:t>
            </a:r>
            <a:endParaRPr lang="en-US" sz="2400" b="1" dirty="0">
              <a:solidFill>
                <a:srgbClr val="0000CC"/>
              </a:solidFill>
              <a:latin typeface=".VnTime" pitchFamily="34" charset="0"/>
            </a:endParaRPr>
          </a:p>
          <a:p>
            <a:pPr algn="ctr"/>
            <a:r>
              <a:rPr lang="en-US" sz="2400" b="1" dirty="0">
                <a:solidFill>
                  <a:srgbClr val="0000CC"/>
                </a:solidFill>
                <a:latin typeface=".VnTime" pitchFamily="34" charset="0"/>
              </a:rPr>
              <a:t> hay </a:t>
            </a:r>
            <a:r>
              <a:rPr lang="en-US" sz="2400" b="1" dirty="0" err="1">
                <a:solidFill>
                  <a:srgbClr val="0000CC"/>
                </a:solidFill>
                <a:latin typeface=".VnTime" pitchFamily="34" charset="0"/>
              </a:rPr>
              <a:t>mét</a:t>
            </a:r>
            <a:r>
              <a:rPr lang="en-US" sz="2400" b="1" dirty="0">
                <a:solidFill>
                  <a:srgbClr val="0000CC"/>
                </a:solidFill>
                <a:latin typeface=".VnTime" pitchFamily="34" charset="0"/>
              </a:rPr>
              <a:t> </a:t>
            </a:r>
            <a:r>
              <a:rPr lang="en-US" sz="2400" b="1" dirty="0" err="1">
                <a:solidFill>
                  <a:srgbClr val="0000CC"/>
                </a:solidFill>
                <a:latin typeface=".VnTime" pitchFamily="34" charset="0"/>
              </a:rPr>
              <a:t>hå</a:t>
            </a:r>
            <a:r>
              <a:rPr lang="en-US" sz="2400" b="1" dirty="0">
                <a:solidFill>
                  <a:srgbClr val="0000CC"/>
                </a:solidFill>
                <a:latin typeface=".VnTime" pitchFamily="34" charset="0"/>
              </a:rPr>
              <a:t> </a:t>
            </a:r>
            <a:r>
              <a:rPr lang="en-US" sz="2400" b="1" dirty="0" err="1" smtClean="0">
                <a:solidFill>
                  <a:srgbClr val="0000CC"/>
                </a:solidFill>
                <a:latin typeface="Times New Roman" pitchFamily="18" charset="0"/>
                <a:cs typeface="Times New Roman" pitchFamily="18" charset="0"/>
              </a:rPr>
              <a:t>nướ­c</a:t>
            </a:r>
            <a:r>
              <a:rPr lang="en-US" sz="2400" b="1" dirty="0">
                <a:solidFill>
                  <a:srgbClr val="0000CC"/>
                </a:solidFill>
                <a:latin typeface=".VnTime"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box(in)">
                                      <p:cBhvr>
                                        <p:cTn id="7" dur="500"/>
                                        <p:tgtEl>
                                          <p:spTgt spid="153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5370"/>
                                        </p:tgtEl>
                                        <p:attrNameLst>
                                          <p:attrName>style.visibility</p:attrName>
                                        </p:attrNameLst>
                                      </p:cBhvr>
                                      <p:to>
                                        <p:strVal val="visible"/>
                                      </p:to>
                                    </p:set>
                                    <p:animEffect transition="in" filter="barn(inHorizontal)">
                                      <p:cBhvr>
                                        <p:cTn id="12"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P spid="153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1000"/>
            <a:ext cx="4038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canh biê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38100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dong so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57600"/>
            <a:ext cx="3810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657600"/>
            <a:ext cx="4038600" cy="2759901"/>
          </a:xfrm>
          <a:prstGeom prst="rect">
            <a:avLst/>
          </a:prstGeom>
          <a:solidFill>
            <a:srgbClr val="0000CC"/>
          </a:solidFill>
          <a:ln w="38100">
            <a:solidFill>
              <a:srgbClr val="000000"/>
            </a:solidFill>
            <a:miter lim="800000"/>
            <a:headEnd/>
            <a:tailEnd/>
          </a:ln>
        </p:spPr>
      </p:pic>
      <p:pic>
        <p:nvPicPr>
          <p:cNvPr id="6"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2971800" y="91757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447800" y="10668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66800" y="9144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2590800" y="8382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905000" y="8382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p:cTn id="22" dur="500" fill="hold"/>
                                        <p:tgtEl>
                                          <p:spTgt spid="2052"/>
                                        </p:tgtEl>
                                        <p:attrNameLst>
                                          <p:attrName>ppt_w</p:attrName>
                                        </p:attrNameLst>
                                      </p:cBhvr>
                                      <p:tavLst>
                                        <p:tav tm="0">
                                          <p:val>
                                            <p:fltVal val="0"/>
                                          </p:val>
                                        </p:tav>
                                        <p:tav tm="100000">
                                          <p:val>
                                            <p:strVal val="#ppt_w"/>
                                          </p:val>
                                        </p:tav>
                                      </p:tavLst>
                                    </p:anim>
                                    <p:anim calcmode="lin" valueType="num">
                                      <p:cBhvr>
                                        <p:cTn id="23" dur="500" fill="hold"/>
                                        <p:tgtEl>
                                          <p:spTgt spid="2052"/>
                                        </p:tgtEl>
                                        <p:attrNameLst>
                                          <p:attrName>ppt_h</p:attrName>
                                        </p:attrNameLst>
                                      </p:cBhvr>
                                      <p:tavLst>
                                        <p:tav tm="0">
                                          <p:val>
                                            <p:fltVal val="0"/>
                                          </p:val>
                                        </p:tav>
                                        <p:tav tm="100000">
                                          <p:val>
                                            <p:strVal val="#ppt_h"/>
                                          </p:val>
                                        </p:tav>
                                      </p:tavLst>
                                    </p:anim>
                                    <p:animEffect transition="in" filter="fade">
                                      <p:cBhvr>
                                        <p:cTn id="24" dur="500"/>
                                        <p:tgtEl>
                                          <p:spTgt spid="2052"/>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xtured">
  <a:themeElements>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s>
            <a:gs pos="100000">
              <a:schemeClr val="bg1"/>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chemeClr val="accent1"/>
            </a:gs>
            <a:gs pos="100000">
              <a:schemeClr val="bg1"/>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907</TotalTime>
  <Words>1561</Words>
  <Application>Microsoft Office PowerPoint</Application>
  <PresentationFormat>On-screen Show (4:3)</PresentationFormat>
  <Paragraphs>86</Paragraphs>
  <Slides>15</Slides>
  <Notes>5</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.VnTime</vt:lpstr>
      <vt:lpstr>.VnTimeH</vt:lpstr>
      <vt:lpstr>Arial</vt:lpstr>
      <vt:lpstr>Tahoma</vt:lpstr>
      <vt:lpstr>Times New Roman</vt:lpstr>
      <vt:lpstr>VNI-Lydi</vt:lpstr>
      <vt:lpstr>Wingdings</vt:lpstr>
      <vt:lpstr>Textured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vt:lpstr>
      <vt:lpstr>PowerPoint Presentation</vt:lpstr>
      <vt:lpstr>PowerPoint Presentation</vt:lpstr>
      <vt:lpstr>PowerPoint Presentation</vt:lpstr>
    </vt:vector>
  </TitlesOfParts>
  <Company>QTKD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LY HUNG</dc:creator>
  <cp:lastModifiedBy>Admin</cp:lastModifiedBy>
  <cp:revision>59</cp:revision>
  <dcterms:created xsi:type="dcterms:W3CDTF">2009-07-02T05:12:36Z</dcterms:created>
  <dcterms:modified xsi:type="dcterms:W3CDTF">2023-10-06T07:41:46Z</dcterms:modified>
</cp:coreProperties>
</file>