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4"/>
  </p:notesMasterIdLst>
  <p:sldIdLst>
    <p:sldId id="266" r:id="rId3"/>
    <p:sldId id="258" r:id="rId4"/>
    <p:sldId id="271" r:id="rId5"/>
    <p:sldId id="273" r:id="rId6"/>
    <p:sldId id="256" r:id="rId7"/>
    <p:sldId id="274" r:id="rId8"/>
    <p:sldId id="257" r:id="rId9"/>
    <p:sldId id="259" r:id="rId10"/>
    <p:sldId id="263" r:id="rId11"/>
    <p:sldId id="275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5ECB2"/>
    <a:srgbClr val="008000"/>
    <a:srgbClr val="E3BBDE"/>
    <a:srgbClr val="663300"/>
    <a:srgbClr val="660066"/>
    <a:srgbClr val="000066"/>
    <a:srgbClr val="0033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0618" autoAdjust="0"/>
  </p:normalViewPr>
  <p:slideViewPr>
    <p:cSldViewPr>
      <p:cViewPr varScale="1">
        <p:scale>
          <a:sx n="67" d="100"/>
          <a:sy n="67" d="100"/>
        </p:scale>
        <p:origin x="15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0AB18-C8D2-4E35-8872-05C9D7AFCEA1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8932-C7F0-43A9-9F1B-5BD1720F4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04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ab5bfae178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ab5bfae178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a24d75da4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a24d75da4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ga24d75da4c_1_4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3" name="Google Shape;813;ga24d75da4c_1_4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A4012-491C-4040-BC18-4CA1C55E4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7928D-57BE-45D8-A9E3-4AE9DAC0D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374E5-E06F-4797-B274-A7FA6C16E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219002"/>
            <a:ext cx="9555239" cy="7148876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344717"/>
            <a:ext cx="66675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4319667"/>
            <a:ext cx="2743200" cy="11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906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601400" y="3247533"/>
            <a:ext cx="594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45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None/>
              <a:defRPr sz="3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381400" y="4211333"/>
            <a:ext cx="4381200" cy="5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3932700" y="2061033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64933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720000" y="643572"/>
            <a:ext cx="7704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96225" y="1714500"/>
            <a:ext cx="7151400" cy="4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3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506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1388100" y="1516600"/>
            <a:ext cx="6367800" cy="38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8003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07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3"/>
          <p:cNvSpPr txBox="1">
            <a:spLocks noGrp="1"/>
          </p:cNvSpPr>
          <p:nvPr>
            <p:ph type="title"/>
          </p:nvPr>
        </p:nvSpPr>
        <p:spPr>
          <a:xfrm>
            <a:off x="720000" y="643572"/>
            <a:ext cx="7704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2515650" y="2069067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2"/>
          </p:nvPr>
        </p:nvSpPr>
        <p:spPr>
          <a:xfrm>
            <a:off x="6225925" y="2069067"/>
            <a:ext cx="11751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3"/>
          </p:nvPr>
        </p:nvSpPr>
        <p:spPr>
          <a:xfrm>
            <a:off x="6225925" y="2778665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4"/>
          </p:nvPr>
        </p:nvSpPr>
        <p:spPr>
          <a:xfrm>
            <a:off x="2515650" y="2778665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5"/>
          </p:nvPr>
        </p:nvSpPr>
        <p:spPr>
          <a:xfrm>
            <a:off x="2515650" y="4193867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subTitle" idx="6"/>
          </p:nvPr>
        </p:nvSpPr>
        <p:spPr>
          <a:xfrm>
            <a:off x="6225925" y="4193867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800"/>
              <a:buFont typeface="Patrick Hand SC"/>
              <a:buNone/>
              <a:defRPr sz="18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7"/>
          </p:nvPr>
        </p:nvSpPr>
        <p:spPr>
          <a:xfrm>
            <a:off x="6225925" y="4903465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8"/>
          </p:nvPr>
        </p:nvSpPr>
        <p:spPr>
          <a:xfrm>
            <a:off x="2515650" y="4903465"/>
            <a:ext cx="17883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9" hasCustomPrompt="1"/>
          </p:nvPr>
        </p:nvSpPr>
        <p:spPr>
          <a:xfrm>
            <a:off x="1129775" y="2239833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3" hasCustomPrompt="1"/>
          </p:nvPr>
        </p:nvSpPr>
        <p:spPr>
          <a:xfrm>
            <a:off x="4842075" y="2239917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4" hasCustomPrompt="1"/>
          </p:nvPr>
        </p:nvSpPr>
        <p:spPr>
          <a:xfrm>
            <a:off x="1129775" y="4335417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5" hasCustomPrompt="1"/>
          </p:nvPr>
        </p:nvSpPr>
        <p:spPr>
          <a:xfrm>
            <a:off x="4842075" y="4335417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7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None/>
              <a:defRPr sz="5000">
                <a:solidFill>
                  <a:schemeClr val="accent4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381631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title"/>
          </p:nvPr>
        </p:nvSpPr>
        <p:spPr>
          <a:xfrm>
            <a:off x="1962150" y="643572"/>
            <a:ext cx="52197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978900" y="22232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2"/>
          </p:nvPr>
        </p:nvSpPr>
        <p:spPr>
          <a:xfrm>
            <a:off x="978900" y="30107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ubTitle" idx="3"/>
          </p:nvPr>
        </p:nvSpPr>
        <p:spPr>
          <a:xfrm>
            <a:off x="6297300" y="22232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4"/>
          </p:nvPr>
        </p:nvSpPr>
        <p:spPr>
          <a:xfrm>
            <a:off x="6297300" y="30107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5"/>
          </p:nvPr>
        </p:nvSpPr>
        <p:spPr>
          <a:xfrm>
            <a:off x="3638099" y="22232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6"/>
          </p:nvPr>
        </p:nvSpPr>
        <p:spPr>
          <a:xfrm>
            <a:off x="3638101" y="30107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ubTitle" idx="7"/>
          </p:nvPr>
        </p:nvSpPr>
        <p:spPr>
          <a:xfrm>
            <a:off x="978900" y="41221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ubTitle" idx="8"/>
          </p:nvPr>
        </p:nvSpPr>
        <p:spPr>
          <a:xfrm>
            <a:off x="978900" y="49096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9"/>
          </p:nvPr>
        </p:nvSpPr>
        <p:spPr>
          <a:xfrm>
            <a:off x="6297300" y="41221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subTitle" idx="13"/>
          </p:nvPr>
        </p:nvSpPr>
        <p:spPr>
          <a:xfrm>
            <a:off x="6297300" y="49096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4"/>
          </p:nvPr>
        </p:nvSpPr>
        <p:spPr>
          <a:xfrm>
            <a:off x="3638099" y="41221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ct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ubTitle" idx="15"/>
          </p:nvPr>
        </p:nvSpPr>
        <p:spPr>
          <a:xfrm>
            <a:off x="3638101" y="49096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6335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720150" y="593367"/>
            <a:ext cx="77037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996225" y="3446767"/>
            <a:ext cx="4275300" cy="5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2"/>
          </p:nvPr>
        </p:nvSpPr>
        <p:spPr>
          <a:xfrm>
            <a:off x="996225" y="4047639"/>
            <a:ext cx="3583500" cy="5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368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E1CAC-4A0B-44CE-B442-6D77BD57D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720100" y="593367"/>
            <a:ext cx="7704000" cy="15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ubTitle" idx="1"/>
          </p:nvPr>
        </p:nvSpPr>
        <p:spPr>
          <a:xfrm>
            <a:off x="996225" y="2837167"/>
            <a:ext cx="41640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2"/>
          </p:nvPr>
        </p:nvSpPr>
        <p:spPr>
          <a:xfrm>
            <a:off x="996225" y="3775800"/>
            <a:ext cx="3404700" cy="910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07787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1962150" y="643572"/>
            <a:ext cx="52197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ubTitle" idx="1"/>
          </p:nvPr>
        </p:nvSpPr>
        <p:spPr>
          <a:xfrm>
            <a:off x="1061850" y="21216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subTitle" idx="2"/>
          </p:nvPr>
        </p:nvSpPr>
        <p:spPr>
          <a:xfrm>
            <a:off x="1061850" y="29091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ubTitle" idx="3"/>
          </p:nvPr>
        </p:nvSpPr>
        <p:spPr>
          <a:xfrm>
            <a:off x="6532649" y="21216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r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subTitle" idx="4"/>
          </p:nvPr>
        </p:nvSpPr>
        <p:spPr>
          <a:xfrm>
            <a:off x="6532651" y="29091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subTitle" idx="5"/>
          </p:nvPr>
        </p:nvSpPr>
        <p:spPr>
          <a:xfrm>
            <a:off x="1061850" y="40586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6"/>
          </p:nvPr>
        </p:nvSpPr>
        <p:spPr>
          <a:xfrm>
            <a:off x="1061850" y="48461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ubTitle" idx="7"/>
          </p:nvPr>
        </p:nvSpPr>
        <p:spPr>
          <a:xfrm>
            <a:off x="6532649" y="4058667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b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ubTitle" idx="8"/>
          </p:nvPr>
        </p:nvSpPr>
        <p:spPr>
          <a:xfrm>
            <a:off x="6532651" y="4846133"/>
            <a:ext cx="1732200" cy="7636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algn="r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r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r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r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r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r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r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r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2376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7"/>
          <p:cNvSpPr txBox="1">
            <a:spLocks noGrp="1"/>
          </p:cNvSpPr>
          <p:nvPr>
            <p:ph type="subTitle" idx="1"/>
          </p:nvPr>
        </p:nvSpPr>
        <p:spPr>
          <a:xfrm>
            <a:off x="3128550" y="2783173"/>
            <a:ext cx="2886900" cy="1370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7"/>
          <p:cNvSpPr txBox="1">
            <a:spLocks noGrp="1"/>
          </p:cNvSpPr>
          <p:nvPr>
            <p:ph type="title"/>
          </p:nvPr>
        </p:nvSpPr>
        <p:spPr>
          <a:xfrm>
            <a:off x="3000150" y="673500"/>
            <a:ext cx="3143700" cy="1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500"/>
              <a:buNone/>
              <a:defRPr sz="7500"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132" name="Google Shape;132;p27"/>
          <p:cNvSpPr txBox="1">
            <a:spLocks noGrp="1"/>
          </p:cNvSpPr>
          <p:nvPr>
            <p:ph type="subTitle" idx="2"/>
          </p:nvPr>
        </p:nvSpPr>
        <p:spPr>
          <a:xfrm>
            <a:off x="3072000" y="5301984"/>
            <a:ext cx="3000000" cy="482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7"/>
          <p:cNvSpPr txBox="1"/>
          <p:nvPr/>
        </p:nvSpPr>
        <p:spPr>
          <a:xfrm>
            <a:off x="2686250" y="4624981"/>
            <a:ext cx="3771600" cy="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 fontAlgn="auto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 sz="1200" kern="0">
                <a:solidFill>
                  <a:srgbClr val="485058"/>
                </a:solidFill>
                <a:latin typeface="Patrick Hand"/>
                <a:ea typeface="Patrick Hand"/>
                <a:cs typeface="Patrick Hand"/>
                <a:sym typeface="Patrick Hand"/>
              </a:rPr>
              <a:t>CREDITS: This presentation template was created by </a:t>
            </a:r>
            <a:r>
              <a:rPr lang="en-GB" sz="1200" b="1" kern="0">
                <a:solidFill>
                  <a:srgbClr val="485058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-GB" sz="1200" kern="0">
                <a:solidFill>
                  <a:srgbClr val="485058"/>
                </a:solidFill>
                <a:latin typeface="Patrick Hand"/>
                <a:ea typeface="Patrick Hand"/>
                <a:cs typeface="Patrick Hand"/>
                <a:sym typeface="Patrick Hand"/>
              </a:rPr>
              <a:t>, including icons by </a:t>
            </a:r>
            <a:r>
              <a:rPr lang="en-GB" sz="1200" b="1" kern="0">
                <a:solidFill>
                  <a:srgbClr val="485058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-GB" sz="1200" kern="0">
                <a:solidFill>
                  <a:srgbClr val="485058"/>
                </a:solidFill>
                <a:latin typeface="Patrick Hand"/>
                <a:ea typeface="Patrick Hand"/>
                <a:cs typeface="Patrick Hand"/>
                <a:sym typeface="Patrick Hand"/>
              </a:rPr>
              <a:t>, infographics &amp; images by </a:t>
            </a:r>
            <a:r>
              <a:rPr lang="en-GB" sz="1200" b="1" kern="0">
                <a:solidFill>
                  <a:srgbClr val="485058"/>
                </a:solidFill>
                <a:uFill>
                  <a:noFill/>
                </a:uFill>
                <a:latin typeface="Patrick Hand"/>
                <a:ea typeface="Patrick Hand"/>
                <a:cs typeface="Patrick Hand"/>
                <a:sym typeface="Patrick Han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 kern="0">
              <a:solidFill>
                <a:srgbClr val="485058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  <p:extLst>
      <p:ext uri="{BB962C8B-B14F-4D97-AF65-F5344CB8AC3E}">
        <p14:creationId xmlns:p14="http://schemas.microsoft.com/office/powerpoint/2010/main" val="247842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4F312-97F8-47A2-842C-767E01FA8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01C3A-EDFF-4E7C-AA00-2313D66C1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572DF-1B6C-4A51-8A22-F0F8B361E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22029-3D06-4149-A184-004FB99DD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3B9A1-BFFE-4162-8134-2B33B53EF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AADD2-2A2E-4E73-B872-8B735006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F129-ACC1-4A18-9024-8C49EDC30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F7331C9-1502-466F-B7BB-90C0038D5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93367"/>
            <a:ext cx="770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536633"/>
            <a:ext cx="7704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219002"/>
            <a:ext cx="9555239" cy="7148876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41074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/>
          <p:nvPr/>
        </p:nvSpPr>
        <p:spPr>
          <a:xfrm>
            <a:off x="8267609" y="3567539"/>
            <a:ext cx="313875" cy="433167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2" name="Google Shape;152;p33"/>
          <p:cNvSpPr/>
          <p:nvPr/>
        </p:nvSpPr>
        <p:spPr>
          <a:xfrm>
            <a:off x="557800" y="5427890"/>
            <a:ext cx="283550" cy="575433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53" name="Google Shape;153;p33"/>
          <p:cNvSpPr/>
          <p:nvPr/>
        </p:nvSpPr>
        <p:spPr>
          <a:xfrm>
            <a:off x="8596463" y="6104084"/>
            <a:ext cx="297150" cy="435933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433767"/>
            <a:ext cx="741250" cy="1056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91875" y="5649473"/>
            <a:ext cx="956750" cy="738633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575600" y="3429000"/>
            <a:ext cx="1767550" cy="32976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6368425" y="4236651"/>
            <a:ext cx="2372800" cy="2411500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endParaRPr sz="1400" kern="0">
                    <a:solidFill>
                      <a:srgbClr val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Font typeface="Arial"/>
                      <a:buNone/>
                    </a:pPr>
                    <a:endParaRPr sz="1400" kern="0">
                      <a:solidFill>
                        <a:srgbClr val="000000"/>
                      </a:solidFill>
                      <a:latin typeface="Arial"/>
                      <a:cs typeface="Arial"/>
                      <a:sym typeface="Arial"/>
                    </a:endParaRPr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kern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62" name="Google Shape;262;p33"/>
          <p:cNvSpPr/>
          <p:nvPr/>
        </p:nvSpPr>
        <p:spPr>
          <a:xfrm>
            <a:off x="2567004" y="4102900"/>
            <a:ext cx="4009992" cy="171605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263" name="Google Shape;263;p33"/>
          <p:cNvGrpSpPr/>
          <p:nvPr/>
        </p:nvGrpSpPr>
        <p:grpSpPr>
          <a:xfrm>
            <a:off x="41963" y="332168"/>
            <a:ext cx="608900" cy="543333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47" y="961106"/>
            <a:ext cx="475525" cy="383633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6279135"/>
            <a:ext cx="643950" cy="260900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26" name="Text Box 6">
            <a:extLst>
              <a:ext uri="{FF2B5EF4-FFF2-40B4-BE49-F238E27FC236}">
                <a16:creationId xmlns:a16="http://schemas.microsoft.com/office/drawing/2014/main" id="{D39B87C2-7721-45C1-AE38-8425B5A5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826" y="2071427"/>
            <a:ext cx="712569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66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66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66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66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sz="6600" b="1" dirty="0">
              <a:ln w="11430">
                <a:noFill/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F4C70BC-FDA1-45DC-B574-B641E08B1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050" y="927219"/>
            <a:ext cx="6667500" cy="11124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CHÍNH TẢ</a:t>
            </a:r>
          </a:p>
        </p:txBody>
      </p:sp>
    </p:spTree>
    <p:extLst>
      <p:ext uri="{BB962C8B-B14F-4D97-AF65-F5344CB8AC3E}">
        <p14:creationId xmlns:p14="http://schemas.microsoft.com/office/powerpoint/2010/main" val="277357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1858;p68"/>
          <p:cNvGrpSpPr/>
          <p:nvPr/>
        </p:nvGrpSpPr>
        <p:grpSpPr>
          <a:xfrm>
            <a:off x="7730401" y="3743334"/>
            <a:ext cx="1240625" cy="2761100"/>
            <a:chOff x="6173825" y="955750"/>
            <a:chExt cx="1840775" cy="3093225"/>
          </a:xfrm>
        </p:grpSpPr>
        <p:sp>
          <p:nvSpPr>
            <p:cNvPr id="12" name="Google Shape;1859;p68"/>
            <p:cNvSpPr/>
            <p:nvPr/>
          </p:nvSpPr>
          <p:spPr>
            <a:xfrm>
              <a:off x="6328625" y="1196525"/>
              <a:ext cx="585925" cy="637525"/>
            </a:xfrm>
            <a:custGeom>
              <a:avLst/>
              <a:gdLst/>
              <a:ahLst/>
              <a:cxnLst/>
              <a:rect l="l" t="t" r="r" b="b"/>
              <a:pathLst>
                <a:path w="23437" h="25501" extrusionOk="0">
                  <a:moveTo>
                    <a:pt x="11505" y="1"/>
                  </a:moveTo>
                  <a:cubicBezTo>
                    <a:pt x="12121" y="1"/>
                    <a:pt x="12738" y="24"/>
                    <a:pt x="13355" y="48"/>
                  </a:cubicBezTo>
                  <a:cubicBezTo>
                    <a:pt x="15395" y="143"/>
                    <a:pt x="17340" y="973"/>
                    <a:pt x="18787" y="2396"/>
                  </a:cubicBezTo>
                  <a:cubicBezTo>
                    <a:pt x="19617" y="3132"/>
                    <a:pt x="20353" y="3962"/>
                    <a:pt x="20993" y="4863"/>
                  </a:cubicBezTo>
                  <a:cubicBezTo>
                    <a:pt x="22226" y="6476"/>
                    <a:pt x="23009" y="8398"/>
                    <a:pt x="23270" y="10414"/>
                  </a:cubicBezTo>
                  <a:cubicBezTo>
                    <a:pt x="23413" y="11600"/>
                    <a:pt x="23436" y="12810"/>
                    <a:pt x="23341" y="14020"/>
                  </a:cubicBezTo>
                  <a:cubicBezTo>
                    <a:pt x="23318" y="14494"/>
                    <a:pt x="23270" y="14945"/>
                    <a:pt x="23199" y="15419"/>
                  </a:cubicBezTo>
                  <a:cubicBezTo>
                    <a:pt x="23057" y="15965"/>
                    <a:pt x="22867" y="16510"/>
                    <a:pt x="22630" y="17032"/>
                  </a:cubicBezTo>
                  <a:cubicBezTo>
                    <a:pt x="22013" y="18455"/>
                    <a:pt x="21183" y="19784"/>
                    <a:pt x="20163" y="20970"/>
                  </a:cubicBezTo>
                  <a:cubicBezTo>
                    <a:pt x="19190" y="22108"/>
                    <a:pt x="18075" y="23081"/>
                    <a:pt x="16818" y="23911"/>
                  </a:cubicBezTo>
                  <a:cubicBezTo>
                    <a:pt x="16296" y="24220"/>
                    <a:pt x="15751" y="24504"/>
                    <a:pt x="15181" y="24741"/>
                  </a:cubicBezTo>
                  <a:cubicBezTo>
                    <a:pt x="14920" y="24884"/>
                    <a:pt x="14636" y="25002"/>
                    <a:pt x="14375" y="25097"/>
                  </a:cubicBezTo>
                  <a:cubicBezTo>
                    <a:pt x="14161" y="25168"/>
                    <a:pt x="13972" y="25216"/>
                    <a:pt x="13758" y="25240"/>
                  </a:cubicBezTo>
                  <a:cubicBezTo>
                    <a:pt x="13568" y="25240"/>
                    <a:pt x="13379" y="25263"/>
                    <a:pt x="13189" y="25311"/>
                  </a:cubicBezTo>
                  <a:cubicBezTo>
                    <a:pt x="12975" y="25382"/>
                    <a:pt x="12738" y="25406"/>
                    <a:pt x="12501" y="25406"/>
                  </a:cubicBezTo>
                  <a:cubicBezTo>
                    <a:pt x="11884" y="25501"/>
                    <a:pt x="11267" y="25311"/>
                    <a:pt x="10793" y="24908"/>
                  </a:cubicBezTo>
                  <a:cubicBezTo>
                    <a:pt x="10414" y="24647"/>
                    <a:pt x="10010" y="24386"/>
                    <a:pt x="9607" y="24172"/>
                  </a:cubicBezTo>
                  <a:cubicBezTo>
                    <a:pt x="8729" y="23650"/>
                    <a:pt x="7923" y="23010"/>
                    <a:pt x="7235" y="22251"/>
                  </a:cubicBezTo>
                  <a:cubicBezTo>
                    <a:pt x="6049" y="21017"/>
                    <a:pt x="4958" y="19736"/>
                    <a:pt x="3938" y="18361"/>
                  </a:cubicBezTo>
                  <a:cubicBezTo>
                    <a:pt x="3582" y="17886"/>
                    <a:pt x="3274" y="17364"/>
                    <a:pt x="2941" y="16890"/>
                  </a:cubicBezTo>
                  <a:cubicBezTo>
                    <a:pt x="2799" y="16676"/>
                    <a:pt x="2657" y="16463"/>
                    <a:pt x="2491" y="16273"/>
                  </a:cubicBezTo>
                  <a:cubicBezTo>
                    <a:pt x="2396" y="16131"/>
                    <a:pt x="2277" y="16012"/>
                    <a:pt x="2348" y="15822"/>
                  </a:cubicBezTo>
                  <a:cubicBezTo>
                    <a:pt x="2348" y="15704"/>
                    <a:pt x="2325" y="15609"/>
                    <a:pt x="2230" y="15538"/>
                  </a:cubicBezTo>
                  <a:cubicBezTo>
                    <a:pt x="1755" y="15111"/>
                    <a:pt x="1566" y="14542"/>
                    <a:pt x="1328" y="13948"/>
                  </a:cubicBezTo>
                  <a:cubicBezTo>
                    <a:pt x="1257" y="13806"/>
                    <a:pt x="1210" y="13640"/>
                    <a:pt x="1139" y="13474"/>
                  </a:cubicBezTo>
                  <a:cubicBezTo>
                    <a:pt x="973" y="13023"/>
                    <a:pt x="854" y="12549"/>
                    <a:pt x="783" y="12075"/>
                  </a:cubicBezTo>
                  <a:cubicBezTo>
                    <a:pt x="688" y="11055"/>
                    <a:pt x="451" y="10058"/>
                    <a:pt x="95" y="9109"/>
                  </a:cubicBezTo>
                  <a:cubicBezTo>
                    <a:pt x="71" y="9015"/>
                    <a:pt x="48" y="8943"/>
                    <a:pt x="48" y="8849"/>
                  </a:cubicBezTo>
                  <a:cubicBezTo>
                    <a:pt x="0" y="7781"/>
                    <a:pt x="0" y="6737"/>
                    <a:pt x="380" y="5717"/>
                  </a:cubicBezTo>
                  <a:cubicBezTo>
                    <a:pt x="854" y="4508"/>
                    <a:pt x="1637" y="3416"/>
                    <a:pt x="2633" y="2586"/>
                  </a:cubicBezTo>
                  <a:cubicBezTo>
                    <a:pt x="2941" y="2302"/>
                    <a:pt x="3297" y="2064"/>
                    <a:pt x="3629" y="1803"/>
                  </a:cubicBezTo>
                  <a:cubicBezTo>
                    <a:pt x="4341" y="1258"/>
                    <a:pt x="5171" y="878"/>
                    <a:pt x="6049" y="712"/>
                  </a:cubicBezTo>
                  <a:cubicBezTo>
                    <a:pt x="6689" y="522"/>
                    <a:pt x="7330" y="309"/>
                    <a:pt x="8018" y="214"/>
                  </a:cubicBezTo>
                  <a:cubicBezTo>
                    <a:pt x="8777" y="72"/>
                    <a:pt x="9536" y="1"/>
                    <a:pt x="10295" y="1"/>
                  </a:cubicBezTo>
                  <a:lnTo>
                    <a:pt x="115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" name="Google Shape;1860;p68"/>
            <p:cNvSpPr/>
            <p:nvPr/>
          </p:nvSpPr>
          <p:spPr>
            <a:xfrm>
              <a:off x="6940025" y="2538525"/>
              <a:ext cx="719950" cy="593650"/>
            </a:xfrm>
            <a:custGeom>
              <a:avLst/>
              <a:gdLst/>
              <a:ahLst/>
              <a:cxnLst/>
              <a:rect l="l" t="t" r="r" b="b"/>
              <a:pathLst>
                <a:path w="28798" h="23746" extrusionOk="0">
                  <a:moveTo>
                    <a:pt x="4697" y="475"/>
                  </a:moveTo>
                  <a:cubicBezTo>
                    <a:pt x="5646" y="736"/>
                    <a:pt x="6618" y="760"/>
                    <a:pt x="7591" y="546"/>
                  </a:cubicBezTo>
                  <a:cubicBezTo>
                    <a:pt x="8350" y="428"/>
                    <a:pt x="9133" y="262"/>
                    <a:pt x="9868" y="25"/>
                  </a:cubicBezTo>
                  <a:cubicBezTo>
                    <a:pt x="9916" y="1"/>
                    <a:pt x="9987" y="25"/>
                    <a:pt x="10082" y="48"/>
                  </a:cubicBezTo>
                  <a:cubicBezTo>
                    <a:pt x="9892" y="286"/>
                    <a:pt x="9726" y="499"/>
                    <a:pt x="9560" y="713"/>
                  </a:cubicBezTo>
                  <a:cubicBezTo>
                    <a:pt x="9156" y="1187"/>
                    <a:pt x="8777" y="1709"/>
                    <a:pt x="8445" y="2254"/>
                  </a:cubicBezTo>
                  <a:cubicBezTo>
                    <a:pt x="8089" y="2847"/>
                    <a:pt x="7852" y="3488"/>
                    <a:pt x="7757" y="4152"/>
                  </a:cubicBezTo>
                  <a:cubicBezTo>
                    <a:pt x="7591" y="4816"/>
                    <a:pt x="8065" y="5433"/>
                    <a:pt x="8730" y="5480"/>
                  </a:cubicBezTo>
                  <a:cubicBezTo>
                    <a:pt x="9038" y="5504"/>
                    <a:pt x="9370" y="5528"/>
                    <a:pt x="9678" y="5504"/>
                  </a:cubicBezTo>
                  <a:cubicBezTo>
                    <a:pt x="11244" y="5386"/>
                    <a:pt x="12738" y="4840"/>
                    <a:pt x="13996" y="3939"/>
                  </a:cubicBezTo>
                  <a:cubicBezTo>
                    <a:pt x="14256" y="3701"/>
                    <a:pt x="14541" y="3512"/>
                    <a:pt x="14849" y="3369"/>
                  </a:cubicBezTo>
                  <a:cubicBezTo>
                    <a:pt x="14826" y="3701"/>
                    <a:pt x="14778" y="4010"/>
                    <a:pt x="14755" y="4294"/>
                  </a:cubicBezTo>
                  <a:cubicBezTo>
                    <a:pt x="14755" y="4603"/>
                    <a:pt x="14755" y="4887"/>
                    <a:pt x="14731" y="5196"/>
                  </a:cubicBezTo>
                  <a:cubicBezTo>
                    <a:pt x="14707" y="5789"/>
                    <a:pt x="15016" y="6358"/>
                    <a:pt x="15537" y="6690"/>
                  </a:cubicBezTo>
                  <a:cubicBezTo>
                    <a:pt x="15632" y="6785"/>
                    <a:pt x="15775" y="6880"/>
                    <a:pt x="15893" y="6927"/>
                  </a:cubicBezTo>
                  <a:cubicBezTo>
                    <a:pt x="16676" y="7093"/>
                    <a:pt x="17411" y="7141"/>
                    <a:pt x="18099" y="6666"/>
                  </a:cubicBezTo>
                  <a:cubicBezTo>
                    <a:pt x="18502" y="6406"/>
                    <a:pt x="18882" y="6145"/>
                    <a:pt x="19285" y="5860"/>
                  </a:cubicBezTo>
                  <a:cubicBezTo>
                    <a:pt x="19356" y="5979"/>
                    <a:pt x="19428" y="6097"/>
                    <a:pt x="19475" y="6216"/>
                  </a:cubicBezTo>
                  <a:cubicBezTo>
                    <a:pt x="19570" y="6477"/>
                    <a:pt x="19641" y="6738"/>
                    <a:pt x="19712" y="6999"/>
                  </a:cubicBezTo>
                  <a:cubicBezTo>
                    <a:pt x="19902" y="7639"/>
                    <a:pt x="20305" y="8185"/>
                    <a:pt x="20851" y="8588"/>
                  </a:cubicBezTo>
                  <a:cubicBezTo>
                    <a:pt x="21207" y="8873"/>
                    <a:pt x="21705" y="8896"/>
                    <a:pt x="22108" y="8635"/>
                  </a:cubicBezTo>
                  <a:cubicBezTo>
                    <a:pt x="22416" y="8469"/>
                    <a:pt x="22677" y="8208"/>
                    <a:pt x="22891" y="7924"/>
                  </a:cubicBezTo>
                  <a:cubicBezTo>
                    <a:pt x="23223" y="7497"/>
                    <a:pt x="23555" y="7093"/>
                    <a:pt x="23911" y="6690"/>
                  </a:cubicBezTo>
                  <a:cubicBezTo>
                    <a:pt x="24148" y="6406"/>
                    <a:pt x="24456" y="6168"/>
                    <a:pt x="24812" y="6073"/>
                  </a:cubicBezTo>
                  <a:cubicBezTo>
                    <a:pt x="25002" y="6263"/>
                    <a:pt x="25168" y="6477"/>
                    <a:pt x="25358" y="6666"/>
                  </a:cubicBezTo>
                  <a:cubicBezTo>
                    <a:pt x="25690" y="7093"/>
                    <a:pt x="26354" y="7093"/>
                    <a:pt x="26662" y="6666"/>
                  </a:cubicBezTo>
                  <a:cubicBezTo>
                    <a:pt x="26876" y="6429"/>
                    <a:pt x="27042" y="6145"/>
                    <a:pt x="27232" y="5884"/>
                  </a:cubicBezTo>
                  <a:cubicBezTo>
                    <a:pt x="27422" y="5813"/>
                    <a:pt x="27540" y="5907"/>
                    <a:pt x="27635" y="6073"/>
                  </a:cubicBezTo>
                  <a:cubicBezTo>
                    <a:pt x="27872" y="6524"/>
                    <a:pt x="28062" y="6999"/>
                    <a:pt x="28157" y="7497"/>
                  </a:cubicBezTo>
                  <a:cubicBezTo>
                    <a:pt x="28299" y="8351"/>
                    <a:pt x="28465" y="9181"/>
                    <a:pt x="28584" y="10011"/>
                  </a:cubicBezTo>
                  <a:cubicBezTo>
                    <a:pt x="28774" y="11529"/>
                    <a:pt x="28797" y="13071"/>
                    <a:pt x="28631" y="14589"/>
                  </a:cubicBezTo>
                  <a:cubicBezTo>
                    <a:pt x="28560" y="15823"/>
                    <a:pt x="28109" y="17009"/>
                    <a:pt x="27327" y="17981"/>
                  </a:cubicBezTo>
                  <a:cubicBezTo>
                    <a:pt x="26947" y="18456"/>
                    <a:pt x="26568" y="18906"/>
                    <a:pt x="26164" y="19333"/>
                  </a:cubicBezTo>
                  <a:cubicBezTo>
                    <a:pt x="25334" y="20187"/>
                    <a:pt x="24409" y="20875"/>
                    <a:pt x="23365" y="21445"/>
                  </a:cubicBezTo>
                  <a:cubicBezTo>
                    <a:pt x="22796" y="21753"/>
                    <a:pt x="22179" y="22014"/>
                    <a:pt x="21562" y="22251"/>
                  </a:cubicBezTo>
                  <a:cubicBezTo>
                    <a:pt x="21515" y="22251"/>
                    <a:pt x="21420" y="22299"/>
                    <a:pt x="21373" y="22275"/>
                  </a:cubicBezTo>
                  <a:cubicBezTo>
                    <a:pt x="20969" y="22085"/>
                    <a:pt x="20661" y="22322"/>
                    <a:pt x="20424" y="22583"/>
                  </a:cubicBezTo>
                  <a:cubicBezTo>
                    <a:pt x="20187" y="22773"/>
                    <a:pt x="19926" y="22915"/>
                    <a:pt x="19641" y="22986"/>
                  </a:cubicBezTo>
                  <a:cubicBezTo>
                    <a:pt x="17815" y="23508"/>
                    <a:pt x="15941" y="23745"/>
                    <a:pt x="14043" y="23674"/>
                  </a:cubicBezTo>
                  <a:cubicBezTo>
                    <a:pt x="13948" y="23674"/>
                    <a:pt x="13853" y="23651"/>
                    <a:pt x="13782" y="23674"/>
                  </a:cubicBezTo>
                  <a:cubicBezTo>
                    <a:pt x="12311" y="23698"/>
                    <a:pt x="10864" y="23413"/>
                    <a:pt x="9489" y="22844"/>
                  </a:cubicBezTo>
                  <a:cubicBezTo>
                    <a:pt x="8967" y="22654"/>
                    <a:pt x="8421" y="22465"/>
                    <a:pt x="7899" y="22251"/>
                  </a:cubicBezTo>
                  <a:cubicBezTo>
                    <a:pt x="7686" y="22156"/>
                    <a:pt x="7520" y="22038"/>
                    <a:pt x="7330" y="21943"/>
                  </a:cubicBezTo>
                  <a:cubicBezTo>
                    <a:pt x="7211" y="21872"/>
                    <a:pt x="7069" y="21800"/>
                    <a:pt x="6927" y="21753"/>
                  </a:cubicBezTo>
                  <a:cubicBezTo>
                    <a:pt x="5243" y="21160"/>
                    <a:pt x="3701" y="20187"/>
                    <a:pt x="2420" y="18954"/>
                  </a:cubicBezTo>
                  <a:cubicBezTo>
                    <a:pt x="1732" y="18313"/>
                    <a:pt x="1186" y="17531"/>
                    <a:pt x="878" y="16653"/>
                  </a:cubicBezTo>
                  <a:cubicBezTo>
                    <a:pt x="759" y="16321"/>
                    <a:pt x="688" y="15989"/>
                    <a:pt x="617" y="15657"/>
                  </a:cubicBezTo>
                  <a:cubicBezTo>
                    <a:pt x="475" y="14826"/>
                    <a:pt x="309" y="13996"/>
                    <a:pt x="166" y="13166"/>
                  </a:cubicBezTo>
                  <a:cubicBezTo>
                    <a:pt x="0" y="11933"/>
                    <a:pt x="48" y="10675"/>
                    <a:pt x="332" y="9489"/>
                  </a:cubicBezTo>
                  <a:cubicBezTo>
                    <a:pt x="570" y="8446"/>
                    <a:pt x="783" y="7402"/>
                    <a:pt x="1091" y="6382"/>
                  </a:cubicBezTo>
                  <a:cubicBezTo>
                    <a:pt x="1566" y="4959"/>
                    <a:pt x="2111" y="3535"/>
                    <a:pt x="3060" y="2349"/>
                  </a:cubicBezTo>
                  <a:cubicBezTo>
                    <a:pt x="3250" y="2112"/>
                    <a:pt x="3416" y="1875"/>
                    <a:pt x="3582" y="1614"/>
                  </a:cubicBezTo>
                  <a:cubicBezTo>
                    <a:pt x="3701" y="1400"/>
                    <a:pt x="3843" y="1187"/>
                    <a:pt x="4009" y="997"/>
                  </a:cubicBezTo>
                  <a:cubicBezTo>
                    <a:pt x="4223" y="807"/>
                    <a:pt x="4460" y="641"/>
                    <a:pt x="4697" y="475"/>
                  </a:cubicBezTo>
                  <a:close/>
                  <a:moveTo>
                    <a:pt x="6144" y="13901"/>
                  </a:moveTo>
                  <a:cubicBezTo>
                    <a:pt x="6144" y="13806"/>
                    <a:pt x="6168" y="13617"/>
                    <a:pt x="6168" y="13451"/>
                  </a:cubicBezTo>
                  <a:cubicBezTo>
                    <a:pt x="6191" y="13024"/>
                    <a:pt x="6215" y="12573"/>
                    <a:pt x="6215" y="12122"/>
                  </a:cubicBezTo>
                  <a:cubicBezTo>
                    <a:pt x="6215" y="11956"/>
                    <a:pt x="6120" y="11814"/>
                    <a:pt x="5978" y="11790"/>
                  </a:cubicBezTo>
                  <a:cubicBezTo>
                    <a:pt x="5812" y="11719"/>
                    <a:pt x="5622" y="11790"/>
                    <a:pt x="5527" y="11956"/>
                  </a:cubicBezTo>
                  <a:cubicBezTo>
                    <a:pt x="5266" y="12312"/>
                    <a:pt x="5100" y="12739"/>
                    <a:pt x="5077" y="13190"/>
                  </a:cubicBezTo>
                  <a:lnTo>
                    <a:pt x="5077" y="15538"/>
                  </a:lnTo>
                  <a:cubicBezTo>
                    <a:pt x="5077" y="15728"/>
                    <a:pt x="5100" y="15894"/>
                    <a:pt x="5124" y="16060"/>
                  </a:cubicBezTo>
                  <a:cubicBezTo>
                    <a:pt x="5337" y="17317"/>
                    <a:pt x="6073" y="18408"/>
                    <a:pt x="7140" y="19096"/>
                  </a:cubicBezTo>
                  <a:cubicBezTo>
                    <a:pt x="8089" y="19689"/>
                    <a:pt x="9085" y="20187"/>
                    <a:pt x="10105" y="20567"/>
                  </a:cubicBezTo>
                  <a:cubicBezTo>
                    <a:pt x="11149" y="20970"/>
                    <a:pt x="12240" y="21207"/>
                    <a:pt x="13331" y="21279"/>
                  </a:cubicBezTo>
                  <a:cubicBezTo>
                    <a:pt x="13877" y="21350"/>
                    <a:pt x="14446" y="21279"/>
                    <a:pt x="14968" y="21112"/>
                  </a:cubicBezTo>
                  <a:cubicBezTo>
                    <a:pt x="15680" y="20875"/>
                    <a:pt x="16391" y="20543"/>
                    <a:pt x="17032" y="20164"/>
                  </a:cubicBezTo>
                  <a:cubicBezTo>
                    <a:pt x="17720" y="19760"/>
                    <a:pt x="18242" y="19120"/>
                    <a:pt x="18526" y="18385"/>
                  </a:cubicBezTo>
                  <a:cubicBezTo>
                    <a:pt x="18574" y="18266"/>
                    <a:pt x="18550" y="18124"/>
                    <a:pt x="18479" y="18029"/>
                  </a:cubicBezTo>
                  <a:cubicBezTo>
                    <a:pt x="18289" y="17720"/>
                    <a:pt x="18004" y="17744"/>
                    <a:pt x="17743" y="18052"/>
                  </a:cubicBezTo>
                  <a:cubicBezTo>
                    <a:pt x="17222" y="18669"/>
                    <a:pt x="16581" y="19167"/>
                    <a:pt x="15846" y="19499"/>
                  </a:cubicBezTo>
                  <a:cubicBezTo>
                    <a:pt x="15514" y="19666"/>
                    <a:pt x="15182" y="19808"/>
                    <a:pt x="14849" y="19950"/>
                  </a:cubicBezTo>
                  <a:cubicBezTo>
                    <a:pt x="14660" y="20021"/>
                    <a:pt x="14446" y="20069"/>
                    <a:pt x="14256" y="20116"/>
                  </a:cubicBezTo>
                  <a:cubicBezTo>
                    <a:pt x="13426" y="20211"/>
                    <a:pt x="12572" y="20140"/>
                    <a:pt x="11789" y="19879"/>
                  </a:cubicBezTo>
                  <a:cubicBezTo>
                    <a:pt x="10532" y="19547"/>
                    <a:pt x="9323" y="19049"/>
                    <a:pt x="8208" y="18408"/>
                  </a:cubicBezTo>
                  <a:cubicBezTo>
                    <a:pt x="7899" y="18242"/>
                    <a:pt x="7591" y="18029"/>
                    <a:pt x="7330" y="17792"/>
                  </a:cubicBezTo>
                  <a:cubicBezTo>
                    <a:pt x="6642" y="17199"/>
                    <a:pt x="6239" y="16345"/>
                    <a:pt x="6215" y="15419"/>
                  </a:cubicBezTo>
                  <a:cubicBezTo>
                    <a:pt x="6191" y="14945"/>
                    <a:pt x="6168" y="14447"/>
                    <a:pt x="6144" y="13901"/>
                  </a:cubicBezTo>
                  <a:close/>
                  <a:moveTo>
                    <a:pt x="17577" y="12549"/>
                  </a:moveTo>
                  <a:cubicBezTo>
                    <a:pt x="17554" y="12454"/>
                    <a:pt x="17530" y="12336"/>
                    <a:pt x="17506" y="12241"/>
                  </a:cubicBezTo>
                  <a:cubicBezTo>
                    <a:pt x="17388" y="11956"/>
                    <a:pt x="17079" y="11814"/>
                    <a:pt x="16818" y="11933"/>
                  </a:cubicBezTo>
                  <a:cubicBezTo>
                    <a:pt x="16462" y="12122"/>
                    <a:pt x="16130" y="12359"/>
                    <a:pt x="16083" y="12810"/>
                  </a:cubicBezTo>
                  <a:cubicBezTo>
                    <a:pt x="16059" y="13119"/>
                    <a:pt x="16202" y="13403"/>
                    <a:pt x="16486" y="13546"/>
                  </a:cubicBezTo>
                  <a:cubicBezTo>
                    <a:pt x="16747" y="13640"/>
                    <a:pt x="17032" y="13593"/>
                    <a:pt x="17245" y="13403"/>
                  </a:cubicBezTo>
                  <a:cubicBezTo>
                    <a:pt x="17459" y="13190"/>
                    <a:pt x="17577" y="12881"/>
                    <a:pt x="17577" y="12549"/>
                  </a:cubicBezTo>
                  <a:close/>
                  <a:moveTo>
                    <a:pt x="8706" y="10272"/>
                  </a:moveTo>
                  <a:cubicBezTo>
                    <a:pt x="8896" y="10130"/>
                    <a:pt x="9038" y="9916"/>
                    <a:pt x="9085" y="9679"/>
                  </a:cubicBezTo>
                  <a:cubicBezTo>
                    <a:pt x="9180" y="9347"/>
                    <a:pt x="8943" y="9015"/>
                    <a:pt x="8611" y="8991"/>
                  </a:cubicBezTo>
                  <a:cubicBezTo>
                    <a:pt x="8255" y="8944"/>
                    <a:pt x="7994" y="9157"/>
                    <a:pt x="7923" y="9584"/>
                  </a:cubicBezTo>
                  <a:cubicBezTo>
                    <a:pt x="7876" y="9798"/>
                    <a:pt x="7970" y="10011"/>
                    <a:pt x="8160" y="10106"/>
                  </a:cubicBezTo>
                  <a:cubicBezTo>
                    <a:pt x="8350" y="10177"/>
                    <a:pt x="8540" y="10225"/>
                    <a:pt x="8706" y="10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861;p68"/>
            <p:cNvSpPr/>
            <p:nvPr/>
          </p:nvSpPr>
          <p:spPr>
            <a:xfrm>
              <a:off x="6740175" y="984225"/>
              <a:ext cx="518325" cy="763850"/>
            </a:xfrm>
            <a:custGeom>
              <a:avLst/>
              <a:gdLst/>
              <a:ahLst/>
              <a:cxnLst/>
              <a:rect l="l" t="t" r="r" b="b"/>
              <a:pathLst>
                <a:path w="20733" h="30554" extrusionOk="0">
                  <a:moveTo>
                    <a:pt x="4341" y="30553"/>
                  </a:moveTo>
                  <a:cubicBezTo>
                    <a:pt x="4389" y="30458"/>
                    <a:pt x="4436" y="30363"/>
                    <a:pt x="4507" y="30292"/>
                  </a:cubicBezTo>
                  <a:cubicBezTo>
                    <a:pt x="5077" y="29652"/>
                    <a:pt x="5575" y="28964"/>
                    <a:pt x="6002" y="28228"/>
                  </a:cubicBezTo>
                  <a:cubicBezTo>
                    <a:pt x="6856" y="26900"/>
                    <a:pt x="7496" y="25453"/>
                    <a:pt x="7876" y="23935"/>
                  </a:cubicBezTo>
                  <a:cubicBezTo>
                    <a:pt x="7923" y="23793"/>
                    <a:pt x="7947" y="23650"/>
                    <a:pt x="7947" y="23508"/>
                  </a:cubicBezTo>
                  <a:cubicBezTo>
                    <a:pt x="8065" y="22298"/>
                    <a:pt x="8065" y="21088"/>
                    <a:pt x="8042" y="19879"/>
                  </a:cubicBezTo>
                  <a:cubicBezTo>
                    <a:pt x="8018" y="19523"/>
                    <a:pt x="7994" y="19191"/>
                    <a:pt x="7923" y="18859"/>
                  </a:cubicBezTo>
                  <a:cubicBezTo>
                    <a:pt x="7804" y="17981"/>
                    <a:pt x="7615" y="17103"/>
                    <a:pt x="7330" y="16249"/>
                  </a:cubicBezTo>
                  <a:cubicBezTo>
                    <a:pt x="7211" y="15988"/>
                    <a:pt x="7093" y="15704"/>
                    <a:pt x="6974" y="15443"/>
                  </a:cubicBezTo>
                  <a:cubicBezTo>
                    <a:pt x="6215" y="13711"/>
                    <a:pt x="5171" y="12146"/>
                    <a:pt x="3867" y="10817"/>
                  </a:cubicBezTo>
                  <a:cubicBezTo>
                    <a:pt x="3108" y="10034"/>
                    <a:pt x="2254" y="9347"/>
                    <a:pt x="1352" y="8754"/>
                  </a:cubicBezTo>
                  <a:cubicBezTo>
                    <a:pt x="949" y="8540"/>
                    <a:pt x="546" y="8327"/>
                    <a:pt x="119" y="8161"/>
                  </a:cubicBezTo>
                  <a:cubicBezTo>
                    <a:pt x="0" y="7093"/>
                    <a:pt x="24" y="6049"/>
                    <a:pt x="759" y="5148"/>
                  </a:cubicBezTo>
                  <a:cubicBezTo>
                    <a:pt x="949" y="4911"/>
                    <a:pt x="1139" y="4650"/>
                    <a:pt x="1352" y="4389"/>
                  </a:cubicBezTo>
                  <a:cubicBezTo>
                    <a:pt x="1685" y="3986"/>
                    <a:pt x="2040" y="3582"/>
                    <a:pt x="2372" y="3179"/>
                  </a:cubicBezTo>
                  <a:cubicBezTo>
                    <a:pt x="2657" y="2847"/>
                    <a:pt x="2965" y="2586"/>
                    <a:pt x="3345" y="2373"/>
                  </a:cubicBezTo>
                  <a:cubicBezTo>
                    <a:pt x="3558" y="2230"/>
                    <a:pt x="3772" y="2112"/>
                    <a:pt x="3985" y="1946"/>
                  </a:cubicBezTo>
                  <a:cubicBezTo>
                    <a:pt x="5005" y="1281"/>
                    <a:pt x="6120" y="807"/>
                    <a:pt x="7306" y="546"/>
                  </a:cubicBezTo>
                  <a:cubicBezTo>
                    <a:pt x="7971" y="356"/>
                    <a:pt x="8658" y="238"/>
                    <a:pt x="9370" y="143"/>
                  </a:cubicBezTo>
                  <a:cubicBezTo>
                    <a:pt x="10390" y="1"/>
                    <a:pt x="11457" y="72"/>
                    <a:pt x="12454" y="356"/>
                  </a:cubicBezTo>
                  <a:cubicBezTo>
                    <a:pt x="12952" y="499"/>
                    <a:pt x="13403" y="736"/>
                    <a:pt x="13806" y="1021"/>
                  </a:cubicBezTo>
                  <a:cubicBezTo>
                    <a:pt x="14185" y="1281"/>
                    <a:pt x="14541" y="1566"/>
                    <a:pt x="14873" y="1851"/>
                  </a:cubicBezTo>
                  <a:cubicBezTo>
                    <a:pt x="15656" y="2562"/>
                    <a:pt x="16391" y="3345"/>
                    <a:pt x="17032" y="4199"/>
                  </a:cubicBezTo>
                  <a:cubicBezTo>
                    <a:pt x="18004" y="5480"/>
                    <a:pt x="18787" y="6856"/>
                    <a:pt x="19404" y="8350"/>
                  </a:cubicBezTo>
                  <a:cubicBezTo>
                    <a:pt x="19641" y="8991"/>
                    <a:pt x="19926" y="9655"/>
                    <a:pt x="20187" y="10295"/>
                  </a:cubicBezTo>
                  <a:cubicBezTo>
                    <a:pt x="20543" y="11197"/>
                    <a:pt x="20709" y="12146"/>
                    <a:pt x="20709" y="13094"/>
                  </a:cubicBezTo>
                  <a:cubicBezTo>
                    <a:pt x="20732" y="13996"/>
                    <a:pt x="20709" y="14874"/>
                    <a:pt x="20709" y="15775"/>
                  </a:cubicBezTo>
                  <a:cubicBezTo>
                    <a:pt x="20709" y="16415"/>
                    <a:pt x="20614" y="17080"/>
                    <a:pt x="20400" y="17696"/>
                  </a:cubicBezTo>
                  <a:cubicBezTo>
                    <a:pt x="19807" y="19475"/>
                    <a:pt x="19048" y="21183"/>
                    <a:pt x="18099" y="22796"/>
                  </a:cubicBezTo>
                  <a:cubicBezTo>
                    <a:pt x="17459" y="23887"/>
                    <a:pt x="16629" y="24836"/>
                    <a:pt x="15632" y="25619"/>
                  </a:cubicBezTo>
                  <a:cubicBezTo>
                    <a:pt x="14873" y="26236"/>
                    <a:pt x="14067" y="26829"/>
                    <a:pt x="13260" y="27446"/>
                  </a:cubicBezTo>
                  <a:cubicBezTo>
                    <a:pt x="13047" y="27612"/>
                    <a:pt x="12810" y="27754"/>
                    <a:pt x="12572" y="27896"/>
                  </a:cubicBezTo>
                  <a:cubicBezTo>
                    <a:pt x="11529" y="28489"/>
                    <a:pt x="10509" y="29130"/>
                    <a:pt x="9346" y="29557"/>
                  </a:cubicBezTo>
                  <a:cubicBezTo>
                    <a:pt x="9085" y="29652"/>
                    <a:pt x="8824" y="29723"/>
                    <a:pt x="8564" y="29794"/>
                  </a:cubicBezTo>
                  <a:cubicBezTo>
                    <a:pt x="8398" y="29841"/>
                    <a:pt x="8231" y="29865"/>
                    <a:pt x="8065" y="29913"/>
                  </a:cubicBezTo>
                  <a:cubicBezTo>
                    <a:pt x="7757" y="30031"/>
                    <a:pt x="7425" y="30102"/>
                    <a:pt x="7069" y="30126"/>
                  </a:cubicBezTo>
                  <a:cubicBezTo>
                    <a:pt x="6547" y="30245"/>
                    <a:pt x="6002" y="30316"/>
                    <a:pt x="5432" y="30340"/>
                  </a:cubicBezTo>
                  <a:cubicBezTo>
                    <a:pt x="5243" y="30387"/>
                    <a:pt x="5053" y="30434"/>
                    <a:pt x="4839" y="30506"/>
                  </a:cubicBezTo>
                  <a:cubicBezTo>
                    <a:pt x="4673" y="30529"/>
                    <a:pt x="4507" y="30553"/>
                    <a:pt x="4341" y="305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862;p68"/>
            <p:cNvSpPr/>
            <p:nvPr/>
          </p:nvSpPr>
          <p:spPr>
            <a:xfrm>
              <a:off x="6996350" y="3136900"/>
              <a:ext cx="644650" cy="536100"/>
            </a:xfrm>
            <a:custGeom>
              <a:avLst/>
              <a:gdLst/>
              <a:ahLst/>
              <a:cxnLst/>
              <a:rect l="l" t="t" r="r" b="b"/>
              <a:pathLst>
                <a:path w="25786" h="21444" extrusionOk="0">
                  <a:moveTo>
                    <a:pt x="6429" y="0"/>
                  </a:moveTo>
                  <a:cubicBezTo>
                    <a:pt x="7093" y="190"/>
                    <a:pt x="7710" y="380"/>
                    <a:pt x="8303" y="546"/>
                  </a:cubicBezTo>
                  <a:cubicBezTo>
                    <a:pt x="8920" y="712"/>
                    <a:pt x="9560" y="854"/>
                    <a:pt x="10272" y="1020"/>
                  </a:cubicBezTo>
                  <a:cubicBezTo>
                    <a:pt x="10367" y="1091"/>
                    <a:pt x="10414" y="1305"/>
                    <a:pt x="10462" y="1495"/>
                  </a:cubicBezTo>
                  <a:cubicBezTo>
                    <a:pt x="10770" y="2349"/>
                    <a:pt x="11410" y="2823"/>
                    <a:pt x="12217" y="3155"/>
                  </a:cubicBezTo>
                  <a:lnTo>
                    <a:pt x="13616" y="3155"/>
                  </a:lnTo>
                  <a:cubicBezTo>
                    <a:pt x="13664" y="3155"/>
                    <a:pt x="13735" y="3131"/>
                    <a:pt x="13783" y="3084"/>
                  </a:cubicBezTo>
                  <a:cubicBezTo>
                    <a:pt x="14257" y="2752"/>
                    <a:pt x="14731" y="2420"/>
                    <a:pt x="14826" y="1779"/>
                  </a:cubicBezTo>
                  <a:cubicBezTo>
                    <a:pt x="14850" y="1495"/>
                    <a:pt x="14921" y="1186"/>
                    <a:pt x="14992" y="878"/>
                  </a:cubicBezTo>
                  <a:cubicBezTo>
                    <a:pt x="15467" y="736"/>
                    <a:pt x="15965" y="641"/>
                    <a:pt x="16439" y="546"/>
                  </a:cubicBezTo>
                  <a:cubicBezTo>
                    <a:pt x="16937" y="427"/>
                    <a:pt x="17436" y="332"/>
                    <a:pt x="17934" y="214"/>
                  </a:cubicBezTo>
                  <a:cubicBezTo>
                    <a:pt x="18123" y="380"/>
                    <a:pt x="18242" y="617"/>
                    <a:pt x="18218" y="878"/>
                  </a:cubicBezTo>
                  <a:cubicBezTo>
                    <a:pt x="18337" y="1518"/>
                    <a:pt x="18479" y="2135"/>
                    <a:pt x="18693" y="2728"/>
                  </a:cubicBezTo>
                  <a:cubicBezTo>
                    <a:pt x="18977" y="3724"/>
                    <a:pt x="19333" y="4721"/>
                    <a:pt x="19760" y="5670"/>
                  </a:cubicBezTo>
                  <a:cubicBezTo>
                    <a:pt x="20282" y="6927"/>
                    <a:pt x="20662" y="8231"/>
                    <a:pt x="21112" y="9512"/>
                  </a:cubicBezTo>
                  <a:cubicBezTo>
                    <a:pt x="21160" y="9702"/>
                    <a:pt x="21207" y="9892"/>
                    <a:pt x="21255" y="10058"/>
                  </a:cubicBezTo>
                  <a:cubicBezTo>
                    <a:pt x="21089" y="10271"/>
                    <a:pt x="20851" y="10390"/>
                    <a:pt x="20590" y="10414"/>
                  </a:cubicBezTo>
                  <a:cubicBezTo>
                    <a:pt x="20116" y="10532"/>
                    <a:pt x="19618" y="10627"/>
                    <a:pt x="19143" y="10722"/>
                  </a:cubicBezTo>
                  <a:cubicBezTo>
                    <a:pt x="18740" y="10770"/>
                    <a:pt x="18337" y="10793"/>
                    <a:pt x="17934" y="10841"/>
                  </a:cubicBezTo>
                  <a:cubicBezTo>
                    <a:pt x="17720" y="10912"/>
                    <a:pt x="17507" y="10841"/>
                    <a:pt x="17364" y="10675"/>
                  </a:cubicBezTo>
                  <a:cubicBezTo>
                    <a:pt x="17269" y="10485"/>
                    <a:pt x="17080" y="10414"/>
                    <a:pt x="16890" y="10461"/>
                  </a:cubicBezTo>
                  <a:cubicBezTo>
                    <a:pt x="16866" y="10461"/>
                    <a:pt x="16843" y="10461"/>
                    <a:pt x="16819" y="10461"/>
                  </a:cubicBezTo>
                  <a:cubicBezTo>
                    <a:pt x="16249" y="10271"/>
                    <a:pt x="15680" y="10105"/>
                    <a:pt x="15135" y="9916"/>
                  </a:cubicBezTo>
                  <a:cubicBezTo>
                    <a:pt x="15040" y="9892"/>
                    <a:pt x="14992" y="9821"/>
                    <a:pt x="14921" y="9797"/>
                  </a:cubicBezTo>
                  <a:cubicBezTo>
                    <a:pt x="14731" y="9702"/>
                    <a:pt x="14518" y="9750"/>
                    <a:pt x="14376" y="9892"/>
                  </a:cubicBezTo>
                  <a:cubicBezTo>
                    <a:pt x="14209" y="10058"/>
                    <a:pt x="14209" y="10295"/>
                    <a:pt x="14328" y="10485"/>
                  </a:cubicBezTo>
                  <a:cubicBezTo>
                    <a:pt x="14494" y="10651"/>
                    <a:pt x="14660" y="10793"/>
                    <a:pt x="14874" y="10912"/>
                  </a:cubicBezTo>
                  <a:cubicBezTo>
                    <a:pt x="15063" y="11030"/>
                    <a:pt x="15301" y="11125"/>
                    <a:pt x="15514" y="11196"/>
                  </a:cubicBezTo>
                  <a:cubicBezTo>
                    <a:pt x="15301" y="11268"/>
                    <a:pt x="15158" y="11291"/>
                    <a:pt x="15016" y="11339"/>
                  </a:cubicBezTo>
                  <a:cubicBezTo>
                    <a:pt x="14826" y="11386"/>
                    <a:pt x="14660" y="11434"/>
                    <a:pt x="14470" y="11529"/>
                  </a:cubicBezTo>
                  <a:cubicBezTo>
                    <a:pt x="14352" y="11600"/>
                    <a:pt x="14257" y="11718"/>
                    <a:pt x="14209" y="11861"/>
                  </a:cubicBezTo>
                  <a:cubicBezTo>
                    <a:pt x="14091" y="12050"/>
                    <a:pt x="14233" y="12311"/>
                    <a:pt x="14447" y="12359"/>
                  </a:cubicBezTo>
                  <a:cubicBezTo>
                    <a:pt x="14826" y="12430"/>
                    <a:pt x="15229" y="12406"/>
                    <a:pt x="15585" y="12311"/>
                  </a:cubicBezTo>
                  <a:cubicBezTo>
                    <a:pt x="15823" y="12240"/>
                    <a:pt x="16083" y="12193"/>
                    <a:pt x="16439" y="12098"/>
                  </a:cubicBezTo>
                  <a:cubicBezTo>
                    <a:pt x="16368" y="12193"/>
                    <a:pt x="16297" y="12311"/>
                    <a:pt x="16202" y="12383"/>
                  </a:cubicBezTo>
                  <a:cubicBezTo>
                    <a:pt x="15989" y="12572"/>
                    <a:pt x="15728" y="12738"/>
                    <a:pt x="15490" y="12928"/>
                  </a:cubicBezTo>
                  <a:cubicBezTo>
                    <a:pt x="15277" y="13142"/>
                    <a:pt x="14992" y="13260"/>
                    <a:pt x="14708" y="13284"/>
                  </a:cubicBezTo>
                  <a:cubicBezTo>
                    <a:pt x="14565" y="13284"/>
                    <a:pt x="14447" y="13331"/>
                    <a:pt x="14352" y="13426"/>
                  </a:cubicBezTo>
                  <a:cubicBezTo>
                    <a:pt x="14281" y="13497"/>
                    <a:pt x="14233" y="13640"/>
                    <a:pt x="14257" y="13758"/>
                  </a:cubicBezTo>
                  <a:cubicBezTo>
                    <a:pt x="14281" y="13853"/>
                    <a:pt x="14423" y="13996"/>
                    <a:pt x="14518" y="13996"/>
                  </a:cubicBezTo>
                  <a:cubicBezTo>
                    <a:pt x="15063" y="14090"/>
                    <a:pt x="15633" y="13996"/>
                    <a:pt x="16131" y="13735"/>
                  </a:cubicBezTo>
                  <a:cubicBezTo>
                    <a:pt x="16463" y="13521"/>
                    <a:pt x="16795" y="13308"/>
                    <a:pt x="17127" y="13047"/>
                  </a:cubicBezTo>
                  <a:cubicBezTo>
                    <a:pt x="17269" y="12904"/>
                    <a:pt x="17412" y="12762"/>
                    <a:pt x="17530" y="12572"/>
                  </a:cubicBezTo>
                  <a:cubicBezTo>
                    <a:pt x="17649" y="12406"/>
                    <a:pt x="17744" y="12216"/>
                    <a:pt x="17862" y="12003"/>
                  </a:cubicBezTo>
                  <a:cubicBezTo>
                    <a:pt x="18527" y="11932"/>
                    <a:pt x="19167" y="11837"/>
                    <a:pt x="19808" y="11766"/>
                  </a:cubicBezTo>
                  <a:cubicBezTo>
                    <a:pt x="20472" y="11671"/>
                    <a:pt x="21112" y="11505"/>
                    <a:pt x="21729" y="11268"/>
                  </a:cubicBezTo>
                  <a:cubicBezTo>
                    <a:pt x="21848" y="11481"/>
                    <a:pt x="21966" y="11647"/>
                    <a:pt x="22061" y="11837"/>
                  </a:cubicBezTo>
                  <a:cubicBezTo>
                    <a:pt x="22535" y="12857"/>
                    <a:pt x="23081" y="13853"/>
                    <a:pt x="23674" y="14802"/>
                  </a:cubicBezTo>
                  <a:cubicBezTo>
                    <a:pt x="24267" y="15822"/>
                    <a:pt x="24742" y="16890"/>
                    <a:pt x="25121" y="17981"/>
                  </a:cubicBezTo>
                  <a:cubicBezTo>
                    <a:pt x="25240" y="18313"/>
                    <a:pt x="25382" y="18621"/>
                    <a:pt x="25501" y="18929"/>
                  </a:cubicBezTo>
                  <a:cubicBezTo>
                    <a:pt x="25595" y="19262"/>
                    <a:pt x="25690" y="19594"/>
                    <a:pt x="25785" y="19926"/>
                  </a:cubicBezTo>
                  <a:cubicBezTo>
                    <a:pt x="25572" y="20044"/>
                    <a:pt x="25311" y="20139"/>
                    <a:pt x="25050" y="20163"/>
                  </a:cubicBezTo>
                  <a:cubicBezTo>
                    <a:pt x="23959" y="20329"/>
                    <a:pt x="22868" y="20519"/>
                    <a:pt x="21776" y="20661"/>
                  </a:cubicBezTo>
                  <a:cubicBezTo>
                    <a:pt x="20970" y="20756"/>
                    <a:pt x="20140" y="20827"/>
                    <a:pt x="19309" y="20922"/>
                  </a:cubicBezTo>
                  <a:cubicBezTo>
                    <a:pt x="18171" y="21064"/>
                    <a:pt x="17032" y="21183"/>
                    <a:pt x="15894" y="21373"/>
                  </a:cubicBezTo>
                  <a:cubicBezTo>
                    <a:pt x="15372" y="21420"/>
                    <a:pt x="14850" y="21444"/>
                    <a:pt x="14304" y="21444"/>
                  </a:cubicBezTo>
                  <a:cubicBezTo>
                    <a:pt x="12217" y="21444"/>
                    <a:pt x="10106" y="21444"/>
                    <a:pt x="7995" y="21420"/>
                  </a:cubicBezTo>
                  <a:cubicBezTo>
                    <a:pt x="7236" y="21420"/>
                    <a:pt x="6477" y="21325"/>
                    <a:pt x="5717" y="21254"/>
                  </a:cubicBezTo>
                  <a:cubicBezTo>
                    <a:pt x="5480" y="21254"/>
                    <a:pt x="5243" y="21230"/>
                    <a:pt x="5006" y="21207"/>
                  </a:cubicBezTo>
                  <a:cubicBezTo>
                    <a:pt x="4413" y="21136"/>
                    <a:pt x="3843" y="21017"/>
                    <a:pt x="3274" y="20851"/>
                  </a:cubicBezTo>
                  <a:cubicBezTo>
                    <a:pt x="2373" y="20566"/>
                    <a:pt x="1471" y="20329"/>
                    <a:pt x="546" y="20163"/>
                  </a:cubicBezTo>
                  <a:cubicBezTo>
                    <a:pt x="357" y="20116"/>
                    <a:pt x="167" y="20068"/>
                    <a:pt x="1" y="19997"/>
                  </a:cubicBezTo>
                  <a:cubicBezTo>
                    <a:pt x="24" y="19831"/>
                    <a:pt x="48" y="19712"/>
                    <a:pt x="96" y="19594"/>
                  </a:cubicBezTo>
                  <a:cubicBezTo>
                    <a:pt x="451" y="18716"/>
                    <a:pt x="831" y="17838"/>
                    <a:pt x="1305" y="17008"/>
                  </a:cubicBezTo>
                  <a:cubicBezTo>
                    <a:pt x="1709" y="16178"/>
                    <a:pt x="2041" y="15324"/>
                    <a:pt x="2397" y="14494"/>
                  </a:cubicBezTo>
                  <a:cubicBezTo>
                    <a:pt x="2752" y="13640"/>
                    <a:pt x="3108" y="12715"/>
                    <a:pt x="3488" y="11813"/>
                  </a:cubicBezTo>
                  <a:cubicBezTo>
                    <a:pt x="3891" y="10770"/>
                    <a:pt x="4342" y="9750"/>
                    <a:pt x="4745" y="8706"/>
                  </a:cubicBezTo>
                  <a:cubicBezTo>
                    <a:pt x="5101" y="7733"/>
                    <a:pt x="5385" y="6761"/>
                    <a:pt x="5623" y="5764"/>
                  </a:cubicBezTo>
                  <a:cubicBezTo>
                    <a:pt x="5860" y="4982"/>
                    <a:pt x="6050" y="4199"/>
                    <a:pt x="6192" y="3416"/>
                  </a:cubicBezTo>
                  <a:cubicBezTo>
                    <a:pt x="6358" y="2396"/>
                    <a:pt x="6429" y="1352"/>
                    <a:pt x="6405" y="309"/>
                  </a:cubicBezTo>
                  <a:cubicBezTo>
                    <a:pt x="6405" y="190"/>
                    <a:pt x="6405" y="95"/>
                    <a:pt x="642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863;p68"/>
            <p:cNvSpPr/>
            <p:nvPr/>
          </p:nvSpPr>
          <p:spPr>
            <a:xfrm>
              <a:off x="6201700" y="1517950"/>
              <a:ext cx="427600" cy="460200"/>
            </a:xfrm>
            <a:custGeom>
              <a:avLst/>
              <a:gdLst/>
              <a:ahLst/>
              <a:cxnLst/>
              <a:rect l="l" t="t" r="r" b="b"/>
              <a:pathLst>
                <a:path w="17104" h="18408" extrusionOk="0">
                  <a:moveTo>
                    <a:pt x="4721" y="0"/>
                  </a:moveTo>
                  <a:cubicBezTo>
                    <a:pt x="4887" y="404"/>
                    <a:pt x="5053" y="759"/>
                    <a:pt x="5196" y="1139"/>
                  </a:cubicBezTo>
                  <a:cubicBezTo>
                    <a:pt x="5291" y="1471"/>
                    <a:pt x="5433" y="1779"/>
                    <a:pt x="5623" y="2064"/>
                  </a:cubicBezTo>
                  <a:cubicBezTo>
                    <a:pt x="5812" y="2325"/>
                    <a:pt x="5931" y="2610"/>
                    <a:pt x="6073" y="2894"/>
                  </a:cubicBezTo>
                  <a:cubicBezTo>
                    <a:pt x="6904" y="4436"/>
                    <a:pt x="7852" y="5883"/>
                    <a:pt x="8944" y="7259"/>
                  </a:cubicBezTo>
                  <a:cubicBezTo>
                    <a:pt x="9869" y="8350"/>
                    <a:pt x="10794" y="9465"/>
                    <a:pt x="11814" y="10509"/>
                  </a:cubicBezTo>
                  <a:cubicBezTo>
                    <a:pt x="12407" y="11102"/>
                    <a:pt x="13071" y="11647"/>
                    <a:pt x="13806" y="12074"/>
                  </a:cubicBezTo>
                  <a:cubicBezTo>
                    <a:pt x="14162" y="12288"/>
                    <a:pt x="14542" y="12525"/>
                    <a:pt x="14898" y="12738"/>
                  </a:cubicBezTo>
                  <a:cubicBezTo>
                    <a:pt x="15372" y="13023"/>
                    <a:pt x="15823" y="13355"/>
                    <a:pt x="16226" y="13758"/>
                  </a:cubicBezTo>
                  <a:cubicBezTo>
                    <a:pt x="15894" y="14138"/>
                    <a:pt x="15514" y="14470"/>
                    <a:pt x="15064" y="14731"/>
                  </a:cubicBezTo>
                  <a:cubicBezTo>
                    <a:pt x="14969" y="14802"/>
                    <a:pt x="14874" y="14873"/>
                    <a:pt x="14779" y="14968"/>
                  </a:cubicBezTo>
                  <a:cubicBezTo>
                    <a:pt x="14471" y="15229"/>
                    <a:pt x="14542" y="15727"/>
                    <a:pt x="14898" y="15917"/>
                  </a:cubicBezTo>
                  <a:cubicBezTo>
                    <a:pt x="15111" y="16012"/>
                    <a:pt x="15348" y="16083"/>
                    <a:pt x="15562" y="16131"/>
                  </a:cubicBezTo>
                  <a:cubicBezTo>
                    <a:pt x="16084" y="16249"/>
                    <a:pt x="16605" y="16439"/>
                    <a:pt x="17104" y="16652"/>
                  </a:cubicBezTo>
                  <a:cubicBezTo>
                    <a:pt x="16771" y="17151"/>
                    <a:pt x="16392" y="17625"/>
                    <a:pt x="15965" y="18028"/>
                  </a:cubicBezTo>
                  <a:cubicBezTo>
                    <a:pt x="15894" y="18076"/>
                    <a:pt x="15823" y="18123"/>
                    <a:pt x="15751" y="18147"/>
                  </a:cubicBezTo>
                  <a:cubicBezTo>
                    <a:pt x="15633" y="18171"/>
                    <a:pt x="15514" y="18218"/>
                    <a:pt x="15396" y="18265"/>
                  </a:cubicBezTo>
                  <a:cubicBezTo>
                    <a:pt x="15253" y="18360"/>
                    <a:pt x="15087" y="18408"/>
                    <a:pt x="14921" y="18408"/>
                  </a:cubicBezTo>
                  <a:lnTo>
                    <a:pt x="11150" y="18408"/>
                  </a:lnTo>
                  <a:cubicBezTo>
                    <a:pt x="11031" y="18408"/>
                    <a:pt x="10936" y="18384"/>
                    <a:pt x="10818" y="18360"/>
                  </a:cubicBezTo>
                  <a:cubicBezTo>
                    <a:pt x="9371" y="17862"/>
                    <a:pt x="7852" y="17506"/>
                    <a:pt x="6429" y="16890"/>
                  </a:cubicBezTo>
                  <a:cubicBezTo>
                    <a:pt x="5670" y="16605"/>
                    <a:pt x="4958" y="16202"/>
                    <a:pt x="4318" y="15704"/>
                  </a:cubicBezTo>
                  <a:cubicBezTo>
                    <a:pt x="3772" y="15300"/>
                    <a:pt x="3251" y="14873"/>
                    <a:pt x="2705" y="14470"/>
                  </a:cubicBezTo>
                  <a:cubicBezTo>
                    <a:pt x="2159" y="14067"/>
                    <a:pt x="1685" y="13545"/>
                    <a:pt x="1329" y="12976"/>
                  </a:cubicBezTo>
                  <a:cubicBezTo>
                    <a:pt x="1116" y="12667"/>
                    <a:pt x="879" y="12359"/>
                    <a:pt x="665" y="12051"/>
                  </a:cubicBezTo>
                  <a:cubicBezTo>
                    <a:pt x="238" y="11505"/>
                    <a:pt x="1" y="10841"/>
                    <a:pt x="1" y="10153"/>
                  </a:cubicBezTo>
                  <a:cubicBezTo>
                    <a:pt x="1" y="9346"/>
                    <a:pt x="1" y="8540"/>
                    <a:pt x="1" y="7733"/>
                  </a:cubicBezTo>
                  <a:cubicBezTo>
                    <a:pt x="48" y="6903"/>
                    <a:pt x="285" y="6097"/>
                    <a:pt x="641" y="5361"/>
                  </a:cubicBezTo>
                  <a:cubicBezTo>
                    <a:pt x="1045" y="4507"/>
                    <a:pt x="1519" y="3701"/>
                    <a:pt x="2041" y="2942"/>
                  </a:cubicBezTo>
                  <a:cubicBezTo>
                    <a:pt x="2136" y="2823"/>
                    <a:pt x="2207" y="2681"/>
                    <a:pt x="2254" y="2538"/>
                  </a:cubicBezTo>
                  <a:cubicBezTo>
                    <a:pt x="2349" y="1993"/>
                    <a:pt x="2705" y="1661"/>
                    <a:pt x="3085" y="1305"/>
                  </a:cubicBezTo>
                  <a:cubicBezTo>
                    <a:pt x="3298" y="1091"/>
                    <a:pt x="3512" y="902"/>
                    <a:pt x="3725" y="712"/>
                  </a:cubicBezTo>
                  <a:cubicBezTo>
                    <a:pt x="3844" y="617"/>
                    <a:pt x="3938" y="522"/>
                    <a:pt x="4057" y="427"/>
                  </a:cubicBezTo>
                  <a:cubicBezTo>
                    <a:pt x="4247" y="285"/>
                    <a:pt x="4460" y="166"/>
                    <a:pt x="47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864;p68"/>
            <p:cNvSpPr/>
            <p:nvPr/>
          </p:nvSpPr>
          <p:spPr>
            <a:xfrm>
              <a:off x="6803025" y="1622900"/>
              <a:ext cx="378375" cy="305450"/>
            </a:xfrm>
            <a:custGeom>
              <a:avLst/>
              <a:gdLst/>
              <a:ahLst/>
              <a:cxnLst/>
              <a:rect l="l" t="t" r="r" b="b"/>
              <a:pathLst>
                <a:path w="15135" h="12218" extrusionOk="0">
                  <a:moveTo>
                    <a:pt x="1543" y="6216"/>
                  </a:moveTo>
                  <a:cubicBezTo>
                    <a:pt x="1732" y="6216"/>
                    <a:pt x="1851" y="6216"/>
                    <a:pt x="1970" y="6192"/>
                  </a:cubicBezTo>
                  <a:cubicBezTo>
                    <a:pt x="2159" y="6192"/>
                    <a:pt x="2349" y="6168"/>
                    <a:pt x="2539" y="6121"/>
                  </a:cubicBezTo>
                  <a:cubicBezTo>
                    <a:pt x="2895" y="6002"/>
                    <a:pt x="3274" y="5931"/>
                    <a:pt x="3654" y="5907"/>
                  </a:cubicBezTo>
                  <a:cubicBezTo>
                    <a:pt x="4389" y="5789"/>
                    <a:pt x="5124" y="5765"/>
                    <a:pt x="5836" y="5504"/>
                  </a:cubicBezTo>
                  <a:cubicBezTo>
                    <a:pt x="5884" y="5480"/>
                    <a:pt x="5955" y="5457"/>
                    <a:pt x="6026" y="5433"/>
                  </a:cubicBezTo>
                  <a:cubicBezTo>
                    <a:pt x="7236" y="5148"/>
                    <a:pt x="8398" y="4674"/>
                    <a:pt x="9465" y="3986"/>
                  </a:cubicBezTo>
                  <a:cubicBezTo>
                    <a:pt x="9703" y="3844"/>
                    <a:pt x="9940" y="3725"/>
                    <a:pt x="10177" y="3583"/>
                  </a:cubicBezTo>
                  <a:cubicBezTo>
                    <a:pt x="11126" y="3085"/>
                    <a:pt x="12003" y="2492"/>
                    <a:pt x="12810" y="1780"/>
                  </a:cubicBezTo>
                  <a:cubicBezTo>
                    <a:pt x="13498" y="1211"/>
                    <a:pt x="14162" y="641"/>
                    <a:pt x="14850" y="72"/>
                  </a:cubicBezTo>
                  <a:cubicBezTo>
                    <a:pt x="14921" y="48"/>
                    <a:pt x="14992" y="25"/>
                    <a:pt x="15063" y="1"/>
                  </a:cubicBezTo>
                  <a:cubicBezTo>
                    <a:pt x="15063" y="167"/>
                    <a:pt x="15111" y="309"/>
                    <a:pt x="15111" y="452"/>
                  </a:cubicBezTo>
                  <a:cubicBezTo>
                    <a:pt x="15135" y="736"/>
                    <a:pt x="15111" y="997"/>
                    <a:pt x="15087" y="1282"/>
                  </a:cubicBezTo>
                  <a:cubicBezTo>
                    <a:pt x="14992" y="1851"/>
                    <a:pt x="14779" y="2397"/>
                    <a:pt x="14494" y="2895"/>
                  </a:cubicBezTo>
                  <a:cubicBezTo>
                    <a:pt x="14447" y="2966"/>
                    <a:pt x="14399" y="3037"/>
                    <a:pt x="14352" y="3108"/>
                  </a:cubicBezTo>
                  <a:cubicBezTo>
                    <a:pt x="13522" y="4721"/>
                    <a:pt x="12359" y="6121"/>
                    <a:pt x="11197" y="7497"/>
                  </a:cubicBezTo>
                  <a:cubicBezTo>
                    <a:pt x="11007" y="7710"/>
                    <a:pt x="10817" y="7947"/>
                    <a:pt x="10628" y="8185"/>
                  </a:cubicBezTo>
                  <a:cubicBezTo>
                    <a:pt x="10106" y="8849"/>
                    <a:pt x="9513" y="9466"/>
                    <a:pt x="8872" y="10011"/>
                  </a:cubicBezTo>
                  <a:cubicBezTo>
                    <a:pt x="8611" y="10225"/>
                    <a:pt x="8350" y="10391"/>
                    <a:pt x="8066" y="10533"/>
                  </a:cubicBezTo>
                  <a:cubicBezTo>
                    <a:pt x="7330" y="10984"/>
                    <a:pt x="6571" y="11411"/>
                    <a:pt x="5812" y="11814"/>
                  </a:cubicBezTo>
                  <a:cubicBezTo>
                    <a:pt x="5433" y="12051"/>
                    <a:pt x="5030" y="12170"/>
                    <a:pt x="4579" y="12170"/>
                  </a:cubicBezTo>
                  <a:cubicBezTo>
                    <a:pt x="4342" y="12146"/>
                    <a:pt x="4081" y="12170"/>
                    <a:pt x="3820" y="12193"/>
                  </a:cubicBezTo>
                  <a:cubicBezTo>
                    <a:pt x="3108" y="12217"/>
                    <a:pt x="2373" y="12099"/>
                    <a:pt x="1709" y="11861"/>
                  </a:cubicBezTo>
                  <a:cubicBezTo>
                    <a:pt x="1400" y="11743"/>
                    <a:pt x="1116" y="11600"/>
                    <a:pt x="878" y="11411"/>
                  </a:cubicBezTo>
                  <a:cubicBezTo>
                    <a:pt x="641" y="11245"/>
                    <a:pt x="451" y="11055"/>
                    <a:pt x="238" y="10865"/>
                  </a:cubicBezTo>
                  <a:cubicBezTo>
                    <a:pt x="72" y="10723"/>
                    <a:pt x="1" y="10486"/>
                    <a:pt x="119" y="10272"/>
                  </a:cubicBezTo>
                  <a:cubicBezTo>
                    <a:pt x="309" y="10201"/>
                    <a:pt x="523" y="10177"/>
                    <a:pt x="736" y="10225"/>
                  </a:cubicBezTo>
                  <a:lnTo>
                    <a:pt x="1875" y="10225"/>
                  </a:lnTo>
                  <a:cubicBezTo>
                    <a:pt x="2420" y="10177"/>
                    <a:pt x="2895" y="9845"/>
                    <a:pt x="3108" y="9323"/>
                  </a:cubicBezTo>
                  <a:cubicBezTo>
                    <a:pt x="3227" y="9039"/>
                    <a:pt x="3203" y="8683"/>
                    <a:pt x="3037" y="8398"/>
                  </a:cubicBezTo>
                  <a:cubicBezTo>
                    <a:pt x="2800" y="7900"/>
                    <a:pt x="2515" y="7426"/>
                    <a:pt x="2159" y="6999"/>
                  </a:cubicBezTo>
                  <a:cubicBezTo>
                    <a:pt x="1922" y="6761"/>
                    <a:pt x="1709" y="6500"/>
                    <a:pt x="1543" y="62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65;p68"/>
            <p:cNvSpPr/>
            <p:nvPr/>
          </p:nvSpPr>
          <p:spPr>
            <a:xfrm>
              <a:off x="7074050" y="2402150"/>
              <a:ext cx="574050" cy="325575"/>
            </a:xfrm>
            <a:custGeom>
              <a:avLst/>
              <a:gdLst/>
              <a:ahLst/>
              <a:cxnLst/>
              <a:rect l="l" t="t" r="r" b="b"/>
              <a:pathLst>
                <a:path w="22962" h="13023" extrusionOk="0">
                  <a:moveTo>
                    <a:pt x="712" y="4982"/>
                  </a:moveTo>
                  <a:cubicBezTo>
                    <a:pt x="807" y="4626"/>
                    <a:pt x="925" y="4317"/>
                    <a:pt x="1281" y="4175"/>
                  </a:cubicBezTo>
                  <a:cubicBezTo>
                    <a:pt x="1329" y="4151"/>
                    <a:pt x="1423" y="4080"/>
                    <a:pt x="1400" y="4056"/>
                  </a:cubicBezTo>
                  <a:cubicBezTo>
                    <a:pt x="1376" y="3819"/>
                    <a:pt x="1566" y="3819"/>
                    <a:pt x="1684" y="3772"/>
                  </a:cubicBezTo>
                  <a:cubicBezTo>
                    <a:pt x="1850" y="3677"/>
                    <a:pt x="2016" y="3606"/>
                    <a:pt x="2182" y="3487"/>
                  </a:cubicBezTo>
                  <a:cubicBezTo>
                    <a:pt x="2301" y="3416"/>
                    <a:pt x="2372" y="3250"/>
                    <a:pt x="2301" y="3108"/>
                  </a:cubicBezTo>
                  <a:cubicBezTo>
                    <a:pt x="2182" y="2704"/>
                    <a:pt x="2088" y="2586"/>
                    <a:pt x="1684" y="2586"/>
                  </a:cubicBezTo>
                  <a:cubicBezTo>
                    <a:pt x="1423" y="2586"/>
                    <a:pt x="1186" y="2467"/>
                    <a:pt x="1044" y="2254"/>
                  </a:cubicBezTo>
                  <a:cubicBezTo>
                    <a:pt x="735" y="1874"/>
                    <a:pt x="451" y="1495"/>
                    <a:pt x="142" y="1091"/>
                  </a:cubicBezTo>
                  <a:cubicBezTo>
                    <a:pt x="71" y="973"/>
                    <a:pt x="24" y="830"/>
                    <a:pt x="0" y="688"/>
                  </a:cubicBezTo>
                  <a:cubicBezTo>
                    <a:pt x="0" y="475"/>
                    <a:pt x="0" y="285"/>
                    <a:pt x="0" y="95"/>
                  </a:cubicBezTo>
                  <a:cubicBezTo>
                    <a:pt x="119" y="48"/>
                    <a:pt x="261" y="24"/>
                    <a:pt x="380" y="0"/>
                  </a:cubicBezTo>
                  <a:lnTo>
                    <a:pt x="3179" y="0"/>
                  </a:lnTo>
                  <a:cubicBezTo>
                    <a:pt x="3890" y="24"/>
                    <a:pt x="4578" y="190"/>
                    <a:pt x="5219" y="475"/>
                  </a:cubicBezTo>
                  <a:cubicBezTo>
                    <a:pt x="5480" y="593"/>
                    <a:pt x="5741" y="641"/>
                    <a:pt x="6025" y="641"/>
                  </a:cubicBezTo>
                  <a:cubicBezTo>
                    <a:pt x="7069" y="617"/>
                    <a:pt x="8136" y="593"/>
                    <a:pt x="9204" y="593"/>
                  </a:cubicBezTo>
                  <a:cubicBezTo>
                    <a:pt x="9441" y="593"/>
                    <a:pt x="9678" y="617"/>
                    <a:pt x="9892" y="641"/>
                  </a:cubicBezTo>
                  <a:cubicBezTo>
                    <a:pt x="10437" y="735"/>
                    <a:pt x="11007" y="712"/>
                    <a:pt x="11552" y="617"/>
                  </a:cubicBezTo>
                  <a:cubicBezTo>
                    <a:pt x="11789" y="569"/>
                    <a:pt x="12050" y="593"/>
                    <a:pt x="12288" y="712"/>
                  </a:cubicBezTo>
                  <a:cubicBezTo>
                    <a:pt x="12667" y="902"/>
                    <a:pt x="13094" y="1020"/>
                    <a:pt x="13521" y="1044"/>
                  </a:cubicBezTo>
                  <a:cubicBezTo>
                    <a:pt x="14090" y="1091"/>
                    <a:pt x="14636" y="1257"/>
                    <a:pt x="15158" y="1471"/>
                  </a:cubicBezTo>
                  <a:cubicBezTo>
                    <a:pt x="15774" y="1708"/>
                    <a:pt x="16415" y="1922"/>
                    <a:pt x="17032" y="2111"/>
                  </a:cubicBezTo>
                  <a:cubicBezTo>
                    <a:pt x="17625" y="2277"/>
                    <a:pt x="18170" y="2562"/>
                    <a:pt x="18645" y="2942"/>
                  </a:cubicBezTo>
                  <a:cubicBezTo>
                    <a:pt x="19356" y="3511"/>
                    <a:pt x="20044" y="4128"/>
                    <a:pt x="20661" y="4792"/>
                  </a:cubicBezTo>
                  <a:cubicBezTo>
                    <a:pt x="20851" y="5005"/>
                    <a:pt x="21017" y="5219"/>
                    <a:pt x="21183" y="5456"/>
                  </a:cubicBezTo>
                  <a:cubicBezTo>
                    <a:pt x="21349" y="5717"/>
                    <a:pt x="21610" y="5930"/>
                    <a:pt x="21918" y="6073"/>
                  </a:cubicBezTo>
                  <a:cubicBezTo>
                    <a:pt x="22227" y="6168"/>
                    <a:pt x="22416" y="6452"/>
                    <a:pt x="22440" y="6784"/>
                  </a:cubicBezTo>
                  <a:cubicBezTo>
                    <a:pt x="22464" y="7069"/>
                    <a:pt x="22559" y="7330"/>
                    <a:pt x="22725" y="7567"/>
                  </a:cubicBezTo>
                  <a:cubicBezTo>
                    <a:pt x="22891" y="7828"/>
                    <a:pt x="22962" y="8160"/>
                    <a:pt x="22962" y="8468"/>
                  </a:cubicBezTo>
                  <a:lnTo>
                    <a:pt x="22962" y="9678"/>
                  </a:lnTo>
                  <a:cubicBezTo>
                    <a:pt x="22962" y="9797"/>
                    <a:pt x="22962" y="9892"/>
                    <a:pt x="22938" y="9987"/>
                  </a:cubicBezTo>
                  <a:cubicBezTo>
                    <a:pt x="22891" y="10295"/>
                    <a:pt x="22559" y="10461"/>
                    <a:pt x="22298" y="10295"/>
                  </a:cubicBezTo>
                  <a:cubicBezTo>
                    <a:pt x="22155" y="10224"/>
                    <a:pt x="22013" y="10105"/>
                    <a:pt x="21871" y="10034"/>
                  </a:cubicBezTo>
                  <a:cubicBezTo>
                    <a:pt x="21539" y="9797"/>
                    <a:pt x="21064" y="9963"/>
                    <a:pt x="20993" y="10366"/>
                  </a:cubicBezTo>
                  <a:cubicBezTo>
                    <a:pt x="20946" y="10580"/>
                    <a:pt x="20922" y="10769"/>
                    <a:pt x="20898" y="10959"/>
                  </a:cubicBezTo>
                  <a:cubicBezTo>
                    <a:pt x="20780" y="10959"/>
                    <a:pt x="20661" y="10935"/>
                    <a:pt x="20542" y="10888"/>
                  </a:cubicBezTo>
                  <a:cubicBezTo>
                    <a:pt x="20424" y="10793"/>
                    <a:pt x="20305" y="10698"/>
                    <a:pt x="20210" y="10580"/>
                  </a:cubicBezTo>
                  <a:cubicBezTo>
                    <a:pt x="19926" y="10342"/>
                    <a:pt x="19522" y="10271"/>
                    <a:pt x="19190" y="10390"/>
                  </a:cubicBezTo>
                  <a:cubicBezTo>
                    <a:pt x="18834" y="10461"/>
                    <a:pt x="18502" y="10627"/>
                    <a:pt x="18241" y="10888"/>
                  </a:cubicBezTo>
                  <a:cubicBezTo>
                    <a:pt x="17696" y="11362"/>
                    <a:pt x="17198" y="11908"/>
                    <a:pt x="16771" y="12477"/>
                  </a:cubicBezTo>
                  <a:cubicBezTo>
                    <a:pt x="16628" y="12714"/>
                    <a:pt x="16439" y="12904"/>
                    <a:pt x="16225" y="13023"/>
                  </a:cubicBezTo>
                  <a:cubicBezTo>
                    <a:pt x="15893" y="12881"/>
                    <a:pt x="15632" y="12596"/>
                    <a:pt x="15537" y="12240"/>
                  </a:cubicBezTo>
                  <a:cubicBezTo>
                    <a:pt x="15442" y="11955"/>
                    <a:pt x="15348" y="11647"/>
                    <a:pt x="15276" y="11339"/>
                  </a:cubicBezTo>
                  <a:cubicBezTo>
                    <a:pt x="15158" y="10935"/>
                    <a:pt x="14944" y="10580"/>
                    <a:pt x="14636" y="10319"/>
                  </a:cubicBezTo>
                  <a:cubicBezTo>
                    <a:pt x="14351" y="10034"/>
                    <a:pt x="13877" y="9987"/>
                    <a:pt x="13521" y="10200"/>
                  </a:cubicBezTo>
                  <a:cubicBezTo>
                    <a:pt x="13402" y="10271"/>
                    <a:pt x="13284" y="10366"/>
                    <a:pt x="13165" y="10461"/>
                  </a:cubicBezTo>
                  <a:cubicBezTo>
                    <a:pt x="12809" y="10698"/>
                    <a:pt x="12477" y="10935"/>
                    <a:pt x="12121" y="11173"/>
                  </a:cubicBezTo>
                  <a:cubicBezTo>
                    <a:pt x="11766" y="11362"/>
                    <a:pt x="11362" y="11410"/>
                    <a:pt x="11007" y="11268"/>
                  </a:cubicBezTo>
                  <a:cubicBezTo>
                    <a:pt x="10746" y="11196"/>
                    <a:pt x="10580" y="10959"/>
                    <a:pt x="10556" y="10698"/>
                  </a:cubicBezTo>
                  <a:cubicBezTo>
                    <a:pt x="10508" y="10224"/>
                    <a:pt x="10556" y="9726"/>
                    <a:pt x="10651" y="9251"/>
                  </a:cubicBezTo>
                  <a:cubicBezTo>
                    <a:pt x="10769" y="8729"/>
                    <a:pt x="10817" y="8184"/>
                    <a:pt x="10793" y="7662"/>
                  </a:cubicBezTo>
                  <a:cubicBezTo>
                    <a:pt x="10793" y="7615"/>
                    <a:pt x="10793" y="7567"/>
                    <a:pt x="10793" y="7543"/>
                  </a:cubicBezTo>
                  <a:cubicBezTo>
                    <a:pt x="10769" y="7045"/>
                    <a:pt x="10224" y="6808"/>
                    <a:pt x="9844" y="7116"/>
                  </a:cubicBezTo>
                  <a:cubicBezTo>
                    <a:pt x="9346" y="7472"/>
                    <a:pt x="8848" y="7828"/>
                    <a:pt x="8350" y="8184"/>
                  </a:cubicBezTo>
                  <a:cubicBezTo>
                    <a:pt x="7686" y="8682"/>
                    <a:pt x="6950" y="9085"/>
                    <a:pt x="6191" y="9394"/>
                  </a:cubicBezTo>
                  <a:cubicBezTo>
                    <a:pt x="5432" y="9678"/>
                    <a:pt x="4626" y="9821"/>
                    <a:pt x="3819" y="9797"/>
                  </a:cubicBezTo>
                  <a:cubicBezTo>
                    <a:pt x="3724" y="9773"/>
                    <a:pt x="3653" y="9749"/>
                    <a:pt x="3582" y="9726"/>
                  </a:cubicBezTo>
                  <a:cubicBezTo>
                    <a:pt x="3606" y="9583"/>
                    <a:pt x="3629" y="9441"/>
                    <a:pt x="3653" y="9299"/>
                  </a:cubicBezTo>
                  <a:cubicBezTo>
                    <a:pt x="3890" y="8587"/>
                    <a:pt x="4270" y="7899"/>
                    <a:pt x="4768" y="7306"/>
                  </a:cubicBezTo>
                  <a:cubicBezTo>
                    <a:pt x="5124" y="6808"/>
                    <a:pt x="5527" y="6357"/>
                    <a:pt x="5930" y="5883"/>
                  </a:cubicBezTo>
                  <a:cubicBezTo>
                    <a:pt x="6168" y="5551"/>
                    <a:pt x="6476" y="5266"/>
                    <a:pt x="6808" y="5053"/>
                  </a:cubicBezTo>
                  <a:cubicBezTo>
                    <a:pt x="6998" y="4910"/>
                    <a:pt x="7188" y="4768"/>
                    <a:pt x="7354" y="4602"/>
                  </a:cubicBezTo>
                  <a:cubicBezTo>
                    <a:pt x="7520" y="4412"/>
                    <a:pt x="7543" y="4151"/>
                    <a:pt x="7401" y="3938"/>
                  </a:cubicBezTo>
                  <a:cubicBezTo>
                    <a:pt x="7306" y="3748"/>
                    <a:pt x="7093" y="3653"/>
                    <a:pt x="6879" y="3677"/>
                  </a:cubicBezTo>
                  <a:cubicBezTo>
                    <a:pt x="6832" y="3677"/>
                    <a:pt x="6784" y="3677"/>
                    <a:pt x="6737" y="3701"/>
                  </a:cubicBezTo>
                  <a:cubicBezTo>
                    <a:pt x="6381" y="3962"/>
                    <a:pt x="5930" y="3890"/>
                    <a:pt x="5527" y="3985"/>
                  </a:cubicBezTo>
                  <a:cubicBezTo>
                    <a:pt x="5005" y="4104"/>
                    <a:pt x="4507" y="4294"/>
                    <a:pt x="4009" y="4436"/>
                  </a:cubicBezTo>
                  <a:cubicBezTo>
                    <a:pt x="3036" y="4721"/>
                    <a:pt x="2064" y="4910"/>
                    <a:pt x="1068" y="4982"/>
                  </a:cubicBezTo>
                  <a:cubicBezTo>
                    <a:pt x="925" y="4982"/>
                    <a:pt x="807" y="4982"/>
                    <a:pt x="712" y="4982"/>
                  </a:cubicBez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9" name="Google Shape;1866;p68"/>
            <p:cNvSpPr/>
            <p:nvPr/>
          </p:nvSpPr>
          <p:spPr>
            <a:xfrm>
              <a:off x="7643925" y="2298950"/>
              <a:ext cx="341025" cy="215900"/>
            </a:xfrm>
            <a:custGeom>
              <a:avLst/>
              <a:gdLst/>
              <a:ahLst/>
              <a:cxnLst/>
              <a:rect l="l" t="t" r="r" b="b"/>
              <a:pathLst>
                <a:path w="13641" h="8636" extrusionOk="0">
                  <a:moveTo>
                    <a:pt x="13640" y="5694"/>
                  </a:moveTo>
                  <a:cubicBezTo>
                    <a:pt x="13427" y="6216"/>
                    <a:pt x="12952" y="6382"/>
                    <a:pt x="12502" y="6548"/>
                  </a:cubicBezTo>
                  <a:cubicBezTo>
                    <a:pt x="12431" y="6548"/>
                    <a:pt x="12359" y="6571"/>
                    <a:pt x="12312" y="6571"/>
                  </a:cubicBezTo>
                  <a:cubicBezTo>
                    <a:pt x="12051" y="6548"/>
                    <a:pt x="11838" y="6690"/>
                    <a:pt x="11743" y="6927"/>
                  </a:cubicBezTo>
                  <a:cubicBezTo>
                    <a:pt x="11648" y="7188"/>
                    <a:pt x="11719" y="7473"/>
                    <a:pt x="11909" y="7686"/>
                  </a:cubicBezTo>
                  <a:cubicBezTo>
                    <a:pt x="12051" y="7829"/>
                    <a:pt x="12217" y="7971"/>
                    <a:pt x="12359" y="8137"/>
                  </a:cubicBezTo>
                  <a:cubicBezTo>
                    <a:pt x="12431" y="8232"/>
                    <a:pt x="12502" y="8327"/>
                    <a:pt x="12620" y="8469"/>
                  </a:cubicBezTo>
                  <a:cubicBezTo>
                    <a:pt x="12502" y="8516"/>
                    <a:pt x="12359" y="8564"/>
                    <a:pt x="12217" y="8564"/>
                  </a:cubicBezTo>
                  <a:cubicBezTo>
                    <a:pt x="10960" y="8635"/>
                    <a:pt x="9679" y="8540"/>
                    <a:pt x="8422" y="8327"/>
                  </a:cubicBezTo>
                  <a:cubicBezTo>
                    <a:pt x="8256" y="8279"/>
                    <a:pt x="8090" y="8232"/>
                    <a:pt x="7924" y="8184"/>
                  </a:cubicBezTo>
                  <a:cubicBezTo>
                    <a:pt x="7165" y="7900"/>
                    <a:pt x="6405" y="7615"/>
                    <a:pt x="5646" y="7378"/>
                  </a:cubicBezTo>
                  <a:cubicBezTo>
                    <a:pt x="5433" y="7307"/>
                    <a:pt x="5196" y="7283"/>
                    <a:pt x="4959" y="7307"/>
                  </a:cubicBezTo>
                  <a:cubicBezTo>
                    <a:pt x="3393" y="7307"/>
                    <a:pt x="1851" y="7307"/>
                    <a:pt x="286" y="7330"/>
                  </a:cubicBezTo>
                  <a:cubicBezTo>
                    <a:pt x="214" y="7330"/>
                    <a:pt x="143" y="7330"/>
                    <a:pt x="25" y="7307"/>
                  </a:cubicBezTo>
                  <a:cubicBezTo>
                    <a:pt x="25" y="7164"/>
                    <a:pt x="25" y="7046"/>
                    <a:pt x="1" y="6927"/>
                  </a:cubicBezTo>
                  <a:cubicBezTo>
                    <a:pt x="357" y="6856"/>
                    <a:pt x="618" y="6595"/>
                    <a:pt x="760" y="6263"/>
                  </a:cubicBezTo>
                  <a:cubicBezTo>
                    <a:pt x="1282" y="5124"/>
                    <a:pt x="2065" y="4128"/>
                    <a:pt x="3037" y="3322"/>
                  </a:cubicBezTo>
                  <a:cubicBezTo>
                    <a:pt x="3583" y="2847"/>
                    <a:pt x="4105" y="2349"/>
                    <a:pt x="4674" y="1898"/>
                  </a:cubicBezTo>
                  <a:cubicBezTo>
                    <a:pt x="4959" y="1637"/>
                    <a:pt x="5267" y="1424"/>
                    <a:pt x="5599" y="1210"/>
                  </a:cubicBezTo>
                  <a:cubicBezTo>
                    <a:pt x="6405" y="712"/>
                    <a:pt x="7307" y="357"/>
                    <a:pt x="8232" y="119"/>
                  </a:cubicBezTo>
                  <a:cubicBezTo>
                    <a:pt x="8896" y="24"/>
                    <a:pt x="9584" y="1"/>
                    <a:pt x="10248" y="48"/>
                  </a:cubicBezTo>
                  <a:cubicBezTo>
                    <a:pt x="10628" y="96"/>
                    <a:pt x="10960" y="262"/>
                    <a:pt x="11221" y="499"/>
                  </a:cubicBezTo>
                  <a:cubicBezTo>
                    <a:pt x="11719" y="878"/>
                    <a:pt x="11624" y="1661"/>
                    <a:pt x="11411" y="2017"/>
                  </a:cubicBezTo>
                  <a:cubicBezTo>
                    <a:pt x="11268" y="2254"/>
                    <a:pt x="11078" y="2468"/>
                    <a:pt x="10865" y="2634"/>
                  </a:cubicBezTo>
                  <a:cubicBezTo>
                    <a:pt x="10438" y="3013"/>
                    <a:pt x="9964" y="3298"/>
                    <a:pt x="9465" y="3535"/>
                  </a:cubicBezTo>
                  <a:cubicBezTo>
                    <a:pt x="9418" y="3535"/>
                    <a:pt x="9394" y="3559"/>
                    <a:pt x="9347" y="3583"/>
                  </a:cubicBezTo>
                  <a:cubicBezTo>
                    <a:pt x="9110" y="3701"/>
                    <a:pt x="9015" y="3986"/>
                    <a:pt x="9086" y="4223"/>
                  </a:cubicBezTo>
                  <a:cubicBezTo>
                    <a:pt x="9133" y="4460"/>
                    <a:pt x="9347" y="4626"/>
                    <a:pt x="9584" y="4650"/>
                  </a:cubicBezTo>
                  <a:cubicBezTo>
                    <a:pt x="9845" y="4650"/>
                    <a:pt x="10106" y="4650"/>
                    <a:pt x="10367" y="4650"/>
                  </a:cubicBezTo>
                  <a:cubicBezTo>
                    <a:pt x="10841" y="4603"/>
                    <a:pt x="11339" y="4674"/>
                    <a:pt x="11790" y="4863"/>
                  </a:cubicBezTo>
                  <a:cubicBezTo>
                    <a:pt x="12146" y="4982"/>
                    <a:pt x="12525" y="5101"/>
                    <a:pt x="12905" y="5148"/>
                  </a:cubicBezTo>
                  <a:cubicBezTo>
                    <a:pt x="13213" y="5219"/>
                    <a:pt x="13498" y="5409"/>
                    <a:pt x="13640" y="5694"/>
                  </a:cubicBezTo>
                  <a:close/>
                </a:path>
              </a:pathLst>
            </a:custGeom>
            <a:solidFill>
              <a:srgbClr val="FFAB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1867;p68"/>
            <p:cNvSpPr/>
            <p:nvPr/>
          </p:nvSpPr>
          <p:spPr>
            <a:xfrm>
              <a:off x="6472725" y="1036400"/>
              <a:ext cx="290600" cy="150675"/>
            </a:xfrm>
            <a:custGeom>
              <a:avLst/>
              <a:gdLst/>
              <a:ahLst/>
              <a:cxnLst/>
              <a:rect l="l" t="t" r="r" b="b"/>
              <a:pathLst>
                <a:path w="11624" h="6027" extrusionOk="0">
                  <a:moveTo>
                    <a:pt x="11623" y="1045"/>
                  </a:moveTo>
                  <a:cubicBezTo>
                    <a:pt x="11268" y="1519"/>
                    <a:pt x="10912" y="1946"/>
                    <a:pt x="10580" y="2397"/>
                  </a:cubicBezTo>
                  <a:cubicBezTo>
                    <a:pt x="9963" y="3132"/>
                    <a:pt x="9655" y="4081"/>
                    <a:pt x="9726" y="5054"/>
                  </a:cubicBezTo>
                  <a:cubicBezTo>
                    <a:pt x="9726" y="5196"/>
                    <a:pt x="9726" y="5362"/>
                    <a:pt x="9726" y="5504"/>
                  </a:cubicBezTo>
                  <a:cubicBezTo>
                    <a:pt x="9702" y="5552"/>
                    <a:pt x="9678" y="5599"/>
                    <a:pt x="9655" y="5647"/>
                  </a:cubicBezTo>
                  <a:cubicBezTo>
                    <a:pt x="9536" y="5647"/>
                    <a:pt x="9417" y="5647"/>
                    <a:pt x="9299" y="5623"/>
                  </a:cubicBezTo>
                  <a:cubicBezTo>
                    <a:pt x="8469" y="5386"/>
                    <a:pt x="7615" y="5314"/>
                    <a:pt x="6784" y="5338"/>
                  </a:cubicBezTo>
                  <a:cubicBezTo>
                    <a:pt x="5741" y="5338"/>
                    <a:pt x="4697" y="5338"/>
                    <a:pt x="3653" y="5362"/>
                  </a:cubicBezTo>
                  <a:cubicBezTo>
                    <a:pt x="2657" y="5386"/>
                    <a:pt x="1661" y="5552"/>
                    <a:pt x="712" y="5860"/>
                  </a:cubicBezTo>
                  <a:cubicBezTo>
                    <a:pt x="498" y="5907"/>
                    <a:pt x="261" y="5955"/>
                    <a:pt x="0" y="6026"/>
                  </a:cubicBezTo>
                  <a:cubicBezTo>
                    <a:pt x="24" y="5670"/>
                    <a:pt x="119" y="5362"/>
                    <a:pt x="309" y="5077"/>
                  </a:cubicBezTo>
                  <a:cubicBezTo>
                    <a:pt x="593" y="4627"/>
                    <a:pt x="902" y="4176"/>
                    <a:pt x="1210" y="3773"/>
                  </a:cubicBezTo>
                  <a:cubicBezTo>
                    <a:pt x="1281" y="3678"/>
                    <a:pt x="1352" y="3607"/>
                    <a:pt x="1423" y="3535"/>
                  </a:cubicBezTo>
                  <a:cubicBezTo>
                    <a:pt x="1637" y="3322"/>
                    <a:pt x="1827" y="3108"/>
                    <a:pt x="2017" y="2871"/>
                  </a:cubicBezTo>
                  <a:cubicBezTo>
                    <a:pt x="2349" y="2444"/>
                    <a:pt x="2776" y="2065"/>
                    <a:pt x="3250" y="1780"/>
                  </a:cubicBezTo>
                  <a:cubicBezTo>
                    <a:pt x="3630" y="1543"/>
                    <a:pt x="3985" y="1282"/>
                    <a:pt x="4341" y="997"/>
                  </a:cubicBezTo>
                  <a:cubicBezTo>
                    <a:pt x="4555" y="855"/>
                    <a:pt x="4768" y="736"/>
                    <a:pt x="5029" y="665"/>
                  </a:cubicBezTo>
                  <a:cubicBezTo>
                    <a:pt x="5456" y="499"/>
                    <a:pt x="5907" y="357"/>
                    <a:pt x="6334" y="167"/>
                  </a:cubicBezTo>
                  <a:cubicBezTo>
                    <a:pt x="6595" y="48"/>
                    <a:pt x="6903" y="1"/>
                    <a:pt x="7188" y="1"/>
                  </a:cubicBezTo>
                  <a:lnTo>
                    <a:pt x="8160" y="1"/>
                  </a:lnTo>
                  <a:lnTo>
                    <a:pt x="8279" y="1"/>
                  </a:lnTo>
                  <a:cubicBezTo>
                    <a:pt x="8397" y="1"/>
                    <a:pt x="8540" y="1"/>
                    <a:pt x="8658" y="48"/>
                  </a:cubicBezTo>
                  <a:cubicBezTo>
                    <a:pt x="9417" y="333"/>
                    <a:pt x="10271" y="214"/>
                    <a:pt x="11007" y="594"/>
                  </a:cubicBezTo>
                  <a:cubicBezTo>
                    <a:pt x="11244" y="689"/>
                    <a:pt x="11457" y="855"/>
                    <a:pt x="11623" y="10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1868;p68"/>
            <p:cNvSpPr/>
            <p:nvPr/>
          </p:nvSpPr>
          <p:spPr>
            <a:xfrm>
              <a:off x="7624950" y="2505925"/>
              <a:ext cx="157775" cy="163100"/>
            </a:xfrm>
            <a:custGeom>
              <a:avLst/>
              <a:gdLst/>
              <a:ahLst/>
              <a:cxnLst/>
              <a:rect l="l" t="t" r="r" b="b"/>
              <a:pathLst>
                <a:path w="6311" h="6524" extrusionOk="0">
                  <a:moveTo>
                    <a:pt x="1" y="0"/>
                  </a:moveTo>
                  <a:cubicBezTo>
                    <a:pt x="594" y="71"/>
                    <a:pt x="1092" y="143"/>
                    <a:pt x="1590" y="214"/>
                  </a:cubicBezTo>
                  <a:cubicBezTo>
                    <a:pt x="2325" y="332"/>
                    <a:pt x="3037" y="475"/>
                    <a:pt x="3772" y="546"/>
                  </a:cubicBezTo>
                  <a:cubicBezTo>
                    <a:pt x="4247" y="641"/>
                    <a:pt x="4698" y="759"/>
                    <a:pt x="5124" y="902"/>
                  </a:cubicBezTo>
                  <a:cubicBezTo>
                    <a:pt x="5385" y="973"/>
                    <a:pt x="5599" y="1091"/>
                    <a:pt x="5836" y="1163"/>
                  </a:cubicBezTo>
                  <a:cubicBezTo>
                    <a:pt x="6073" y="1210"/>
                    <a:pt x="6263" y="1424"/>
                    <a:pt x="6263" y="1661"/>
                  </a:cubicBezTo>
                  <a:cubicBezTo>
                    <a:pt x="6311" y="2088"/>
                    <a:pt x="6263" y="2515"/>
                    <a:pt x="6144" y="2918"/>
                  </a:cubicBezTo>
                  <a:cubicBezTo>
                    <a:pt x="5955" y="3392"/>
                    <a:pt x="5789" y="3867"/>
                    <a:pt x="5575" y="4341"/>
                  </a:cubicBezTo>
                  <a:cubicBezTo>
                    <a:pt x="5385" y="4816"/>
                    <a:pt x="5196" y="5243"/>
                    <a:pt x="4982" y="5670"/>
                  </a:cubicBezTo>
                  <a:cubicBezTo>
                    <a:pt x="4864" y="5930"/>
                    <a:pt x="4721" y="6168"/>
                    <a:pt x="4626" y="6357"/>
                  </a:cubicBezTo>
                  <a:cubicBezTo>
                    <a:pt x="4294" y="6524"/>
                    <a:pt x="3915" y="6381"/>
                    <a:pt x="3749" y="6049"/>
                  </a:cubicBezTo>
                  <a:cubicBezTo>
                    <a:pt x="3559" y="5764"/>
                    <a:pt x="3345" y="5480"/>
                    <a:pt x="3108" y="5195"/>
                  </a:cubicBezTo>
                  <a:cubicBezTo>
                    <a:pt x="2729" y="4721"/>
                    <a:pt x="2397" y="4199"/>
                    <a:pt x="2136" y="3630"/>
                  </a:cubicBezTo>
                  <a:cubicBezTo>
                    <a:pt x="1898" y="3274"/>
                    <a:pt x="1709" y="2918"/>
                    <a:pt x="1519" y="2538"/>
                  </a:cubicBezTo>
                  <a:cubicBezTo>
                    <a:pt x="1400" y="2206"/>
                    <a:pt x="1258" y="1922"/>
                    <a:pt x="1116" y="1613"/>
                  </a:cubicBezTo>
                  <a:cubicBezTo>
                    <a:pt x="1068" y="1424"/>
                    <a:pt x="926" y="1281"/>
                    <a:pt x="760" y="1186"/>
                  </a:cubicBezTo>
                  <a:cubicBezTo>
                    <a:pt x="309" y="949"/>
                    <a:pt x="191" y="498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869;p68"/>
            <p:cNvSpPr/>
            <p:nvPr/>
          </p:nvSpPr>
          <p:spPr>
            <a:xfrm>
              <a:off x="7525325" y="2325050"/>
              <a:ext cx="90175" cy="138200"/>
            </a:xfrm>
            <a:custGeom>
              <a:avLst/>
              <a:gdLst/>
              <a:ahLst/>
              <a:cxnLst/>
              <a:rect l="l" t="t" r="r" b="b"/>
              <a:pathLst>
                <a:path w="3607" h="5528" extrusionOk="0">
                  <a:moveTo>
                    <a:pt x="3511" y="0"/>
                  </a:moveTo>
                  <a:cubicBezTo>
                    <a:pt x="3606" y="570"/>
                    <a:pt x="3606" y="4982"/>
                    <a:pt x="3535" y="5527"/>
                  </a:cubicBezTo>
                  <a:cubicBezTo>
                    <a:pt x="3084" y="5527"/>
                    <a:pt x="2657" y="5432"/>
                    <a:pt x="2254" y="5266"/>
                  </a:cubicBezTo>
                  <a:cubicBezTo>
                    <a:pt x="1970" y="5148"/>
                    <a:pt x="1709" y="5029"/>
                    <a:pt x="1376" y="4887"/>
                  </a:cubicBezTo>
                  <a:cubicBezTo>
                    <a:pt x="1163" y="4341"/>
                    <a:pt x="902" y="3819"/>
                    <a:pt x="546" y="3321"/>
                  </a:cubicBezTo>
                  <a:cubicBezTo>
                    <a:pt x="499" y="3250"/>
                    <a:pt x="451" y="3179"/>
                    <a:pt x="428" y="3108"/>
                  </a:cubicBezTo>
                  <a:cubicBezTo>
                    <a:pt x="285" y="2254"/>
                    <a:pt x="1" y="1424"/>
                    <a:pt x="72" y="522"/>
                  </a:cubicBezTo>
                  <a:cubicBezTo>
                    <a:pt x="96" y="166"/>
                    <a:pt x="214" y="24"/>
                    <a:pt x="570" y="0"/>
                  </a:cubicBezTo>
                  <a:cubicBezTo>
                    <a:pt x="1543" y="0"/>
                    <a:pt x="2515" y="0"/>
                    <a:pt x="35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1870;p68"/>
            <p:cNvSpPr/>
            <p:nvPr/>
          </p:nvSpPr>
          <p:spPr>
            <a:xfrm>
              <a:off x="7085300" y="3970100"/>
              <a:ext cx="112125" cy="53975"/>
            </a:xfrm>
            <a:custGeom>
              <a:avLst/>
              <a:gdLst/>
              <a:ahLst/>
              <a:cxnLst/>
              <a:rect l="l" t="t" r="r" b="b"/>
              <a:pathLst>
                <a:path w="4485" h="2159" extrusionOk="0">
                  <a:moveTo>
                    <a:pt x="1" y="1376"/>
                  </a:moveTo>
                  <a:cubicBezTo>
                    <a:pt x="1" y="973"/>
                    <a:pt x="238" y="617"/>
                    <a:pt x="594" y="474"/>
                  </a:cubicBezTo>
                  <a:cubicBezTo>
                    <a:pt x="973" y="237"/>
                    <a:pt x="1424" y="119"/>
                    <a:pt x="1851" y="95"/>
                  </a:cubicBezTo>
                  <a:cubicBezTo>
                    <a:pt x="2539" y="47"/>
                    <a:pt x="3227" y="47"/>
                    <a:pt x="3891" y="24"/>
                  </a:cubicBezTo>
                  <a:cubicBezTo>
                    <a:pt x="4105" y="0"/>
                    <a:pt x="4318" y="47"/>
                    <a:pt x="4484" y="142"/>
                  </a:cubicBezTo>
                  <a:cubicBezTo>
                    <a:pt x="3630" y="1542"/>
                    <a:pt x="2302" y="2159"/>
                    <a:pt x="831" y="1898"/>
                  </a:cubicBezTo>
                  <a:cubicBezTo>
                    <a:pt x="523" y="1850"/>
                    <a:pt x="523" y="1850"/>
                    <a:pt x="1" y="13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4" name="Google Shape;1871;p68"/>
            <p:cNvSpPr/>
            <p:nvPr/>
          </p:nvSpPr>
          <p:spPr>
            <a:xfrm>
              <a:off x="7480850" y="3944600"/>
              <a:ext cx="128125" cy="36775"/>
            </a:xfrm>
            <a:custGeom>
              <a:avLst/>
              <a:gdLst/>
              <a:ahLst/>
              <a:cxnLst/>
              <a:rect l="l" t="t" r="r" b="b"/>
              <a:pathLst>
                <a:path w="5125" h="1471" extrusionOk="0">
                  <a:moveTo>
                    <a:pt x="1" y="593"/>
                  </a:moveTo>
                  <a:cubicBezTo>
                    <a:pt x="1234" y="48"/>
                    <a:pt x="2491" y="0"/>
                    <a:pt x="3772" y="24"/>
                  </a:cubicBezTo>
                  <a:cubicBezTo>
                    <a:pt x="4009" y="24"/>
                    <a:pt x="4270" y="142"/>
                    <a:pt x="4436" y="332"/>
                  </a:cubicBezTo>
                  <a:cubicBezTo>
                    <a:pt x="4602" y="498"/>
                    <a:pt x="4769" y="664"/>
                    <a:pt x="4935" y="830"/>
                  </a:cubicBezTo>
                  <a:cubicBezTo>
                    <a:pt x="5077" y="949"/>
                    <a:pt x="5124" y="1139"/>
                    <a:pt x="5077" y="1305"/>
                  </a:cubicBezTo>
                  <a:cubicBezTo>
                    <a:pt x="4863" y="1423"/>
                    <a:pt x="4650" y="1471"/>
                    <a:pt x="4413" y="1447"/>
                  </a:cubicBezTo>
                  <a:cubicBezTo>
                    <a:pt x="3440" y="1447"/>
                    <a:pt x="2468" y="1423"/>
                    <a:pt x="1495" y="1400"/>
                  </a:cubicBezTo>
                  <a:cubicBezTo>
                    <a:pt x="1044" y="1352"/>
                    <a:pt x="594" y="1186"/>
                    <a:pt x="238" y="878"/>
                  </a:cubicBezTo>
                  <a:cubicBezTo>
                    <a:pt x="143" y="783"/>
                    <a:pt x="72" y="688"/>
                    <a:pt x="1" y="59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872;p68"/>
            <p:cNvSpPr/>
            <p:nvPr/>
          </p:nvSpPr>
          <p:spPr>
            <a:xfrm>
              <a:off x="6811325" y="1788375"/>
              <a:ext cx="44500" cy="65250"/>
            </a:xfrm>
            <a:custGeom>
              <a:avLst/>
              <a:gdLst/>
              <a:ahLst/>
              <a:cxnLst/>
              <a:rect l="l" t="t" r="r" b="b"/>
              <a:pathLst>
                <a:path w="1780" h="2610" extrusionOk="0">
                  <a:moveTo>
                    <a:pt x="25" y="0"/>
                  </a:moveTo>
                  <a:cubicBezTo>
                    <a:pt x="784" y="712"/>
                    <a:pt x="1400" y="1400"/>
                    <a:pt x="1780" y="2277"/>
                  </a:cubicBezTo>
                  <a:cubicBezTo>
                    <a:pt x="1732" y="2467"/>
                    <a:pt x="1543" y="2609"/>
                    <a:pt x="1329" y="2586"/>
                  </a:cubicBezTo>
                  <a:lnTo>
                    <a:pt x="96" y="2586"/>
                  </a:lnTo>
                  <a:cubicBezTo>
                    <a:pt x="48" y="2467"/>
                    <a:pt x="25" y="2325"/>
                    <a:pt x="25" y="2206"/>
                  </a:cubicBezTo>
                  <a:cubicBezTo>
                    <a:pt x="1" y="1518"/>
                    <a:pt x="25" y="807"/>
                    <a:pt x="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873;p68"/>
            <p:cNvSpPr/>
            <p:nvPr/>
          </p:nvSpPr>
          <p:spPr>
            <a:xfrm>
              <a:off x="7282200" y="3160625"/>
              <a:ext cx="67025" cy="32625"/>
            </a:xfrm>
            <a:custGeom>
              <a:avLst/>
              <a:gdLst/>
              <a:ahLst/>
              <a:cxnLst/>
              <a:rect l="l" t="t" r="r" b="b"/>
              <a:pathLst>
                <a:path w="2681" h="1305" extrusionOk="0">
                  <a:moveTo>
                    <a:pt x="0" y="71"/>
                  </a:moveTo>
                  <a:lnTo>
                    <a:pt x="2681" y="0"/>
                  </a:lnTo>
                  <a:cubicBezTo>
                    <a:pt x="2443" y="403"/>
                    <a:pt x="2372" y="901"/>
                    <a:pt x="1898" y="1186"/>
                  </a:cubicBezTo>
                  <a:cubicBezTo>
                    <a:pt x="1447" y="1305"/>
                    <a:pt x="973" y="1234"/>
                    <a:pt x="593" y="973"/>
                  </a:cubicBezTo>
                  <a:cubicBezTo>
                    <a:pt x="309" y="759"/>
                    <a:pt x="0" y="546"/>
                    <a:pt x="0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874;p68"/>
            <p:cNvSpPr/>
            <p:nvPr/>
          </p:nvSpPr>
          <p:spPr>
            <a:xfrm>
              <a:off x="6603775" y="1867225"/>
              <a:ext cx="45700" cy="43925"/>
            </a:xfrm>
            <a:custGeom>
              <a:avLst/>
              <a:gdLst/>
              <a:ahLst/>
              <a:cxnLst/>
              <a:rect l="l" t="t" r="r" b="b"/>
              <a:pathLst>
                <a:path w="1828" h="1757" extrusionOk="0">
                  <a:moveTo>
                    <a:pt x="1" y="1282"/>
                  </a:moveTo>
                  <a:cubicBezTo>
                    <a:pt x="428" y="855"/>
                    <a:pt x="736" y="523"/>
                    <a:pt x="1068" y="191"/>
                  </a:cubicBezTo>
                  <a:cubicBezTo>
                    <a:pt x="1234" y="1"/>
                    <a:pt x="1448" y="72"/>
                    <a:pt x="1661" y="120"/>
                  </a:cubicBezTo>
                  <a:cubicBezTo>
                    <a:pt x="1827" y="713"/>
                    <a:pt x="1590" y="1211"/>
                    <a:pt x="1353" y="175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875;p68"/>
            <p:cNvSpPr/>
            <p:nvPr/>
          </p:nvSpPr>
          <p:spPr>
            <a:xfrm>
              <a:off x="6569375" y="2014900"/>
              <a:ext cx="21375" cy="30850"/>
            </a:xfrm>
            <a:custGeom>
              <a:avLst/>
              <a:gdLst/>
              <a:ahLst/>
              <a:cxnLst/>
              <a:rect l="l" t="t" r="r" b="b"/>
              <a:pathLst>
                <a:path w="855" h="1234" extrusionOk="0">
                  <a:moveTo>
                    <a:pt x="1" y="783"/>
                  </a:moveTo>
                  <a:cubicBezTo>
                    <a:pt x="143" y="427"/>
                    <a:pt x="428" y="143"/>
                    <a:pt x="760" y="0"/>
                  </a:cubicBezTo>
                  <a:cubicBezTo>
                    <a:pt x="855" y="404"/>
                    <a:pt x="831" y="831"/>
                    <a:pt x="736" y="1234"/>
                  </a:cubicBezTo>
                  <a:cubicBezTo>
                    <a:pt x="570" y="1163"/>
                    <a:pt x="404" y="1092"/>
                    <a:pt x="262" y="997"/>
                  </a:cubicBezTo>
                  <a:cubicBezTo>
                    <a:pt x="167" y="926"/>
                    <a:pt x="72" y="854"/>
                    <a:pt x="1" y="78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876;p68"/>
            <p:cNvSpPr/>
            <p:nvPr/>
          </p:nvSpPr>
          <p:spPr>
            <a:xfrm>
              <a:off x="6858775" y="1981100"/>
              <a:ext cx="23150" cy="28475"/>
            </a:xfrm>
            <a:custGeom>
              <a:avLst/>
              <a:gdLst/>
              <a:ahLst/>
              <a:cxnLst/>
              <a:rect l="l" t="t" r="r" b="b"/>
              <a:pathLst>
                <a:path w="926" h="1139" extrusionOk="0">
                  <a:moveTo>
                    <a:pt x="451" y="0"/>
                  </a:moveTo>
                  <a:cubicBezTo>
                    <a:pt x="688" y="404"/>
                    <a:pt x="926" y="688"/>
                    <a:pt x="902" y="1139"/>
                  </a:cubicBezTo>
                  <a:cubicBezTo>
                    <a:pt x="594" y="1139"/>
                    <a:pt x="285" y="1091"/>
                    <a:pt x="0" y="997"/>
                  </a:cubicBezTo>
                  <a:cubicBezTo>
                    <a:pt x="48" y="617"/>
                    <a:pt x="190" y="285"/>
                    <a:pt x="4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877;p68"/>
            <p:cNvSpPr/>
            <p:nvPr/>
          </p:nvSpPr>
          <p:spPr>
            <a:xfrm>
              <a:off x="6773975" y="1806150"/>
              <a:ext cx="12475" cy="42125"/>
            </a:xfrm>
            <a:custGeom>
              <a:avLst/>
              <a:gdLst/>
              <a:ahLst/>
              <a:cxnLst/>
              <a:rect l="l" t="t" r="r" b="b"/>
              <a:pathLst>
                <a:path w="499" h="1685" extrusionOk="0">
                  <a:moveTo>
                    <a:pt x="499" y="1685"/>
                  </a:moveTo>
                  <a:cubicBezTo>
                    <a:pt x="190" y="1329"/>
                    <a:pt x="0" y="855"/>
                    <a:pt x="0" y="356"/>
                  </a:cubicBezTo>
                  <a:cubicBezTo>
                    <a:pt x="72" y="190"/>
                    <a:pt x="214" y="72"/>
                    <a:pt x="404" y="1"/>
                  </a:cubicBezTo>
                  <a:cubicBezTo>
                    <a:pt x="451" y="72"/>
                    <a:pt x="499" y="96"/>
                    <a:pt x="499" y="119"/>
                  </a:cubicBezTo>
                  <a:cubicBezTo>
                    <a:pt x="499" y="641"/>
                    <a:pt x="499" y="1163"/>
                    <a:pt x="499" y="168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878;p68"/>
            <p:cNvSpPr/>
            <p:nvPr/>
          </p:nvSpPr>
          <p:spPr>
            <a:xfrm>
              <a:off x="7397225" y="2858775"/>
              <a:ext cx="196325" cy="177925"/>
            </a:xfrm>
            <a:custGeom>
              <a:avLst/>
              <a:gdLst/>
              <a:ahLst/>
              <a:cxnLst/>
              <a:rect l="l" t="t" r="r" b="b"/>
              <a:pathLst>
                <a:path w="7853" h="7117" extrusionOk="0">
                  <a:moveTo>
                    <a:pt x="4887" y="71"/>
                  </a:moveTo>
                  <a:lnTo>
                    <a:pt x="4864" y="71"/>
                  </a:lnTo>
                  <a:lnTo>
                    <a:pt x="4769" y="71"/>
                  </a:lnTo>
                  <a:cubicBezTo>
                    <a:pt x="4223" y="0"/>
                    <a:pt x="3654" y="71"/>
                    <a:pt x="3156" y="332"/>
                  </a:cubicBezTo>
                  <a:cubicBezTo>
                    <a:pt x="2634" y="593"/>
                    <a:pt x="2231" y="1044"/>
                    <a:pt x="1994" y="1589"/>
                  </a:cubicBezTo>
                  <a:cubicBezTo>
                    <a:pt x="1448" y="2040"/>
                    <a:pt x="1021" y="2633"/>
                    <a:pt x="760" y="3297"/>
                  </a:cubicBezTo>
                  <a:cubicBezTo>
                    <a:pt x="1" y="5480"/>
                    <a:pt x="2112" y="7116"/>
                    <a:pt x="4128" y="6974"/>
                  </a:cubicBezTo>
                  <a:cubicBezTo>
                    <a:pt x="6074" y="6856"/>
                    <a:pt x="7853" y="5456"/>
                    <a:pt x="7758" y="3392"/>
                  </a:cubicBezTo>
                  <a:cubicBezTo>
                    <a:pt x="7639" y="1779"/>
                    <a:pt x="6477" y="427"/>
                    <a:pt x="4887" y="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879;p68"/>
            <p:cNvSpPr/>
            <p:nvPr/>
          </p:nvSpPr>
          <p:spPr>
            <a:xfrm>
              <a:off x="6938250" y="2731850"/>
              <a:ext cx="161900" cy="177950"/>
            </a:xfrm>
            <a:custGeom>
              <a:avLst/>
              <a:gdLst/>
              <a:ahLst/>
              <a:cxnLst/>
              <a:rect l="l" t="t" r="r" b="b"/>
              <a:pathLst>
                <a:path w="6476" h="7118" extrusionOk="0">
                  <a:moveTo>
                    <a:pt x="5741" y="950"/>
                  </a:moveTo>
                  <a:cubicBezTo>
                    <a:pt x="5100" y="333"/>
                    <a:pt x="4222" y="1"/>
                    <a:pt x="3321" y="72"/>
                  </a:cubicBezTo>
                  <a:cubicBezTo>
                    <a:pt x="1542" y="191"/>
                    <a:pt x="0" y="1519"/>
                    <a:pt x="237" y="3417"/>
                  </a:cubicBezTo>
                  <a:cubicBezTo>
                    <a:pt x="475" y="5148"/>
                    <a:pt x="1779" y="7117"/>
                    <a:pt x="3795" y="6477"/>
                  </a:cubicBezTo>
                  <a:cubicBezTo>
                    <a:pt x="4649" y="6168"/>
                    <a:pt x="5314" y="5480"/>
                    <a:pt x="5551" y="4626"/>
                  </a:cubicBezTo>
                  <a:cubicBezTo>
                    <a:pt x="5741" y="4413"/>
                    <a:pt x="5883" y="4200"/>
                    <a:pt x="6001" y="3939"/>
                  </a:cubicBezTo>
                  <a:cubicBezTo>
                    <a:pt x="6476" y="3013"/>
                    <a:pt x="6476" y="1756"/>
                    <a:pt x="5741" y="9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880;p68"/>
            <p:cNvSpPr/>
            <p:nvPr/>
          </p:nvSpPr>
          <p:spPr>
            <a:xfrm>
              <a:off x="6173825" y="955750"/>
              <a:ext cx="1840775" cy="3093225"/>
            </a:xfrm>
            <a:custGeom>
              <a:avLst/>
              <a:gdLst/>
              <a:ahLst/>
              <a:cxnLst/>
              <a:rect l="l" t="t" r="r" b="b"/>
              <a:pathLst>
                <a:path w="73631" h="123729" extrusionOk="0">
                  <a:moveTo>
                    <a:pt x="52424" y="118842"/>
                  </a:moveTo>
                  <a:lnTo>
                    <a:pt x="53373" y="118629"/>
                  </a:lnTo>
                  <a:cubicBezTo>
                    <a:pt x="54417" y="118415"/>
                    <a:pt x="55484" y="118368"/>
                    <a:pt x="56551" y="118487"/>
                  </a:cubicBezTo>
                  <a:cubicBezTo>
                    <a:pt x="56765" y="118510"/>
                    <a:pt x="56955" y="118582"/>
                    <a:pt x="57121" y="118724"/>
                  </a:cubicBezTo>
                  <a:cubicBezTo>
                    <a:pt x="57476" y="119056"/>
                    <a:pt x="57832" y="119388"/>
                    <a:pt x="58188" y="119744"/>
                  </a:cubicBezTo>
                  <a:cubicBezTo>
                    <a:pt x="58615" y="120242"/>
                    <a:pt x="58591" y="120835"/>
                    <a:pt x="58425" y="121428"/>
                  </a:cubicBezTo>
                  <a:cubicBezTo>
                    <a:pt x="58378" y="121547"/>
                    <a:pt x="58283" y="121665"/>
                    <a:pt x="58188" y="121736"/>
                  </a:cubicBezTo>
                  <a:cubicBezTo>
                    <a:pt x="57927" y="121926"/>
                    <a:pt x="57643" y="122068"/>
                    <a:pt x="57310" y="122092"/>
                  </a:cubicBezTo>
                  <a:cubicBezTo>
                    <a:pt x="56907" y="122116"/>
                    <a:pt x="56504" y="122140"/>
                    <a:pt x="56101" y="122140"/>
                  </a:cubicBezTo>
                  <a:cubicBezTo>
                    <a:pt x="55318" y="122140"/>
                    <a:pt x="54535" y="122116"/>
                    <a:pt x="53729" y="122092"/>
                  </a:cubicBezTo>
                  <a:cubicBezTo>
                    <a:pt x="53064" y="122068"/>
                    <a:pt x="52424" y="121831"/>
                    <a:pt x="51902" y="121404"/>
                  </a:cubicBezTo>
                  <a:cubicBezTo>
                    <a:pt x="51617" y="121167"/>
                    <a:pt x="51333" y="120906"/>
                    <a:pt x="51096" y="120621"/>
                  </a:cubicBezTo>
                  <a:cubicBezTo>
                    <a:pt x="50835" y="120337"/>
                    <a:pt x="50763" y="119934"/>
                    <a:pt x="50930" y="119602"/>
                  </a:cubicBezTo>
                  <a:cubicBezTo>
                    <a:pt x="50930" y="119578"/>
                    <a:pt x="50953" y="119554"/>
                    <a:pt x="50953" y="119530"/>
                  </a:cubicBezTo>
                  <a:cubicBezTo>
                    <a:pt x="51285" y="119080"/>
                    <a:pt x="51262" y="118558"/>
                    <a:pt x="51262" y="118012"/>
                  </a:cubicBezTo>
                  <a:cubicBezTo>
                    <a:pt x="51262" y="117040"/>
                    <a:pt x="51190" y="116067"/>
                    <a:pt x="51048" y="115095"/>
                  </a:cubicBezTo>
                  <a:cubicBezTo>
                    <a:pt x="51001" y="114549"/>
                    <a:pt x="50953" y="114003"/>
                    <a:pt x="50953" y="113434"/>
                  </a:cubicBezTo>
                  <a:cubicBezTo>
                    <a:pt x="50953" y="113126"/>
                    <a:pt x="50930" y="112794"/>
                    <a:pt x="50906" y="112485"/>
                  </a:cubicBezTo>
                  <a:cubicBezTo>
                    <a:pt x="50787" y="111679"/>
                    <a:pt x="50740" y="110872"/>
                    <a:pt x="50763" y="110066"/>
                  </a:cubicBezTo>
                  <a:lnTo>
                    <a:pt x="50763" y="109615"/>
                  </a:lnTo>
                  <a:cubicBezTo>
                    <a:pt x="50503" y="109568"/>
                    <a:pt x="50242" y="109568"/>
                    <a:pt x="49981" y="109639"/>
                  </a:cubicBezTo>
                  <a:cubicBezTo>
                    <a:pt x="48913" y="109852"/>
                    <a:pt x="47822" y="109947"/>
                    <a:pt x="46755" y="109923"/>
                  </a:cubicBezTo>
                  <a:lnTo>
                    <a:pt x="42461" y="109923"/>
                  </a:lnTo>
                  <a:cubicBezTo>
                    <a:pt x="42271" y="109923"/>
                    <a:pt x="42058" y="109947"/>
                    <a:pt x="41821" y="109971"/>
                  </a:cubicBezTo>
                  <a:cubicBezTo>
                    <a:pt x="41844" y="110350"/>
                    <a:pt x="41892" y="110682"/>
                    <a:pt x="41916" y="111015"/>
                  </a:cubicBezTo>
                  <a:cubicBezTo>
                    <a:pt x="41939" y="111347"/>
                    <a:pt x="41916" y="111655"/>
                    <a:pt x="41939" y="111963"/>
                  </a:cubicBezTo>
                  <a:cubicBezTo>
                    <a:pt x="42034" y="113007"/>
                    <a:pt x="42177" y="114051"/>
                    <a:pt x="42271" y="115071"/>
                  </a:cubicBezTo>
                  <a:cubicBezTo>
                    <a:pt x="42390" y="116257"/>
                    <a:pt x="42509" y="117443"/>
                    <a:pt x="42604" y="118629"/>
                  </a:cubicBezTo>
                  <a:cubicBezTo>
                    <a:pt x="42651" y="119080"/>
                    <a:pt x="42675" y="119507"/>
                    <a:pt x="42675" y="119957"/>
                  </a:cubicBezTo>
                  <a:cubicBezTo>
                    <a:pt x="42698" y="120100"/>
                    <a:pt x="42675" y="120266"/>
                    <a:pt x="42604" y="120384"/>
                  </a:cubicBezTo>
                  <a:cubicBezTo>
                    <a:pt x="42034" y="121309"/>
                    <a:pt x="41441" y="122235"/>
                    <a:pt x="40540" y="122851"/>
                  </a:cubicBezTo>
                  <a:cubicBezTo>
                    <a:pt x="39804" y="123421"/>
                    <a:pt x="38927" y="123705"/>
                    <a:pt x="38025" y="123681"/>
                  </a:cubicBezTo>
                  <a:lnTo>
                    <a:pt x="37717" y="123681"/>
                  </a:lnTo>
                  <a:cubicBezTo>
                    <a:pt x="36863" y="123729"/>
                    <a:pt x="36057" y="123349"/>
                    <a:pt x="35535" y="122709"/>
                  </a:cubicBezTo>
                  <a:cubicBezTo>
                    <a:pt x="35250" y="122424"/>
                    <a:pt x="35155" y="122021"/>
                    <a:pt x="35298" y="121641"/>
                  </a:cubicBezTo>
                  <a:cubicBezTo>
                    <a:pt x="35345" y="121523"/>
                    <a:pt x="35392" y="121381"/>
                    <a:pt x="35416" y="121215"/>
                  </a:cubicBezTo>
                  <a:cubicBezTo>
                    <a:pt x="35464" y="120859"/>
                    <a:pt x="35677" y="120527"/>
                    <a:pt x="35985" y="120361"/>
                  </a:cubicBezTo>
                  <a:cubicBezTo>
                    <a:pt x="36650" y="119862"/>
                    <a:pt x="37409" y="119578"/>
                    <a:pt x="38239" y="119507"/>
                  </a:cubicBezTo>
                  <a:cubicBezTo>
                    <a:pt x="39235" y="119435"/>
                    <a:pt x="40231" y="119435"/>
                    <a:pt x="41228" y="119530"/>
                  </a:cubicBezTo>
                  <a:lnTo>
                    <a:pt x="41489" y="119530"/>
                  </a:lnTo>
                  <a:cubicBezTo>
                    <a:pt x="41512" y="119459"/>
                    <a:pt x="41536" y="119364"/>
                    <a:pt x="41536" y="119293"/>
                  </a:cubicBezTo>
                  <a:cubicBezTo>
                    <a:pt x="41465" y="118463"/>
                    <a:pt x="41417" y="117633"/>
                    <a:pt x="41323" y="116802"/>
                  </a:cubicBezTo>
                  <a:cubicBezTo>
                    <a:pt x="41204" y="115616"/>
                    <a:pt x="41062" y="114430"/>
                    <a:pt x="40919" y="113244"/>
                  </a:cubicBezTo>
                  <a:cubicBezTo>
                    <a:pt x="40801" y="112414"/>
                    <a:pt x="40777" y="111560"/>
                    <a:pt x="40801" y="110706"/>
                  </a:cubicBezTo>
                  <a:cubicBezTo>
                    <a:pt x="40824" y="110445"/>
                    <a:pt x="40848" y="110184"/>
                    <a:pt x="40896" y="109923"/>
                  </a:cubicBezTo>
                  <a:cubicBezTo>
                    <a:pt x="40730" y="109900"/>
                    <a:pt x="40564" y="109876"/>
                    <a:pt x="40398" y="109852"/>
                  </a:cubicBezTo>
                  <a:cubicBezTo>
                    <a:pt x="39544" y="109781"/>
                    <a:pt x="38690" y="109734"/>
                    <a:pt x="37836" y="109662"/>
                  </a:cubicBezTo>
                  <a:cubicBezTo>
                    <a:pt x="37148" y="109591"/>
                    <a:pt x="36460" y="109449"/>
                    <a:pt x="35796" y="109235"/>
                  </a:cubicBezTo>
                  <a:cubicBezTo>
                    <a:pt x="35226" y="109093"/>
                    <a:pt x="34657" y="108927"/>
                    <a:pt x="34064" y="108761"/>
                  </a:cubicBezTo>
                  <a:cubicBezTo>
                    <a:pt x="33756" y="108690"/>
                    <a:pt x="33447" y="108619"/>
                    <a:pt x="33139" y="108571"/>
                  </a:cubicBezTo>
                  <a:cubicBezTo>
                    <a:pt x="32688" y="108476"/>
                    <a:pt x="32238" y="108287"/>
                    <a:pt x="31858" y="108049"/>
                  </a:cubicBezTo>
                  <a:cubicBezTo>
                    <a:pt x="31621" y="107931"/>
                    <a:pt x="31502" y="107694"/>
                    <a:pt x="31550" y="107456"/>
                  </a:cubicBezTo>
                  <a:cubicBezTo>
                    <a:pt x="31573" y="107195"/>
                    <a:pt x="31645" y="106958"/>
                    <a:pt x="31739" y="106721"/>
                  </a:cubicBezTo>
                  <a:cubicBezTo>
                    <a:pt x="32095" y="105772"/>
                    <a:pt x="32498" y="104871"/>
                    <a:pt x="32973" y="103993"/>
                  </a:cubicBezTo>
                  <a:cubicBezTo>
                    <a:pt x="33424" y="103163"/>
                    <a:pt x="33779" y="102262"/>
                    <a:pt x="34159" y="101384"/>
                  </a:cubicBezTo>
                  <a:cubicBezTo>
                    <a:pt x="34681" y="100150"/>
                    <a:pt x="35179" y="98917"/>
                    <a:pt x="35677" y="97660"/>
                  </a:cubicBezTo>
                  <a:cubicBezTo>
                    <a:pt x="35985" y="96924"/>
                    <a:pt x="36318" y="96189"/>
                    <a:pt x="36578" y="95430"/>
                  </a:cubicBezTo>
                  <a:cubicBezTo>
                    <a:pt x="36934" y="94410"/>
                    <a:pt x="37171" y="93390"/>
                    <a:pt x="37527" y="92370"/>
                  </a:cubicBezTo>
                  <a:cubicBezTo>
                    <a:pt x="37859" y="91255"/>
                    <a:pt x="38073" y="90116"/>
                    <a:pt x="38168" y="88954"/>
                  </a:cubicBezTo>
                  <a:cubicBezTo>
                    <a:pt x="38191" y="88503"/>
                    <a:pt x="38239" y="88053"/>
                    <a:pt x="38286" y="87602"/>
                  </a:cubicBezTo>
                  <a:cubicBezTo>
                    <a:pt x="38310" y="87389"/>
                    <a:pt x="38334" y="87151"/>
                    <a:pt x="38358" y="86867"/>
                  </a:cubicBezTo>
                  <a:cubicBezTo>
                    <a:pt x="38263" y="86819"/>
                    <a:pt x="38168" y="86748"/>
                    <a:pt x="38073" y="86701"/>
                  </a:cubicBezTo>
                  <a:cubicBezTo>
                    <a:pt x="37598" y="86487"/>
                    <a:pt x="37124" y="86274"/>
                    <a:pt x="36673" y="86084"/>
                  </a:cubicBezTo>
                  <a:cubicBezTo>
                    <a:pt x="36484" y="86013"/>
                    <a:pt x="36294" y="85965"/>
                    <a:pt x="36128" y="85918"/>
                  </a:cubicBezTo>
                  <a:cubicBezTo>
                    <a:pt x="35962" y="85870"/>
                    <a:pt x="35796" y="85823"/>
                    <a:pt x="35653" y="85776"/>
                  </a:cubicBezTo>
                  <a:cubicBezTo>
                    <a:pt x="35558" y="85752"/>
                    <a:pt x="35487" y="85681"/>
                    <a:pt x="35416" y="85681"/>
                  </a:cubicBezTo>
                  <a:cubicBezTo>
                    <a:pt x="35084" y="85657"/>
                    <a:pt x="34776" y="85538"/>
                    <a:pt x="34515" y="85325"/>
                  </a:cubicBezTo>
                  <a:cubicBezTo>
                    <a:pt x="33661" y="84827"/>
                    <a:pt x="32854" y="84257"/>
                    <a:pt x="32000" y="83712"/>
                  </a:cubicBezTo>
                  <a:cubicBezTo>
                    <a:pt x="31573" y="83427"/>
                    <a:pt x="31170" y="83143"/>
                    <a:pt x="30743" y="82858"/>
                  </a:cubicBezTo>
                  <a:cubicBezTo>
                    <a:pt x="30648" y="82810"/>
                    <a:pt x="30553" y="82739"/>
                    <a:pt x="30482" y="82692"/>
                  </a:cubicBezTo>
                  <a:cubicBezTo>
                    <a:pt x="29533" y="81790"/>
                    <a:pt x="28466" y="81055"/>
                    <a:pt x="27588" y="80083"/>
                  </a:cubicBezTo>
                  <a:lnTo>
                    <a:pt x="26663" y="79015"/>
                  </a:lnTo>
                  <a:cubicBezTo>
                    <a:pt x="26711" y="79347"/>
                    <a:pt x="26758" y="79608"/>
                    <a:pt x="26805" y="79869"/>
                  </a:cubicBezTo>
                  <a:cubicBezTo>
                    <a:pt x="27066" y="81031"/>
                    <a:pt x="27375" y="82194"/>
                    <a:pt x="27612" y="83356"/>
                  </a:cubicBezTo>
                  <a:cubicBezTo>
                    <a:pt x="27944" y="84756"/>
                    <a:pt x="28252" y="86179"/>
                    <a:pt x="28513" y="87602"/>
                  </a:cubicBezTo>
                  <a:cubicBezTo>
                    <a:pt x="28632" y="88290"/>
                    <a:pt x="28679" y="88978"/>
                    <a:pt x="28703" y="89690"/>
                  </a:cubicBezTo>
                  <a:cubicBezTo>
                    <a:pt x="28703" y="89974"/>
                    <a:pt x="28679" y="90235"/>
                    <a:pt x="28608" y="90520"/>
                  </a:cubicBezTo>
                  <a:cubicBezTo>
                    <a:pt x="28585" y="90662"/>
                    <a:pt x="28466" y="90710"/>
                    <a:pt x="28324" y="90710"/>
                  </a:cubicBezTo>
                  <a:cubicBezTo>
                    <a:pt x="28181" y="90733"/>
                    <a:pt x="28063" y="90638"/>
                    <a:pt x="28015" y="90520"/>
                  </a:cubicBezTo>
                  <a:cubicBezTo>
                    <a:pt x="27754" y="89713"/>
                    <a:pt x="27588" y="88907"/>
                    <a:pt x="27470" y="88100"/>
                  </a:cubicBezTo>
                  <a:cubicBezTo>
                    <a:pt x="27375" y="87341"/>
                    <a:pt x="27209" y="86582"/>
                    <a:pt x="27043" y="85847"/>
                  </a:cubicBezTo>
                  <a:cubicBezTo>
                    <a:pt x="26639" y="83973"/>
                    <a:pt x="26189" y="82123"/>
                    <a:pt x="25785" y="80249"/>
                  </a:cubicBezTo>
                  <a:cubicBezTo>
                    <a:pt x="25477" y="78944"/>
                    <a:pt x="25240" y="77616"/>
                    <a:pt x="24979" y="76311"/>
                  </a:cubicBezTo>
                  <a:cubicBezTo>
                    <a:pt x="24932" y="76121"/>
                    <a:pt x="24884" y="75931"/>
                    <a:pt x="24813" y="75765"/>
                  </a:cubicBezTo>
                  <a:cubicBezTo>
                    <a:pt x="24576" y="75220"/>
                    <a:pt x="24339" y="74674"/>
                    <a:pt x="24101" y="74129"/>
                  </a:cubicBezTo>
                  <a:cubicBezTo>
                    <a:pt x="24054" y="74057"/>
                    <a:pt x="24006" y="73986"/>
                    <a:pt x="23959" y="73939"/>
                  </a:cubicBezTo>
                  <a:cubicBezTo>
                    <a:pt x="23912" y="74057"/>
                    <a:pt x="23864" y="74176"/>
                    <a:pt x="23864" y="74318"/>
                  </a:cubicBezTo>
                  <a:cubicBezTo>
                    <a:pt x="23983" y="75694"/>
                    <a:pt x="24054" y="77070"/>
                    <a:pt x="24291" y="78446"/>
                  </a:cubicBezTo>
                  <a:cubicBezTo>
                    <a:pt x="24481" y="79513"/>
                    <a:pt x="24623" y="80581"/>
                    <a:pt x="24813" y="81648"/>
                  </a:cubicBezTo>
                  <a:cubicBezTo>
                    <a:pt x="25074" y="83285"/>
                    <a:pt x="25359" y="84922"/>
                    <a:pt x="25667" y="86535"/>
                  </a:cubicBezTo>
                  <a:cubicBezTo>
                    <a:pt x="25880" y="87697"/>
                    <a:pt x="26189" y="88836"/>
                    <a:pt x="26426" y="89974"/>
                  </a:cubicBezTo>
                  <a:cubicBezTo>
                    <a:pt x="26545" y="90591"/>
                    <a:pt x="26639" y="91208"/>
                    <a:pt x="26734" y="91848"/>
                  </a:cubicBezTo>
                  <a:cubicBezTo>
                    <a:pt x="26829" y="92489"/>
                    <a:pt x="26877" y="93153"/>
                    <a:pt x="26948" y="93817"/>
                  </a:cubicBezTo>
                  <a:cubicBezTo>
                    <a:pt x="26972" y="93864"/>
                    <a:pt x="26972" y="93936"/>
                    <a:pt x="26948" y="94007"/>
                  </a:cubicBezTo>
                  <a:cubicBezTo>
                    <a:pt x="26924" y="94078"/>
                    <a:pt x="26877" y="94173"/>
                    <a:pt x="26805" y="94173"/>
                  </a:cubicBezTo>
                  <a:cubicBezTo>
                    <a:pt x="26734" y="94196"/>
                    <a:pt x="26663" y="94149"/>
                    <a:pt x="26616" y="94078"/>
                  </a:cubicBezTo>
                  <a:cubicBezTo>
                    <a:pt x="26426" y="93698"/>
                    <a:pt x="26260" y="93319"/>
                    <a:pt x="26118" y="92916"/>
                  </a:cubicBezTo>
                  <a:cubicBezTo>
                    <a:pt x="25952" y="92299"/>
                    <a:pt x="25857" y="91658"/>
                    <a:pt x="25691" y="91042"/>
                  </a:cubicBezTo>
                  <a:cubicBezTo>
                    <a:pt x="25572" y="90520"/>
                    <a:pt x="25430" y="90022"/>
                    <a:pt x="25287" y="89500"/>
                  </a:cubicBezTo>
                  <a:cubicBezTo>
                    <a:pt x="25003" y="88551"/>
                    <a:pt x="24765" y="87578"/>
                    <a:pt x="24599" y="86606"/>
                  </a:cubicBezTo>
                  <a:cubicBezTo>
                    <a:pt x="24599" y="86535"/>
                    <a:pt x="24552" y="86487"/>
                    <a:pt x="24528" y="86345"/>
                  </a:cubicBezTo>
                  <a:cubicBezTo>
                    <a:pt x="24433" y="86653"/>
                    <a:pt x="24362" y="86985"/>
                    <a:pt x="24339" y="87294"/>
                  </a:cubicBezTo>
                  <a:cubicBezTo>
                    <a:pt x="24267" y="87602"/>
                    <a:pt x="24220" y="87934"/>
                    <a:pt x="24172" y="88243"/>
                  </a:cubicBezTo>
                  <a:cubicBezTo>
                    <a:pt x="24054" y="89002"/>
                    <a:pt x="23959" y="89761"/>
                    <a:pt x="23840" y="90520"/>
                  </a:cubicBezTo>
                  <a:cubicBezTo>
                    <a:pt x="23793" y="90781"/>
                    <a:pt x="23745" y="91042"/>
                    <a:pt x="23674" y="91326"/>
                  </a:cubicBezTo>
                  <a:cubicBezTo>
                    <a:pt x="23627" y="91611"/>
                    <a:pt x="23413" y="91872"/>
                    <a:pt x="23129" y="91967"/>
                  </a:cubicBezTo>
                  <a:cubicBezTo>
                    <a:pt x="22986" y="92038"/>
                    <a:pt x="22820" y="91990"/>
                    <a:pt x="22702" y="91896"/>
                  </a:cubicBezTo>
                  <a:cubicBezTo>
                    <a:pt x="22607" y="91777"/>
                    <a:pt x="22559" y="91635"/>
                    <a:pt x="22631" y="91492"/>
                  </a:cubicBezTo>
                  <a:cubicBezTo>
                    <a:pt x="22963" y="90757"/>
                    <a:pt x="22939" y="89950"/>
                    <a:pt x="23081" y="89191"/>
                  </a:cubicBezTo>
                  <a:cubicBezTo>
                    <a:pt x="23129" y="88836"/>
                    <a:pt x="23200" y="88480"/>
                    <a:pt x="23295" y="88124"/>
                  </a:cubicBezTo>
                  <a:cubicBezTo>
                    <a:pt x="23485" y="87389"/>
                    <a:pt x="23579" y="86606"/>
                    <a:pt x="23556" y="85847"/>
                  </a:cubicBezTo>
                  <a:cubicBezTo>
                    <a:pt x="23556" y="85159"/>
                    <a:pt x="23532" y="84447"/>
                    <a:pt x="23508" y="83759"/>
                  </a:cubicBezTo>
                  <a:cubicBezTo>
                    <a:pt x="23508" y="83641"/>
                    <a:pt x="23508" y="83546"/>
                    <a:pt x="23485" y="83427"/>
                  </a:cubicBezTo>
                  <a:cubicBezTo>
                    <a:pt x="23366" y="82502"/>
                    <a:pt x="23295" y="81577"/>
                    <a:pt x="23319" y="80628"/>
                  </a:cubicBezTo>
                  <a:cubicBezTo>
                    <a:pt x="23295" y="80533"/>
                    <a:pt x="23295" y="80438"/>
                    <a:pt x="23247" y="80343"/>
                  </a:cubicBezTo>
                  <a:cubicBezTo>
                    <a:pt x="23176" y="80415"/>
                    <a:pt x="23129" y="80438"/>
                    <a:pt x="23105" y="80486"/>
                  </a:cubicBezTo>
                  <a:cubicBezTo>
                    <a:pt x="22939" y="81031"/>
                    <a:pt x="22749" y="81577"/>
                    <a:pt x="22631" y="82146"/>
                  </a:cubicBezTo>
                  <a:cubicBezTo>
                    <a:pt x="22559" y="82526"/>
                    <a:pt x="22488" y="82905"/>
                    <a:pt x="22465" y="83285"/>
                  </a:cubicBezTo>
                  <a:cubicBezTo>
                    <a:pt x="22346" y="84257"/>
                    <a:pt x="22251" y="85230"/>
                    <a:pt x="22132" y="86203"/>
                  </a:cubicBezTo>
                  <a:cubicBezTo>
                    <a:pt x="22014" y="87270"/>
                    <a:pt x="21919" y="88337"/>
                    <a:pt x="21800" y="89429"/>
                  </a:cubicBezTo>
                  <a:cubicBezTo>
                    <a:pt x="21729" y="90093"/>
                    <a:pt x="21682" y="90781"/>
                    <a:pt x="21587" y="91445"/>
                  </a:cubicBezTo>
                  <a:cubicBezTo>
                    <a:pt x="21516" y="92204"/>
                    <a:pt x="21445" y="92987"/>
                    <a:pt x="21350" y="93746"/>
                  </a:cubicBezTo>
                  <a:cubicBezTo>
                    <a:pt x="21231" y="94671"/>
                    <a:pt x="21112" y="95596"/>
                    <a:pt x="21018" y="96521"/>
                  </a:cubicBezTo>
                  <a:cubicBezTo>
                    <a:pt x="20946" y="97138"/>
                    <a:pt x="20899" y="97755"/>
                    <a:pt x="20828" y="98348"/>
                  </a:cubicBezTo>
                  <a:lnTo>
                    <a:pt x="20828" y="98537"/>
                  </a:lnTo>
                  <a:cubicBezTo>
                    <a:pt x="20828" y="98751"/>
                    <a:pt x="20638" y="98893"/>
                    <a:pt x="20425" y="98869"/>
                  </a:cubicBezTo>
                  <a:cubicBezTo>
                    <a:pt x="20235" y="98869"/>
                    <a:pt x="20069" y="98727"/>
                    <a:pt x="20045" y="98537"/>
                  </a:cubicBezTo>
                  <a:cubicBezTo>
                    <a:pt x="20045" y="98490"/>
                    <a:pt x="20045" y="98442"/>
                    <a:pt x="20045" y="98395"/>
                  </a:cubicBezTo>
                  <a:cubicBezTo>
                    <a:pt x="20069" y="97446"/>
                    <a:pt x="19998" y="96497"/>
                    <a:pt x="20116" y="95549"/>
                  </a:cubicBezTo>
                  <a:cubicBezTo>
                    <a:pt x="20377" y="93366"/>
                    <a:pt x="20567" y="91184"/>
                    <a:pt x="20804" y="89025"/>
                  </a:cubicBezTo>
                  <a:cubicBezTo>
                    <a:pt x="20804" y="88930"/>
                    <a:pt x="20780" y="88836"/>
                    <a:pt x="20757" y="88741"/>
                  </a:cubicBezTo>
                  <a:cubicBezTo>
                    <a:pt x="20662" y="89025"/>
                    <a:pt x="20567" y="89215"/>
                    <a:pt x="20496" y="89405"/>
                  </a:cubicBezTo>
                  <a:cubicBezTo>
                    <a:pt x="20164" y="90449"/>
                    <a:pt x="19784" y="91469"/>
                    <a:pt x="19333" y="92441"/>
                  </a:cubicBezTo>
                  <a:cubicBezTo>
                    <a:pt x="19215" y="92702"/>
                    <a:pt x="19072" y="92963"/>
                    <a:pt x="18930" y="93248"/>
                  </a:cubicBezTo>
                  <a:cubicBezTo>
                    <a:pt x="18906" y="93295"/>
                    <a:pt x="18859" y="93343"/>
                    <a:pt x="18788" y="93366"/>
                  </a:cubicBezTo>
                  <a:cubicBezTo>
                    <a:pt x="18740" y="93390"/>
                    <a:pt x="18669" y="93390"/>
                    <a:pt x="18622" y="93366"/>
                  </a:cubicBezTo>
                  <a:cubicBezTo>
                    <a:pt x="18574" y="93319"/>
                    <a:pt x="18551" y="93271"/>
                    <a:pt x="18551" y="93200"/>
                  </a:cubicBezTo>
                  <a:cubicBezTo>
                    <a:pt x="18622" y="93034"/>
                    <a:pt x="18717" y="92868"/>
                    <a:pt x="18788" y="92702"/>
                  </a:cubicBezTo>
                  <a:cubicBezTo>
                    <a:pt x="18883" y="92512"/>
                    <a:pt x="18954" y="92299"/>
                    <a:pt x="19001" y="92109"/>
                  </a:cubicBezTo>
                  <a:cubicBezTo>
                    <a:pt x="19191" y="90804"/>
                    <a:pt x="19523" y="89523"/>
                    <a:pt x="19926" y="88266"/>
                  </a:cubicBezTo>
                  <a:cubicBezTo>
                    <a:pt x="20306" y="87128"/>
                    <a:pt x="20662" y="85965"/>
                    <a:pt x="20970" y="84779"/>
                  </a:cubicBezTo>
                  <a:cubicBezTo>
                    <a:pt x="21326" y="83475"/>
                    <a:pt x="21539" y="82123"/>
                    <a:pt x="21611" y="80770"/>
                  </a:cubicBezTo>
                  <a:cubicBezTo>
                    <a:pt x="21682" y="78944"/>
                    <a:pt x="21848" y="77117"/>
                    <a:pt x="21919" y="75291"/>
                  </a:cubicBezTo>
                  <a:cubicBezTo>
                    <a:pt x="21966" y="74366"/>
                    <a:pt x="21966" y="73417"/>
                    <a:pt x="21966" y="72492"/>
                  </a:cubicBezTo>
                  <a:lnTo>
                    <a:pt x="21966" y="66609"/>
                  </a:lnTo>
                  <a:cubicBezTo>
                    <a:pt x="21966" y="66443"/>
                    <a:pt x="21966" y="66277"/>
                    <a:pt x="21943" y="66135"/>
                  </a:cubicBezTo>
                  <a:cubicBezTo>
                    <a:pt x="21706" y="66016"/>
                    <a:pt x="21492" y="65945"/>
                    <a:pt x="21302" y="65826"/>
                  </a:cubicBezTo>
                  <a:cubicBezTo>
                    <a:pt x="21089" y="65731"/>
                    <a:pt x="20946" y="65494"/>
                    <a:pt x="20946" y="65257"/>
                  </a:cubicBezTo>
                  <a:lnTo>
                    <a:pt x="20946" y="63739"/>
                  </a:lnTo>
                  <a:cubicBezTo>
                    <a:pt x="20970" y="63478"/>
                    <a:pt x="21089" y="63241"/>
                    <a:pt x="21279" y="63051"/>
                  </a:cubicBezTo>
                  <a:cubicBezTo>
                    <a:pt x="21421" y="62909"/>
                    <a:pt x="21587" y="62790"/>
                    <a:pt x="21753" y="62671"/>
                  </a:cubicBezTo>
                  <a:cubicBezTo>
                    <a:pt x="21753" y="62387"/>
                    <a:pt x="21706" y="62102"/>
                    <a:pt x="21634" y="61818"/>
                  </a:cubicBezTo>
                  <a:cubicBezTo>
                    <a:pt x="21350" y="60584"/>
                    <a:pt x="21065" y="59327"/>
                    <a:pt x="20780" y="58093"/>
                  </a:cubicBezTo>
                  <a:cubicBezTo>
                    <a:pt x="20306" y="56006"/>
                    <a:pt x="19832" y="53895"/>
                    <a:pt x="19381" y="51807"/>
                  </a:cubicBezTo>
                  <a:cubicBezTo>
                    <a:pt x="19072" y="50408"/>
                    <a:pt x="18788" y="48985"/>
                    <a:pt x="18479" y="47561"/>
                  </a:cubicBezTo>
                  <a:cubicBezTo>
                    <a:pt x="18337" y="46873"/>
                    <a:pt x="18124" y="46209"/>
                    <a:pt x="17910" y="45545"/>
                  </a:cubicBezTo>
                  <a:cubicBezTo>
                    <a:pt x="17815" y="45189"/>
                    <a:pt x="17697" y="44857"/>
                    <a:pt x="17602" y="44501"/>
                  </a:cubicBezTo>
                  <a:cubicBezTo>
                    <a:pt x="17507" y="44525"/>
                    <a:pt x="17436" y="44572"/>
                    <a:pt x="17341" y="44620"/>
                  </a:cubicBezTo>
                  <a:cubicBezTo>
                    <a:pt x="17127" y="44762"/>
                    <a:pt x="16843" y="44786"/>
                    <a:pt x="16606" y="44644"/>
                  </a:cubicBezTo>
                  <a:cubicBezTo>
                    <a:pt x="16107" y="44383"/>
                    <a:pt x="15586" y="44122"/>
                    <a:pt x="15111" y="43813"/>
                  </a:cubicBezTo>
                  <a:cubicBezTo>
                    <a:pt x="14921" y="43695"/>
                    <a:pt x="14803" y="43529"/>
                    <a:pt x="14732" y="43339"/>
                  </a:cubicBezTo>
                  <a:cubicBezTo>
                    <a:pt x="14660" y="43102"/>
                    <a:pt x="14755" y="42865"/>
                    <a:pt x="14945" y="42722"/>
                  </a:cubicBezTo>
                  <a:cubicBezTo>
                    <a:pt x="15182" y="42580"/>
                    <a:pt x="15372" y="42343"/>
                    <a:pt x="15467" y="42082"/>
                  </a:cubicBezTo>
                  <a:cubicBezTo>
                    <a:pt x="15277" y="42082"/>
                    <a:pt x="15111" y="42058"/>
                    <a:pt x="14945" y="42058"/>
                  </a:cubicBezTo>
                  <a:lnTo>
                    <a:pt x="12288" y="42058"/>
                  </a:lnTo>
                  <a:cubicBezTo>
                    <a:pt x="12075" y="42058"/>
                    <a:pt x="11861" y="42034"/>
                    <a:pt x="11672" y="41987"/>
                  </a:cubicBezTo>
                  <a:cubicBezTo>
                    <a:pt x="10699" y="41679"/>
                    <a:pt x="9726" y="41370"/>
                    <a:pt x="8754" y="41062"/>
                  </a:cubicBezTo>
                  <a:cubicBezTo>
                    <a:pt x="7663" y="40753"/>
                    <a:pt x="6643" y="40303"/>
                    <a:pt x="5647" y="39733"/>
                  </a:cubicBezTo>
                  <a:cubicBezTo>
                    <a:pt x="5575" y="39686"/>
                    <a:pt x="5504" y="39639"/>
                    <a:pt x="5433" y="39591"/>
                  </a:cubicBezTo>
                  <a:cubicBezTo>
                    <a:pt x="4484" y="38856"/>
                    <a:pt x="3535" y="38097"/>
                    <a:pt x="2587" y="37361"/>
                  </a:cubicBezTo>
                  <a:cubicBezTo>
                    <a:pt x="2207" y="37053"/>
                    <a:pt x="1875" y="36673"/>
                    <a:pt x="1614" y="36246"/>
                  </a:cubicBezTo>
                  <a:cubicBezTo>
                    <a:pt x="1306" y="35867"/>
                    <a:pt x="1045" y="35464"/>
                    <a:pt x="784" y="35060"/>
                  </a:cubicBezTo>
                  <a:cubicBezTo>
                    <a:pt x="333" y="34420"/>
                    <a:pt x="72" y="33685"/>
                    <a:pt x="48" y="32902"/>
                  </a:cubicBezTo>
                  <a:cubicBezTo>
                    <a:pt x="48" y="32000"/>
                    <a:pt x="1" y="31075"/>
                    <a:pt x="25" y="30174"/>
                  </a:cubicBezTo>
                  <a:cubicBezTo>
                    <a:pt x="72" y="29225"/>
                    <a:pt x="286" y="28300"/>
                    <a:pt x="689" y="27446"/>
                  </a:cubicBezTo>
                  <a:cubicBezTo>
                    <a:pt x="1140" y="26473"/>
                    <a:pt x="1685" y="25572"/>
                    <a:pt x="2302" y="24718"/>
                  </a:cubicBezTo>
                  <a:cubicBezTo>
                    <a:pt x="2563" y="24339"/>
                    <a:pt x="2824" y="23983"/>
                    <a:pt x="3085" y="23627"/>
                  </a:cubicBezTo>
                  <a:cubicBezTo>
                    <a:pt x="3274" y="23390"/>
                    <a:pt x="3393" y="23081"/>
                    <a:pt x="3749" y="23081"/>
                  </a:cubicBezTo>
                  <a:lnTo>
                    <a:pt x="4247" y="22583"/>
                  </a:lnTo>
                  <a:cubicBezTo>
                    <a:pt x="4366" y="22465"/>
                    <a:pt x="4484" y="22299"/>
                    <a:pt x="4627" y="22251"/>
                  </a:cubicBezTo>
                  <a:cubicBezTo>
                    <a:pt x="4959" y="22085"/>
                    <a:pt x="5243" y="21800"/>
                    <a:pt x="5433" y="21445"/>
                  </a:cubicBezTo>
                  <a:cubicBezTo>
                    <a:pt x="5291" y="20852"/>
                    <a:pt x="5148" y="20259"/>
                    <a:pt x="5030" y="19666"/>
                  </a:cubicBezTo>
                  <a:cubicBezTo>
                    <a:pt x="4982" y="19547"/>
                    <a:pt x="4982" y="19428"/>
                    <a:pt x="5006" y="19310"/>
                  </a:cubicBezTo>
                  <a:cubicBezTo>
                    <a:pt x="5101" y="18717"/>
                    <a:pt x="5125" y="18124"/>
                    <a:pt x="5077" y="17531"/>
                  </a:cubicBezTo>
                  <a:cubicBezTo>
                    <a:pt x="5053" y="16226"/>
                    <a:pt x="5386" y="14969"/>
                    <a:pt x="6026" y="13854"/>
                  </a:cubicBezTo>
                  <a:cubicBezTo>
                    <a:pt x="6524" y="12929"/>
                    <a:pt x="7188" y="12122"/>
                    <a:pt x="7995" y="11434"/>
                  </a:cubicBezTo>
                  <a:cubicBezTo>
                    <a:pt x="8517" y="10984"/>
                    <a:pt x="9086" y="10557"/>
                    <a:pt x="9655" y="10177"/>
                  </a:cubicBezTo>
                  <a:cubicBezTo>
                    <a:pt x="9869" y="10035"/>
                    <a:pt x="10106" y="9916"/>
                    <a:pt x="10343" y="9821"/>
                  </a:cubicBezTo>
                  <a:cubicBezTo>
                    <a:pt x="10604" y="9727"/>
                    <a:pt x="10794" y="9513"/>
                    <a:pt x="10841" y="9228"/>
                  </a:cubicBezTo>
                  <a:cubicBezTo>
                    <a:pt x="10913" y="8920"/>
                    <a:pt x="10984" y="8635"/>
                    <a:pt x="11102" y="8374"/>
                  </a:cubicBezTo>
                  <a:cubicBezTo>
                    <a:pt x="11173" y="8161"/>
                    <a:pt x="11268" y="7971"/>
                    <a:pt x="11363" y="7805"/>
                  </a:cubicBezTo>
                  <a:cubicBezTo>
                    <a:pt x="11695" y="7307"/>
                    <a:pt x="12027" y="6856"/>
                    <a:pt x="12360" y="6382"/>
                  </a:cubicBezTo>
                  <a:cubicBezTo>
                    <a:pt x="12383" y="6311"/>
                    <a:pt x="12431" y="6263"/>
                    <a:pt x="12478" y="6240"/>
                  </a:cubicBezTo>
                  <a:cubicBezTo>
                    <a:pt x="12881" y="5860"/>
                    <a:pt x="13237" y="5433"/>
                    <a:pt x="13593" y="5006"/>
                  </a:cubicBezTo>
                  <a:cubicBezTo>
                    <a:pt x="13901" y="4674"/>
                    <a:pt x="14233" y="4389"/>
                    <a:pt x="14637" y="4176"/>
                  </a:cubicBezTo>
                  <a:cubicBezTo>
                    <a:pt x="14993" y="3962"/>
                    <a:pt x="15348" y="3701"/>
                    <a:pt x="15680" y="3440"/>
                  </a:cubicBezTo>
                  <a:cubicBezTo>
                    <a:pt x="15989" y="3227"/>
                    <a:pt x="16321" y="3037"/>
                    <a:pt x="16700" y="2942"/>
                  </a:cubicBezTo>
                  <a:cubicBezTo>
                    <a:pt x="17151" y="2776"/>
                    <a:pt x="17602" y="2610"/>
                    <a:pt x="18052" y="2420"/>
                  </a:cubicBezTo>
                  <a:cubicBezTo>
                    <a:pt x="18361" y="2278"/>
                    <a:pt x="18717" y="2207"/>
                    <a:pt x="19049" y="2207"/>
                  </a:cubicBezTo>
                  <a:cubicBezTo>
                    <a:pt x="19428" y="2231"/>
                    <a:pt x="19808" y="2207"/>
                    <a:pt x="20187" y="2207"/>
                  </a:cubicBezTo>
                  <a:cubicBezTo>
                    <a:pt x="20282" y="2207"/>
                    <a:pt x="20377" y="2207"/>
                    <a:pt x="20448" y="2207"/>
                  </a:cubicBezTo>
                  <a:cubicBezTo>
                    <a:pt x="21421" y="2468"/>
                    <a:pt x="22417" y="2468"/>
                    <a:pt x="23342" y="2895"/>
                  </a:cubicBezTo>
                  <a:cubicBezTo>
                    <a:pt x="23674" y="3037"/>
                    <a:pt x="23983" y="3203"/>
                    <a:pt x="24339" y="3369"/>
                  </a:cubicBezTo>
                  <a:cubicBezTo>
                    <a:pt x="25026" y="2729"/>
                    <a:pt x="25833" y="2302"/>
                    <a:pt x="26592" y="1804"/>
                  </a:cubicBezTo>
                  <a:cubicBezTo>
                    <a:pt x="27304" y="1377"/>
                    <a:pt x="28063" y="1045"/>
                    <a:pt x="28869" y="831"/>
                  </a:cubicBezTo>
                  <a:cubicBezTo>
                    <a:pt x="29794" y="523"/>
                    <a:pt x="30767" y="309"/>
                    <a:pt x="31739" y="191"/>
                  </a:cubicBezTo>
                  <a:cubicBezTo>
                    <a:pt x="33020" y="1"/>
                    <a:pt x="34325" y="96"/>
                    <a:pt x="35582" y="475"/>
                  </a:cubicBezTo>
                  <a:cubicBezTo>
                    <a:pt x="36057" y="641"/>
                    <a:pt x="36484" y="855"/>
                    <a:pt x="36887" y="1116"/>
                  </a:cubicBezTo>
                  <a:cubicBezTo>
                    <a:pt x="37385" y="1424"/>
                    <a:pt x="37836" y="1780"/>
                    <a:pt x="38263" y="2160"/>
                  </a:cubicBezTo>
                  <a:cubicBezTo>
                    <a:pt x="39117" y="2919"/>
                    <a:pt x="39899" y="3773"/>
                    <a:pt x="40611" y="4674"/>
                  </a:cubicBezTo>
                  <a:cubicBezTo>
                    <a:pt x="41584" y="6074"/>
                    <a:pt x="42509" y="7497"/>
                    <a:pt x="43125" y="9086"/>
                  </a:cubicBezTo>
                  <a:cubicBezTo>
                    <a:pt x="43386" y="9774"/>
                    <a:pt x="43647" y="10438"/>
                    <a:pt x="43932" y="11102"/>
                  </a:cubicBezTo>
                  <a:cubicBezTo>
                    <a:pt x="44288" y="12075"/>
                    <a:pt x="44477" y="13071"/>
                    <a:pt x="44477" y="14115"/>
                  </a:cubicBezTo>
                  <a:cubicBezTo>
                    <a:pt x="44501" y="15064"/>
                    <a:pt x="44501" y="16013"/>
                    <a:pt x="44477" y="16985"/>
                  </a:cubicBezTo>
                  <a:cubicBezTo>
                    <a:pt x="44477" y="17886"/>
                    <a:pt x="44311" y="18788"/>
                    <a:pt x="44003" y="19666"/>
                  </a:cubicBezTo>
                  <a:cubicBezTo>
                    <a:pt x="43505" y="20970"/>
                    <a:pt x="42936" y="22251"/>
                    <a:pt x="42319" y="23508"/>
                  </a:cubicBezTo>
                  <a:cubicBezTo>
                    <a:pt x="42011" y="24101"/>
                    <a:pt x="41607" y="24671"/>
                    <a:pt x="41251" y="25264"/>
                  </a:cubicBezTo>
                  <a:cubicBezTo>
                    <a:pt x="41204" y="25335"/>
                    <a:pt x="41133" y="25430"/>
                    <a:pt x="41062" y="25548"/>
                  </a:cubicBezTo>
                  <a:cubicBezTo>
                    <a:pt x="41133" y="25619"/>
                    <a:pt x="41157" y="25691"/>
                    <a:pt x="41228" y="25762"/>
                  </a:cubicBezTo>
                  <a:cubicBezTo>
                    <a:pt x="41370" y="25904"/>
                    <a:pt x="41441" y="26118"/>
                    <a:pt x="41441" y="26331"/>
                  </a:cubicBezTo>
                  <a:cubicBezTo>
                    <a:pt x="41441" y="26829"/>
                    <a:pt x="41465" y="27351"/>
                    <a:pt x="41417" y="27849"/>
                  </a:cubicBezTo>
                  <a:cubicBezTo>
                    <a:pt x="41346" y="28608"/>
                    <a:pt x="41133" y="29320"/>
                    <a:pt x="40777" y="29960"/>
                  </a:cubicBezTo>
                  <a:cubicBezTo>
                    <a:pt x="40706" y="30032"/>
                    <a:pt x="40682" y="30103"/>
                    <a:pt x="40635" y="30198"/>
                  </a:cubicBezTo>
                  <a:cubicBezTo>
                    <a:pt x="40065" y="31431"/>
                    <a:pt x="39211" y="32451"/>
                    <a:pt x="38405" y="33519"/>
                  </a:cubicBezTo>
                  <a:cubicBezTo>
                    <a:pt x="38025" y="34017"/>
                    <a:pt x="37622" y="34467"/>
                    <a:pt x="37219" y="34942"/>
                  </a:cubicBezTo>
                  <a:cubicBezTo>
                    <a:pt x="36816" y="35416"/>
                    <a:pt x="36412" y="35938"/>
                    <a:pt x="35985" y="36412"/>
                  </a:cubicBezTo>
                  <a:cubicBezTo>
                    <a:pt x="35511" y="36911"/>
                    <a:pt x="35013" y="37361"/>
                    <a:pt x="34491" y="37788"/>
                  </a:cubicBezTo>
                  <a:cubicBezTo>
                    <a:pt x="34040" y="38120"/>
                    <a:pt x="33566" y="38405"/>
                    <a:pt x="33091" y="38666"/>
                  </a:cubicBezTo>
                  <a:cubicBezTo>
                    <a:pt x="32593" y="38951"/>
                    <a:pt x="32095" y="39259"/>
                    <a:pt x="31597" y="39520"/>
                  </a:cubicBezTo>
                  <a:cubicBezTo>
                    <a:pt x="31075" y="39828"/>
                    <a:pt x="30458" y="39994"/>
                    <a:pt x="29842" y="40018"/>
                  </a:cubicBezTo>
                  <a:lnTo>
                    <a:pt x="28513" y="40018"/>
                  </a:lnTo>
                  <a:cubicBezTo>
                    <a:pt x="28537" y="40113"/>
                    <a:pt x="28585" y="40232"/>
                    <a:pt x="28608" y="40326"/>
                  </a:cubicBezTo>
                  <a:cubicBezTo>
                    <a:pt x="28751" y="40540"/>
                    <a:pt x="28869" y="40777"/>
                    <a:pt x="28988" y="40991"/>
                  </a:cubicBezTo>
                  <a:cubicBezTo>
                    <a:pt x="29296" y="41489"/>
                    <a:pt x="29415" y="42082"/>
                    <a:pt x="29320" y="42651"/>
                  </a:cubicBezTo>
                  <a:cubicBezTo>
                    <a:pt x="29320" y="42983"/>
                    <a:pt x="29035" y="43268"/>
                    <a:pt x="28703" y="43244"/>
                  </a:cubicBezTo>
                  <a:cubicBezTo>
                    <a:pt x="28490" y="43244"/>
                    <a:pt x="28276" y="43220"/>
                    <a:pt x="28063" y="43173"/>
                  </a:cubicBezTo>
                  <a:cubicBezTo>
                    <a:pt x="27612" y="43078"/>
                    <a:pt x="27161" y="42983"/>
                    <a:pt x="26734" y="42865"/>
                  </a:cubicBezTo>
                  <a:cubicBezTo>
                    <a:pt x="26497" y="43007"/>
                    <a:pt x="26473" y="43197"/>
                    <a:pt x="26402" y="43363"/>
                  </a:cubicBezTo>
                  <a:cubicBezTo>
                    <a:pt x="25857" y="44762"/>
                    <a:pt x="25430" y="46209"/>
                    <a:pt x="25145" y="47704"/>
                  </a:cubicBezTo>
                  <a:cubicBezTo>
                    <a:pt x="24955" y="48747"/>
                    <a:pt x="24765" y="49791"/>
                    <a:pt x="24599" y="50835"/>
                  </a:cubicBezTo>
                  <a:cubicBezTo>
                    <a:pt x="24552" y="51285"/>
                    <a:pt x="24528" y="51736"/>
                    <a:pt x="24528" y="52187"/>
                  </a:cubicBezTo>
                  <a:cubicBezTo>
                    <a:pt x="24505" y="53254"/>
                    <a:pt x="24505" y="54345"/>
                    <a:pt x="24457" y="55437"/>
                  </a:cubicBezTo>
                  <a:cubicBezTo>
                    <a:pt x="24410" y="56528"/>
                    <a:pt x="24315" y="57524"/>
                    <a:pt x="24244" y="58544"/>
                  </a:cubicBezTo>
                  <a:cubicBezTo>
                    <a:pt x="24125" y="60228"/>
                    <a:pt x="24006" y="61912"/>
                    <a:pt x="23888" y="63573"/>
                  </a:cubicBezTo>
                  <a:cubicBezTo>
                    <a:pt x="23888" y="63691"/>
                    <a:pt x="23912" y="63786"/>
                    <a:pt x="23912" y="63881"/>
                  </a:cubicBezTo>
                  <a:cubicBezTo>
                    <a:pt x="24101" y="63952"/>
                    <a:pt x="24291" y="64047"/>
                    <a:pt x="24457" y="64142"/>
                  </a:cubicBezTo>
                  <a:cubicBezTo>
                    <a:pt x="24576" y="64213"/>
                    <a:pt x="24671" y="64332"/>
                    <a:pt x="24718" y="64474"/>
                  </a:cubicBezTo>
                  <a:cubicBezTo>
                    <a:pt x="24860" y="64759"/>
                    <a:pt x="24718" y="64949"/>
                    <a:pt x="24362" y="65067"/>
                  </a:cubicBezTo>
                  <a:lnTo>
                    <a:pt x="24244" y="65091"/>
                  </a:lnTo>
                  <a:cubicBezTo>
                    <a:pt x="24291" y="65304"/>
                    <a:pt x="24481" y="65281"/>
                    <a:pt x="24623" y="65352"/>
                  </a:cubicBezTo>
                  <a:cubicBezTo>
                    <a:pt x="24860" y="65447"/>
                    <a:pt x="25003" y="65660"/>
                    <a:pt x="25050" y="65874"/>
                  </a:cubicBezTo>
                  <a:cubicBezTo>
                    <a:pt x="25098" y="66064"/>
                    <a:pt x="24979" y="66230"/>
                    <a:pt x="24813" y="66277"/>
                  </a:cubicBezTo>
                  <a:cubicBezTo>
                    <a:pt x="24647" y="66277"/>
                    <a:pt x="24481" y="66277"/>
                    <a:pt x="24291" y="66277"/>
                  </a:cubicBezTo>
                  <a:cubicBezTo>
                    <a:pt x="24125" y="66277"/>
                    <a:pt x="24030" y="66301"/>
                    <a:pt x="23888" y="66324"/>
                  </a:cubicBezTo>
                  <a:cubicBezTo>
                    <a:pt x="23840" y="66728"/>
                    <a:pt x="23864" y="67155"/>
                    <a:pt x="23959" y="67558"/>
                  </a:cubicBezTo>
                  <a:cubicBezTo>
                    <a:pt x="24576" y="70001"/>
                    <a:pt x="25192" y="72468"/>
                    <a:pt x="25809" y="74911"/>
                  </a:cubicBezTo>
                  <a:cubicBezTo>
                    <a:pt x="25880" y="75244"/>
                    <a:pt x="26023" y="75552"/>
                    <a:pt x="26236" y="75837"/>
                  </a:cubicBezTo>
                  <a:cubicBezTo>
                    <a:pt x="26497" y="76192"/>
                    <a:pt x="26711" y="76572"/>
                    <a:pt x="26972" y="76951"/>
                  </a:cubicBezTo>
                  <a:cubicBezTo>
                    <a:pt x="27185" y="77260"/>
                    <a:pt x="27375" y="77592"/>
                    <a:pt x="27493" y="77971"/>
                  </a:cubicBezTo>
                  <a:cubicBezTo>
                    <a:pt x="27636" y="78375"/>
                    <a:pt x="27897" y="78778"/>
                    <a:pt x="28229" y="79086"/>
                  </a:cubicBezTo>
                  <a:cubicBezTo>
                    <a:pt x="28869" y="79798"/>
                    <a:pt x="29605" y="80462"/>
                    <a:pt x="30364" y="81079"/>
                  </a:cubicBezTo>
                  <a:cubicBezTo>
                    <a:pt x="30435" y="81126"/>
                    <a:pt x="30506" y="81150"/>
                    <a:pt x="30672" y="81245"/>
                  </a:cubicBezTo>
                  <a:cubicBezTo>
                    <a:pt x="30648" y="81150"/>
                    <a:pt x="30625" y="81055"/>
                    <a:pt x="30601" y="80960"/>
                  </a:cubicBezTo>
                  <a:cubicBezTo>
                    <a:pt x="30269" y="80296"/>
                    <a:pt x="30174" y="79537"/>
                    <a:pt x="30008" y="78825"/>
                  </a:cubicBezTo>
                  <a:cubicBezTo>
                    <a:pt x="29960" y="78588"/>
                    <a:pt x="29937" y="78351"/>
                    <a:pt x="29889" y="78137"/>
                  </a:cubicBezTo>
                  <a:cubicBezTo>
                    <a:pt x="29676" y="77189"/>
                    <a:pt x="29557" y="76216"/>
                    <a:pt x="29533" y="75220"/>
                  </a:cubicBezTo>
                  <a:cubicBezTo>
                    <a:pt x="29510" y="74413"/>
                    <a:pt x="29581" y="73607"/>
                    <a:pt x="29747" y="72824"/>
                  </a:cubicBezTo>
                  <a:cubicBezTo>
                    <a:pt x="30008" y="71685"/>
                    <a:pt x="30316" y="70547"/>
                    <a:pt x="30601" y="69432"/>
                  </a:cubicBezTo>
                  <a:cubicBezTo>
                    <a:pt x="30696" y="69100"/>
                    <a:pt x="30814" y="68768"/>
                    <a:pt x="30957" y="68459"/>
                  </a:cubicBezTo>
                  <a:cubicBezTo>
                    <a:pt x="31123" y="68032"/>
                    <a:pt x="31289" y="67582"/>
                    <a:pt x="31478" y="67155"/>
                  </a:cubicBezTo>
                  <a:cubicBezTo>
                    <a:pt x="31692" y="66657"/>
                    <a:pt x="31953" y="66182"/>
                    <a:pt x="32261" y="65708"/>
                  </a:cubicBezTo>
                  <a:cubicBezTo>
                    <a:pt x="32712" y="65115"/>
                    <a:pt x="33115" y="64498"/>
                    <a:pt x="33518" y="63881"/>
                  </a:cubicBezTo>
                  <a:cubicBezTo>
                    <a:pt x="33756" y="63502"/>
                    <a:pt x="34088" y="63217"/>
                    <a:pt x="34467" y="63027"/>
                  </a:cubicBezTo>
                  <a:cubicBezTo>
                    <a:pt x="34776" y="62861"/>
                    <a:pt x="35060" y="62624"/>
                    <a:pt x="35250" y="62316"/>
                  </a:cubicBezTo>
                  <a:cubicBezTo>
                    <a:pt x="35582" y="61818"/>
                    <a:pt x="36009" y="61391"/>
                    <a:pt x="36484" y="61058"/>
                  </a:cubicBezTo>
                  <a:lnTo>
                    <a:pt x="35392" y="59706"/>
                  </a:lnTo>
                  <a:cubicBezTo>
                    <a:pt x="35084" y="59351"/>
                    <a:pt x="34942" y="58924"/>
                    <a:pt x="34965" y="58473"/>
                  </a:cubicBezTo>
                  <a:cubicBezTo>
                    <a:pt x="34989" y="58212"/>
                    <a:pt x="34965" y="57951"/>
                    <a:pt x="34965" y="57690"/>
                  </a:cubicBezTo>
                  <a:cubicBezTo>
                    <a:pt x="34989" y="57097"/>
                    <a:pt x="35298" y="56789"/>
                    <a:pt x="35914" y="56765"/>
                  </a:cubicBezTo>
                  <a:lnTo>
                    <a:pt x="36318" y="56765"/>
                  </a:lnTo>
                  <a:cubicBezTo>
                    <a:pt x="37148" y="56765"/>
                    <a:pt x="37978" y="56789"/>
                    <a:pt x="38808" y="56765"/>
                  </a:cubicBezTo>
                  <a:cubicBezTo>
                    <a:pt x="39686" y="56765"/>
                    <a:pt x="40587" y="56931"/>
                    <a:pt x="41417" y="57239"/>
                  </a:cubicBezTo>
                  <a:cubicBezTo>
                    <a:pt x="41678" y="57334"/>
                    <a:pt x="41939" y="57382"/>
                    <a:pt x="42224" y="57382"/>
                  </a:cubicBezTo>
                  <a:cubicBezTo>
                    <a:pt x="42983" y="57358"/>
                    <a:pt x="43742" y="57358"/>
                    <a:pt x="44525" y="57358"/>
                  </a:cubicBezTo>
                  <a:cubicBezTo>
                    <a:pt x="45047" y="57334"/>
                    <a:pt x="45592" y="57382"/>
                    <a:pt x="46090" y="57500"/>
                  </a:cubicBezTo>
                  <a:cubicBezTo>
                    <a:pt x="46423" y="57548"/>
                    <a:pt x="46778" y="57595"/>
                    <a:pt x="47110" y="57571"/>
                  </a:cubicBezTo>
                  <a:cubicBezTo>
                    <a:pt x="47395" y="57595"/>
                    <a:pt x="47656" y="57619"/>
                    <a:pt x="47941" y="57643"/>
                  </a:cubicBezTo>
                  <a:cubicBezTo>
                    <a:pt x="48581" y="57738"/>
                    <a:pt x="49245" y="57809"/>
                    <a:pt x="49886" y="57880"/>
                  </a:cubicBezTo>
                  <a:cubicBezTo>
                    <a:pt x="50479" y="57951"/>
                    <a:pt x="51024" y="58093"/>
                    <a:pt x="51546" y="58331"/>
                  </a:cubicBezTo>
                  <a:cubicBezTo>
                    <a:pt x="52329" y="58639"/>
                    <a:pt x="53136" y="58876"/>
                    <a:pt x="53966" y="59066"/>
                  </a:cubicBezTo>
                  <a:cubicBezTo>
                    <a:pt x="53918" y="58971"/>
                    <a:pt x="53871" y="58876"/>
                    <a:pt x="53823" y="58781"/>
                  </a:cubicBezTo>
                  <a:cubicBezTo>
                    <a:pt x="53563" y="58425"/>
                    <a:pt x="53420" y="57998"/>
                    <a:pt x="53373" y="57548"/>
                  </a:cubicBezTo>
                  <a:cubicBezTo>
                    <a:pt x="53373" y="57429"/>
                    <a:pt x="53349" y="57334"/>
                    <a:pt x="53325" y="57239"/>
                  </a:cubicBezTo>
                  <a:cubicBezTo>
                    <a:pt x="53064" y="56480"/>
                    <a:pt x="53088" y="55721"/>
                    <a:pt x="53088" y="54962"/>
                  </a:cubicBezTo>
                  <a:cubicBezTo>
                    <a:pt x="53088" y="54606"/>
                    <a:pt x="53254" y="54274"/>
                    <a:pt x="53539" y="54061"/>
                  </a:cubicBezTo>
                  <a:cubicBezTo>
                    <a:pt x="53800" y="53800"/>
                    <a:pt x="54179" y="53658"/>
                    <a:pt x="54559" y="53681"/>
                  </a:cubicBezTo>
                  <a:cubicBezTo>
                    <a:pt x="55579" y="53729"/>
                    <a:pt x="56575" y="53681"/>
                    <a:pt x="57571" y="53681"/>
                  </a:cubicBezTo>
                  <a:lnTo>
                    <a:pt x="58022" y="53681"/>
                  </a:lnTo>
                  <a:cubicBezTo>
                    <a:pt x="58425" y="53681"/>
                    <a:pt x="58757" y="54013"/>
                    <a:pt x="58757" y="54417"/>
                  </a:cubicBezTo>
                  <a:cubicBezTo>
                    <a:pt x="58781" y="54915"/>
                    <a:pt x="58781" y="55437"/>
                    <a:pt x="58805" y="55935"/>
                  </a:cubicBezTo>
                  <a:lnTo>
                    <a:pt x="58805" y="58354"/>
                  </a:lnTo>
                  <a:cubicBezTo>
                    <a:pt x="58805" y="58497"/>
                    <a:pt x="58829" y="58639"/>
                    <a:pt x="58829" y="58852"/>
                  </a:cubicBezTo>
                  <a:cubicBezTo>
                    <a:pt x="59018" y="58663"/>
                    <a:pt x="59184" y="58449"/>
                    <a:pt x="59350" y="58212"/>
                  </a:cubicBezTo>
                  <a:cubicBezTo>
                    <a:pt x="59493" y="58022"/>
                    <a:pt x="59683" y="57832"/>
                    <a:pt x="59801" y="57619"/>
                  </a:cubicBezTo>
                  <a:cubicBezTo>
                    <a:pt x="60133" y="57144"/>
                    <a:pt x="60536" y="56718"/>
                    <a:pt x="60963" y="56362"/>
                  </a:cubicBezTo>
                  <a:cubicBezTo>
                    <a:pt x="61604" y="55816"/>
                    <a:pt x="62221" y="55271"/>
                    <a:pt x="62837" y="54701"/>
                  </a:cubicBezTo>
                  <a:cubicBezTo>
                    <a:pt x="63169" y="54417"/>
                    <a:pt x="63502" y="54179"/>
                    <a:pt x="63881" y="53990"/>
                  </a:cubicBezTo>
                  <a:cubicBezTo>
                    <a:pt x="64901" y="53444"/>
                    <a:pt x="65921" y="52922"/>
                    <a:pt x="67083" y="52756"/>
                  </a:cubicBezTo>
                  <a:cubicBezTo>
                    <a:pt x="67890" y="52590"/>
                    <a:pt x="68744" y="52590"/>
                    <a:pt x="69550" y="52756"/>
                  </a:cubicBezTo>
                  <a:cubicBezTo>
                    <a:pt x="70404" y="52993"/>
                    <a:pt x="71116" y="53468"/>
                    <a:pt x="71401" y="54345"/>
                  </a:cubicBezTo>
                  <a:cubicBezTo>
                    <a:pt x="71662" y="55010"/>
                    <a:pt x="71567" y="55769"/>
                    <a:pt x="71187" y="56362"/>
                  </a:cubicBezTo>
                  <a:cubicBezTo>
                    <a:pt x="70974" y="56670"/>
                    <a:pt x="70713" y="56955"/>
                    <a:pt x="70452" y="57287"/>
                  </a:cubicBezTo>
                  <a:cubicBezTo>
                    <a:pt x="70642" y="57429"/>
                    <a:pt x="70879" y="57524"/>
                    <a:pt x="71140" y="57571"/>
                  </a:cubicBezTo>
                  <a:cubicBezTo>
                    <a:pt x="71353" y="57643"/>
                    <a:pt x="71590" y="57690"/>
                    <a:pt x="71804" y="57761"/>
                  </a:cubicBezTo>
                  <a:cubicBezTo>
                    <a:pt x="72089" y="57832"/>
                    <a:pt x="72373" y="57927"/>
                    <a:pt x="72658" y="58070"/>
                  </a:cubicBezTo>
                  <a:cubicBezTo>
                    <a:pt x="73132" y="58283"/>
                    <a:pt x="73488" y="58734"/>
                    <a:pt x="73559" y="59279"/>
                  </a:cubicBezTo>
                  <a:cubicBezTo>
                    <a:pt x="73630" y="59611"/>
                    <a:pt x="73535" y="59967"/>
                    <a:pt x="73346" y="60228"/>
                  </a:cubicBezTo>
                  <a:cubicBezTo>
                    <a:pt x="73156" y="60513"/>
                    <a:pt x="72895" y="60750"/>
                    <a:pt x="72610" y="60964"/>
                  </a:cubicBezTo>
                  <a:cubicBezTo>
                    <a:pt x="72492" y="61035"/>
                    <a:pt x="72349" y="61153"/>
                    <a:pt x="72231" y="61224"/>
                  </a:cubicBezTo>
                  <a:cubicBezTo>
                    <a:pt x="72397" y="61557"/>
                    <a:pt x="72563" y="61841"/>
                    <a:pt x="72682" y="62150"/>
                  </a:cubicBezTo>
                  <a:cubicBezTo>
                    <a:pt x="72848" y="62577"/>
                    <a:pt x="72634" y="63075"/>
                    <a:pt x="72183" y="63217"/>
                  </a:cubicBezTo>
                  <a:cubicBezTo>
                    <a:pt x="71828" y="63359"/>
                    <a:pt x="71448" y="63431"/>
                    <a:pt x="71069" y="63454"/>
                  </a:cubicBezTo>
                  <a:cubicBezTo>
                    <a:pt x="70262" y="63478"/>
                    <a:pt x="69455" y="63454"/>
                    <a:pt x="68649" y="63407"/>
                  </a:cubicBezTo>
                  <a:cubicBezTo>
                    <a:pt x="68032" y="63359"/>
                    <a:pt x="67416" y="63264"/>
                    <a:pt x="66822" y="63146"/>
                  </a:cubicBezTo>
                  <a:cubicBezTo>
                    <a:pt x="66609" y="63098"/>
                    <a:pt x="66396" y="63027"/>
                    <a:pt x="66229" y="62956"/>
                  </a:cubicBezTo>
                  <a:cubicBezTo>
                    <a:pt x="65897" y="62790"/>
                    <a:pt x="65542" y="62695"/>
                    <a:pt x="65209" y="62624"/>
                  </a:cubicBezTo>
                  <a:cubicBezTo>
                    <a:pt x="65186" y="62695"/>
                    <a:pt x="65138" y="62719"/>
                    <a:pt x="65138" y="62743"/>
                  </a:cubicBezTo>
                  <a:cubicBezTo>
                    <a:pt x="65542" y="63620"/>
                    <a:pt x="65447" y="64498"/>
                    <a:pt x="65233" y="65376"/>
                  </a:cubicBezTo>
                  <a:cubicBezTo>
                    <a:pt x="64925" y="66253"/>
                    <a:pt x="64569" y="67131"/>
                    <a:pt x="64142" y="67961"/>
                  </a:cubicBezTo>
                  <a:cubicBezTo>
                    <a:pt x="63952" y="68341"/>
                    <a:pt x="63763" y="68720"/>
                    <a:pt x="63549" y="69076"/>
                  </a:cubicBezTo>
                  <a:cubicBezTo>
                    <a:pt x="63383" y="69432"/>
                    <a:pt x="63003" y="69645"/>
                    <a:pt x="62600" y="69598"/>
                  </a:cubicBezTo>
                  <a:cubicBezTo>
                    <a:pt x="62505" y="69574"/>
                    <a:pt x="62387" y="69574"/>
                    <a:pt x="62292" y="69598"/>
                  </a:cubicBezTo>
                  <a:cubicBezTo>
                    <a:pt x="61794" y="69622"/>
                    <a:pt x="61319" y="69408"/>
                    <a:pt x="61011" y="69005"/>
                  </a:cubicBezTo>
                  <a:lnTo>
                    <a:pt x="60109" y="67819"/>
                  </a:lnTo>
                  <a:cubicBezTo>
                    <a:pt x="59920" y="68056"/>
                    <a:pt x="59991" y="68364"/>
                    <a:pt x="59872" y="68554"/>
                  </a:cubicBezTo>
                  <a:cubicBezTo>
                    <a:pt x="59730" y="68768"/>
                    <a:pt x="59611" y="68957"/>
                    <a:pt x="59469" y="69195"/>
                  </a:cubicBezTo>
                  <a:cubicBezTo>
                    <a:pt x="59754" y="69811"/>
                    <a:pt x="59967" y="70476"/>
                    <a:pt x="60086" y="71164"/>
                  </a:cubicBezTo>
                  <a:cubicBezTo>
                    <a:pt x="60513" y="73204"/>
                    <a:pt x="60655" y="75291"/>
                    <a:pt x="60513" y="77378"/>
                  </a:cubicBezTo>
                  <a:cubicBezTo>
                    <a:pt x="60489" y="78090"/>
                    <a:pt x="60394" y="78802"/>
                    <a:pt x="60228" y="79513"/>
                  </a:cubicBezTo>
                  <a:cubicBezTo>
                    <a:pt x="59991" y="80415"/>
                    <a:pt x="59564" y="81269"/>
                    <a:pt x="58971" y="82004"/>
                  </a:cubicBezTo>
                  <a:cubicBezTo>
                    <a:pt x="58591" y="82502"/>
                    <a:pt x="58212" y="82977"/>
                    <a:pt x="57785" y="83427"/>
                  </a:cubicBezTo>
                  <a:cubicBezTo>
                    <a:pt x="56931" y="84400"/>
                    <a:pt x="55840" y="85111"/>
                    <a:pt x="54749" y="85799"/>
                  </a:cubicBezTo>
                  <a:cubicBezTo>
                    <a:pt x="54440" y="85965"/>
                    <a:pt x="54132" y="86108"/>
                    <a:pt x="53823" y="86226"/>
                  </a:cubicBezTo>
                  <a:lnTo>
                    <a:pt x="52827" y="86653"/>
                  </a:lnTo>
                  <a:cubicBezTo>
                    <a:pt x="52946" y="86772"/>
                    <a:pt x="53017" y="86843"/>
                    <a:pt x="53112" y="86938"/>
                  </a:cubicBezTo>
                  <a:cubicBezTo>
                    <a:pt x="53895" y="87555"/>
                    <a:pt x="54606" y="88243"/>
                    <a:pt x="55247" y="89002"/>
                  </a:cubicBezTo>
                  <a:cubicBezTo>
                    <a:pt x="55413" y="89215"/>
                    <a:pt x="55603" y="89429"/>
                    <a:pt x="55816" y="89618"/>
                  </a:cubicBezTo>
                  <a:cubicBezTo>
                    <a:pt x="56338" y="90164"/>
                    <a:pt x="56765" y="90804"/>
                    <a:pt x="57073" y="91516"/>
                  </a:cubicBezTo>
                  <a:cubicBezTo>
                    <a:pt x="57097" y="91587"/>
                    <a:pt x="57144" y="91682"/>
                    <a:pt x="57192" y="91753"/>
                  </a:cubicBezTo>
                  <a:cubicBezTo>
                    <a:pt x="57785" y="92702"/>
                    <a:pt x="57785" y="93769"/>
                    <a:pt x="57737" y="94837"/>
                  </a:cubicBezTo>
                  <a:cubicBezTo>
                    <a:pt x="57714" y="95098"/>
                    <a:pt x="57643" y="95383"/>
                    <a:pt x="57524" y="95620"/>
                  </a:cubicBezTo>
                  <a:cubicBezTo>
                    <a:pt x="57168" y="96474"/>
                    <a:pt x="56694" y="97256"/>
                    <a:pt x="55863" y="97755"/>
                  </a:cubicBezTo>
                  <a:cubicBezTo>
                    <a:pt x="55840" y="97778"/>
                    <a:pt x="55816" y="97826"/>
                    <a:pt x="55769" y="97873"/>
                  </a:cubicBezTo>
                  <a:cubicBezTo>
                    <a:pt x="55792" y="98016"/>
                    <a:pt x="55840" y="98134"/>
                    <a:pt x="55887" y="98253"/>
                  </a:cubicBezTo>
                  <a:cubicBezTo>
                    <a:pt x="56456" y="99368"/>
                    <a:pt x="57002" y="100459"/>
                    <a:pt x="57666" y="101502"/>
                  </a:cubicBezTo>
                  <a:cubicBezTo>
                    <a:pt x="58283" y="102522"/>
                    <a:pt x="58757" y="103566"/>
                    <a:pt x="59137" y="104681"/>
                  </a:cubicBezTo>
                  <a:cubicBezTo>
                    <a:pt x="59422" y="105464"/>
                    <a:pt x="59683" y="106247"/>
                    <a:pt x="59967" y="107029"/>
                  </a:cubicBezTo>
                  <a:cubicBezTo>
                    <a:pt x="60015" y="107219"/>
                    <a:pt x="60062" y="107385"/>
                    <a:pt x="60086" y="107599"/>
                  </a:cubicBezTo>
                  <a:cubicBezTo>
                    <a:pt x="60133" y="107931"/>
                    <a:pt x="59896" y="108287"/>
                    <a:pt x="59564" y="108358"/>
                  </a:cubicBezTo>
                  <a:cubicBezTo>
                    <a:pt x="59422" y="108382"/>
                    <a:pt x="59303" y="108429"/>
                    <a:pt x="59184" y="108429"/>
                  </a:cubicBezTo>
                  <a:cubicBezTo>
                    <a:pt x="58236" y="108595"/>
                    <a:pt x="57310" y="108761"/>
                    <a:pt x="56362" y="108880"/>
                  </a:cubicBezTo>
                  <a:cubicBezTo>
                    <a:pt x="55484" y="108998"/>
                    <a:pt x="54630" y="109188"/>
                    <a:pt x="53752" y="109212"/>
                  </a:cubicBezTo>
                  <a:cubicBezTo>
                    <a:pt x="53136" y="109235"/>
                    <a:pt x="52495" y="109354"/>
                    <a:pt x="51855" y="109449"/>
                  </a:cubicBezTo>
                  <a:cubicBezTo>
                    <a:pt x="51855" y="109805"/>
                    <a:pt x="51831" y="110137"/>
                    <a:pt x="51855" y="110469"/>
                  </a:cubicBezTo>
                  <a:cubicBezTo>
                    <a:pt x="51878" y="111086"/>
                    <a:pt x="51973" y="111702"/>
                    <a:pt x="52021" y="112319"/>
                  </a:cubicBezTo>
                  <a:cubicBezTo>
                    <a:pt x="52068" y="113031"/>
                    <a:pt x="52116" y="113742"/>
                    <a:pt x="52187" y="114478"/>
                  </a:cubicBezTo>
                  <a:cubicBezTo>
                    <a:pt x="52210" y="114786"/>
                    <a:pt x="52258" y="115095"/>
                    <a:pt x="52282" y="115427"/>
                  </a:cubicBezTo>
                  <a:cubicBezTo>
                    <a:pt x="52329" y="116138"/>
                    <a:pt x="52377" y="116874"/>
                    <a:pt x="52400" y="117585"/>
                  </a:cubicBezTo>
                  <a:cubicBezTo>
                    <a:pt x="52424" y="117965"/>
                    <a:pt x="52400" y="118368"/>
                    <a:pt x="52424" y="118842"/>
                  </a:cubicBezTo>
                  <a:close/>
                  <a:moveTo>
                    <a:pt x="17697" y="9632"/>
                  </a:moveTo>
                  <a:lnTo>
                    <a:pt x="17697" y="9632"/>
                  </a:lnTo>
                  <a:lnTo>
                    <a:pt x="16487" y="9632"/>
                  </a:lnTo>
                  <a:cubicBezTo>
                    <a:pt x="15704" y="9632"/>
                    <a:pt x="14945" y="9703"/>
                    <a:pt x="14186" y="9845"/>
                  </a:cubicBezTo>
                  <a:cubicBezTo>
                    <a:pt x="13522" y="9940"/>
                    <a:pt x="12881" y="10177"/>
                    <a:pt x="12217" y="10343"/>
                  </a:cubicBezTo>
                  <a:cubicBezTo>
                    <a:pt x="11340" y="10509"/>
                    <a:pt x="10509" y="10889"/>
                    <a:pt x="9798" y="11434"/>
                  </a:cubicBezTo>
                  <a:cubicBezTo>
                    <a:pt x="9466" y="11695"/>
                    <a:pt x="9133" y="11933"/>
                    <a:pt x="8801" y="12217"/>
                  </a:cubicBezTo>
                  <a:cubicBezTo>
                    <a:pt x="7805" y="13047"/>
                    <a:pt x="7046" y="14139"/>
                    <a:pt x="6572" y="15348"/>
                  </a:cubicBezTo>
                  <a:cubicBezTo>
                    <a:pt x="6192" y="16368"/>
                    <a:pt x="6192" y="17412"/>
                    <a:pt x="6216" y="18480"/>
                  </a:cubicBezTo>
                  <a:cubicBezTo>
                    <a:pt x="6216" y="18574"/>
                    <a:pt x="6240" y="18646"/>
                    <a:pt x="6287" y="18740"/>
                  </a:cubicBezTo>
                  <a:cubicBezTo>
                    <a:pt x="6619" y="19689"/>
                    <a:pt x="6856" y="20686"/>
                    <a:pt x="6975" y="21706"/>
                  </a:cubicBezTo>
                  <a:cubicBezTo>
                    <a:pt x="7046" y="22180"/>
                    <a:pt x="7165" y="22654"/>
                    <a:pt x="7331" y="23105"/>
                  </a:cubicBezTo>
                  <a:cubicBezTo>
                    <a:pt x="7402" y="23271"/>
                    <a:pt x="7449" y="23437"/>
                    <a:pt x="7520" y="23579"/>
                  </a:cubicBezTo>
                  <a:cubicBezTo>
                    <a:pt x="7734" y="24173"/>
                    <a:pt x="7924" y="24742"/>
                    <a:pt x="8422" y="25169"/>
                  </a:cubicBezTo>
                  <a:cubicBezTo>
                    <a:pt x="8493" y="25240"/>
                    <a:pt x="8540" y="25335"/>
                    <a:pt x="8540" y="25453"/>
                  </a:cubicBezTo>
                  <a:cubicBezTo>
                    <a:pt x="8469" y="25643"/>
                    <a:pt x="8588" y="25762"/>
                    <a:pt x="8683" y="25904"/>
                  </a:cubicBezTo>
                  <a:cubicBezTo>
                    <a:pt x="8825" y="26094"/>
                    <a:pt x="8967" y="26307"/>
                    <a:pt x="9133" y="26521"/>
                  </a:cubicBezTo>
                  <a:cubicBezTo>
                    <a:pt x="9466" y="27019"/>
                    <a:pt x="9750" y="27517"/>
                    <a:pt x="10106" y="27992"/>
                  </a:cubicBezTo>
                  <a:cubicBezTo>
                    <a:pt x="11126" y="29367"/>
                    <a:pt x="12241" y="30648"/>
                    <a:pt x="13403" y="31906"/>
                  </a:cubicBezTo>
                  <a:cubicBezTo>
                    <a:pt x="14115" y="32641"/>
                    <a:pt x="14898" y="33281"/>
                    <a:pt x="15775" y="33803"/>
                  </a:cubicBezTo>
                  <a:cubicBezTo>
                    <a:pt x="16202" y="34017"/>
                    <a:pt x="16606" y="34278"/>
                    <a:pt x="16961" y="34562"/>
                  </a:cubicBezTo>
                  <a:cubicBezTo>
                    <a:pt x="17459" y="34942"/>
                    <a:pt x="18076" y="35132"/>
                    <a:pt x="18693" y="35037"/>
                  </a:cubicBezTo>
                  <a:cubicBezTo>
                    <a:pt x="18930" y="35037"/>
                    <a:pt x="19144" y="35013"/>
                    <a:pt x="19381" y="34965"/>
                  </a:cubicBezTo>
                  <a:cubicBezTo>
                    <a:pt x="19547" y="34894"/>
                    <a:pt x="19737" y="34871"/>
                    <a:pt x="19926" y="34871"/>
                  </a:cubicBezTo>
                  <a:cubicBezTo>
                    <a:pt x="20140" y="34871"/>
                    <a:pt x="20353" y="34823"/>
                    <a:pt x="20543" y="34728"/>
                  </a:cubicBezTo>
                  <a:cubicBezTo>
                    <a:pt x="20828" y="34633"/>
                    <a:pt x="21089" y="34515"/>
                    <a:pt x="21373" y="34396"/>
                  </a:cubicBezTo>
                  <a:cubicBezTo>
                    <a:pt x="21943" y="34135"/>
                    <a:pt x="22488" y="33874"/>
                    <a:pt x="23010" y="33542"/>
                  </a:cubicBezTo>
                  <a:cubicBezTo>
                    <a:pt x="24267" y="32736"/>
                    <a:pt x="25382" y="31739"/>
                    <a:pt x="26355" y="30601"/>
                  </a:cubicBezTo>
                  <a:cubicBezTo>
                    <a:pt x="27375" y="29415"/>
                    <a:pt x="28205" y="28110"/>
                    <a:pt x="28798" y="26663"/>
                  </a:cubicBezTo>
                  <a:cubicBezTo>
                    <a:pt x="29035" y="26141"/>
                    <a:pt x="29225" y="25596"/>
                    <a:pt x="29367" y="25050"/>
                  </a:cubicBezTo>
                  <a:cubicBezTo>
                    <a:pt x="29462" y="24599"/>
                    <a:pt x="29510" y="24125"/>
                    <a:pt x="29510" y="23651"/>
                  </a:cubicBezTo>
                  <a:cubicBezTo>
                    <a:pt x="29628" y="22441"/>
                    <a:pt x="29605" y="21231"/>
                    <a:pt x="29462" y="20045"/>
                  </a:cubicBezTo>
                  <a:cubicBezTo>
                    <a:pt x="29201" y="18029"/>
                    <a:pt x="28418" y="16107"/>
                    <a:pt x="27185" y="14494"/>
                  </a:cubicBezTo>
                  <a:cubicBezTo>
                    <a:pt x="26568" y="13569"/>
                    <a:pt x="25833" y="12739"/>
                    <a:pt x="25003" y="12004"/>
                  </a:cubicBezTo>
                  <a:cubicBezTo>
                    <a:pt x="23532" y="10580"/>
                    <a:pt x="21587" y="9750"/>
                    <a:pt x="19547" y="9679"/>
                  </a:cubicBezTo>
                  <a:cubicBezTo>
                    <a:pt x="18930" y="9655"/>
                    <a:pt x="18313" y="9655"/>
                    <a:pt x="17697" y="9632"/>
                  </a:cubicBezTo>
                  <a:close/>
                  <a:moveTo>
                    <a:pt x="35345" y="63786"/>
                  </a:moveTo>
                  <a:cubicBezTo>
                    <a:pt x="35108" y="63952"/>
                    <a:pt x="34871" y="64118"/>
                    <a:pt x="34657" y="64308"/>
                  </a:cubicBezTo>
                  <a:cubicBezTo>
                    <a:pt x="34515" y="64522"/>
                    <a:pt x="34349" y="64735"/>
                    <a:pt x="34230" y="64949"/>
                  </a:cubicBezTo>
                  <a:cubicBezTo>
                    <a:pt x="34064" y="65186"/>
                    <a:pt x="33898" y="65447"/>
                    <a:pt x="33708" y="65684"/>
                  </a:cubicBezTo>
                  <a:cubicBezTo>
                    <a:pt x="32759" y="66870"/>
                    <a:pt x="32238" y="68293"/>
                    <a:pt x="31763" y="69717"/>
                  </a:cubicBezTo>
                  <a:cubicBezTo>
                    <a:pt x="31431" y="70737"/>
                    <a:pt x="31218" y="71780"/>
                    <a:pt x="30980" y="72800"/>
                  </a:cubicBezTo>
                  <a:cubicBezTo>
                    <a:pt x="30696" y="74010"/>
                    <a:pt x="30648" y="75267"/>
                    <a:pt x="30838" y="76477"/>
                  </a:cubicBezTo>
                  <a:cubicBezTo>
                    <a:pt x="30957" y="77331"/>
                    <a:pt x="31123" y="78161"/>
                    <a:pt x="31289" y="78991"/>
                  </a:cubicBezTo>
                  <a:cubicBezTo>
                    <a:pt x="31336" y="79323"/>
                    <a:pt x="31407" y="79656"/>
                    <a:pt x="31526" y="79964"/>
                  </a:cubicBezTo>
                  <a:cubicBezTo>
                    <a:pt x="31834" y="80865"/>
                    <a:pt x="32380" y="81648"/>
                    <a:pt x="33068" y="82289"/>
                  </a:cubicBezTo>
                  <a:cubicBezTo>
                    <a:pt x="34349" y="83522"/>
                    <a:pt x="35891" y="84471"/>
                    <a:pt x="37575" y="85064"/>
                  </a:cubicBezTo>
                  <a:cubicBezTo>
                    <a:pt x="37717" y="85135"/>
                    <a:pt x="37859" y="85183"/>
                    <a:pt x="37978" y="85277"/>
                  </a:cubicBezTo>
                  <a:cubicBezTo>
                    <a:pt x="38168" y="85372"/>
                    <a:pt x="38358" y="85491"/>
                    <a:pt x="38547" y="85562"/>
                  </a:cubicBezTo>
                  <a:cubicBezTo>
                    <a:pt x="39069" y="85776"/>
                    <a:pt x="39615" y="85989"/>
                    <a:pt x="40137" y="86179"/>
                  </a:cubicBezTo>
                  <a:cubicBezTo>
                    <a:pt x="41512" y="86748"/>
                    <a:pt x="42959" y="87009"/>
                    <a:pt x="44430" y="86985"/>
                  </a:cubicBezTo>
                  <a:lnTo>
                    <a:pt x="44691" y="86985"/>
                  </a:lnTo>
                  <a:cubicBezTo>
                    <a:pt x="46589" y="87056"/>
                    <a:pt x="48463" y="86843"/>
                    <a:pt x="50289" y="86297"/>
                  </a:cubicBezTo>
                  <a:cubicBezTo>
                    <a:pt x="50574" y="86226"/>
                    <a:pt x="50858" y="86108"/>
                    <a:pt x="51072" y="85894"/>
                  </a:cubicBezTo>
                  <a:cubicBezTo>
                    <a:pt x="51333" y="85657"/>
                    <a:pt x="51617" y="85420"/>
                    <a:pt x="52044" y="85610"/>
                  </a:cubicBezTo>
                  <a:cubicBezTo>
                    <a:pt x="52092" y="85633"/>
                    <a:pt x="52163" y="85586"/>
                    <a:pt x="52210" y="85562"/>
                  </a:cubicBezTo>
                  <a:cubicBezTo>
                    <a:pt x="52827" y="85325"/>
                    <a:pt x="53444" y="85064"/>
                    <a:pt x="54013" y="84779"/>
                  </a:cubicBezTo>
                  <a:cubicBezTo>
                    <a:pt x="55057" y="84210"/>
                    <a:pt x="56006" y="83498"/>
                    <a:pt x="56812" y="82668"/>
                  </a:cubicBezTo>
                  <a:cubicBezTo>
                    <a:pt x="57216" y="82217"/>
                    <a:pt x="57595" y="81767"/>
                    <a:pt x="57975" y="81316"/>
                  </a:cubicBezTo>
                  <a:cubicBezTo>
                    <a:pt x="58757" y="80343"/>
                    <a:pt x="59232" y="79157"/>
                    <a:pt x="59303" y="77924"/>
                  </a:cubicBezTo>
                  <a:cubicBezTo>
                    <a:pt x="59445" y="76406"/>
                    <a:pt x="59422" y="74864"/>
                    <a:pt x="59232" y="73346"/>
                  </a:cubicBezTo>
                  <a:cubicBezTo>
                    <a:pt x="59113" y="72492"/>
                    <a:pt x="58971" y="71662"/>
                    <a:pt x="58805" y="70831"/>
                  </a:cubicBezTo>
                  <a:cubicBezTo>
                    <a:pt x="58710" y="70333"/>
                    <a:pt x="58544" y="69835"/>
                    <a:pt x="58283" y="69408"/>
                  </a:cubicBezTo>
                  <a:cubicBezTo>
                    <a:pt x="58188" y="69242"/>
                    <a:pt x="58070" y="69124"/>
                    <a:pt x="57903" y="69195"/>
                  </a:cubicBezTo>
                  <a:cubicBezTo>
                    <a:pt x="57690" y="69479"/>
                    <a:pt x="57524" y="69764"/>
                    <a:pt x="57334" y="70001"/>
                  </a:cubicBezTo>
                  <a:cubicBezTo>
                    <a:pt x="57002" y="70428"/>
                    <a:pt x="56338" y="70428"/>
                    <a:pt x="56006" y="70001"/>
                  </a:cubicBezTo>
                  <a:cubicBezTo>
                    <a:pt x="55840" y="69788"/>
                    <a:pt x="55650" y="69574"/>
                    <a:pt x="55484" y="69408"/>
                  </a:cubicBezTo>
                  <a:cubicBezTo>
                    <a:pt x="55104" y="69503"/>
                    <a:pt x="54796" y="69717"/>
                    <a:pt x="54559" y="70025"/>
                  </a:cubicBezTo>
                  <a:cubicBezTo>
                    <a:pt x="54203" y="70428"/>
                    <a:pt x="53871" y="70831"/>
                    <a:pt x="53539" y="71258"/>
                  </a:cubicBezTo>
                  <a:cubicBezTo>
                    <a:pt x="53325" y="71543"/>
                    <a:pt x="53064" y="71780"/>
                    <a:pt x="52756" y="71970"/>
                  </a:cubicBezTo>
                  <a:cubicBezTo>
                    <a:pt x="52377" y="72231"/>
                    <a:pt x="51855" y="72207"/>
                    <a:pt x="51499" y="71923"/>
                  </a:cubicBezTo>
                  <a:cubicBezTo>
                    <a:pt x="50953" y="71519"/>
                    <a:pt x="50574" y="70974"/>
                    <a:pt x="50360" y="70333"/>
                  </a:cubicBezTo>
                  <a:cubicBezTo>
                    <a:pt x="50289" y="70072"/>
                    <a:pt x="50218" y="69811"/>
                    <a:pt x="50123" y="69551"/>
                  </a:cubicBezTo>
                  <a:cubicBezTo>
                    <a:pt x="50076" y="69408"/>
                    <a:pt x="50028" y="69313"/>
                    <a:pt x="49957" y="69195"/>
                  </a:cubicBezTo>
                  <a:cubicBezTo>
                    <a:pt x="49530" y="69503"/>
                    <a:pt x="49150" y="69740"/>
                    <a:pt x="48771" y="70001"/>
                  </a:cubicBezTo>
                  <a:cubicBezTo>
                    <a:pt x="48083" y="70476"/>
                    <a:pt x="47324" y="70428"/>
                    <a:pt x="46565" y="70262"/>
                  </a:cubicBezTo>
                  <a:cubicBezTo>
                    <a:pt x="46423" y="70191"/>
                    <a:pt x="46280" y="70120"/>
                    <a:pt x="46185" y="70025"/>
                  </a:cubicBezTo>
                  <a:cubicBezTo>
                    <a:pt x="45664" y="69693"/>
                    <a:pt x="45379" y="69124"/>
                    <a:pt x="45379" y="68507"/>
                  </a:cubicBezTo>
                  <a:cubicBezTo>
                    <a:pt x="45379" y="68222"/>
                    <a:pt x="45379" y="67914"/>
                    <a:pt x="45426" y="67629"/>
                  </a:cubicBezTo>
                  <a:cubicBezTo>
                    <a:pt x="45450" y="67321"/>
                    <a:pt x="45474" y="67036"/>
                    <a:pt x="45521" y="66704"/>
                  </a:cubicBezTo>
                  <a:cubicBezTo>
                    <a:pt x="45189" y="66846"/>
                    <a:pt x="44904" y="67036"/>
                    <a:pt x="44644" y="67250"/>
                  </a:cubicBezTo>
                  <a:cubicBezTo>
                    <a:pt x="43386" y="68175"/>
                    <a:pt x="41892" y="68697"/>
                    <a:pt x="40326" y="68815"/>
                  </a:cubicBezTo>
                  <a:cubicBezTo>
                    <a:pt x="40018" y="68839"/>
                    <a:pt x="39686" y="68839"/>
                    <a:pt x="39378" y="68791"/>
                  </a:cubicBezTo>
                  <a:cubicBezTo>
                    <a:pt x="38713" y="68768"/>
                    <a:pt x="38239" y="68127"/>
                    <a:pt x="38405" y="67463"/>
                  </a:cubicBezTo>
                  <a:cubicBezTo>
                    <a:pt x="38500" y="66799"/>
                    <a:pt x="38737" y="66158"/>
                    <a:pt x="39093" y="65565"/>
                  </a:cubicBezTo>
                  <a:cubicBezTo>
                    <a:pt x="39425" y="65020"/>
                    <a:pt x="39804" y="64498"/>
                    <a:pt x="40208" y="64024"/>
                  </a:cubicBezTo>
                  <a:cubicBezTo>
                    <a:pt x="40374" y="63810"/>
                    <a:pt x="40540" y="63597"/>
                    <a:pt x="40730" y="63336"/>
                  </a:cubicBezTo>
                  <a:cubicBezTo>
                    <a:pt x="40635" y="63336"/>
                    <a:pt x="40564" y="63312"/>
                    <a:pt x="40516" y="63336"/>
                  </a:cubicBezTo>
                  <a:cubicBezTo>
                    <a:pt x="39781" y="63573"/>
                    <a:pt x="38998" y="63739"/>
                    <a:pt x="38239" y="63857"/>
                  </a:cubicBezTo>
                  <a:cubicBezTo>
                    <a:pt x="37266" y="64071"/>
                    <a:pt x="36294" y="64047"/>
                    <a:pt x="35345" y="63786"/>
                  </a:cubicBezTo>
                  <a:close/>
                  <a:moveTo>
                    <a:pt x="26995" y="31692"/>
                  </a:moveTo>
                  <a:cubicBezTo>
                    <a:pt x="27161" y="31692"/>
                    <a:pt x="27327" y="31668"/>
                    <a:pt x="27470" y="31645"/>
                  </a:cubicBezTo>
                  <a:cubicBezTo>
                    <a:pt x="27659" y="31550"/>
                    <a:pt x="27873" y="31502"/>
                    <a:pt x="28063" y="31479"/>
                  </a:cubicBezTo>
                  <a:cubicBezTo>
                    <a:pt x="28608" y="31455"/>
                    <a:pt x="29178" y="31384"/>
                    <a:pt x="29699" y="31265"/>
                  </a:cubicBezTo>
                  <a:cubicBezTo>
                    <a:pt x="30032" y="31218"/>
                    <a:pt x="30364" y="31146"/>
                    <a:pt x="30696" y="31052"/>
                  </a:cubicBezTo>
                  <a:cubicBezTo>
                    <a:pt x="30862" y="31004"/>
                    <a:pt x="31028" y="30980"/>
                    <a:pt x="31194" y="30933"/>
                  </a:cubicBezTo>
                  <a:cubicBezTo>
                    <a:pt x="31455" y="30862"/>
                    <a:pt x="31716" y="30767"/>
                    <a:pt x="31977" y="30672"/>
                  </a:cubicBezTo>
                  <a:cubicBezTo>
                    <a:pt x="33115" y="30245"/>
                    <a:pt x="34135" y="29605"/>
                    <a:pt x="35203" y="29012"/>
                  </a:cubicBezTo>
                  <a:cubicBezTo>
                    <a:pt x="35440" y="28893"/>
                    <a:pt x="35677" y="28727"/>
                    <a:pt x="35891" y="28561"/>
                  </a:cubicBezTo>
                  <a:cubicBezTo>
                    <a:pt x="36697" y="27968"/>
                    <a:pt x="37480" y="27375"/>
                    <a:pt x="38263" y="26734"/>
                  </a:cubicBezTo>
                  <a:cubicBezTo>
                    <a:pt x="39259" y="25975"/>
                    <a:pt x="40089" y="25003"/>
                    <a:pt x="40730" y="23935"/>
                  </a:cubicBezTo>
                  <a:cubicBezTo>
                    <a:pt x="41655" y="22322"/>
                    <a:pt x="42437" y="20614"/>
                    <a:pt x="43031" y="18835"/>
                  </a:cubicBezTo>
                  <a:cubicBezTo>
                    <a:pt x="43244" y="18195"/>
                    <a:pt x="43339" y="17554"/>
                    <a:pt x="43339" y="16890"/>
                  </a:cubicBezTo>
                  <a:cubicBezTo>
                    <a:pt x="43339" y="16013"/>
                    <a:pt x="43363" y="15111"/>
                    <a:pt x="43339" y="14233"/>
                  </a:cubicBezTo>
                  <a:cubicBezTo>
                    <a:pt x="43339" y="13261"/>
                    <a:pt x="43149" y="12312"/>
                    <a:pt x="42817" y="11411"/>
                  </a:cubicBezTo>
                  <a:cubicBezTo>
                    <a:pt x="42532" y="10770"/>
                    <a:pt x="42271" y="10130"/>
                    <a:pt x="42034" y="9466"/>
                  </a:cubicBezTo>
                  <a:cubicBezTo>
                    <a:pt x="41417" y="7995"/>
                    <a:pt x="40611" y="6595"/>
                    <a:pt x="39662" y="5314"/>
                  </a:cubicBezTo>
                  <a:cubicBezTo>
                    <a:pt x="38998" y="4484"/>
                    <a:pt x="38286" y="3701"/>
                    <a:pt x="37504" y="2990"/>
                  </a:cubicBezTo>
                  <a:cubicBezTo>
                    <a:pt x="37171" y="2681"/>
                    <a:pt x="36816" y="2420"/>
                    <a:pt x="36436" y="2160"/>
                  </a:cubicBezTo>
                  <a:cubicBezTo>
                    <a:pt x="36033" y="1851"/>
                    <a:pt x="35582" y="1638"/>
                    <a:pt x="35084" y="1472"/>
                  </a:cubicBezTo>
                  <a:cubicBezTo>
                    <a:pt x="34088" y="1187"/>
                    <a:pt x="33020" y="1116"/>
                    <a:pt x="31977" y="1258"/>
                  </a:cubicBezTo>
                  <a:cubicBezTo>
                    <a:pt x="31289" y="1353"/>
                    <a:pt x="30601" y="1495"/>
                    <a:pt x="29937" y="1661"/>
                  </a:cubicBezTo>
                  <a:cubicBezTo>
                    <a:pt x="28751" y="1922"/>
                    <a:pt x="27612" y="2420"/>
                    <a:pt x="26616" y="3085"/>
                  </a:cubicBezTo>
                  <a:cubicBezTo>
                    <a:pt x="26402" y="3227"/>
                    <a:pt x="26189" y="3346"/>
                    <a:pt x="25975" y="3488"/>
                  </a:cubicBezTo>
                  <a:cubicBezTo>
                    <a:pt x="25596" y="3701"/>
                    <a:pt x="25264" y="3986"/>
                    <a:pt x="25003" y="4294"/>
                  </a:cubicBezTo>
                  <a:cubicBezTo>
                    <a:pt x="24647" y="4721"/>
                    <a:pt x="24315" y="5101"/>
                    <a:pt x="23983" y="5528"/>
                  </a:cubicBezTo>
                  <a:cubicBezTo>
                    <a:pt x="23769" y="5765"/>
                    <a:pt x="23579" y="6026"/>
                    <a:pt x="23390" y="6287"/>
                  </a:cubicBezTo>
                  <a:cubicBezTo>
                    <a:pt x="22654" y="7165"/>
                    <a:pt x="22631" y="8208"/>
                    <a:pt x="22749" y="9276"/>
                  </a:cubicBezTo>
                  <a:cubicBezTo>
                    <a:pt x="23176" y="9442"/>
                    <a:pt x="23579" y="9655"/>
                    <a:pt x="23983" y="9893"/>
                  </a:cubicBezTo>
                  <a:cubicBezTo>
                    <a:pt x="24884" y="10462"/>
                    <a:pt x="25738" y="11150"/>
                    <a:pt x="26497" y="11933"/>
                  </a:cubicBezTo>
                  <a:cubicBezTo>
                    <a:pt x="27778" y="13285"/>
                    <a:pt x="28845" y="14850"/>
                    <a:pt x="29605" y="16558"/>
                  </a:cubicBezTo>
                  <a:cubicBezTo>
                    <a:pt x="29723" y="16843"/>
                    <a:pt x="29842" y="17104"/>
                    <a:pt x="29960" y="17388"/>
                  </a:cubicBezTo>
                  <a:cubicBezTo>
                    <a:pt x="30245" y="18219"/>
                    <a:pt x="30435" y="19096"/>
                    <a:pt x="30553" y="19974"/>
                  </a:cubicBezTo>
                  <a:cubicBezTo>
                    <a:pt x="30601" y="20306"/>
                    <a:pt x="30648" y="20662"/>
                    <a:pt x="30672" y="20994"/>
                  </a:cubicBezTo>
                  <a:cubicBezTo>
                    <a:pt x="30696" y="22204"/>
                    <a:pt x="30672" y="23413"/>
                    <a:pt x="30577" y="24623"/>
                  </a:cubicBezTo>
                  <a:cubicBezTo>
                    <a:pt x="30577" y="24766"/>
                    <a:pt x="30553" y="24908"/>
                    <a:pt x="30506" y="25050"/>
                  </a:cubicBezTo>
                  <a:cubicBezTo>
                    <a:pt x="30126" y="26592"/>
                    <a:pt x="29486" y="28039"/>
                    <a:pt x="28632" y="29367"/>
                  </a:cubicBezTo>
                  <a:cubicBezTo>
                    <a:pt x="28205" y="30103"/>
                    <a:pt x="27683" y="30791"/>
                    <a:pt x="27138" y="31407"/>
                  </a:cubicBezTo>
                  <a:cubicBezTo>
                    <a:pt x="27090" y="31502"/>
                    <a:pt x="27043" y="31597"/>
                    <a:pt x="26995" y="31692"/>
                  </a:cubicBezTo>
                  <a:close/>
                  <a:moveTo>
                    <a:pt x="39330" y="87246"/>
                  </a:moveTo>
                  <a:cubicBezTo>
                    <a:pt x="39306" y="87341"/>
                    <a:pt x="39306" y="87460"/>
                    <a:pt x="39306" y="87555"/>
                  </a:cubicBezTo>
                  <a:cubicBezTo>
                    <a:pt x="39330" y="88598"/>
                    <a:pt x="39259" y="89642"/>
                    <a:pt x="39093" y="90662"/>
                  </a:cubicBezTo>
                  <a:cubicBezTo>
                    <a:pt x="38951" y="91469"/>
                    <a:pt x="38761" y="92251"/>
                    <a:pt x="38524" y="93010"/>
                  </a:cubicBezTo>
                  <a:cubicBezTo>
                    <a:pt x="38286" y="94007"/>
                    <a:pt x="38002" y="94979"/>
                    <a:pt x="37646" y="95952"/>
                  </a:cubicBezTo>
                  <a:cubicBezTo>
                    <a:pt x="37243" y="96996"/>
                    <a:pt x="36816" y="98016"/>
                    <a:pt x="36389" y="99083"/>
                  </a:cubicBezTo>
                  <a:cubicBezTo>
                    <a:pt x="36009" y="99961"/>
                    <a:pt x="35677" y="100862"/>
                    <a:pt x="35298" y="101740"/>
                  </a:cubicBezTo>
                  <a:cubicBezTo>
                    <a:pt x="34918" y="102641"/>
                    <a:pt x="34610" y="103448"/>
                    <a:pt x="34206" y="104254"/>
                  </a:cubicBezTo>
                  <a:cubicBezTo>
                    <a:pt x="33732" y="105084"/>
                    <a:pt x="33329" y="105962"/>
                    <a:pt x="32997" y="106840"/>
                  </a:cubicBezTo>
                  <a:cubicBezTo>
                    <a:pt x="32949" y="106958"/>
                    <a:pt x="32925" y="107077"/>
                    <a:pt x="32878" y="107243"/>
                  </a:cubicBezTo>
                  <a:cubicBezTo>
                    <a:pt x="33068" y="107314"/>
                    <a:pt x="33258" y="107362"/>
                    <a:pt x="33447" y="107409"/>
                  </a:cubicBezTo>
                  <a:cubicBezTo>
                    <a:pt x="34372" y="107599"/>
                    <a:pt x="35274" y="107812"/>
                    <a:pt x="36175" y="108097"/>
                  </a:cubicBezTo>
                  <a:cubicBezTo>
                    <a:pt x="36721" y="108287"/>
                    <a:pt x="37314" y="108405"/>
                    <a:pt x="37907" y="108453"/>
                  </a:cubicBezTo>
                  <a:cubicBezTo>
                    <a:pt x="38144" y="108453"/>
                    <a:pt x="38381" y="108500"/>
                    <a:pt x="38618" y="108524"/>
                  </a:cubicBezTo>
                  <a:cubicBezTo>
                    <a:pt x="39378" y="108571"/>
                    <a:pt x="40137" y="108666"/>
                    <a:pt x="40896" y="108690"/>
                  </a:cubicBezTo>
                  <a:cubicBezTo>
                    <a:pt x="43007" y="108714"/>
                    <a:pt x="45094" y="108714"/>
                    <a:pt x="47205" y="108690"/>
                  </a:cubicBezTo>
                  <a:cubicBezTo>
                    <a:pt x="47751" y="108714"/>
                    <a:pt x="48273" y="108690"/>
                    <a:pt x="48795" y="108619"/>
                  </a:cubicBezTo>
                  <a:cubicBezTo>
                    <a:pt x="49933" y="108429"/>
                    <a:pt x="51072" y="108310"/>
                    <a:pt x="52210" y="108168"/>
                  </a:cubicBezTo>
                  <a:cubicBezTo>
                    <a:pt x="53041" y="108073"/>
                    <a:pt x="53871" y="108026"/>
                    <a:pt x="54677" y="107907"/>
                  </a:cubicBezTo>
                  <a:cubicBezTo>
                    <a:pt x="55769" y="107765"/>
                    <a:pt x="56860" y="107575"/>
                    <a:pt x="57951" y="107409"/>
                  </a:cubicBezTo>
                  <a:cubicBezTo>
                    <a:pt x="58212" y="107385"/>
                    <a:pt x="58449" y="107314"/>
                    <a:pt x="58686" y="107172"/>
                  </a:cubicBezTo>
                  <a:cubicBezTo>
                    <a:pt x="58591" y="106840"/>
                    <a:pt x="58496" y="106508"/>
                    <a:pt x="58378" y="106199"/>
                  </a:cubicBezTo>
                  <a:cubicBezTo>
                    <a:pt x="58283" y="105867"/>
                    <a:pt x="58141" y="105559"/>
                    <a:pt x="58022" y="105250"/>
                  </a:cubicBezTo>
                  <a:cubicBezTo>
                    <a:pt x="57643" y="104136"/>
                    <a:pt x="57144" y="103068"/>
                    <a:pt x="56551" y="102072"/>
                  </a:cubicBezTo>
                  <a:cubicBezTo>
                    <a:pt x="55958" y="101099"/>
                    <a:pt x="55436" y="100103"/>
                    <a:pt x="54938" y="99107"/>
                  </a:cubicBezTo>
                  <a:cubicBezTo>
                    <a:pt x="54843" y="98917"/>
                    <a:pt x="54749" y="98727"/>
                    <a:pt x="54630" y="98537"/>
                  </a:cubicBezTo>
                  <a:cubicBezTo>
                    <a:pt x="54013" y="98751"/>
                    <a:pt x="53373" y="98941"/>
                    <a:pt x="52709" y="99036"/>
                  </a:cubicBezTo>
                  <a:cubicBezTo>
                    <a:pt x="52068" y="99107"/>
                    <a:pt x="51404" y="99178"/>
                    <a:pt x="50763" y="99249"/>
                  </a:cubicBezTo>
                  <a:cubicBezTo>
                    <a:pt x="50645" y="99462"/>
                    <a:pt x="50550" y="99652"/>
                    <a:pt x="50431" y="99818"/>
                  </a:cubicBezTo>
                  <a:cubicBezTo>
                    <a:pt x="50313" y="100008"/>
                    <a:pt x="50170" y="100174"/>
                    <a:pt x="50004" y="100316"/>
                  </a:cubicBezTo>
                  <a:cubicBezTo>
                    <a:pt x="49696" y="100554"/>
                    <a:pt x="49364" y="100767"/>
                    <a:pt x="49032" y="100981"/>
                  </a:cubicBezTo>
                  <a:cubicBezTo>
                    <a:pt x="48534" y="101242"/>
                    <a:pt x="47964" y="101336"/>
                    <a:pt x="47419" y="101265"/>
                  </a:cubicBezTo>
                  <a:cubicBezTo>
                    <a:pt x="47324" y="101265"/>
                    <a:pt x="47205" y="101099"/>
                    <a:pt x="47158" y="101004"/>
                  </a:cubicBezTo>
                  <a:cubicBezTo>
                    <a:pt x="47158" y="100886"/>
                    <a:pt x="47182" y="100767"/>
                    <a:pt x="47277" y="100672"/>
                  </a:cubicBezTo>
                  <a:cubicBezTo>
                    <a:pt x="47348" y="100577"/>
                    <a:pt x="47490" y="100530"/>
                    <a:pt x="47609" y="100530"/>
                  </a:cubicBezTo>
                  <a:cubicBezTo>
                    <a:pt x="47893" y="100506"/>
                    <a:pt x="48178" y="100388"/>
                    <a:pt x="48415" y="100174"/>
                  </a:cubicBezTo>
                  <a:cubicBezTo>
                    <a:pt x="48629" y="99984"/>
                    <a:pt x="48890" y="99842"/>
                    <a:pt x="49127" y="99652"/>
                  </a:cubicBezTo>
                  <a:cubicBezTo>
                    <a:pt x="49198" y="99557"/>
                    <a:pt x="49293" y="99462"/>
                    <a:pt x="49340" y="99344"/>
                  </a:cubicBezTo>
                  <a:cubicBezTo>
                    <a:pt x="48984" y="99439"/>
                    <a:pt x="48747" y="99510"/>
                    <a:pt x="48486" y="99581"/>
                  </a:cubicBezTo>
                  <a:cubicBezTo>
                    <a:pt x="48130" y="99676"/>
                    <a:pt x="47727" y="99676"/>
                    <a:pt x="47371" y="99605"/>
                  </a:cubicBezTo>
                  <a:cubicBezTo>
                    <a:pt x="47134" y="99557"/>
                    <a:pt x="47016" y="99320"/>
                    <a:pt x="47110" y="99107"/>
                  </a:cubicBezTo>
                  <a:cubicBezTo>
                    <a:pt x="47182" y="98964"/>
                    <a:pt x="47277" y="98869"/>
                    <a:pt x="47395" y="98775"/>
                  </a:cubicBezTo>
                  <a:cubicBezTo>
                    <a:pt x="47561" y="98703"/>
                    <a:pt x="47727" y="98632"/>
                    <a:pt x="47917" y="98585"/>
                  </a:cubicBezTo>
                  <a:cubicBezTo>
                    <a:pt x="48059" y="98561"/>
                    <a:pt x="48202" y="98514"/>
                    <a:pt x="48415" y="98442"/>
                  </a:cubicBezTo>
                  <a:cubicBezTo>
                    <a:pt x="48202" y="98371"/>
                    <a:pt x="47988" y="98276"/>
                    <a:pt x="47775" y="98182"/>
                  </a:cubicBezTo>
                  <a:cubicBezTo>
                    <a:pt x="47585" y="98039"/>
                    <a:pt x="47395" y="97897"/>
                    <a:pt x="47253" y="97731"/>
                  </a:cubicBezTo>
                  <a:cubicBezTo>
                    <a:pt x="47110" y="97541"/>
                    <a:pt x="47134" y="97280"/>
                    <a:pt x="47300" y="97138"/>
                  </a:cubicBezTo>
                  <a:cubicBezTo>
                    <a:pt x="47419" y="96996"/>
                    <a:pt x="47632" y="96948"/>
                    <a:pt x="47822" y="97019"/>
                  </a:cubicBezTo>
                  <a:cubicBezTo>
                    <a:pt x="47893" y="97067"/>
                    <a:pt x="47964" y="97138"/>
                    <a:pt x="48036" y="97162"/>
                  </a:cubicBezTo>
                  <a:cubicBezTo>
                    <a:pt x="48605" y="97351"/>
                    <a:pt x="49150" y="97517"/>
                    <a:pt x="49720" y="97707"/>
                  </a:cubicBezTo>
                  <a:cubicBezTo>
                    <a:pt x="49744" y="97707"/>
                    <a:pt x="49767" y="97707"/>
                    <a:pt x="49791" y="97707"/>
                  </a:cubicBezTo>
                  <a:cubicBezTo>
                    <a:pt x="49981" y="97636"/>
                    <a:pt x="50194" y="97731"/>
                    <a:pt x="50289" y="97897"/>
                  </a:cubicBezTo>
                  <a:cubicBezTo>
                    <a:pt x="50408" y="98063"/>
                    <a:pt x="50645" y="98158"/>
                    <a:pt x="50858" y="98087"/>
                  </a:cubicBezTo>
                  <a:cubicBezTo>
                    <a:pt x="51262" y="98039"/>
                    <a:pt x="51665" y="98016"/>
                    <a:pt x="52044" y="97944"/>
                  </a:cubicBezTo>
                  <a:cubicBezTo>
                    <a:pt x="52543" y="97873"/>
                    <a:pt x="53017" y="97778"/>
                    <a:pt x="53491" y="97660"/>
                  </a:cubicBezTo>
                  <a:cubicBezTo>
                    <a:pt x="53752" y="97636"/>
                    <a:pt x="53990" y="97494"/>
                    <a:pt x="54179" y="97304"/>
                  </a:cubicBezTo>
                  <a:cubicBezTo>
                    <a:pt x="54108" y="97138"/>
                    <a:pt x="54084" y="96948"/>
                    <a:pt x="54013" y="96758"/>
                  </a:cubicBezTo>
                  <a:cubicBezTo>
                    <a:pt x="53586" y="95477"/>
                    <a:pt x="53183" y="94173"/>
                    <a:pt x="52661" y="92916"/>
                  </a:cubicBezTo>
                  <a:cubicBezTo>
                    <a:pt x="52258" y="91943"/>
                    <a:pt x="51902" y="90970"/>
                    <a:pt x="51617" y="89974"/>
                  </a:cubicBezTo>
                  <a:cubicBezTo>
                    <a:pt x="51404" y="89381"/>
                    <a:pt x="51238" y="88764"/>
                    <a:pt x="51143" y="88124"/>
                  </a:cubicBezTo>
                  <a:cubicBezTo>
                    <a:pt x="51143" y="87863"/>
                    <a:pt x="51048" y="87626"/>
                    <a:pt x="50835" y="87436"/>
                  </a:cubicBezTo>
                  <a:cubicBezTo>
                    <a:pt x="50337" y="87555"/>
                    <a:pt x="49838" y="87673"/>
                    <a:pt x="49364" y="87792"/>
                  </a:cubicBezTo>
                  <a:cubicBezTo>
                    <a:pt x="48866" y="87863"/>
                    <a:pt x="48391" y="87982"/>
                    <a:pt x="47893" y="88100"/>
                  </a:cubicBezTo>
                  <a:cubicBezTo>
                    <a:pt x="47846" y="88432"/>
                    <a:pt x="47751" y="88741"/>
                    <a:pt x="47727" y="89025"/>
                  </a:cubicBezTo>
                  <a:cubicBezTo>
                    <a:pt x="47632" y="89666"/>
                    <a:pt x="47158" y="89998"/>
                    <a:pt x="46684" y="90330"/>
                  </a:cubicBezTo>
                  <a:cubicBezTo>
                    <a:pt x="46636" y="90354"/>
                    <a:pt x="46589" y="90377"/>
                    <a:pt x="46517" y="90377"/>
                  </a:cubicBezTo>
                  <a:lnTo>
                    <a:pt x="45118" y="90377"/>
                  </a:lnTo>
                  <a:cubicBezTo>
                    <a:pt x="44311" y="90069"/>
                    <a:pt x="43671" y="89595"/>
                    <a:pt x="43386" y="88741"/>
                  </a:cubicBezTo>
                  <a:cubicBezTo>
                    <a:pt x="43315" y="88527"/>
                    <a:pt x="43268" y="88314"/>
                    <a:pt x="43173" y="88243"/>
                  </a:cubicBezTo>
                  <a:cubicBezTo>
                    <a:pt x="42461" y="88076"/>
                    <a:pt x="41844" y="87958"/>
                    <a:pt x="41228" y="87792"/>
                  </a:cubicBezTo>
                  <a:cubicBezTo>
                    <a:pt x="40611" y="87626"/>
                    <a:pt x="39994" y="87436"/>
                    <a:pt x="39330" y="87246"/>
                  </a:cubicBezTo>
                  <a:close/>
                  <a:moveTo>
                    <a:pt x="36721" y="62838"/>
                  </a:moveTo>
                  <a:cubicBezTo>
                    <a:pt x="36816" y="62838"/>
                    <a:pt x="36934" y="62838"/>
                    <a:pt x="37005" y="62838"/>
                  </a:cubicBezTo>
                  <a:cubicBezTo>
                    <a:pt x="38002" y="62766"/>
                    <a:pt x="38998" y="62577"/>
                    <a:pt x="39947" y="62292"/>
                  </a:cubicBezTo>
                  <a:cubicBezTo>
                    <a:pt x="40469" y="62173"/>
                    <a:pt x="40967" y="61984"/>
                    <a:pt x="41489" y="61865"/>
                  </a:cubicBezTo>
                  <a:cubicBezTo>
                    <a:pt x="41892" y="61770"/>
                    <a:pt x="42343" y="61841"/>
                    <a:pt x="42698" y="61557"/>
                  </a:cubicBezTo>
                  <a:cubicBezTo>
                    <a:pt x="42746" y="61557"/>
                    <a:pt x="42770" y="61533"/>
                    <a:pt x="42817" y="61557"/>
                  </a:cubicBezTo>
                  <a:cubicBezTo>
                    <a:pt x="43031" y="61509"/>
                    <a:pt x="43244" y="61628"/>
                    <a:pt x="43363" y="61818"/>
                  </a:cubicBezTo>
                  <a:cubicBezTo>
                    <a:pt x="43505" y="62007"/>
                    <a:pt x="43481" y="62292"/>
                    <a:pt x="43291" y="62458"/>
                  </a:cubicBezTo>
                  <a:cubicBezTo>
                    <a:pt x="43149" y="62624"/>
                    <a:pt x="42959" y="62790"/>
                    <a:pt x="42770" y="62909"/>
                  </a:cubicBezTo>
                  <a:cubicBezTo>
                    <a:pt x="42437" y="63146"/>
                    <a:pt x="42129" y="63407"/>
                    <a:pt x="41868" y="63739"/>
                  </a:cubicBezTo>
                  <a:cubicBezTo>
                    <a:pt x="41489" y="64213"/>
                    <a:pt x="41085" y="64688"/>
                    <a:pt x="40706" y="65186"/>
                  </a:cubicBezTo>
                  <a:cubicBezTo>
                    <a:pt x="40231" y="65755"/>
                    <a:pt x="39852" y="66443"/>
                    <a:pt x="39615" y="67178"/>
                  </a:cubicBezTo>
                  <a:cubicBezTo>
                    <a:pt x="39567" y="67321"/>
                    <a:pt x="39567" y="67463"/>
                    <a:pt x="39544" y="67582"/>
                  </a:cubicBezTo>
                  <a:cubicBezTo>
                    <a:pt x="39615" y="67629"/>
                    <a:pt x="39686" y="67653"/>
                    <a:pt x="39757" y="67653"/>
                  </a:cubicBezTo>
                  <a:cubicBezTo>
                    <a:pt x="40564" y="67677"/>
                    <a:pt x="41370" y="67534"/>
                    <a:pt x="42129" y="67250"/>
                  </a:cubicBezTo>
                  <a:cubicBezTo>
                    <a:pt x="42912" y="66965"/>
                    <a:pt x="43647" y="66562"/>
                    <a:pt x="44311" y="66064"/>
                  </a:cubicBezTo>
                  <a:cubicBezTo>
                    <a:pt x="44786" y="65684"/>
                    <a:pt x="45308" y="65328"/>
                    <a:pt x="45806" y="64972"/>
                  </a:cubicBezTo>
                  <a:cubicBezTo>
                    <a:pt x="46185" y="64664"/>
                    <a:pt x="46731" y="64925"/>
                    <a:pt x="46755" y="65399"/>
                  </a:cubicBezTo>
                  <a:cubicBezTo>
                    <a:pt x="46755" y="65447"/>
                    <a:pt x="46755" y="65494"/>
                    <a:pt x="46755" y="65518"/>
                  </a:cubicBezTo>
                  <a:cubicBezTo>
                    <a:pt x="46778" y="66064"/>
                    <a:pt x="46731" y="66585"/>
                    <a:pt x="46612" y="67107"/>
                  </a:cubicBezTo>
                  <a:cubicBezTo>
                    <a:pt x="46494" y="67582"/>
                    <a:pt x="46470" y="68080"/>
                    <a:pt x="46517" y="68554"/>
                  </a:cubicBezTo>
                  <a:cubicBezTo>
                    <a:pt x="46517" y="68839"/>
                    <a:pt x="46707" y="69052"/>
                    <a:pt x="46968" y="69147"/>
                  </a:cubicBezTo>
                  <a:cubicBezTo>
                    <a:pt x="47324" y="69266"/>
                    <a:pt x="47727" y="69242"/>
                    <a:pt x="48059" y="69029"/>
                  </a:cubicBezTo>
                  <a:cubicBezTo>
                    <a:pt x="48415" y="68815"/>
                    <a:pt x="48771" y="68554"/>
                    <a:pt x="49127" y="68317"/>
                  </a:cubicBezTo>
                  <a:cubicBezTo>
                    <a:pt x="49245" y="68222"/>
                    <a:pt x="49364" y="68151"/>
                    <a:pt x="49483" y="68056"/>
                  </a:cubicBezTo>
                  <a:cubicBezTo>
                    <a:pt x="49838" y="67843"/>
                    <a:pt x="50289" y="67890"/>
                    <a:pt x="50597" y="68175"/>
                  </a:cubicBezTo>
                  <a:cubicBezTo>
                    <a:pt x="50906" y="68459"/>
                    <a:pt x="51119" y="68815"/>
                    <a:pt x="51214" y="69195"/>
                  </a:cubicBezTo>
                  <a:cubicBezTo>
                    <a:pt x="51309" y="69503"/>
                    <a:pt x="51380" y="69811"/>
                    <a:pt x="51499" y="70120"/>
                  </a:cubicBezTo>
                  <a:cubicBezTo>
                    <a:pt x="51594" y="70452"/>
                    <a:pt x="51855" y="70737"/>
                    <a:pt x="52187" y="70879"/>
                  </a:cubicBezTo>
                  <a:cubicBezTo>
                    <a:pt x="52400" y="70760"/>
                    <a:pt x="52590" y="70570"/>
                    <a:pt x="52732" y="70333"/>
                  </a:cubicBezTo>
                  <a:cubicBezTo>
                    <a:pt x="53159" y="69764"/>
                    <a:pt x="53657" y="69218"/>
                    <a:pt x="54179" y="68744"/>
                  </a:cubicBezTo>
                  <a:cubicBezTo>
                    <a:pt x="54464" y="68507"/>
                    <a:pt x="54796" y="68341"/>
                    <a:pt x="55128" y="68246"/>
                  </a:cubicBezTo>
                  <a:cubicBezTo>
                    <a:pt x="55484" y="68127"/>
                    <a:pt x="55863" y="68222"/>
                    <a:pt x="56148" y="68459"/>
                  </a:cubicBezTo>
                  <a:cubicBezTo>
                    <a:pt x="56267" y="68554"/>
                    <a:pt x="56362" y="68673"/>
                    <a:pt x="56504" y="68744"/>
                  </a:cubicBezTo>
                  <a:cubicBezTo>
                    <a:pt x="56599" y="68791"/>
                    <a:pt x="56741" y="68815"/>
                    <a:pt x="56860" y="68839"/>
                  </a:cubicBezTo>
                  <a:cubicBezTo>
                    <a:pt x="56860" y="68625"/>
                    <a:pt x="56907" y="68436"/>
                    <a:pt x="56931" y="68246"/>
                  </a:cubicBezTo>
                  <a:cubicBezTo>
                    <a:pt x="57026" y="67843"/>
                    <a:pt x="57500" y="67653"/>
                    <a:pt x="57832" y="67890"/>
                  </a:cubicBezTo>
                  <a:cubicBezTo>
                    <a:pt x="57975" y="67961"/>
                    <a:pt x="58117" y="68080"/>
                    <a:pt x="58259" y="68151"/>
                  </a:cubicBezTo>
                  <a:cubicBezTo>
                    <a:pt x="58520" y="68317"/>
                    <a:pt x="58852" y="68151"/>
                    <a:pt x="58900" y="67866"/>
                  </a:cubicBezTo>
                  <a:cubicBezTo>
                    <a:pt x="58900" y="67748"/>
                    <a:pt x="58923" y="67653"/>
                    <a:pt x="58923" y="67534"/>
                  </a:cubicBezTo>
                  <a:lnTo>
                    <a:pt x="58923" y="66324"/>
                  </a:lnTo>
                  <a:cubicBezTo>
                    <a:pt x="58923" y="66016"/>
                    <a:pt x="58829" y="65708"/>
                    <a:pt x="58663" y="65423"/>
                  </a:cubicBezTo>
                  <a:cubicBezTo>
                    <a:pt x="58520" y="65210"/>
                    <a:pt x="58402" y="64925"/>
                    <a:pt x="58378" y="64664"/>
                  </a:cubicBezTo>
                  <a:cubicBezTo>
                    <a:pt x="58402" y="64332"/>
                    <a:pt x="58212" y="64047"/>
                    <a:pt x="57927" y="63929"/>
                  </a:cubicBezTo>
                  <a:cubicBezTo>
                    <a:pt x="57619" y="63786"/>
                    <a:pt x="57382" y="63573"/>
                    <a:pt x="57216" y="63288"/>
                  </a:cubicBezTo>
                  <a:cubicBezTo>
                    <a:pt x="57050" y="63075"/>
                    <a:pt x="56883" y="62861"/>
                    <a:pt x="56694" y="62648"/>
                  </a:cubicBezTo>
                  <a:cubicBezTo>
                    <a:pt x="56053" y="61984"/>
                    <a:pt x="55389" y="61367"/>
                    <a:pt x="54654" y="60798"/>
                  </a:cubicBezTo>
                  <a:cubicBezTo>
                    <a:pt x="54179" y="60418"/>
                    <a:pt x="53634" y="60110"/>
                    <a:pt x="53041" y="59944"/>
                  </a:cubicBezTo>
                  <a:cubicBezTo>
                    <a:pt x="52400" y="59754"/>
                    <a:pt x="51783" y="59564"/>
                    <a:pt x="51167" y="59327"/>
                  </a:cubicBezTo>
                  <a:cubicBezTo>
                    <a:pt x="50645" y="59090"/>
                    <a:pt x="50076" y="58947"/>
                    <a:pt x="49506" y="58876"/>
                  </a:cubicBezTo>
                  <a:cubicBezTo>
                    <a:pt x="49079" y="58852"/>
                    <a:pt x="48676" y="58758"/>
                    <a:pt x="48297" y="58568"/>
                  </a:cubicBezTo>
                  <a:cubicBezTo>
                    <a:pt x="48059" y="58449"/>
                    <a:pt x="47798" y="58402"/>
                    <a:pt x="47537" y="58473"/>
                  </a:cubicBezTo>
                  <a:cubicBezTo>
                    <a:pt x="46992" y="58568"/>
                    <a:pt x="46446" y="58568"/>
                    <a:pt x="45901" y="58473"/>
                  </a:cubicBezTo>
                  <a:cubicBezTo>
                    <a:pt x="45664" y="58449"/>
                    <a:pt x="45426" y="58425"/>
                    <a:pt x="45189" y="58449"/>
                  </a:cubicBezTo>
                  <a:cubicBezTo>
                    <a:pt x="44145" y="58449"/>
                    <a:pt x="43078" y="58449"/>
                    <a:pt x="42011" y="58473"/>
                  </a:cubicBezTo>
                  <a:cubicBezTo>
                    <a:pt x="41750" y="58473"/>
                    <a:pt x="41465" y="58425"/>
                    <a:pt x="41204" y="58307"/>
                  </a:cubicBezTo>
                  <a:cubicBezTo>
                    <a:pt x="40587" y="58022"/>
                    <a:pt x="39876" y="57856"/>
                    <a:pt x="39188" y="57856"/>
                  </a:cubicBezTo>
                  <a:lnTo>
                    <a:pt x="36365" y="57856"/>
                  </a:lnTo>
                  <a:cubicBezTo>
                    <a:pt x="36246" y="57856"/>
                    <a:pt x="36128" y="57880"/>
                    <a:pt x="36009" y="57927"/>
                  </a:cubicBezTo>
                  <a:cubicBezTo>
                    <a:pt x="36009" y="58141"/>
                    <a:pt x="36009" y="58331"/>
                    <a:pt x="36009" y="58520"/>
                  </a:cubicBezTo>
                  <a:cubicBezTo>
                    <a:pt x="36033" y="58663"/>
                    <a:pt x="36080" y="58805"/>
                    <a:pt x="36151" y="58947"/>
                  </a:cubicBezTo>
                  <a:cubicBezTo>
                    <a:pt x="36436" y="59327"/>
                    <a:pt x="36744" y="59730"/>
                    <a:pt x="37029" y="60110"/>
                  </a:cubicBezTo>
                  <a:cubicBezTo>
                    <a:pt x="37195" y="60299"/>
                    <a:pt x="37432" y="60442"/>
                    <a:pt x="37693" y="60442"/>
                  </a:cubicBezTo>
                  <a:cubicBezTo>
                    <a:pt x="38073" y="60442"/>
                    <a:pt x="38191" y="60560"/>
                    <a:pt x="38310" y="60940"/>
                  </a:cubicBezTo>
                  <a:cubicBezTo>
                    <a:pt x="38358" y="61082"/>
                    <a:pt x="38310" y="61248"/>
                    <a:pt x="38168" y="61343"/>
                  </a:cubicBezTo>
                  <a:cubicBezTo>
                    <a:pt x="38025" y="61438"/>
                    <a:pt x="37859" y="61533"/>
                    <a:pt x="37670" y="61604"/>
                  </a:cubicBezTo>
                  <a:cubicBezTo>
                    <a:pt x="37551" y="61675"/>
                    <a:pt x="37385" y="61675"/>
                    <a:pt x="37409" y="61889"/>
                  </a:cubicBezTo>
                  <a:cubicBezTo>
                    <a:pt x="37409" y="61936"/>
                    <a:pt x="37338" y="62007"/>
                    <a:pt x="37290" y="62031"/>
                  </a:cubicBezTo>
                  <a:cubicBezTo>
                    <a:pt x="36934" y="62173"/>
                    <a:pt x="36816" y="62482"/>
                    <a:pt x="36721" y="62838"/>
                  </a:cubicBezTo>
                  <a:close/>
                  <a:moveTo>
                    <a:pt x="5836" y="22488"/>
                  </a:moveTo>
                  <a:cubicBezTo>
                    <a:pt x="5575" y="22654"/>
                    <a:pt x="5362" y="22773"/>
                    <a:pt x="5172" y="22892"/>
                  </a:cubicBezTo>
                  <a:cubicBezTo>
                    <a:pt x="5053" y="22986"/>
                    <a:pt x="4935" y="23081"/>
                    <a:pt x="4840" y="23176"/>
                  </a:cubicBezTo>
                  <a:cubicBezTo>
                    <a:pt x="4627" y="23366"/>
                    <a:pt x="4413" y="23579"/>
                    <a:pt x="4176" y="23769"/>
                  </a:cubicBezTo>
                  <a:cubicBezTo>
                    <a:pt x="3820" y="24125"/>
                    <a:pt x="3440" y="24457"/>
                    <a:pt x="3369" y="25003"/>
                  </a:cubicBezTo>
                  <a:cubicBezTo>
                    <a:pt x="3322" y="25145"/>
                    <a:pt x="3251" y="25287"/>
                    <a:pt x="3156" y="25382"/>
                  </a:cubicBezTo>
                  <a:cubicBezTo>
                    <a:pt x="2634" y="26165"/>
                    <a:pt x="2160" y="26972"/>
                    <a:pt x="1756" y="27826"/>
                  </a:cubicBezTo>
                  <a:cubicBezTo>
                    <a:pt x="1377" y="28561"/>
                    <a:pt x="1163" y="29367"/>
                    <a:pt x="1116" y="30198"/>
                  </a:cubicBezTo>
                  <a:cubicBezTo>
                    <a:pt x="1116" y="31004"/>
                    <a:pt x="1140" y="31811"/>
                    <a:pt x="1116" y="32617"/>
                  </a:cubicBezTo>
                  <a:cubicBezTo>
                    <a:pt x="1116" y="33305"/>
                    <a:pt x="1353" y="33969"/>
                    <a:pt x="1780" y="34515"/>
                  </a:cubicBezTo>
                  <a:cubicBezTo>
                    <a:pt x="1994" y="34823"/>
                    <a:pt x="2207" y="35132"/>
                    <a:pt x="2420" y="35440"/>
                  </a:cubicBezTo>
                  <a:cubicBezTo>
                    <a:pt x="2800" y="36009"/>
                    <a:pt x="3274" y="36507"/>
                    <a:pt x="3820" y="36934"/>
                  </a:cubicBezTo>
                  <a:cubicBezTo>
                    <a:pt x="4366" y="37338"/>
                    <a:pt x="4887" y="37765"/>
                    <a:pt x="5433" y="38168"/>
                  </a:cubicBezTo>
                  <a:cubicBezTo>
                    <a:pt x="6073" y="38666"/>
                    <a:pt x="6785" y="39069"/>
                    <a:pt x="7520" y="39354"/>
                  </a:cubicBezTo>
                  <a:cubicBezTo>
                    <a:pt x="8967" y="39947"/>
                    <a:pt x="10486" y="40303"/>
                    <a:pt x="11933" y="40825"/>
                  </a:cubicBezTo>
                  <a:cubicBezTo>
                    <a:pt x="12027" y="40848"/>
                    <a:pt x="12146" y="40872"/>
                    <a:pt x="12241" y="40872"/>
                  </a:cubicBezTo>
                  <a:lnTo>
                    <a:pt x="16013" y="40872"/>
                  </a:lnTo>
                  <a:cubicBezTo>
                    <a:pt x="16179" y="40872"/>
                    <a:pt x="16345" y="40825"/>
                    <a:pt x="16487" y="40730"/>
                  </a:cubicBezTo>
                  <a:cubicBezTo>
                    <a:pt x="16606" y="40682"/>
                    <a:pt x="16724" y="40635"/>
                    <a:pt x="16843" y="40611"/>
                  </a:cubicBezTo>
                  <a:cubicBezTo>
                    <a:pt x="16914" y="40587"/>
                    <a:pt x="17009" y="40540"/>
                    <a:pt x="17056" y="40492"/>
                  </a:cubicBezTo>
                  <a:cubicBezTo>
                    <a:pt x="17483" y="40065"/>
                    <a:pt x="17863" y="39615"/>
                    <a:pt x="18195" y="39117"/>
                  </a:cubicBezTo>
                  <a:cubicBezTo>
                    <a:pt x="17697" y="38903"/>
                    <a:pt x="17199" y="38713"/>
                    <a:pt x="16677" y="38595"/>
                  </a:cubicBezTo>
                  <a:cubicBezTo>
                    <a:pt x="16439" y="38547"/>
                    <a:pt x="16226" y="38476"/>
                    <a:pt x="15989" y="38381"/>
                  </a:cubicBezTo>
                  <a:cubicBezTo>
                    <a:pt x="15633" y="38192"/>
                    <a:pt x="15562" y="37693"/>
                    <a:pt x="15870" y="37409"/>
                  </a:cubicBezTo>
                  <a:cubicBezTo>
                    <a:pt x="15965" y="37338"/>
                    <a:pt x="16060" y="37266"/>
                    <a:pt x="16179" y="37195"/>
                  </a:cubicBezTo>
                  <a:cubicBezTo>
                    <a:pt x="16606" y="36934"/>
                    <a:pt x="16985" y="36602"/>
                    <a:pt x="17317" y="36199"/>
                  </a:cubicBezTo>
                  <a:cubicBezTo>
                    <a:pt x="16914" y="35819"/>
                    <a:pt x="16463" y="35487"/>
                    <a:pt x="15989" y="35179"/>
                  </a:cubicBezTo>
                  <a:cubicBezTo>
                    <a:pt x="15633" y="34989"/>
                    <a:pt x="15253" y="34752"/>
                    <a:pt x="14898" y="34539"/>
                  </a:cubicBezTo>
                  <a:cubicBezTo>
                    <a:pt x="14162" y="34088"/>
                    <a:pt x="13498" y="33566"/>
                    <a:pt x="12905" y="32949"/>
                  </a:cubicBezTo>
                  <a:cubicBezTo>
                    <a:pt x="11909" y="31929"/>
                    <a:pt x="10960" y="30814"/>
                    <a:pt x="10035" y="29699"/>
                  </a:cubicBezTo>
                  <a:cubicBezTo>
                    <a:pt x="8967" y="28347"/>
                    <a:pt x="7995" y="26900"/>
                    <a:pt x="7188" y="25382"/>
                  </a:cubicBezTo>
                  <a:cubicBezTo>
                    <a:pt x="7046" y="25098"/>
                    <a:pt x="6927" y="24789"/>
                    <a:pt x="6738" y="24528"/>
                  </a:cubicBezTo>
                  <a:cubicBezTo>
                    <a:pt x="6548" y="24244"/>
                    <a:pt x="6406" y="23935"/>
                    <a:pt x="6311" y="23627"/>
                  </a:cubicBezTo>
                  <a:cubicBezTo>
                    <a:pt x="6168" y="23247"/>
                    <a:pt x="6002" y="22892"/>
                    <a:pt x="5836" y="22488"/>
                  </a:cubicBezTo>
                  <a:close/>
                  <a:moveTo>
                    <a:pt x="26711" y="32902"/>
                  </a:moveTo>
                  <a:cubicBezTo>
                    <a:pt x="26900" y="33186"/>
                    <a:pt x="27090" y="33447"/>
                    <a:pt x="27327" y="33685"/>
                  </a:cubicBezTo>
                  <a:cubicBezTo>
                    <a:pt x="27683" y="34112"/>
                    <a:pt x="27992" y="34586"/>
                    <a:pt x="28229" y="35084"/>
                  </a:cubicBezTo>
                  <a:cubicBezTo>
                    <a:pt x="28395" y="35345"/>
                    <a:pt x="28418" y="35701"/>
                    <a:pt x="28276" y="36009"/>
                  </a:cubicBezTo>
                  <a:cubicBezTo>
                    <a:pt x="28086" y="36507"/>
                    <a:pt x="27588" y="36863"/>
                    <a:pt x="27043" y="36887"/>
                  </a:cubicBezTo>
                  <a:cubicBezTo>
                    <a:pt x="26663" y="36911"/>
                    <a:pt x="26284" y="36887"/>
                    <a:pt x="25904" y="36887"/>
                  </a:cubicBezTo>
                  <a:cubicBezTo>
                    <a:pt x="25691" y="36863"/>
                    <a:pt x="25477" y="36887"/>
                    <a:pt x="25287" y="36958"/>
                  </a:cubicBezTo>
                  <a:cubicBezTo>
                    <a:pt x="25192" y="37148"/>
                    <a:pt x="25240" y="37409"/>
                    <a:pt x="25430" y="37527"/>
                  </a:cubicBezTo>
                  <a:cubicBezTo>
                    <a:pt x="25619" y="37717"/>
                    <a:pt x="25833" y="37907"/>
                    <a:pt x="26046" y="38073"/>
                  </a:cubicBezTo>
                  <a:cubicBezTo>
                    <a:pt x="26307" y="38263"/>
                    <a:pt x="26568" y="38429"/>
                    <a:pt x="26877" y="38524"/>
                  </a:cubicBezTo>
                  <a:cubicBezTo>
                    <a:pt x="27565" y="38785"/>
                    <a:pt x="28276" y="38879"/>
                    <a:pt x="29012" y="38856"/>
                  </a:cubicBezTo>
                  <a:cubicBezTo>
                    <a:pt x="29249" y="38832"/>
                    <a:pt x="29510" y="38832"/>
                    <a:pt x="29771" y="38832"/>
                  </a:cubicBezTo>
                  <a:cubicBezTo>
                    <a:pt x="30198" y="38832"/>
                    <a:pt x="30625" y="38737"/>
                    <a:pt x="30980" y="38500"/>
                  </a:cubicBezTo>
                  <a:cubicBezTo>
                    <a:pt x="31739" y="38073"/>
                    <a:pt x="32498" y="37646"/>
                    <a:pt x="33258" y="37219"/>
                  </a:cubicBezTo>
                  <a:cubicBezTo>
                    <a:pt x="33542" y="37077"/>
                    <a:pt x="33803" y="36887"/>
                    <a:pt x="34040" y="36697"/>
                  </a:cubicBezTo>
                  <a:cubicBezTo>
                    <a:pt x="34681" y="36128"/>
                    <a:pt x="35274" y="35511"/>
                    <a:pt x="35819" y="34847"/>
                  </a:cubicBezTo>
                  <a:cubicBezTo>
                    <a:pt x="35985" y="34610"/>
                    <a:pt x="36175" y="34396"/>
                    <a:pt x="36365" y="34159"/>
                  </a:cubicBezTo>
                  <a:cubicBezTo>
                    <a:pt x="37551" y="32783"/>
                    <a:pt x="38713" y="31407"/>
                    <a:pt x="39520" y="29771"/>
                  </a:cubicBezTo>
                  <a:cubicBezTo>
                    <a:pt x="39567" y="29699"/>
                    <a:pt x="39615" y="29628"/>
                    <a:pt x="39662" y="29557"/>
                  </a:cubicBezTo>
                  <a:cubicBezTo>
                    <a:pt x="39971" y="29059"/>
                    <a:pt x="40160" y="28513"/>
                    <a:pt x="40255" y="27944"/>
                  </a:cubicBezTo>
                  <a:cubicBezTo>
                    <a:pt x="40303" y="27683"/>
                    <a:pt x="40303" y="27399"/>
                    <a:pt x="40279" y="27138"/>
                  </a:cubicBezTo>
                  <a:cubicBezTo>
                    <a:pt x="40279" y="26995"/>
                    <a:pt x="40255" y="26853"/>
                    <a:pt x="40255" y="26663"/>
                  </a:cubicBezTo>
                  <a:cubicBezTo>
                    <a:pt x="40184" y="26687"/>
                    <a:pt x="40113" y="26711"/>
                    <a:pt x="40042" y="26758"/>
                  </a:cubicBezTo>
                  <a:cubicBezTo>
                    <a:pt x="39354" y="27327"/>
                    <a:pt x="38666" y="27897"/>
                    <a:pt x="37978" y="28466"/>
                  </a:cubicBezTo>
                  <a:cubicBezTo>
                    <a:pt x="37171" y="29154"/>
                    <a:pt x="36294" y="29771"/>
                    <a:pt x="35369" y="30269"/>
                  </a:cubicBezTo>
                  <a:cubicBezTo>
                    <a:pt x="35131" y="30387"/>
                    <a:pt x="34871" y="30530"/>
                    <a:pt x="34633" y="30672"/>
                  </a:cubicBezTo>
                  <a:cubicBezTo>
                    <a:pt x="33590" y="31336"/>
                    <a:pt x="32427" y="31834"/>
                    <a:pt x="31194" y="32119"/>
                  </a:cubicBezTo>
                  <a:cubicBezTo>
                    <a:pt x="31123" y="32119"/>
                    <a:pt x="31075" y="32143"/>
                    <a:pt x="31004" y="32166"/>
                  </a:cubicBezTo>
                  <a:cubicBezTo>
                    <a:pt x="30316" y="32451"/>
                    <a:pt x="29557" y="32475"/>
                    <a:pt x="28822" y="32593"/>
                  </a:cubicBezTo>
                  <a:cubicBezTo>
                    <a:pt x="28442" y="32617"/>
                    <a:pt x="28063" y="32688"/>
                    <a:pt x="27707" y="32783"/>
                  </a:cubicBezTo>
                  <a:cubicBezTo>
                    <a:pt x="27517" y="32831"/>
                    <a:pt x="27327" y="32854"/>
                    <a:pt x="27138" y="32854"/>
                  </a:cubicBezTo>
                  <a:cubicBezTo>
                    <a:pt x="27019" y="32878"/>
                    <a:pt x="26900" y="32878"/>
                    <a:pt x="26711" y="32902"/>
                  </a:cubicBezTo>
                  <a:close/>
                  <a:moveTo>
                    <a:pt x="72444" y="59422"/>
                  </a:moveTo>
                  <a:cubicBezTo>
                    <a:pt x="72302" y="59137"/>
                    <a:pt x="72017" y="58947"/>
                    <a:pt x="71709" y="58900"/>
                  </a:cubicBezTo>
                  <a:cubicBezTo>
                    <a:pt x="71329" y="58829"/>
                    <a:pt x="70950" y="58734"/>
                    <a:pt x="70594" y="58591"/>
                  </a:cubicBezTo>
                  <a:cubicBezTo>
                    <a:pt x="70143" y="58425"/>
                    <a:pt x="69645" y="58331"/>
                    <a:pt x="69171" y="58378"/>
                  </a:cubicBezTo>
                  <a:cubicBezTo>
                    <a:pt x="68910" y="58378"/>
                    <a:pt x="68649" y="58378"/>
                    <a:pt x="68388" y="58378"/>
                  </a:cubicBezTo>
                  <a:cubicBezTo>
                    <a:pt x="68151" y="58378"/>
                    <a:pt x="67937" y="58212"/>
                    <a:pt x="67890" y="57975"/>
                  </a:cubicBezTo>
                  <a:cubicBezTo>
                    <a:pt x="67819" y="57714"/>
                    <a:pt x="67914" y="57429"/>
                    <a:pt x="68151" y="57311"/>
                  </a:cubicBezTo>
                  <a:cubicBezTo>
                    <a:pt x="68198" y="57287"/>
                    <a:pt x="68222" y="57263"/>
                    <a:pt x="68269" y="57263"/>
                  </a:cubicBezTo>
                  <a:cubicBezTo>
                    <a:pt x="68768" y="57026"/>
                    <a:pt x="69242" y="56741"/>
                    <a:pt x="69669" y="56362"/>
                  </a:cubicBezTo>
                  <a:cubicBezTo>
                    <a:pt x="69882" y="56196"/>
                    <a:pt x="70072" y="55982"/>
                    <a:pt x="70215" y="55745"/>
                  </a:cubicBezTo>
                  <a:cubicBezTo>
                    <a:pt x="70428" y="55389"/>
                    <a:pt x="70499" y="54606"/>
                    <a:pt x="70025" y="54227"/>
                  </a:cubicBezTo>
                  <a:cubicBezTo>
                    <a:pt x="69764" y="53990"/>
                    <a:pt x="69432" y="53824"/>
                    <a:pt x="69052" y="53776"/>
                  </a:cubicBezTo>
                  <a:cubicBezTo>
                    <a:pt x="68388" y="53729"/>
                    <a:pt x="67700" y="53752"/>
                    <a:pt x="67036" y="53871"/>
                  </a:cubicBezTo>
                  <a:cubicBezTo>
                    <a:pt x="66111" y="54085"/>
                    <a:pt x="65209" y="54464"/>
                    <a:pt x="64403" y="54962"/>
                  </a:cubicBezTo>
                  <a:cubicBezTo>
                    <a:pt x="64071" y="55152"/>
                    <a:pt x="63763" y="55365"/>
                    <a:pt x="63454" y="55626"/>
                  </a:cubicBezTo>
                  <a:cubicBezTo>
                    <a:pt x="62909" y="56101"/>
                    <a:pt x="62387" y="56575"/>
                    <a:pt x="61841" y="57050"/>
                  </a:cubicBezTo>
                  <a:cubicBezTo>
                    <a:pt x="60869" y="57856"/>
                    <a:pt x="60086" y="58876"/>
                    <a:pt x="59540" y="60015"/>
                  </a:cubicBezTo>
                  <a:cubicBezTo>
                    <a:pt x="59445" y="60347"/>
                    <a:pt x="59161" y="60584"/>
                    <a:pt x="58805" y="60655"/>
                  </a:cubicBezTo>
                  <a:cubicBezTo>
                    <a:pt x="58805" y="60798"/>
                    <a:pt x="58805" y="60892"/>
                    <a:pt x="58829" y="61035"/>
                  </a:cubicBezTo>
                  <a:cubicBezTo>
                    <a:pt x="58923" y="61035"/>
                    <a:pt x="59018" y="61058"/>
                    <a:pt x="59090" y="61058"/>
                  </a:cubicBezTo>
                  <a:cubicBezTo>
                    <a:pt x="60655" y="61058"/>
                    <a:pt x="62197" y="61058"/>
                    <a:pt x="63763" y="61035"/>
                  </a:cubicBezTo>
                  <a:cubicBezTo>
                    <a:pt x="64000" y="61035"/>
                    <a:pt x="64213" y="61058"/>
                    <a:pt x="64450" y="61106"/>
                  </a:cubicBezTo>
                  <a:cubicBezTo>
                    <a:pt x="65209" y="61367"/>
                    <a:pt x="65969" y="61651"/>
                    <a:pt x="66728" y="61912"/>
                  </a:cubicBezTo>
                  <a:cubicBezTo>
                    <a:pt x="66894" y="61984"/>
                    <a:pt x="67060" y="62031"/>
                    <a:pt x="67226" y="62055"/>
                  </a:cubicBezTo>
                  <a:cubicBezTo>
                    <a:pt x="68483" y="62292"/>
                    <a:pt x="69740" y="62363"/>
                    <a:pt x="71021" y="62316"/>
                  </a:cubicBezTo>
                  <a:cubicBezTo>
                    <a:pt x="71163" y="62292"/>
                    <a:pt x="71282" y="62268"/>
                    <a:pt x="71424" y="62221"/>
                  </a:cubicBezTo>
                  <a:cubicBezTo>
                    <a:pt x="71306" y="62078"/>
                    <a:pt x="71235" y="61960"/>
                    <a:pt x="71163" y="61865"/>
                  </a:cubicBezTo>
                  <a:cubicBezTo>
                    <a:pt x="71021" y="61723"/>
                    <a:pt x="70855" y="61580"/>
                    <a:pt x="70713" y="61414"/>
                  </a:cubicBezTo>
                  <a:cubicBezTo>
                    <a:pt x="70499" y="61224"/>
                    <a:pt x="70452" y="60916"/>
                    <a:pt x="70547" y="60655"/>
                  </a:cubicBezTo>
                  <a:cubicBezTo>
                    <a:pt x="70642" y="60418"/>
                    <a:pt x="70855" y="60276"/>
                    <a:pt x="71116" y="60299"/>
                  </a:cubicBezTo>
                  <a:cubicBezTo>
                    <a:pt x="71163" y="60299"/>
                    <a:pt x="71235" y="60299"/>
                    <a:pt x="71306" y="60276"/>
                  </a:cubicBezTo>
                  <a:cubicBezTo>
                    <a:pt x="71756" y="60110"/>
                    <a:pt x="72231" y="59944"/>
                    <a:pt x="72444" y="59422"/>
                  </a:cubicBezTo>
                  <a:close/>
                  <a:moveTo>
                    <a:pt x="23579" y="4271"/>
                  </a:moveTo>
                  <a:cubicBezTo>
                    <a:pt x="23413" y="4057"/>
                    <a:pt x="23176" y="3915"/>
                    <a:pt x="22939" y="3820"/>
                  </a:cubicBezTo>
                  <a:cubicBezTo>
                    <a:pt x="22204" y="3417"/>
                    <a:pt x="21350" y="3535"/>
                    <a:pt x="20591" y="3251"/>
                  </a:cubicBezTo>
                  <a:cubicBezTo>
                    <a:pt x="20472" y="3227"/>
                    <a:pt x="20353" y="3203"/>
                    <a:pt x="20211" y="3203"/>
                  </a:cubicBezTo>
                  <a:lnTo>
                    <a:pt x="20092" y="3203"/>
                  </a:lnTo>
                  <a:lnTo>
                    <a:pt x="19144" y="3203"/>
                  </a:lnTo>
                  <a:cubicBezTo>
                    <a:pt x="18835" y="3203"/>
                    <a:pt x="18551" y="3274"/>
                    <a:pt x="18266" y="3393"/>
                  </a:cubicBezTo>
                  <a:cubicBezTo>
                    <a:pt x="17839" y="3559"/>
                    <a:pt x="17388" y="3725"/>
                    <a:pt x="16961" y="3891"/>
                  </a:cubicBezTo>
                  <a:cubicBezTo>
                    <a:pt x="16724" y="3962"/>
                    <a:pt x="16487" y="4081"/>
                    <a:pt x="16273" y="4223"/>
                  </a:cubicBezTo>
                  <a:cubicBezTo>
                    <a:pt x="15941" y="4508"/>
                    <a:pt x="15562" y="4745"/>
                    <a:pt x="15182" y="4982"/>
                  </a:cubicBezTo>
                  <a:cubicBezTo>
                    <a:pt x="14708" y="5267"/>
                    <a:pt x="14305" y="5647"/>
                    <a:pt x="13973" y="6097"/>
                  </a:cubicBezTo>
                  <a:cubicBezTo>
                    <a:pt x="13783" y="6311"/>
                    <a:pt x="13569" y="6524"/>
                    <a:pt x="13379" y="6738"/>
                  </a:cubicBezTo>
                  <a:cubicBezTo>
                    <a:pt x="13308" y="6833"/>
                    <a:pt x="13213" y="6880"/>
                    <a:pt x="13166" y="6975"/>
                  </a:cubicBezTo>
                  <a:cubicBezTo>
                    <a:pt x="12858" y="7402"/>
                    <a:pt x="12573" y="7853"/>
                    <a:pt x="12241" y="8280"/>
                  </a:cubicBezTo>
                  <a:cubicBezTo>
                    <a:pt x="12075" y="8564"/>
                    <a:pt x="11956" y="8896"/>
                    <a:pt x="11933" y="9228"/>
                  </a:cubicBezTo>
                  <a:cubicBezTo>
                    <a:pt x="12217" y="9157"/>
                    <a:pt x="12431" y="9133"/>
                    <a:pt x="12644" y="9062"/>
                  </a:cubicBezTo>
                  <a:cubicBezTo>
                    <a:pt x="13593" y="8778"/>
                    <a:pt x="14589" y="8612"/>
                    <a:pt x="15586" y="8588"/>
                  </a:cubicBezTo>
                  <a:cubicBezTo>
                    <a:pt x="16629" y="8564"/>
                    <a:pt x="17673" y="8540"/>
                    <a:pt x="18717" y="8564"/>
                  </a:cubicBezTo>
                  <a:cubicBezTo>
                    <a:pt x="19571" y="8517"/>
                    <a:pt x="20425" y="8612"/>
                    <a:pt x="21231" y="8825"/>
                  </a:cubicBezTo>
                  <a:cubicBezTo>
                    <a:pt x="21350" y="8849"/>
                    <a:pt x="21492" y="8849"/>
                    <a:pt x="21611" y="8849"/>
                  </a:cubicBezTo>
                  <a:cubicBezTo>
                    <a:pt x="21634" y="8801"/>
                    <a:pt x="21658" y="8754"/>
                    <a:pt x="21658" y="8707"/>
                  </a:cubicBezTo>
                  <a:cubicBezTo>
                    <a:pt x="21658" y="8564"/>
                    <a:pt x="21658" y="8422"/>
                    <a:pt x="21658" y="8280"/>
                  </a:cubicBezTo>
                  <a:cubicBezTo>
                    <a:pt x="21611" y="7307"/>
                    <a:pt x="21919" y="6358"/>
                    <a:pt x="22536" y="5599"/>
                  </a:cubicBezTo>
                  <a:cubicBezTo>
                    <a:pt x="22868" y="5172"/>
                    <a:pt x="23224" y="4745"/>
                    <a:pt x="23579" y="4271"/>
                  </a:cubicBezTo>
                  <a:close/>
                  <a:moveTo>
                    <a:pt x="21658" y="57026"/>
                  </a:moveTo>
                  <a:cubicBezTo>
                    <a:pt x="21682" y="56931"/>
                    <a:pt x="21682" y="56860"/>
                    <a:pt x="21706" y="56765"/>
                  </a:cubicBezTo>
                  <a:cubicBezTo>
                    <a:pt x="21658" y="55199"/>
                    <a:pt x="21658" y="53634"/>
                    <a:pt x="21587" y="52068"/>
                  </a:cubicBezTo>
                  <a:cubicBezTo>
                    <a:pt x="21492" y="50052"/>
                    <a:pt x="21207" y="48036"/>
                    <a:pt x="20994" y="46043"/>
                  </a:cubicBezTo>
                  <a:cubicBezTo>
                    <a:pt x="20828" y="44738"/>
                    <a:pt x="20686" y="43434"/>
                    <a:pt x="20543" y="42105"/>
                  </a:cubicBezTo>
                  <a:cubicBezTo>
                    <a:pt x="20472" y="40801"/>
                    <a:pt x="20235" y="39496"/>
                    <a:pt x="19903" y="38215"/>
                  </a:cubicBezTo>
                  <a:cubicBezTo>
                    <a:pt x="19879" y="38168"/>
                    <a:pt x="19903" y="38049"/>
                    <a:pt x="19737" y="38073"/>
                  </a:cubicBezTo>
                  <a:cubicBezTo>
                    <a:pt x="19713" y="38120"/>
                    <a:pt x="19666" y="38192"/>
                    <a:pt x="19642" y="38263"/>
                  </a:cubicBezTo>
                  <a:cubicBezTo>
                    <a:pt x="19547" y="38547"/>
                    <a:pt x="19428" y="38808"/>
                    <a:pt x="19310" y="39093"/>
                  </a:cubicBezTo>
                  <a:cubicBezTo>
                    <a:pt x="19215" y="39235"/>
                    <a:pt x="19144" y="39425"/>
                    <a:pt x="19167" y="39615"/>
                  </a:cubicBezTo>
                  <a:cubicBezTo>
                    <a:pt x="19167" y="39805"/>
                    <a:pt x="19072" y="39994"/>
                    <a:pt x="18930" y="40137"/>
                  </a:cubicBezTo>
                  <a:cubicBezTo>
                    <a:pt x="18503" y="40635"/>
                    <a:pt x="18052" y="41157"/>
                    <a:pt x="17602" y="41679"/>
                  </a:cubicBezTo>
                  <a:cubicBezTo>
                    <a:pt x="17720" y="42011"/>
                    <a:pt x="17863" y="42343"/>
                    <a:pt x="17981" y="42675"/>
                  </a:cubicBezTo>
                  <a:cubicBezTo>
                    <a:pt x="18147" y="43244"/>
                    <a:pt x="18266" y="43813"/>
                    <a:pt x="18456" y="44383"/>
                  </a:cubicBezTo>
                  <a:cubicBezTo>
                    <a:pt x="18883" y="45735"/>
                    <a:pt x="19286" y="47063"/>
                    <a:pt x="19594" y="48439"/>
                  </a:cubicBezTo>
                  <a:cubicBezTo>
                    <a:pt x="19974" y="50099"/>
                    <a:pt x="20330" y="51784"/>
                    <a:pt x="20709" y="53468"/>
                  </a:cubicBezTo>
                  <a:cubicBezTo>
                    <a:pt x="20946" y="54535"/>
                    <a:pt x="21207" y="55579"/>
                    <a:pt x="21468" y="56623"/>
                  </a:cubicBezTo>
                  <a:cubicBezTo>
                    <a:pt x="21492" y="56765"/>
                    <a:pt x="21492" y="56931"/>
                    <a:pt x="21658" y="57026"/>
                  </a:cubicBezTo>
                  <a:close/>
                  <a:moveTo>
                    <a:pt x="58046" y="61984"/>
                  </a:moveTo>
                  <a:cubicBezTo>
                    <a:pt x="58236" y="62505"/>
                    <a:pt x="58330" y="62956"/>
                    <a:pt x="58805" y="63170"/>
                  </a:cubicBezTo>
                  <a:cubicBezTo>
                    <a:pt x="58971" y="63264"/>
                    <a:pt x="59113" y="63431"/>
                    <a:pt x="59161" y="63597"/>
                  </a:cubicBezTo>
                  <a:cubicBezTo>
                    <a:pt x="59303" y="63905"/>
                    <a:pt x="59445" y="64213"/>
                    <a:pt x="59564" y="64522"/>
                  </a:cubicBezTo>
                  <a:cubicBezTo>
                    <a:pt x="59754" y="64901"/>
                    <a:pt x="59943" y="65281"/>
                    <a:pt x="60181" y="65637"/>
                  </a:cubicBezTo>
                  <a:cubicBezTo>
                    <a:pt x="60442" y="66182"/>
                    <a:pt x="60774" y="66728"/>
                    <a:pt x="61153" y="67202"/>
                  </a:cubicBezTo>
                  <a:cubicBezTo>
                    <a:pt x="61367" y="67487"/>
                    <a:pt x="61604" y="67771"/>
                    <a:pt x="61794" y="68056"/>
                  </a:cubicBezTo>
                  <a:cubicBezTo>
                    <a:pt x="61960" y="68388"/>
                    <a:pt x="62339" y="68507"/>
                    <a:pt x="62671" y="68364"/>
                  </a:cubicBezTo>
                  <a:cubicBezTo>
                    <a:pt x="62766" y="68151"/>
                    <a:pt x="62909" y="67937"/>
                    <a:pt x="63027" y="67677"/>
                  </a:cubicBezTo>
                  <a:cubicBezTo>
                    <a:pt x="63241" y="67250"/>
                    <a:pt x="63430" y="66799"/>
                    <a:pt x="63620" y="66348"/>
                  </a:cubicBezTo>
                  <a:cubicBezTo>
                    <a:pt x="63810" y="65897"/>
                    <a:pt x="64000" y="65399"/>
                    <a:pt x="64189" y="64925"/>
                  </a:cubicBezTo>
                  <a:cubicBezTo>
                    <a:pt x="64308" y="64522"/>
                    <a:pt x="64332" y="64095"/>
                    <a:pt x="64308" y="63668"/>
                  </a:cubicBezTo>
                  <a:cubicBezTo>
                    <a:pt x="64284" y="63431"/>
                    <a:pt x="64118" y="63217"/>
                    <a:pt x="63881" y="63170"/>
                  </a:cubicBezTo>
                  <a:cubicBezTo>
                    <a:pt x="63644" y="63075"/>
                    <a:pt x="63430" y="62980"/>
                    <a:pt x="63169" y="62909"/>
                  </a:cubicBezTo>
                  <a:cubicBezTo>
                    <a:pt x="62743" y="62743"/>
                    <a:pt x="62292" y="62624"/>
                    <a:pt x="61817" y="62553"/>
                  </a:cubicBezTo>
                  <a:cubicBezTo>
                    <a:pt x="61082" y="62482"/>
                    <a:pt x="60370" y="62339"/>
                    <a:pt x="59635" y="62221"/>
                  </a:cubicBezTo>
                  <a:cubicBezTo>
                    <a:pt x="59137" y="62150"/>
                    <a:pt x="58639" y="62078"/>
                    <a:pt x="58046" y="62007"/>
                  </a:cubicBezTo>
                  <a:close/>
                  <a:moveTo>
                    <a:pt x="57571" y="54772"/>
                  </a:moveTo>
                  <a:lnTo>
                    <a:pt x="54606" y="54772"/>
                  </a:lnTo>
                  <a:cubicBezTo>
                    <a:pt x="54250" y="54772"/>
                    <a:pt x="54156" y="54915"/>
                    <a:pt x="54132" y="55294"/>
                  </a:cubicBezTo>
                  <a:cubicBezTo>
                    <a:pt x="54061" y="56172"/>
                    <a:pt x="54322" y="57002"/>
                    <a:pt x="54488" y="57856"/>
                  </a:cubicBezTo>
                  <a:cubicBezTo>
                    <a:pt x="54511" y="57927"/>
                    <a:pt x="54535" y="58022"/>
                    <a:pt x="54606" y="58070"/>
                  </a:cubicBezTo>
                  <a:cubicBezTo>
                    <a:pt x="54938" y="58568"/>
                    <a:pt x="55223" y="59090"/>
                    <a:pt x="55413" y="59659"/>
                  </a:cubicBezTo>
                  <a:cubicBezTo>
                    <a:pt x="55745" y="59778"/>
                    <a:pt x="56006" y="59896"/>
                    <a:pt x="56290" y="60015"/>
                  </a:cubicBezTo>
                  <a:cubicBezTo>
                    <a:pt x="56694" y="60181"/>
                    <a:pt x="57144" y="60276"/>
                    <a:pt x="57571" y="60299"/>
                  </a:cubicBezTo>
                  <a:cubicBezTo>
                    <a:pt x="57666" y="59778"/>
                    <a:pt x="57666" y="55342"/>
                    <a:pt x="57571" y="54772"/>
                  </a:cubicBezTo>
                  <a:close/>
                  <a:moveTo>
                    <a:pt x="52353" y="87816"/>
                  </a:moveTo>
                  <a:cubicBezTo>
                    <a:pt x="52377" y="88337"/>
                    <a:pt x="52495" y="88859"/>
                    <a:pt x="52709" y="89357"/>
                  </a:cubicBezTo>
                  <a:cubicBezTo>
                    <a:pt x="52780" y="89547"/>
                    <a:pt x="52851" y="89737"/>
                    <a:pt x="52898" y="89950"/>
                  </a:cubicBezTo>
                  <a:cubicBezTo>
                    <a:pt x="53064" y="90520"/>
                    <a:pt x="53254" y="91089"/>
                    <a:pt x="53491" y="91635"/>
                  </a:cubicBezTo>
                  <a:cubicBezTo>
                    <a:pt x="53776" y="92394"/>
                    <a:pt x="54084" y="93176"/>
                    <a:pt x="54369" y="93936"/>
                  </a:cubicBezTo>
                  <a:cubicBezTo>
                    <a:pt x="54654" y="94718"/>
                    <a:pt x="54891" y="95501"/>
                    <a:pt x="55152" y="96308"/>
                  </a:cubicBezTo>
                  <a:cubicBezTo>
                    <a:pt x="55199" y="96403"/>
                    <a:pt x="55247" y="96521"/>
                    <a:pt x="55318" y="96687"/>
                  </a:cubicBezTo>
                  <a:cubicBezTo>
                    <a:pt x="55436" y="96592"/>
                    <a:pt x="55579" y="96497"/>
                    <a:pt x="55697" y="96403"/>
                  </a:cubicBezTo>
                  <a:cubicBezTo>
                    <a:pt x="56030" y="96023"/>
                    <a:pt x="56314" y="95596"/>
                    <a:pt x="56504" y="95122"/>
                  </a:cubicBezTo>
                  <a:cubicBezTo>
                    <a:pt x="56551" y="94979"/>
                    <a:pt x="56599" y="94837"/>
                    <a:pt x="56599" y="94671"/>
                  </a:cubicBezTo>
                  <a:cubicBezTo>
                    <a:pt x="56623" y="93841"/>
                    <a:pt x="56646" y="93010"/>
                    <a:pt x="56172" y="92275"/>
                  </a:cubicBezTo>
                  <a:cubicBezTo>
                    <a:pt x="56124" y="92180"/>
                    <a:pt x="56077" y="92085"/>
                    <a:pt x="56053" y="91990"/>
                  </a:cubicBezTo>
                  <a:cubicBezTo>
                    <a:pt x="55792" y="91374"/>
                    <a:pt x="55436" y="90804"/>
                    <a:pt x="54962" y="90330"/>
                  </a:cubicBezTo>
                  <a:cubicBezTo>
                    <a:pt x="54701" y="90069"/>
                    <a:pt x="54440" y="89784"/>
                    <a:pt x="54227" y="89476"/>
                  </a:cubicBezTo>
                  <a:cubicBezTo>
                    <a:pt x="53681" y="88859"/>
                    <a:pt x="53112" y="88314"/>
                    <a:pt x="52471" y="87816"/>
                  </a:cubicBezTo>
                  <a:cubicBezTo>
                    <a:pt x="52448" y="87816"/>
                    <a:pt x="52400" y="87816"/>
                    <a:pt x="52353" y="87816"/>
                  </a:cubicBezTo>
                  <a:close/>
                  <a:moveTo>
                    <a:pt x="20140" y="36104"/>
                  </a:moveTo>
                  <a:cubicBezTo>
                    <a:pt x="20211" y="36555"/>
                    <a:pt x="20306" y="37005"/>
                    <a:pt x="20448" y="37432"/>
                  </a:cubicBezTo>
                  <a:cubicBezTo>
                    <a:pt x="20852" y="38642"/>
                    <a:pt x="21160" y="39899"/>
                    <a:pt x="21326" y="41157"/>
                  </a:cubicBezTo>
                  <a:cubicBezTo>
                    <a:pt x="21421" y="42034"/>
                    <a:pt x="21563" y="42912"/>
                    <a:pt x="21682" y="43790"/>
                  </a:cubicBezTo>
                  <a:cubicBezTo>
                    <a:pt x="21895" y="45426"/>
                    <a:pt x="22109" y="47087"/>
                    <a:pt x="22322" y="48724"/>
                  </a:cubicBezTo>
                  <a:cubicBezTo>
                    <a:pt x="22346" y="49032"/>
                    <a:pt x="22417" y="49364"/>
                    <a:pt x="22536" y="49672"/>
                  </a:cubicBezTo>
                  <a:cubicBezTo>
                    <a:pt x="22536" y="49459"/>
                    <a:pt x="22559" y="49388"/>
                    <a:pt x="22559" y="49293"/>
                  </a:cubicBezTo>
                  <a:cubicBezTo>
                    <a:pt x="22559" y="47609"/>
                    <a:pt x="22559" y="45901"/>
                    <a:pt x="22559" y="44193"/>
                  </a:cubicBezTo>
                  <a:cubicBezTo>
                    <a:pt x="22536" y="43718"/>
                    <a:pt x="22488" y="43220"/>
                    <a:pt x="22417" y="42746"/>
                  </a:cubicBezTo>
                  <a:cubicBezTo>
                    <a:pt x="22346" y="42272"/>
                    <a:pt x="22299" y="41773"/>
                    <a:pt x="22299" y="41299"/>
                  </a:cubicBezTo>
                  <a:cubicBezTo>
                    <a:pt x="22322" y="40208"/>
                    <a:pt x="22322" y="39117"/>
                    <a:pt x="22322" y="38025"/>
                  </a:cubicBezTo>
                  <a:cubicBezTo>
                    <a:pt x="22346" y="37859"/>
                    <a:pt x="22346" y="37693"/>
                    <a:pt x="22299" y="37527"/>
                  </a:cubicBezTo>
                  <a:cubicBezTo>
                    <a:pt x="22180" y="37148"/>
                    <a:pt x="22132" y="36745"/>
                    <a:pt x="22156" y="36341"/>
                  </a:cubicBezTo>
                  <a:cubicBezTo>
                    <a:pt x="22156" y="36009"/>
                    <a:pt x="22038" y="35701"/>
                    <a:pt x="21800" y="35464"/>
                  </a:cubicBezTo>
                  <a:close/>
                  <a:moveTo>
                    <a:pt x="22915" y="35013"/>
                  </a:moveTo>
                  <a:cubicBezTo>
                    <a:pt x="22868" y="35037"/>
                    <a:pt x="22844" y="35037"/>
                    <a:pt x="22820" y="35060"/>
                  </a:cubicBezTo>
                  <a:cubicBezTo>
                    <a:pt x="22797" y="35132"/>
                    <a:pt x="22725" y="35203"/>
                    <a:pt x="22749" y="35274"/>
                  </a:cubicBezTo>
                  <a:cubicBezTo>
                    <a:pt x="22749" y="35985"/>
                    <a:pt x="22844" y="36673"/>
                    <a:pt x="22986" y="37361"/>
                  </a:cubicBezTo>
                  <a:cubicBezTo>
                    <a:pt x="23034" y="37599"/>
                    <a:pt x="23081" y="37859"/>
                    <a:pt x="23081" y="38120"/>
                  </a:cubicBezTo>
                  <a:cubicBezTo>
                    <a:pt x="23105" y="39140"/>
                    <a:pt x="23105" y="40160"/>
                    <a:pt x="23129" y="41157"/>
                  </a:cubicBezTo>
                  <a:cubicBezTo>
                    <a:pt x="23129" y="41441"/>
                    <a:pt x="23129" y="41726"/>
                    <a:pt x="23176" y="41987"/>
                  </a:cubicBezTo>
                  <a:cubicBezTo>
                    <a:pt x="23224" y="42509"/>
                    <a:pt x="23319" y="43007"/>
                    <a:pt x="23342" y="43505"/>
                  </a:cubicBezTo>
                  <a:cubicBezTo>
                    <a:pt x="23390" y="44762"/>
                    <a:pt x="23390" y="46019"/>
                    <a:pt x="23413" y="47277"/>
                  </a:cubicBezTo>
                  <a:cubicBezTo>
                    <a:pt x="23437" y="48534"/>
                    <a:pt x="23437" y="49815"/>
                    <a:pt x="23437" y="51096"/>
                  </a:cubicBezTo>
                  <a:cubicBezTo>
                    <a:pt x="23461" y="51191"/>
                    <a:pt x="23461" y="51285"/>
                    <a:pt x="23485" y="51380"/>
                  </a:cubicBezTo>
                  <a:cubicBezTo>
                    <a:pt x="23627" y="49744"/>
                    <a:pt x="23722" y="48131"/>
                    <a:pt x="23793" y="46494"/>
                  </a:cubicBezTo>
                  <a:cubicBezTo>
                    <a:pt x="23840" y="45426"/>
                    <a:pt x="23817" y="44359"/>
                    <a:pt x="23912" y="43315"/>
                  </a:cubicBezTo>
                  <a:cubicBezTo>
                    <a:pt x="23983" y="42366"/>
                    <a:pt x="24101" y="41418"/>
                    <a:pt x="24125" y="40445"/>
                  </a:cubicBezTo>
                  <a:cubicBezTo>
                    <a:pt x="24125" y="40065"/>
                    <a:pt x="24172" y="39686"/>
                    <a:pt x="24220" y="39306"/>
                  </a:cubicBezTo>
                  <a:cubicBezTo>
                    <a:pt x="24267" y="38879"/>
                    <a:pt x="24315" y="38429"/>
                    <a:pt x="24339" y="38002"/>
                  </a:cubicBezTo>
                  <a:cubicBezTo>
                    <a:pt x="23603" y="37124"/>
                    <a:pt x="23319" y="36057"/>
                    <a:pt x="22915" y="35013"/>
                  </a:cubicBezTo>
                  <a:close/>
                  <a:moveTo>
                    <a:pt x="25121" y="38856"/>
                  </a:moveTo>
                  <a:cubicBezTo>
                    <a:pt x="25074" y="38998"/>
                    <a:pt x="25026" y="39164"/>
                    <a:pt x="25026" y="39306"/>
                  </a:cubicBezTo>
                  <a:cubicBezTo>
                    <a:pt x="24979" y="40018"/>
                    <a:pt x="24955" y="40706"/>
                    <a:pt x="24932" y="41418"/>
                  </a:cubicBezTo>
                  <a:cubicBezTo>
                    <a:pt x="24884" y="41916"/>
                    <a:pt x="24860" y="42438"/>
                    <a:pt x="24813" y="42936"/>
                  </a:cubicBezTo>
                  <a:cubicBezTo>
                    <a:pt x="24718" y="43600"/>
                    <a:pt x="24694" y="44240"/>
                    <a:pt x="24694" y="44905"/>
                  </a:cubicBezTo>
                  <a:cubicBezTo>
                    <a:pt x="24694" y="44976"/>
                    <a:pt x="24671" y="45094"/>
                    <a:pt x="24837" y="45094"/>
                  </a:cubicBezTo>
                  <a:cubicBezTo>
                    <a:pt x="24932" y="44881"/>
                    <a:pt x="25003" y="44667"/>
                    <a:pt x="25074" y="44454"/>
                  </a:cubicBezTo>
                  <a:cubicBezTo>
                    <a:pt x="25382" y="43481"/>
                    <a:pt x="25762" y="42532"/>
                    <a:pt x="26236" y="41631"/>
                  </a:cubicBezTo>
                  <a:cubicBezTo>
                    <a:pt x="26473" y="41157"/>
                    <a:pt x="26639" y="40659"/>
                    <a:pt x="26853" y="40160"/>
                  </a:cubicBezTo>
                  <a:cubicBezTo>
                    <a:pt x="26877" y="40018"/>
                    <a:pt x="26900" y="39899"/>
                    <a:pt x="26924" y="39757"/>
                  </a:cubicBezTo>
                  <a:cubicBezTo>
                    <a:pt x="26260" y="39567"/>
                    <a:pt x="25643" y="39259"/>
                    <a:pt x="25121" y="38856"/>
                  </a:cubicBezTo>
                  <a:close/>
                  <a:moveTo>
                    <a:pt x="36460" y="121950"/>
                  </a:moveTo>
                  <a:cubicBezTo>
                    <a:pt x="36982" y="122424"/>
                    <a:pt x="36982" y="122424"/>
                    <a:pt x="37290" y="122472"/>
                  </a:cubicBezTo>
                  <a:cubicBezTo>
                    <a:pt x="38737" y="122733"/>
                    <a:pt x="40089" y="122116"/>
                    <a:pt x="40943" y="120716"/>
                  </a:cubicBezTo>
                  <a:cubicBezTo>
                    <a:pt x="40753" y="120621"/>
                    <a:pt x="40564" y="120574"/>
                    <a:pt x="40350" y="120598"/>
                  </a:cubicBezTo>
                  <a:cubicBezTo>
                    <a:pt x="39662" y="120621"/>
                    <a:pt x="38998" y="120621"/>
                    <a:pt x="38310" y="120669"/>
                  </a:cubicBezTo>
                  <a:cubicBezTo>
                    <a:pt x="37859" y="120693"/>
                    <a:pt x="37432" y="120811"/>
                    <a:pt x="37053" y="121048"/>
                  </a:cubicBezTo>
                  <a:cubicBezTo>
                    <a:pt x="36673" y="121191"/>
                    <a:pt x="36460" y="121547"/>
                    <a:pt x="36460" y="121950"/>
                  </a:cubicBezTo>
                  <a:close/>
                  <a:moveTo>
                    <a:pt x="52282" y="120147"/>
                  </a:moveTo>
                  <a:cubicBezTo>
                    <a:pt x="52353" y="120242"/>
                    <a:pt x="52424" y="120337"/>
                    <a:pt x="52519" y="120432"/>
                  </a:cubicBezTo>
                  <a:cubicBezTo>
                    <a:pt x="52875" y="120740"/>
                    <a:pt x="53325" y="120930"/>
                    <a:pt x="53776" y="120954"/>
                  </a:cubicBezTo>
                  <a:cubicBezTo>
                    <a:pt x="54749" y="120977"/>
                    <a:pt x="55721" y="121001"/>
                    <a:pt x="56694" y="121001"/>
                  </a:cubicBezTo>
                  <a:cubicBezTo>
                    <a:pt x="56931" y="121025"/>
                    <a:pt x="57144" y="120977"/>
                    <a:pt x="57358" y="120859"/>
                  </a:cubicBezTo>
                  <a:cubicBezTo>
                    <a:pt x="57405" y="120693"/>
                    <a:pt x="57358" y="120503"/>
                    <a:pt x="57216" y="120384"/>
                  </a:cubicBezTo>
                  <a:cubicBezTo>
                    <a:pt x="57050" y="120218"/>
                    <a:pt x="56883" y="120052"/>
                    <a:pt x="56717" y="119886"/>
                  </a:cubicBezTo>
                  <a:cubicBezTo>
                    <a:pt x="56551" y="119696"/>
                    <a:pt x="56290" y="119602"/>
                    <a:pt x="56053" y="119578"/>
                  </a:cubicBezTo>
                  <a:cubicBezTo>
                    <a:pt x="54772" y="119530"/>
                    <a:pt x="53515" y="119602"/>
                    <a:pt x="52282" y="120147"/>
                  </a:cubicBezTo>
                  <a:close/>
                  <a:moveTo>
                    <a:pt x="25501" y="33305"/>
                  </a:moveTo>
                  <a:lnTo>
                    <a:pt x="25501" y="35511"/>
                  </a:lnTo>
                  <a:cubicBezTo>
                    <a:pt x="25525" y="35630"/>
                    <a:pt x="25548" y="35772"/>
                    <a:pt x="25572" y="35891"/>
                  </a:cubicBezTo>
                  <a:lnTo>
                    <a:pt x="26805" y="35891"/>
                  </a:lnTo>
                  <a:cubicBezTo>
                    <a:pt x="27019" y="35914"/>
                    <a:pt x="27209" y="35772"/>
                    <a:pt x="27256" y="35582"/>
                  </a:cubicBezTo>
                  <a:cubicBezTo>
                    <a:pt x="26900" y="34705"/>
                    <a:pt x="26284" y="34017"/>
                    <a:pt x="25525" y="33305"/>
                  </a:cubicBezTo>
                  <a:close/>
                  <a:moveTo>
                    <a:pt x="44335" y="88266"/>
                  </a:moveTo>
                  <a:cubicBezTo>
                    <a:pt x="44335" y="88741"/>
                    <a:pt x="44620" y="88954"/>
                    <a:pt x="44928" y="89168"/>
                  </a:cubicBezTo>
                  <a:cubicBezTo>
                    <a:pt x="45308" y="89429"/>
                    <a:pt x="45782" y="89500"/>
                    <a:pt x="46233" y="89381"/>
                  </a:cubicBezTo>
                  <a:cubicBezTo>
                    <a:pt x="46707" y="89096"/>
                    <a:pt x="46755" y="88598"/>
                    <a:pt x="47016" y="88195"/>
                  </a:cubicBezTo>
                  <a:close/>
                  <a:moveTo>
                    <a:pt x="17199" y="37741"/>
                  </a:moveTo>
                  <a:lnTo>
                    <a:pt x="18574" y="38215"/>
                  </a:lnTo>
                  <a:cubicBezTo>
                    <a:pt x="18812" y="37670"/>
                    <a:pt x="19025" y="37172"/>
                    <a:pt x="18883" y="36579"/>
                  </a:cubicBezTo>
                  <a:cubicBezTo>
                    <a:pt x="18669" y="36531"/>
                    <a:pt x="18432" y="36460"/>
                    <a:pt x="18290" y="36650"/>
                  </a:cubicBezTo>
                  <a:cubicBezTo>
                    <a:pt x="17934" y="36982"/>
                    <a:pt x="17626" y="37314"/>
                    <a:pt x="17199" y="37741"/>
                  </a:cubicBezTo>
                  <a:close/>
                  <a:moveTo>
                    <a:pt x="15823" y="43149"/>
                  </a:moveTo>
                  <a:cubicBezTo>
                    <a:pt x="15894" y="43220"/>
                    <a:pt x="16013" y="43292"/>
                    <a:pt x="16107" y="43363"/>
                  </a:cubicBezTo>
                  <a:cubicBezTo>
                    <a:pt x="16250" y="43458"/>
                    <a:pt x="16416" y="43529"/>
                    <a:pt x="16582" y="43600"/>
                  </a:cubicBezTo>
                  <a:cubicBezTo>
                    <a:pt x="16677" y="43197"/>
                    <a:pt x="16677" y="42770"/>
                    <a:pt x="16606" y="42366"/>
                  </a:cubicBezTo>
                  <a:cubicBezTo>
                    <a:pt x="16250" y="42509"/>
                    <a:pt x="15965" y="42793"/>
                    <a:pt x="15823" y="43149"/>
                  </a:cubicBezTo>
                  <a:close/>
                  <a:moveTo>
                    <a:pt x="27849" y="41014"/>
                  </a:moveTo>
                  <a:cubicBezTo>
                    <a:pt x="27588" y="41299"/>
                    <a:pt x="27446" y="41631"/>
                    <a:pt x="27398" y="42011"/>
                  </a:cubicBezTo>
                  <a:cubicBezTo>
                    <a:pt x="27683" y="42105"/>
                    <a:pt x="27992" y="42153"/>
                    <a:pt x="28300" y="42153"/>
                  </a:cubicBezTo>
                  <a:cubicBezTo>
                    <a:pt x="28324" y="41702"/>
                    <a:pt x="28086" y="41418"/>
                    <a:pt x="27849" y="41014"/>
                  </a:cubicBezTo>
                  <a:close/>
                  <a:moveTo>
                    <a:pt x="24505" y="35701"/>
                  </a:moveTo>
                  <a:lnTo>
                    <a:pt x="24505" y="34135"/>
                  </a:lnTo>
                  <a:cubicBezTo>
                    <a:pt x="24505" y="34112"/>
                    <a:pt x="24457" y="34088"/>
                    <a:pt x="24410" y="34017"/>
                  </a:cubicBezTo>
                  <a:cubicBezTo>
                    <a:pt x="24244" y="34088"/>
                    <a:pt x="24078" y="34206"/>
                    <a:pt x="24006" y="34372"/>
                  </a:cubicBezTo>
                  <a:cubicBezTo>
                    <a:pt x="24006" y="34871"/>
                    <a:pt x="24196" y="35345"/>
                    <a:pt x="24505" y="35701"/>
                  </a:cubicBezTo>
                  <a:close/>
                  <a:moveTo>
                    <a:pt x="23413" y="54108"/>
                  </a:moveTo>
                  <a:cubicBezTo>
                    <a:pt x="23319" y="54369"/>
                    <a:pt x="23247" y="54654"/>
                    <a:pt x="23200" y="54915"/>
                  </a:cubicBezTo>
                  <a:cubicBezTo>
                    <a:pt x="23152" y="55674"/>
                    <a:pt x="23176" y="56433"/>
                    <a:pt x="23271" y="57192"/>
                  </a:cubicBezTo>
                  <a:cubicBezTo>
                    <a:pt x="23319" y="56219"/>
                    <a:pt x="23366" y="55247"/>
                    <a:pt x="23413" y="541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881;p68"/>
            <p:cNvSpPr/>
            <p:nvPr/>
          </p:nvSpPr>
          <p:spPr>
            <a:xfrm>
              <a:off x="7066925" y="2831500"/>
              <a:ext cx="337450" cy="240175"/>
            </a:xfrm>
            <a:custGeom>
              <a:avLst/>
              <a:gdLst/>
              <a:ahLst/>
              <a:cxnLst/>
              <a:rect l="l" t="t" r="r" b="b"/>
              <a:pathLst>
                <a:path w="13498" h="9607" extrusionOk="0">
                  <a:moveTo>
                    <a:pt x="1068" y="2182"/>
                  </a:moveTo>
                  <a:cubicBezTo>
                    <a:pt x="1092" y="2728"/>
                    <a:pt x="1115" y="3226"/>
                    <a:pt x="1115" y="3700"/>
                  </a:cubicBezTo>
                  <a:cubicBezTo>
                    <a:pt x="1139" y="4626"/>
                    <a:pt x="1542" y="5480"/>
                    <a:pt x="2230" y="6073"/>
                  </a:cubicBezTo>
                  <a:cubicBezTo>
                    <a:pt x="2515" y="6310"/>
                    <a:pt x="2800" y="6500"/>
                    <a:pt x="3132" y="6689"/>
                  </a:cubicBezTo>
                  <a:cubicBezTo>
                    <a:pt x="4247" y="7330"/>
                    <a:pt x="5456" y="7828"/>
                    <a:pt x="6713" y="8160"/>
                  </a:cubicBezTo>
                  <a:cubicBezTo>
                    <a:pt x="7496" y="8397"/>
                    <a:pt x="8327" y="8492"/>
                    <a:pt x="9157" y="8397"/>
                  </a:cubicBezTo>
                  <a:cubicBezTo>
                    <a:pt x="9370" y="8350"/>
                    <a:pt x="9584" y="8302"/>
                    <a:pt x="9773" y="8207"/>
                  </a:cubicBezTo>
                  <a:cubicBezTo>
                    <a:pt x="10106" y="8089"/>
                    <a:pt x="10438" y="7947"/>
                    <a:pt x="10770" y="7780"/>
                  </a:cubicBezTo>
                  <a:cubicBezTo>
                    <a:pt x="11505" y="7425"/>
                    <a:pt x="12146" y="6927"/>
                    <a:pt x="12667" y="6310"/>
                  </a:cubicBezTo>
                  <a:cubicBezTo>
                    <a:pt x="12905" y="6025"/>
                    <a:pt x="13213" y="6025"/>
                    <a:pt x="13403" y="6310"/>
                  </a:cubicBezTo>
                  <a:cubicBezTo>
                    <a:pt x="13474" y="6405"/>
                    <a:pt x="13498" y="6547"/>
                    <a:pt x="13426" y="6666"/>
                  </a:cubicBezTo>
                  <a:cubicBezTo>
                    <a:pt x="13166" y="7401"/>
                    <a:pt x="12644" y="8018"/>
                    <a:pt x="11956" y="8445"/>
                  </a:cubicBezTo>
                  <a:cubicBezTo>
                    <a:pt x="11292" y="8824"/>
                    <a:pt x="10604" y="9133"/>
                    <a:pt x="9868" y="9393"/>
                  </a:cubicBezTo>
                  <a:cubicBezTo>
                    <a:pt x="9347" y="9560"/>
                    <a:pt x="8801" y="9607"/>
                    <a:pt x="8255" y="9560"/>
                  </a:cubicBezTo>
                  <a:cubicBezTo>
                    <a:pt x="7140" y="9488"/>
                    <a:pt x="6049" y="9251"/>
                    <a:pt x="5029" y="8848"/>
                  </a:cubicBezTo>
                  <a:cubicBezTo>
                    <a:pt x="3986" y="8468"/>
                    <a:pt x="2989" y="7970"/>
                    <a:pt x="2064" y="7377"/>
                  </a:cubicBezTo>
                  <a:cubicBezTo>
                    <a:pt x="997" y="6689"/>
                    <a:pt x="261" y="5574"/>
                    <a:pt x="48" y="4341"/>
                  </a:cubicBezTo>
                  <a:cubicBezTo>
                    <a:pt x="1" y="4175"/>
                    <a:pt x="1" y="3985"/>
                    <a:pt x="1" y="3819"/>
                  </a:cubicBezTo>
                  <a:lnTo>
                    <a:pt x="1" y="1471"/>
                  </a:lnTo>
                  <a:cubicBezTo>
                    <a:pt x="24" y="1020"/>
                    <a:pt x="167" y="593"/>
                    <a:pt x="451" y="237"/>
                  </a:cubicBezTo>
                  <a:cubicBezTo>
                    <a:pt x="522" y="71"/>
                    <a:pt x="712" y="0"/>
                    <a:pt x="878" y="47"/>
                  </a:cubicBezTo>
                  <a:cubicBezTo>
                    <a:pt x="1020" y="95"/>
                    <a:pt x="1115" y="237"/>
                    <a:pt x="1115" y="403"/>
                  </a:cubicBezTo>
                  <a:cubicBezTo>
                    <a:pt x="1115" y="854"/>
                    <a:pt x="1092" y="1281"/>
                    <a:pt x="1068" y="1732"/>
                  </a:cubicBezTo>
                  <a:cubicBezTo>
                    <a:pt x="1092" y="1898"/>
                    <a:pt x="1068" y="2087"/>
                    <a:pt x="1068" y="2182"/>
                  </a:cubicBezTo>
                  <a:close/>
                </a:path>
              </a:pathLst>
            </a:custGeom>
            <a:solidFill>
              <a:srgbClr val="4F2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882;p68"/>
            <p:cNvSpPr/>
            <p:nvPr/>
          </p:nvSpPr>
          <p:spPr>
            <a:xfrm>
              <a:off x="7341500" y="2833850"/>
              <a:ext cx="37975" cy="45700"/>
            </a:xfrm>
            <a:custGeom>
              <a:avLst/>
              <a:gdLst/>
              <a:ahLst/>
              <a:cxnLst/>
              <a:rect l="l" t="t" r="r" b="b"/>
              <a:pathLst>
                <a:path w="1519" h="1828" extrusionOk="0">
                  <a:moveTo>
                    <a:pt x="1518" y="736"/>
                  </a:moveTo>
                  <a:cubicBezTo>
                    <a:pt x="1518" y="1068"/>
                    <a:pt x="1400" y="1353"/>
                    <a:pt x="1186" y="1590"/>
                  </a:cubicBezTo>
                  <a:cubicBezTo>
                    <a:pt x="973" y="1780"/>
                    <a:pt x="688" y="1827"/>
                    <a:pt x="403" y="1733"/>
                  </a:cubicBezTo>
                  <a:cubicBezTo>
                    <a:pt x="143" y="1590"/>
                    <a:pt x="0" y="1306"/>
                    <a:pt x="24" y="997"/>
                  </a:cubicBezTo>
                  <a:cubicBezTo>
                    <a:pt x="71" y="523"/>
                    <a:pt x="403" y="309"/>
                    <a:pt x="759" y="120"/>
                  </a:cubicBezTo>
                  <a:cubicBezTo>
                    <a:pt x="1020" y="1"/>
                    <a:pt x="1329" y="143"/>
                    <a:pt x="1447" y="428"/>
                  </a:cubicBezTo>
                  <a:cubicBezTo>
                    <a:pt x="1471" y="523"/>
                    <a:pt x="1495" y="641"/>
                    <a:pt x="1518" y="736"/>
                  </a:cubicBezTo>
                  <a:close/>
                </a:path>
              </a:pathLst>
            </a:custGeom>
            <a:solidFill>
              <a:srgbClr val="4F2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883;p68"/>
            <p:cNvSpPr/>
            <p:nvPr/>
          </p:nvSpPr>
          <p:spPr>
            <a:xfrm>
              <a:off x="7136900" y="2762100"/>
              <a:ext cx="32650" cy="33250"/>
            </a:xfrm>
            <a:custGeom>
              <a:avLst/>
              <a:gdLst/>
              <a:ahLst/>
              <a:cxnLst/>
              <a:rect l="l" t="t" r="r" b="b"/>
              <a:pathLst>
                <a:path w="1306" h="1330" extrusionOk="0">
                  <a:moveTo>
                    <a:pt x="831" y="1329"/>
                  </a:moveTo>
                  <a:cubicBezTo>
                    <a:pt x="641" y="1282"/>
                    <a:pt x="475" y="1234"/>
                    <a:pt x="285" y="1163"/>
                  </a:cubicBezTo>
                  <a:cubicBezTo>
                    <a:pt x="95" y="1068"/>
                    <a:pt x="1" y="855"/>
                    <a:pt x="48" y="641"/>
                  </a:cubicBezTo>
                  <a:cubicBezTo>
                    <a:pt x="119" y="214"/>
                    <a:pt x="380" y="1"/>
                    <a:pt x="736" y="48"/>
                  </a:cubicBezTo>
                  <a:cubicBezTo>
                    <a:pt x="1068" y="72"/>
                    <a:pt x="1305" y="404"/>
                    <a:pt x="1210" y="736"/>
                  </a:cubicBezTo>
                  <a:cubicBezTo>
                    <a:pt x="1163" y="973"/>
                    <a:pt x="1021" y="1187"/>
                    <a:pt x="831" y="1329"/>
                  </a:cubicBezTo>
                  <a:close/>
                </a:path>
              </a:pathLst>
            </a:custGeom>
            <a:solidFill>
              <a:srgbClr val="4F2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7" name="Google Shape;1890;p68"/>
          <p:cNvGrpSpPr/>
          <p:nvPr/>
        </p:nvGrpSpPr>
        <p:grpSpPr>
          <a:xfrm>
            <a:off x="85191" y="449128"/>
            <a:ext cx="1489275" cy="2236067"/>
            <a:chOff x="905575" y="2441325"/>
            <a:chExt cx="1489275" cy="1677050"/>
          </a:xfrm>
        </p:grpSpPr>
        <p:sp>
          <p:nvSpPr>
            <p:cNvPr id="38" name="Google Shape;1891;p68"/>
            <p:cNvSpPr/>
            <p:nvPr/>
          </p:nvSpPr>
          <p:spPr>
            <a:xfrm flipH="1">
              <a:off x="1108550" y="2458600"/>
              <a:ext cx="764250" cy="421625"/>
            </a:xfrm>
            <a:custGeom>
              <a:avLst/>
              <a:gdLst/>
              <a:ahLst/>
              <a:cxnLst/>
              <a:rect l="l" t="t" r="r" b="b"/>
              <a:pathLst>
                <a:path w="30570" h="16865" extrusionOk="0">
                  <a:moveTo>
                    <a:pt x="30444" y="14333"/>
                  </a:moveTo>
                  <a:cubicBezTo>
                    <a:pt x="30068" y="14459"/>
                    <a:pt x="29733" y="14521"/>
                    <a:pt x="29377" y="14521"/>
                  </a:cubicBezTo>
                  <a:cubicBezTo>
                    <a:pt x="29335" y="14375"/>
                    <a:pt x="29335" y="14249"/>
                    <a:pt x="29315" y="14124"/>
                  </a:cubicBezTo>
                  <a:cubicBezTo>
                    <a:pt x="29294" y="13956"/>
                    <a:pt x="29294" y="13768"/>
                    <a:pt x="29105" y="13642"/>
                  </a:cubicBezTo>
                  <a:cubicBezTo>
                    <a:pt x="29001" y="13663"/>
                    <a:pt x="28875" y="13663"/>
                    <a:pt x="28750" y="13705"/>
                  </a:cubicBezTo>
                  <a:cubicBezTo>
                    <a:pt x="28666" y="14145"/>
                    <a:pt x="28561" y="14563"/>
                    <a:pt x="28394" y="14961"/>
                  </a:cubicBezTo>
                  <a:cubicBezTo>
                    <a:pt x="28247" y="15379"/>
                    <a:pt x="28164" y="15798"/>
                    <a:pt x="28143" y="16237"/>
                  </a:cubicBezTo>
                  <a:cubicBezTo>
                    <a:pt x="28143" y="16383"/>
                    <a:pt x="28164" y="16572"/>
                    <a:pt x="28017" y="16718"/>
                  </a:cubicBezTo>
                  <a:cubicBezTo>
                    <a:pt x="27975" y="16718"/>
                    <a:pt x="27975" y="16739"/>
                    <a:pt x="27955" y="16739"/>
                  </a:cubicBezTo>
                  <a:cubicBezTo>
                    <a:pt x="27306" y="16865"/>
                    <a:pt x="27076" y="16718"/>
                    <a:pt x="26678" y="16049"/>
                  </a:cubicBezTo>
                  <a:cubicBezTo>
                    <a:pt x="26385" y="15588"/>
                    <a:pt x="26239" y="15065"/>
                    <a:pt x="25988" y="14563"/>
                  </a:cubicBezTo>
                  <a:cubicBezTo>
                    <a:pt x="25946" y="14438"/>
                    <a:pt x="25883" y="14312"/>
                    <a:pt x="25841" y="14207"/>
                  </a:cubicBezTo>
                  <a:cubicBezTo>
                    <a:pt x="25758" y="14040"/>
                    <a:pt x="25653" y="13894"/>
                    <a:pt x="25548" y="13726"/>
                  </a:cubicBezTo>
                  <a:cubicBezTo>
                    <a:pt x="25004" y="13684"/>
                    <a:pt x="24816" y="13768"/>
                    <a:pt x="24816" y="14249"/>
                  </a:cubicBezTo>
                  <a:cubicBezTo>
                    <a:pt x="24816" y="14668"/>
                    <a:pt x="24607" y="15003"/>
                    <a:pt x="24418" y="15337"/>
                  </a:cubicBezTo>
                  <a:cubicBezTo>
                    <a:pt x="24209" y="15735"/>
                    <a:pt x="23874" y="15798"/>
                    <a:pt x="23498" y="15609"/>
                  </a:cubicBezTo>
                  <a:cubicBezTo>
                    <a:pt x="23289" y="15505"/>
                    <a:pt x="23058" y="15379"/>
                    <a:pt x="22912" y="15191"/>
                  </a:cubicBezTo>
                  <a:cubicBezTo>
                    <a:pt x="22305" y="14354"/>
                    <a:pt x="21594" y="13601"/>
                    <a:pt x="21175" y="12659"/>
                  </a:cubicBezTo>
                  <a:cubicBezTo>
                    <a:pt x="21071" y="12429"/>
                    <a:pt x="20987" y="12220"/>
                    <a:pt x="20966" y="11948"/>
                  </a:cubicBezTo>
                  <a:cubicBezTo>
                    <a:pt x="20966" y="11738"/>
                    <a:pt x="20924" y="11529"/>
                    <a:pt x="20861" y="11341"/>
                  </a:cubicBezTo>
                  <a:cubicBezTo>
                    <a:pt x="20840" y="11236"/>
                    <a:pt x="20736" y="11173"/>
                    <a:pt x="20610" y="11173"/>
                  </a:cubicBezTo>
                  <a:cubicBezTo>
                    <a:pt x="20464" y="11173"/>
                    <a:pt x="20359" y="11236"/>
                    <a:pt x="20338" y="11341"/>
                  </a:cubicBezTo>
                  <a:cubicBezTo>
                    <a:pt x="20296" y="11613"/>
                    <a:pt x="20234" y="11864"/>
                    <a:pt x="20213" y="12136"/>
                  </a:cubicBezTo>
                  <a:cubicBezTo>
                    <a:pt x="20213" y="12345"/>
                    <a:pt x="20129" y="12534"/>
                    <a:pt x="19983" y="12680"/>
                  </a:cubicBezTo>
                  <a:cubicBezTo>
                    <a:pt x="19564" y="13161"/>
                    <a:pt x="19146" y="13642"/>
                    <a:pt x="18727" y="14145"/>
                  </a:cubicBezTo>
                  <a:lnTo>
                    <a:pt x="18560" y="14291"/>
                  </a:lnTo>
                  <a:cubicBezTo>
                    <a:pt x="18204" y="14605"/>
                    <a:pt x="17932" y="14605"/>
                    <a:pt x="17576" y="14270"/>
                  </a:cubicBezTo>
                  <a:cubicBezTo>
                    <a:pt x="17263" y="13998"/>
                    <a:pt x="16949" y="13663"/>
                    <a:pt x="16760" y="13245"/>
                  </a:cubicBezTo>
                  <a:cubicBezTo>
                    <a:pt x="16739" y="13182"/>
                    <a:pt x="16677" y="13119"/>
                    <a:pt x="16635" y="13078"/>
                  </a:cubicBezTo>
                  <a:cubicBezTo>
                    <a:pt x="16467" y="12868"/>
                    <a:pt x="16237" y="12785"/>
                    <a:pt x="15965" y="12889"/>
                  </a:cubicBezTo>
                  <a:cubicBezTo>
                    <a:pt x="15714" y="12994"/>
                    <a:pt x="15484" y="13161"/>
                    <a:pt x="15233" y="13329"/>
                  </a:cubicBezTo>
                  <a:cubicBezTo>
                    <a:pt x="14542" y="13831"/>
                    <a:pt x="13810" y="14270"/>
                    <a:pt x="13036" y="14647"/>
                  </a:cubicBezTo>
                  <a:cubicBezTo>
                    <a:pt x="12597" y="14856"/>
                    <a:pt x="12157" y="15044"/>
                    <a:pt x="11655" y="15149"/>
                  </a:cubicBezTo>
                  <a:cubicBezTo>
                    <a:pt x="11153" y="15275"/>
                    <a:pt x="10776" y="15149"/>
                    <a:pt x="10421" y="14793"/>
                  </a:cubicBezTo>
                  <a:cubicBezTo>
                    <a:pt x="10149" y="14521"/>
                    <a:pt x="10002" y="14249"/>
                    <a:pt x="10044" y="13852"/>
                  </a:cubicBezTo>
                  <a:cubicBezTo>
                    <a:pt x="10044" y="13475"/>
                    <a:pt x="10065" y="13078"/>
                    <a:pt x="10211" y="12680"/>
                  </a:cubicBezTo>
                  <a:cubicBezTo>
                    <a:pt x="10316" y="12429"/>
                    <a:pt x="10379" y="12136"/>
                    <a:pt x="10358" y="11843"/>
                  </a:cubicBezTo>
                  <a:cubicBezTo>
                    <a:pt x="10316" y="11487"/>
                    <a:pt x="10190" y="11320"/>
                    <a:pt x="9835" y="11320"/>
                  </a:cubicBezTo>
                  <a:cubicBezTo>
                    <a:pt x="9625" y="11320"/>
                    <a:pt x="9416" y="11341"/>
                    <a:pt x="9228" y="11425"/>
                  </a:cubicBezTo>
                  <a:cubicBezTo>
                    <a:pt x="8914" y="11529"/>
                    <a:pt x="8600" y="11697"/>
                    <a:pt x="8286" y="11843"/>
                  </a:cubicBezTo>
                  <a:cubicBezTo>
                    <a:pt x="7428" y="12282"/>
                    <a:pt x="6508" y="12492"/>
                    <a:pt x="5587" y="12743"/>
                  </a:cubicBezTo>
                  <a:cubicBezTo>
                    <a:pt x="5231" y="12806"/>
                    <a:pt x="4834" y="12868"/>
                    <a:pt x="4457" y="12952"/>
                  </a:cubicBezTo>
                  <a:cubicBezTo>
                    <a:pt x="3767" y="13098"/>
                    <a:pt x="3076" y="12952"/>
                    <a:pt x="2428" y="12659"/>
                  </a:cubicBezTo>
                  <a:cubicBezTo>
                    <a:pt x="2344" y="12638"/>
                    <a:pt x="2302" y="12534"/>
                    <a:pt x="2198" y="12450"/>
                  </a:cubicBezTo>
                  <a:cubicBezTo>
                    <a:pt x="2532" y="11948"/>
                    <a:pt x="2762" y="11425"/>
                    <a:pt x="3286" y="11090"/>
                  </a:cubicBezTo>
                  <a:cubicBezTo>
                    <a:pt x="3411" y="11006"/>
                    <a:pt x="3516" y="10901"/>
                    <a:pt x="3620" y="10797"/>
                  </a:cubicBezTo>
                  <a:cubicBezTo>
                    <a:pt x="3913" y="10462"/>
                    <a:pt x="4290" y="10295"/>
                    <a:pt x="4729" y="10274"/>
                  </a:cubicBezTo>
                  <a:cubicBezTo>
                    <a:pt x="4918" y="10253"/>
                    <a:pt x="5064" y="10232"/>
                    <a:pt x="5190" y="10085"/>
                  </a:cubicBezTo>
                  <a:cubicBezTo>
                    <a:pt x="5378" y="9939"/>
                    <a:pt x="5462" y="9730"/>
                    <a:pt x="5378" y="9541"/>
                  </a:cubicBezTo>
                  <a:cubicBezTo>
                    <a:pt x="5294" y="9332"/>
                    <a:pt x="5127" y="9290"/>
                    <a:pt x="4918" y="9290"/>
                  </a:cubicBezTo>
                  <a:cubicBezTo>
                    <a:pt x="4604" y="9290"/>
                    <a:pt x="4311" y="9353"/>
                    <a:pt x="4039" y="9521"/>
                  </a:cubicBezTo>
                  <a:cubicBezTo>
                    <a:pt x="3265" y="9939"/>
                    <a:pt x="2470" y="9918"/>
                    <a:pt x="1695" y="9625"/>
                  </a:cubicBezTo>
                  <a:cubicBezTo>
                    <a:pt x="1486" y="9541"/>
                    <a:pt x="1277" y="9437"/>
                    <a:pt x="1110" y="9290"/>
                  </a:cubicBezTo>
                  <a:cubicBezTo>
                    <a:pt x="754" y="8914"/>
                    <a:pt x="419" y="8516"/>
                    <a:pt x="147" y="8098"/>
                  </a:cubicBezTo>
                  <a:cubicBezTo>
                    <a:pt x="42" y="7951"/>
                    <a:pt x="1" y="7784"/>
                    <a:pt x="21" y="7637"/>
                  </a:cubicBezTo>
                  <a:cubicBezTo>
                    <a:pt x="21" y="7428"/>
                    <a:pt x="126" y="7303"/>
                    <a:pt x="356" y="7240"/>
                  </a:cubicBezTo>
                  <a:cubicBezTo>
                    <a:pt x="461" y="7219"/>
                    <a:pt x="545" y="7219"/>
                    <a:pt x="649" y="7219"/>
                  </a:cubicBezTo>
                  <a:cubicBezTo>
                    <a:pt x="1486" y="7219"/>
                    <a:pt x="2323" y="7219"/>
                    <a:pt x="3160" y="7198"/>
                  </a:cubicBezTo>
                  <a:lnTo>
                    <a:pt x="3265" y="7198"/>
                  </a:lnTo>
                  <a:lnTo>
                    <a:pt x="5294" y="7428"/>
                  </a:lnTo>
                  <a:cubicBezTo>
                    <a:pt x="5399" y="7428"/>
                    <a:pt x="5483" y="7470"/>
                    <a:pt x="5587" y="7449"/>
                  </a:cubicBezTo>
                  <a:cubicBezTo>
                    <a:pt x="5922" y="7428"/>
                    <a:pt x="6278" y="7512"/>
                    <a:pt x="6592" y="7616"/>
                  </a:cubicBezTo>
                  <a:cubicBezTo>
                    <a:pt x="6633" y="7637"/>
                    <a:pt x="6696" y="7637"/>
                    <a:pt x="6738" y="7637"/>
                  </a:cubicBezTo>
                  <a:cubicBezTo>
                    <a:pt x="6822" y="7637"/>
                    <a:pt x="6947" y="7533"/>
                    <a:pt x="6926" y="7449"/>
                  </a:cubicBezTo>
                  <a:cubicBezTo>
                    <a:pt x="6801" y="7198"/>
                    <a:pt x="6759" y="6884"/>
                    <a:pt x="6508" y="6675"/>
                  </a:cubicBezTo>
                  <a:cubicBezTo>
                    <a:pt x="6278" y="6466"/>
                    <a:pt x="6068" y="6194"/>
                    <a:pt x="5964" y="5880"/>
                  </a:cubicBezTo>
                  <a:cubicBezTo>
                    <a:pt x="5901" y="5733"/>
                    <a:pt x="5755" y="5566"/>
                    <a:pt x="5608" y="5440"/>
                  </a:cubicBezTo>
                  <a:cubicBezTo>
                    <a:pt x="5148" y="5022"/>
                    <a:pt x="4876" y="4478"/>
                    <a:pt x="4708" y="3892"/>
                  </a:cubicBezTo>
                  <a:cubicBezTo>
                    <a:pt x="4520" y="3348"/>
                    <a:pt x="4604" y="2762"/>
                    <a:pt x="4729" y="2218"/>
                  </a:cubicBezTo>
                  <a:cubicBezTo>
                    <a:pt x="4750" y="2134"/>
                    <a:pt x="4771" y="2093"/>
                    <a:pt x="4834" y="2030"/>
                  </a:cubicBezTo>
                  <a:cubicBezTo>
                    <a:pt x="5231" y="1695"/>
                    <a:pt x="5650" y="1465"/>
                    <a:pt x="6173" y="1611"/>
                  </a:cubicBezTo>
                  <a:cubicBezTo>
                    <a:pt x="6320" y="1674"/>
                    <a:pt x="6508" y="1695"/>
                    <a:pt x="6654" y="1758"/>
                  </a:cubicBezTo>
                  <a:cubicBezTo>
                    <a:pt x="7261" y="2030"/>
                    <a:pt x="7868" y="2323"/>
                    <a:pt x="8433" y="2637"/>
                  </a:cubicBezTo>
                  <a:cubicBezTo>
                    <a:pt x="8747" y="2825"/>
                    <a:pt x="8998" y="3076"/>
                    <a:pt x="9207" y="3390"/>
                  </a:cubicBezTo>
                  <a:cubicBezTo>
                    <a:pt x="9312" y="3557"/>
                    <a:pt x="9416" y="3704"/>
                    <a:pt x="9563" y="3850"/>
                  </a:cubicBezTo>
                  <a:cubicBezTo>
                    <a:pt x="9751" y="3997"/>
                    <a:pt x="9877" y="3976"/>
                    <a:pt x="10169" y="3767"/>
                  </a:cubicBezTo>
                  <a:cubicBezTo>
                    <a:pt x="10044" y="3432"/>
                    <a:pt x="10002" y="3034"/>
                    <a:pt x="10044" y="2658"/>
                  </a:cubicBezTo>
                  <a:cubicBezTo>
                    <a:pt x="10065" y="2406"/>
                    <a:pt x="10044" y="2134"/>
                    <a:pt x="9939" y="1883"/>
                  </a:cubicBezTo>
                  <a:cubicBezTo>
                    <a:pt x="9772" y="1402"/>
                    <a:pt x="9856" y="942"/>
                    <a:pt x="10169" y="544"/>
                  </a:cubicBezTo>
                  <a:cubicBezTo>
                    <a:pt x="10274" y="398"/>
                    <a:pt x="10421" y="314"/>
                    <a:pt x="10609" y="398"/>
                  </a:cubicBezTo>
                  <a:cubicBezTo>
                    <a:pt x="11006" y="523"/>
                    <a:pt x="11404" y="649"/>
                    <a:pt x="11676" y="984"/>
                  </a:cubicBezTo>
                  <a:cubicBezTo>
                    <a:pt x="11885" y="1256"/>
                    <a:pt x="12157" y="1486"/>
                    <a:pt x="12387" y="1716"/>
                  </a:cubicBezTo>
                  <a:cubicBezTo>
                    <a:pt x="12471" y="1800"/>
                    <a:pt x="12555" y="1883"/>
                    <a:pt x="12659" y="1967"/>
                  </a:cubicBezTo>
                  <a:cubicBezTo>
                    <a:pt x="12910" y="2134"/>
                    <a:pt x="13245" y="2009"/>
                    <a:pt x="13287" y="1695"/>
                  </a:cubicBezTo>
                  <a:cubicBezTo>
                    <a:pt x="13308" y="1486"/>
                    <a:pt x="13245" y="1277"/>
                    <a:pt x="13224" y="1067"/>
                  </a:cubicBezTo>
                  <a:cubicBezTo>
                    <a:pt x="13203" y="921"/>
                    <a:pt x="13141" y="774"/>
                    <a:pt x="13120" y="628"/>
                  </a:cubicBezTo>
                  <a:cubicBezTo>
                    <a:pt x="13099" y="502"/>
                    <a:pt x="13078" y="356"/>
                    <a:pt x="13015" y="230"/>
                  </a:cubicBezTo>
                  <a:cubicBezTo>
                    <a:pt x="13308" y="21"/>
                    <a:pt x="13601" y="0"/>
                    <a:pt x="13873" y="105"/>
                  </a:cubicBezTo>
                  <a:cubicBezTo>
                    <a:pt x="14270" y="230"/>
                    <a:pt x="14668" y="398"/>
                    <a:pt x="15024" y="544"/>
                  </a:cubicBezTo>
                  <a:cubicBezTo>
                    <a:pt x="15400" y="712"/>
                    <a:pt x="15735" y="942"/>
                    <a:pt x="15923" y="1298"/>
                  </a:cubicBezTo>
                  <a:cubicBezTo>
                    <a:pt x="16007" y="1444"/>
                    <a:pt x="16112" y="1549"/>
                    <a:pt x="16216" y="1653"/>
                  </a:cubicBezTo>
                  <a:cubicBezTo>
                    <a:pt x="16467" y="1862"/>
                    <a:pt x="16530" y="2134"/>
                    <a:pt x="16635" y="2427"/>
                  </a:cubicBezTo>
                  <a:cubicBezTo>
                    <a:pt x="16656" y="2511"/>
                    <a:pt x="16635" y="2616"/>
                    <a:pt x="16635" y="2720"/>
                  </a:cubicBezTo>
                  <a:cubicBezTo>
                    <a:pt x="16593" y="2867"/>
                    <a:pt x="16551" y="3013"/>
                    <a:pt x="16488" y="3160"/>
                  </a:cubicBezTo>
                  <a:cubicBezTo>
                    <a:pt x="16677" y="3369"/>
                    <a:pt x="16865" y="3557"/>
                    <a:pt x="17053" y="3767"/>
                  </a:cubicBezTo>
                  <a:cubicBezTo>
                    <a:pt x="17179" y="3683"/>
                    <a:pt x="17283" y="3599"/>
                    <a:pt x="17409" y="3557"/>
                  </a:cubicBezTo>
                  <a:cubicBezTo>
                    <a:pt x="17639" y="3474"/>
                    <a:pt x="17723" y="3285"/>
                    <a:pt x="17723" y="3055"/>
                  </a:cubicBezTo>
                  <a:cubicBezTo>
                    <a:pt x="17723" y="2951"/>
                    <a:pt x="17702" y="2867"/>
                    <a:pt x="17702" y="2762"/>
                  </a:cubicBezTo>
                  <a:cubicBezTo>
                    <a:pt x="17681" y="2490"/>
                    <a:pt x="17786" y="2239"/>
                    <a:pt x="18037" y="2114"/>
                  </a:cubicBezTo>
                  <a:cubicBezTo>
                    <a:pt x="18246" y="2009"/>
                    <a:pt x="18434" y="1904"/>
                    <a:pt x="18644" y="1821"/>
                  </a:cubicBezTo>
                  <a:cubicBezTo>
                    <a:pt x="18769" y="1779"/>
                    <a:pt x="18895" y="1758"/>
                    <a:pt x="18999" y="1716"/>
                  </a:cubicBezTo>
                  <a:lnTo>
                    <a:pt x="19983" y="1716"/>
                  </a:lnTo>
                  <a:cubicBezTo>
                    <a:pt x="20317" y="1716"/>
                    <a:pt x="20610" y="1883"/>
                    <a:pt x="20882" y="1988"/>
                  </a:cubicBezTo>
                  <a:cubicBezTo>
                    <a:pt x="20945" y="2009"/>
                    <a:pt x="20987" y="2030"/>
                    <a:pt x="21029" y="2093"/>
                  </a:cubicBezTo>
                  <a:cubicBezTo>
                    <a:pt x="21238" y="2427"/>
                    <a:pt x="21510" y="2720"/>
                    <a:pt x="21468" y="3160"/>
                  </a:cubicBezTo>
                  <a:cubicBezTo>
                    <a:pt x="21447" y="3327"/>
                    <a:pt x="21468" y="3495"/>
                    <a:pt x="21468" y="3683"/>
                  </a:cubicBezTo>
                  <a:cubicBezTo>
                    <a:pt x="21489" y="3997"/>
                    <a:pt x="21698" y="4164"/>
                    <a:pt x="22012" y="4164"/>
                  </a:cubicBezTo>
                  <a:cubicBezTo>
                    <a:pt x="22117" y="4164"/>
                    <a:pt x="22201" y="4122"/>
                    <a:pt x="22305" y="4101"/>
                  </a:cubicBezTo>
                  <a:cubicBezTo>
                    <a:pt x="22912" y="3892"/>
                    <a:pt x="23498" y="3997"/>
                    <a:pt x="24105" y="3997"/>
                  </a:cubicBezTo>
                  <a:cubicBezTo>
                    <a:pt x="24272" y="3997"/>
                    <a:pt x="24398" y="4101"/>
                    <a:pt x="24481" y="4227"/>
                  </a:cubicBezTo>
                  <a:cubicBezTo>
                    <a:pt x="24628" y="4520"/>
                    <a:pt x="24753" y="4813"/>
                    <a:pt x="24900" y="5064"/>
                  </a:cubicBezTo>
                  <a:cubicBezTo>
                    <a:pt x="24753" y="5461"/>
                    <a:pt x="24607" y="5754"/>
                    <a:pt x="24272" y="5964"/>
                  </a:cubicBezTo>
                  <a:cubicBezTo>
                    <a:pt x="23958" y="6152"/>
                    <a:pt x="24021" y="6528"/>
                    <a:pt x="24377" y="6675"/>
                  </a:cubicBezTo>
                  <a:cubicBezTo>
                    <a:pt x="24586" y="6738"/>
                    <a:pt x="24816" y="6821"/>
                    <a:pt x="25025" y="6842"/>
                  </a:cubicBezTo>
                  <a:cubicBezTo>
                    <a:pt x="25339" y="6884"/>
                    <a:pt x="25632" y="6947"/>
                    <a:pt x="25904" y="7031"/>
                  </a:cubicBezTo>
                  <a:cubicBezTo>
                    <a:pt x="26427" y="7198"/>
                    <a:pt x="26929" y="7449"/>
                    <a:pt x="27411" y="7679"/>
                  </a:cubicBezTo>
                  <a:cubicBezTo>
                    <a:pt x="27724" y="7847"/>
                    <a:pt x="27996" y="8035"/>
                    <a:pt x="28206" y="8265"/>
                  </a:cubicBezTo>
                  <a:cubicBezTo>
                    <a:pt x="28268" y="8307"/>
                    <a:pt x="28310" y="8370"/>
                    <a:pt x="28373" y="8453"/>
                  </a:cubicBezTo>
                  <a:cubicBezTo>
                    <a:pt x="28729" y="8997"/>
                    <a:pt x="28624" y="9395"/>
                    <a:pt x="28059" y="9667"/>
                  </a:cubicBezTo>
                  <a:cubicBezTo>
                    <a:pt x="27975" y="9709"/>
                    <a:pt x="27892" y="9730"/>
                    <a:pt x="27850" y="9751"/>
                  </a:cubicBezTo>
                  <a:cubicBezTo>
                    <a:pt x="27515" y="9918"/>
                    <a:pt x="27411" y="10065"/>
                    <a:pt x="27431" y="10399"/>
                  </a:cubicBezTo>
                  <a:cubicBezTo>
                    <a:pt x="27452" y="10797"/>
                    <a:pt x="27620" y="11111"/>
                    <a:pt x="27934" y="11320"/>
                  </a:cubicBezTo>
                  <a:cubicBezTo>
                    <a:pt x="28582" y="11822"/>
                    <a:pt x="29147" y="12387"/>
                    <a:pt x="29733" y="12994"/>
                  </a:cubicBezTo>
                  <a:cubicBezTo>
                    <a:pt x="29879" y="13161"/>
                    <a:pt x="30026" y="13329"/>
                    <a:pt x="30172" y="13517"/>
                  </a:cubicBezTo>
                  <a:cubicBezTo>
                    <a:pt x="30549" y="13726"/>
                    <a:pt x="30570" y="13998"/>
                    <a:pt x="30444" y="1433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892;p68"/>
            <p:cNvSpPr/>
            <p:nvPr/>
          </p:nvSpPr>
          <p:spPr>
            <a:xfrm flipH="1">
              <a:off x="1275925" y="3214450"/>
              <a:ext cx="430000" cy="482325"/>
            </a:xfrm>
            <a:custGeom>
              <a:avLst/>
              <a:gdLst/>
              <a:ahLst/>
              <a:cxnLst/>
              <a:rect l="l" t="t" r="r" b="b"/>
              <a:pathLst>
                <a:path w="17200" h="19293" extrusionOk="0">
                  <a:moveTo>
                    <a:pt x="9416" y="1298"/>
                  </a:moveTo>
                  <a:cubicBezTo>
                    <a:pt x="10462" y="859"/>
                    <a:pt x="11425" y="419"/>
                    <a:pt x="12387" y="1"/>
                  </a:cubicBezTo>
                  <a:cubicBezTo>
                    <a:pt x="12450" y="22"/>
                    <a:pt x="12492" y="85"/>
                    <a:pt x="12513" y="106"/>
                  </a:cubicBezTo>
                  <a:cubicBezTo>
                    <a:pt x="12931" y="419"/>
                    <a:pt x="13224" y="796"/>
                    <a:pt x="13329" y="1361"/>
                  </a:cubicBezTo>
                  <a:cubicBezTo>
                    <a:pt x="13349" y="1528"/>
                    <a:pt x="13517" y="1696"/>
                    <a:pt x="13601" y="1842"/>
                  </a:cubicBezTo>
                  <a:cubicBezTo>
                    <a:pt x="13810" y="2240"/>
                    <a:pt x="14019" y="2616"/>
                    <a:pt x="14082" y="3056"/>
                  </a:cubicBezTo>
                  <a:cubicBezTo>
                    <a:pt x="14124" y="3265"/>
                    <a:pt x="14228" y="3495"/>
                    <a:pt x="14291" y="3704"/>
                  </a:cubicBezTo>
                  <a:cubicBezTo>
                    <a:pt x="14689" y="4813"/>
                    <a:pt x="15107" y="5943"/>
                    <a:pt x="15400" y="7052"/>
                  </a:cubicBezTo>
                  <a:cubicBezTo>
                    <a:pt x="15421" y="7157"/>
                    <a:pt x="15484" y="7261"/>
                    <a:pt x="15484" y="7408"/>
                  </a:cubicBezTo>
                  <a:cubicBezTo>
                    <a:pt x="15588" y="8140"/>
                    <a:pt x="15798" y="8831"/>
                    <a:pt x="15965" y="9563"/>
                  </a:cubicBezTo>
                  <a:cubicBezTo>
                    <a:pt x="16153" y="10274"/>
                    <a:pt x="16237" y="11028"/>
                    <a:pt x="16383" y="11739"/>
                  </a:cubicBezTo>
                  <a:cubicBezTo>
                    <a:pt x="16488" y="12241"/>
                    <a:pt x="16634" y="12743"/>
                    <a:pt x="16760" y="13225"/>
                  </a:cubicBezTo>
                  <a:cubicBezTo>
                    <a:pt x="16781" y="13392"/>
                    <a:pt x="16844" y="13518"/>
                    <a:pt x="16844" y="13685"/>
                  </a:cubicBezTo>
                  <a:cubicBezTo>
                    <a:pt x="16865" y="14250"/>
                    <a:pt x="16969" y="14794"/>
                    <a:pt x="17116" y="15359"/>
                  </a:cubicBezTo>
                  <a:lnTo>
                    <a:pt x="17199" y="15735"/>
                  </a:lnTo>
                  <a:lnTo>
                    <a:pt x="17199" y="17577"/>
                  </a:lnTo>
                  <a:cubicBezTo>
                    <a:pt x="17199" y="17619"/>
                    <a:pt x="17178" y="17681"/>
                    <a:pt x="17158" y="17786"/>
                  </a:cubicBezTo>
                  <a:cubicBezTo>
                    <a:pt x="15923" y="17995"/>
                    <a:pt x="14689" y="18204"/>
                    <a:pt x="13454" y="18435"/>
                  </a:cubicBezTo>
                  <a:cubicBezTo>
                    <a:pt x="13182" y="18497"/>
                    <a:pt x="12868" y="18539"/>
                    <a:pt x="12575" y="18623"/>
                  </a:cubicBezTo>
                  <a:cubicBezTo>
                    <a:pt x="12073" y="18769"/>
                    <a:pt x="11571" y="18853"/>
                    <a:pt x="11048" y="18916"/>
                  </a:cubicBezTo>
                  <a:cubicBezTo>
                    <a:pt x="10629" y="18958"/>
                    <a:pt x="10253" y="19062"/>
                    <a:pt x="9834" y="19167"/>
                  </a:cubicBezTo>
                  <a:cubicBezTo>
                    <a:pt x="9479" y="19272"/>
                    <a:pt x="9165" y="19292"/>
                    <a:pt x="8809" y="19292"/>
                  </a:cubicBezTo>
                  <a:lnTo>
                    <a:pt x="2992" y="19292"/>
                  </a:lnTo>
                  <a:lnTo>
                    <a:pt x="2762" y="19292"/>
                  </a:lnTo>
                  <a:cubicBezTo>
                    <a:pt x="2009" y="19188"/>
                    <a:pt x="1277" y="19125"/>
                    <a:pt x="523" y="19020"/>
                  </a:cubicBezTo>
                  <a:cubicBezTo>
                    <a:pt x="335" y="18979"/>
                    <a:pt x="147" y="18916"/>
                    <a:pt x="0" y="18748"/>
                  </a:cubicBezTo>
                  <a:cubicBezTo>
                    <a:pt x="126" y="18414"/>
                    <a:pt x="21" y="17995"/>
                    <a:pt x="209" y="17619"/>
                  </a:cubicBezTo>
                  <a:cubicBezTo>
                    <a:pt x="272" y="17472"/>
                    <a:pt x="251" y="17263"/>
                    <a:pt x="251" y="17075"/>
                  </a:cubicBezTo>
                  <a:cubicBezTo>
                    <a:pt x="272" y="16677"/>
                    <a:pt x="230" y="16279"/>
                    <a:pt x="377" y="15903"/>
                  </a:cubicBezTo>
                  <a:cubicBezTo>
                    <a:pt x="461" y="15715"/>
                    <a:pt x="419" y="15484"/>
                    <a:pt x="419" y="15275"/>
                  </a:cubicBezTo>
                  <a:cubicBezTo>
                    <a:pt x="419" y="14857"/>
                    <a:pt x="419" y="14438"/>
                    <a:pt x="544" y="14041"/>
                  </a:cubicBezTo>
                  <a:cubicBezTo>
                    <a:pt x="565" y="13957"/>
                    <a:pt x="586" y="13852"/>
                    <a:pt x="586" y="13748"/>
                  </a:cubicBezTo>
                  <a:cubicBezTo>
                    <a:pt x="544" y="13183"/>
                    <a:pt x="691" y="12618"/>
                    <a:pt x="858" y="12074"/>
                  </a:cubicBezTo>
                  <a:cubicBezTo>
                    <a:pt x="900" y="11927"/>
                    <a:pt x="942" y="11739"/>
                    <a:pt x="942" y="11593"/>
                  </a:cubicBezTo>
                  <a:cubicBezTo>
                    <a:pt x="942" y="11007"/>
                    <a:pt x="984" y="10463"/>
                    <a:pt x="1109" y="9877"/>
                  </a:cubicBezTo>
                  <a:cubicBezTo>
                    <a:pt x="1172" y="9668"/>
                    <a:pt x="1193" y="9458"/>
                    <a:pt x="1214" y="9291"/>
                  </a:cubicBezTo>
                  <a:cubicBezTo>
                    <a:pt x="1214" y="9228"/>
                    <a:pt x="1256" y="9186"/>
                    <a:pt x="1256" y="9124"/>
                  </a:cubicBezTo>
                  <a:cubicBezTo>
                    <a:pt x="1214" y="8517"/>
                    <a:pt x="1381" y="7973"/>
                    <a:pt x="1423" y="7366"/>
                  </a:cubicBezTo>
                  <a:cubicBezTo>
                    <a:pt x="1465" y="7220"/>
                    <a:pt x="1486" y="7031"/>
                    <a:pt x="1507" y="6885"/>
                  </a:cubicBezTo>
                  <a:cubicBezTo>
                    <a:pt x="1528" y="6696"/>
                    <a:pt x="1569" y="6508"/>
                    <a:pt x="1590" y="6299"/>
                  </a:cubicBezTo>
                  <a:lnTo>
                    <a:pt x="1674" y="5671"/>
                  </a:lnTo>
                  <a:cubicBezTo>
                    <a:pt x="1674" y="5588"/>
                    <a:pt x="1695" y="5525"/>
                    <a:pt x="1716" y="5441"/>
                  </a:cubicBezTo>
                  <a:cubicBezTo>
                    <a:pt x="1779" y="4792"/>
                    <a:pt x="1841" y="4123"/>
                    <a:pt x="1904" y="3453"/>
                  </a:cubicBezTo>
                  <a:cubicBezTo>
                    <a:pt x="1946" y="2930"/>
                    <a:pt x="1988" y="2407"/>
                    <a:pt x="2030" y="1821"/>
                  </a:cubicBezTo>
                  <a:cubicBezTo>
                    <a:pt x="2134" y="1821"/>
                    <a:pt x="2239" y="1800"/>
                    <a:pt x="2344" y="1821"/>
                  </a:cubicBezTo>
                  <a:cubicBezTo>
                    <a:pt x="2469" y="1821"/>
                    <a:pt x="2616" y="1884"/>
                    <a:pt x="2741" y="1905"/>
                  </a:cubicBezTo>
                  <a:cubicBezTo>
                    <a:pt x="3494" y="2030"/>
                    <a:pt x="4290" y="2135"/>
                    <a:pt x="5064" y="2010"/>
                  </a:cubicBezTo>
                  <a:cubicBezTo>
                    <a:pt x="5126" y="2010"/>
                    <a:pt x="5168" y="2010"/>
                    <a:pt x="5252" y="2030"/>
                  </a:cubicBezTo>
                  <a:cubicBezTo>
                    <a:pt x="5440" y="2658"/>
                    <a:pt x="5859" y="3119"/>
                    <a:pt x="6319" y="3537"/>
                  </a:cubicBezTo>
                  <a:cubicBezTo>
                    <a:pt x="6717" y="3872"/>
                    <a:pt x="7156" y="4123"/>
                    <a:pt x="7700" y="4081"/>
                  </a:cubicBezTo>
                  <a:cubicBezTo>
                    <a:pt x="8098" y="4060"/>
                    <a:pt x="8391" y="3914"/>
                    <a:pt x="8600" y="3579"/>
                  </a:cubicBezTo>
                  <a:cubicBezTo>
                    <a:pt x="8788" y="3265"/>
                    <a:pt x="9060" y="2972"/>
                    <a:pt x="9102" y="2554"/>
                  </a:cubicBezTo>
                  <a:cubicBezTo>
                    <a:pt x="9102" y="2533"/>
                    <a:pt x="9123" y="2491"/>
                    <a:pt x="9144" y="2449"/>
                  </a:cubicBezTo>
                  <a:cubicBezTo>
                    <a:pt x="9374" y="2093"/>
                    <a:pt x="9479" y="1717"/>
                    <a:pt x="9416" y="129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893;p68"/>
            <p:cNvSpPr/>
            <p:nvPr/>
          </p:nvSpPr>
          <p:spPr>
            <a:xfrm flipH="1">
              <a:off x="1196425" y="2744725"/>
              <a:ext cx="719275" cy="498525"/>
            </a:xfrm>
            <a:custGeom>
              <a:avLst/>
              <a:gdLst/>
              <a:ahLst/>
              <a:cxnLst/>
              <a:rect l="l" t="t" r="r" b="b"/>
              <a:pathLst>
                <a:path w="28771" h="19941" extrusionOk="0">
                  <a:moveTo>
                    <a:pt x="3537" y="168"/>
                  </a:moveTo>
                  <a:lnTo>
                    <a:pt x="3390" y="398"/>
                  </a:lnTo>
                  <a:cubicBezTo>
                    <a:pt x="3014" y="984"/>
                    <a:pt x="3202" y="1653"/>
                    <a:pt x="3809" y="1946"/>
                  </a:cubicBezTo>
                  <a:cubicBezTo>
                    <a:pt x="4562" y="2302"/>
                    <a:pt x="5357" y="2490"/>
                    <a:pt x="6194" y="2365"/>
                  </a:cubicBezTo>
                  <a:cubicBezTo>
                    <a:pt x="6947" y="2239"/>
                    <a:pt x="7680" y="2135"/>
                    <a:pt x="8412" y="1925"/>
                  </a:cubicBezTo>
                  <a:cubicBezTo>
                    <a:pt x="9270" y="1674"/>
                    <a:pt x="10107" y="1361"/>
                    <a:pt x="10902" y="921"/>
                  </a:cubicBezTo>
                  <a:cubicBezTo>
                    <a:pt x="11028" y="837"/>
                    <a:pt x="11174" y="712"/>
                    <a:pt x="11383" y="775"/>
                  </a:cubicBezTo>
                  <a:cubicBezTo>
                    <a:pt x="11467" y="942"/>
                    <a:pt x="11341" y="1109"/>
                    <a:pt x="11279" y="1235"/>
                  </a:cubicBezTo>
                  <a:cubicBezTo>
                    <a:pt x="11028" y="1821"/>
                    <a:pt x="11111" y="2449"/>
                    <a:pt x="11111" y="3034"/>
                  </a:cubicBezTo>
                  <a:cubicBezTo>
                    <a:pt x="11111" y="3097"/>
                    <a:pt x="11132" y="3139"/>
                    <a:pt x="11153" y="3202"/>
                  </a:cubicBezTo>
                  <a:cubicBezTo>
                    <a:pt x="11572" y="4039"/>
                    <a:pt x="12429" y="4813"/>
                    <a:pt x="13580" y="4562"/>
                  </a:cubicBezTo>
                  <a:cubicBezTo>
                    <a:pt x="14166" y="4436"/>
                    <a:pt x="14710" y="4227"/>
                    <a:pt x="15233" y="3955"/>
                  </a:cubicBezTo>
                  <a:cubicBezTo>
                    <a:pt x="15966" y="3599"/>
                    <a:pt x="16656" y="3181"/>
                    <a:pt x="17305" y="2679"/>
                  </a:cubicBezTo>
                  <a:cubicBezTo>
                    <a:pt x="17493" y="2553"/>
                    <a:pt x="17660" y="2407"/>
                    <a:pt x="17870" y="2260"/>
                  </a:cubicBezTo>
                  <a:cubicBezTo>
                    <a:pt x="17974" y="2365"/>
                    <a:pt x="18058" y="2428"/>
                    <a:pt x="18142" y="2553"/>
                  </a:cubicBezTo>
                  <a:cubicBezTo>
                    <a:pt x="18372" y="2930"/>
                    <a:pt x="18707" y="3244"/>
                    <a:pt x="19062" y="3558"/>
                  </a:cubicBezTo>
                  <a:cubicBezTo>
                    <a:pt x="19439" y="3913"/>
                    <a:pt x="19899" y="3997"/>
                    <a:pt x="20380" y="3830"/>
                  </a:cubicBezTo>
                  <a:cubicBezTo>
                    <a:pt x="20673" y="3725"/>
                    <a:pt x="20966" y="3537"/>
                    <a:pt x="21155" y="3244"/>
                  </a:cubicBezTo>
                  <a:cubicBezTo>
                    <a:pt x="21364" y="2972"/>
                    <a:pt x="21531" y="2658"/>
                    <a:pt x="21740" y="2344"/>
                  </a:cubicBezTo>
                  <a:cubicBezTo>
                    <a:pt x="21908" y="2072"/>
                    <a:pt x="22033" y="1821"/>
                    <a:pt x="22201" y="1549"/>
                  </a:cubicBezTo>
                  <a:cubicBezTo>
                    <a:pt x="22410" y="1549"/>
                    <a:pt x="22410" y="1716"/>
                    <a:pt x="22452" y="1842"/>
                  </a:cubicBezTo>
                  <a:cubicBezTo>
                    <a:pt x="22870" y="2783"/>
                    <a:pt x="23498" y="3537"/>
                    <a:pt x="24126" y="4353"/>
                  </a:cubicBezTo>
                  <a:cubicBezTo>
                    <a:pt x="24544" y="4897"/>
                    <a:pt x="25151" y="5190"/>
                    <a:pt x="25883" y="5127"/>
                  </a:cubicBezTo>
                  <a:cubicBezTo>
                    <a:pt x="26323" y="5106"/>
                    <a:pt x="26678" y="4959"/>
                    <a:pt x="26888" y="4520"/>
                  </a:cubicBezTo>
                  <a:cubicBezTo>
                    <a:pt x="26992" y="4311"/>
                    <a:pt x="27139" y="4122"/>
                    <a:pt x="27306" y="3892"/>
                  </a:cubicBezTo>
                  <a:cubicBezTo>
                    <a:pt x="27474" y="4060"/>
                    <a:pt x="27557" y="4248"/>
                    <a:pt x="27599" y="4394"/>
                  </a:cubicBezTo>
                  <a:cubicBezTo>
                    <a:pt x="27725" y="4980"/>
                    <a:pt x="28038" y="5441"/>
                    <a:pt x="28499" y="5817"/>
                  </a:cubicBezTo>
                  <a:cubicBezTo>
                    <a:pt x="28562" y="5859"/>
                    <a:pt x="28624" y="5943"/>
                    <a:pt x="28708" y="6027"/>
                  </a:cubicBezTo>
                  <a:cubicBezTo>
                    <a:pt x="28666" y="6466"/>
                    <a:pt x="28771" y="6905"/>
                    <a:pt x="28541" y="7366"/>
                  </a:cubicBezTo>
                  <a:cubicBezTo>
                    <a:pt x="28499" y="7428"/>
                    <a:pt x="28499" y="7596"/>
                    <a:pt x="28541" y="7700"/>
                  </a:cubicBezTo>
                  <a:cubicBezTo>
                    <a:pt x="28624" y="7951"/>
                    <a:pt x="28541" y="8223"/>
                    <a:pt x="28499" y="8475"/>
                  </a:cubicBezTo>
                  <a:cubicBezTo>
                    <a:pt x="28352" y="9228"/>
                    <a:pt x="28122" y="9939"/>
                    <a:pt x="27829" y="10651"/>
                  </a:cubicBezTo>
                  <a:cubicBezTo>
                    <a:pt x="27557" y="11362"/>
                    <a:pt x="27181" y="12011"/>
                    <a:pt x="26678" y="12617"/>
                  </a:cubicBezTo>
                  <a:cubicBezTo>
                    <a:pt x="26093" y="13371"/>
                    <a:pt x="25465" y="14103"/>
                    <a:pt x="24837" y="14835"/>
                  </a:cubicBezTo>
                  <a:cubicBezTo>
                    <a:pt x="24649" y="15045"/>
                    <a:pt x="24461" y="15233"/>
                    <a:pt x="24251" y="15379"/>
                  </a:cubicBezTo>
                  <a:cubicBezTo>
                    <a:pt x="23393" y="16091"/>
                    <a:pt x="22536" y="16739"/>
                    <a:pt x="21615" y="17346"/>
                  </a:cubicBezTo>
                  <a:cubicBezTo>
                    <a:pt x="21343" y="17514"/>
                    <a:pt x="21092" y="17660"/>
                    <a:pt x="20820" y="17786"/>
                  </a:cubicBezTo>
                  <a:cubicBezTo>
                    <a:pt x="19732" y="18288"/>
                    <a:pt x="18602" y="18790"/>
                    <a:pt x="17514" y="19250"/>
                  </a:cubicBezTo>
                  <a:cubicBezTo>
                    <a:pt x="17242" y="19355"/>
                    <a:pt x="16949" y="19459"/>
                    <a:pt x="16698" y="19501"/>
                  </a:cubicBezTo>
                  <a:cubicBezTo>
                    <a:pt x="15380" y="19648"/>
                    <a:pt x="14103" y="19773"/>
                    <a:pt x="12806" y="19920"/>
                  </a:cubicBezTo>
                  <a:cubicBezTo>
                    <a:pt x="12660" y="19941"/>
                    <a:pt x="12534" y="19920"/>
                    <a:pt x="12409" y="19878"/>
                  </a:cubicBezTo>
                  <a:cubicBezTo>
                    <a:pt x="11132" y="19711"/>
                    <a:pt x="9814" y="19501"/>
                    <a:pt x="8538" y="19292"/>
                  </a:cubicBezTo>
                  <a:cubicBezTo>
                    <a:pt x="8412" y="19250"/>
                    <a:pt x="8266" y="19229"/>
                    <a:pt x="8140" y="19187"/>
                  </a:cubicBezTo>
                  <a:cubicBezTo>
                    <a:pt x="7324" y="18832"/>
                    <a:pt x="6487" y="18497"/>
                    <a:pt x="5713" y="18099"/>
                  </a:cubicBezTo>
                  <a:cubicBezTo>
                    <a:pt x="4750" y="17639"/>
                    <a:pt x="3934" y="16990"/>
                    <a:pt x="3139" y="16216"/>
                  </a:cubicBezTo>
                  <a:cubicBezTo>
                    <a:pt x="2972" y="16070"/>
                    <a:pt x="2805" y="15861"/>
                    <a:pt x="2658" y="15672"/>
                  </a:cubicBezTo>
                  <a:cubicBezTo>
                    <a:pt x="2574" y="15568"/>
                    <a:pt x="2491" y="15463"/>
                    <a:pt x="2386" y="15358"/>
                  </a:cubicBezTo>
                  <a:cubicBezTo>
                    <a:pt x="1737" y="14689"/>
                    <a:pt x="1361" y="13873"/>
                    <a:pt x="984" y="13036"/>
                  </a:cubicBezTo>
                  <a:cubicBezTo>
                    <a:pt x="901" y="12869"/>
                    <a:pt x="838" y="12722"/>
                    <a:pt x="817" y="12555"/>
                  </a:cubicBezTo>
                  <a:cubicBezTo>
                    <a:pt x="587" y="11550"/>
                    <a:pt x="377" y="10525"/>
                    <a:pt x="147" y="9500"/>
                  </a:cubicBezTo>
                  <a:cubicBezTo>
                    <a:pt x="64" y="9144"/>
                    <a:pt x="43" y="8788"/>
                    <a:pt x="43" y="8433"/>
                  </a:cubicBezTo>
                  <a:cubicBezTo>
                    <a:pt x="1" y="7700"/>
                    <a:pt x="64" y="6968"/>
                    <a:pt x="252" y="6236"/>
                  </a:cubicBezTo>
                  <a:cubicBezTo>
                    <a:pt x="377" y="5713"/>
                    <a:pt x="482" y="5190"/>
                    <a:pt x="608" y="4687"/>
                  </a:cubicBezTo>
                  <a:cubicBezTo>
                    <a:pt x="629" y="4541"/>
                    <a:pt x="712" y="4353"/>
                    <a:pt x="775" y="4185"/>
                  </a:cubicBezTo>
                  <a:cubicBezTo>
                    <a:pt x="1026" y="3620"/>
                    <a:pt x="1256" y="3034"/>
                    <a:pt x="1549" y="2490"/>
                  </a:cubicBezTo>
                  <a:cubicBezTo>
                    <a:pt x="1758" y="2093"/>
                    <a:pt x="2030" y="1716"/>
                    <a:pt x="2302" y="1361"/>
                  </a:cubicBezTo>
                  <a:cubicBezTo>
                    <a:pt x="2658" y="942"/>
                    <a:pt x="3035" y="565"/>
                    <a:pt x="3411" y="147"/>
                  </a:cubicBezTo>
                  <a:cubicBezTo>
                    <a:pt x="3453" y="84"/>
                    <a:pt x="3516" y="63"/>
                    <a:pt x="3600" y="1"/>
                  </a:cubicBezTo>
                  <a:cubicBezTo>
                    <a:pt x="3516" y="105"/>
                    <a:pt x="3537" y="147"/>
                    <a:pt x="3537" y="168"/>
                  </a:cubicBezTo>
                  <a:close/>
                  <a:moveTo>
                    <a:pt x="13036" y="9709"/>
                  </a:moveTo>
                  <a:cubicBezTo>
                    <a:pt x="13329" y="9793"/>
                    <a:pt x="13517" y="10023"/>
                    <a:pt x="13664" y="10316"/>
                  </a:cubicBezTo>
                  <a:lnTo>
                    <a:pt x="13831" y="10546"/>
                  </a:lnTo>
                  <a:cubicBezTo>
                    <a:pt x="14082" y="11048"/>
                    <a:pt x="14522" y="11299"/>
                    <a:pt x="15003" y="11571"/>
                  </a:cubicBezTo>
                  <a:cubicBezTo>
                    <a:pt x="15296" y="11718"/>
                    <a:pt x="15631" y="11843"/>
                    <a:pt x="15924" y="11990"/>
                  </a:cubicBezTo>
                  <a:cubicBezTo>
                    <a:pt x="16740" y="12408"/>
                    <a:pt x="17619" y="12722"/>
                    <a:pt x="18581" y="12617"/>
                  </a:cubicBezTo>
                  <a:cubicBezTo>
                    <a:pt x="18707" y="12576"/>
                    <a:pt x="18832" y="12617"/>
                    <a:pt x="18979" y="12617"/>
                  </a:cubicBezTo>
                  <a:cubicBezTo>
                    <a:pt x="19523" y="12638"/>
                    <a:pt x="20025" y="12534"/>
                    <a:pt x="20506" y="12345"/>
                  </a:cubicBezTo>
                  <a:cubicBezTo>
                    <a:pt x="20611" y="12304"/>
                    <a:pt x="20757" y="12304"/>
                    <a:pt x="20820" y="12241"/>
                  </a:cubicBezTo>
                  <a:cubicBezTo>
                    <a:pt x="21008" y="12073"/>
                    <a:pt x="21238" y="12011"/>
                    <a:pt x="21489" y="11927"/>
                  </a:cubicBezTo>
                  <a:cubicBezTo>
                    <a:pt x="21636" y="11843"/>
                    <a:pt x="21845" y="11801"/>
                    <a:pt x="21950" y="11613"/>
                  </a:cubicBezTo>
                  <a:cubicBezTo>
                    <a:pt x="22117" y="11236"/>
                    <a:pt x="22284" y="10860"/>
                    <a:pt x="22598" y="10567"/>
                  </a:cubicBezTo>
                  <a:cubicBezTo>
                    <a:pt x="22661" y="10546"/>
                    <a:pt x="22661" y="10462"/>
                    <a:pt x="22682" y="10420"/>
                  </a:cubicBezTo>
                  <a:cubicBezTo>
                    <a:pt x="22787" y="10211"/>
                    <a:pt x="22891" y="9981"/>
                    <a:pt x="22996" y="9751"/>
                  </a:cubicBezTo>
                  <a:cubicBezTo>
                    <a:pt x="23101" y="9584"/>
                    <a:pt x="23121" y="9395"/>
                    <a:pt x="23121" y="9207"/>
                  </a:cubicBezTo>
                  <a:cubicBezTo>
                    <a:pt x="23121" y="8767"/>
                    <a:pt x="23101" y="8286"/>
                    <a:pt x="23121" y="7847"/>
                  </a:cubicBezTo>
                  <a:cubicBezTo>
                    <a:pt x="23163" y="7366"/>
                    <a:pt x="22975" y="6968"/>
                    <a:pt x="22640" y="6612"/>
                  </a:cubicBezTo>
                  <a:cubicBezTo>
                    <a:pt x="22473" y="6466"/>
                    <a:pt x="22284" y="6319"/>
                    <a:pt x="22222" y="6089"/>
                  </a:cubicBezTo>
                  <a:cubicBezTo>
                    <a:pt x="22180" y="6047"/>
                    <a:pt x="22117" y="5964"/>
                    <a:pt x="22054" y="5943"/>
                  </a:cubicBezTo>
                  <a:cubicBezTo>
                    <a:pt x="21720" y="5734"/>
                    <a:pt x="21385" y="5462"/>
                    <a:pt x="20966" y="5357"/>
                  </a:cubicBezTo>
                  <a:cubicBezTo>
                    <a:pt x="20694" y="5294"/>
                    <a:pt x="20401" y="5190"/>
                    <a:pt x="20171" y="5043"/>
                  </a:cubicBezTo>
                  <a:cubicBezTo>
                    <a:pt x="19941" y="4918"/>
                    <a:pt x="19732" y="4897"/>
                    <a:pt x="19460" y="4897"/>
                  </a:cubicBezTo>
                  <a:cubicBezTo>
                    <a:pt x="18497" y="4918"/>
                    <a:pt x="17535" y="5022"/>
                    <a:pt x="16572" y="5106"/>
                  </a:cubicBezTo>
                  <a:cubicBezTo>
                    <a:pt x="15882" y="5169"/>
                    <a:pt x="15338" y="5420"/>
                    <a:pt x="14836" y="5901"/>
                  </a:cubicBezTo>
                  <a:cubicBezTo>
                    <a:pt x="14710" y="6027"/>
                    <a:pt x="14543" y="6152"/>
                    <a:pt x="14396" y="6257"/>
                  </a:cubicBezTo>
                  <a:cubicBezTo>
                    <a:pt x="14166" y="6424"/>
                    <a:pt x="13999" y="6591"/>
                    <a:pt x="13852" y="6801"/>
                  </a:cubicBezTo>
                  <a:cubicBezTo>
                    <a:pt x="13245" y="7638"/>
                    <a:pt x="13245" y="7638"/>
                    <a:pt x="12932" y="8558"/>
                  </a:cubicBezTo>
                  <a:cubicBezTo>
                    <a:pt x="12911" y="8558"/>
                    <a:pt x="12848" y="8579"/>
                    <a:pt x="12827" y="8558"/>
                  </a:cubicBezTo>
                  <a:cubicBezTo>
                    <a:pt x="12157" y="8412"/>
                    <a:pt x="11467" y="8244"/>
                    <a:pt x="10776" y="8035"/>
                  </a:cubicBezTo>
                  <a:cubicBezTo>
                    <a:pt x="10546" y="7951"/>
                    <a:pt x="10316" y="7931"/>
                    <a:pt x="10044" y="7931"/>
                  </a:cubicBezTo>
                  <a:cubicBezTo>
                    <a:pt x="9981" y="7931"/>
                    <a:pt x="9919" y="7910"/>
                    <a:pt x="9814" y="7889"/>
                  </a:cubicBezTo>
                  <a:cubicBezTo>
                    <a:pt x="9814" y="7617"/>
                    <a:pt x="9793" y="7366"/>
                    <a:pt x="9793" y="7115"/>
                  </a:cubicBezTo>
                  <a:cubicBezTo>
                    <a:pt x="9793" y="6466"/>
                    <a:pt x="9668" y="5838"/>
                    <a:pt x="9312" y="5273"/>
                  </a:cubicBezTo>
                  <a:cubicBezTo>
                    <a:pt x="9186" y="5064"/>
                    <a:pt x="9082" y="4813"/>
                    <a:pt x="8977" y="4604"/>
                  </a:cubicBezTo>
                  <a:cubicBezTo>
                    <a:pt x="8872" y="4374"/>
                    <a:pt x="8726" y="4185"/>
                    <a:pt x="8517" y="4060"/>
                  </a:cubicBezTo>
                  <a:cubicBezTo>
                    <a:pt x="7910" y="3662"/>
                    <a:pt x="7324" y="3306"/>
                    <a:pt x="6738" y="2909"/>
                  </a:cubicBezTo>
                  <a:cubicBezTo>
                    <a:pt x="6634" y="2867"/>
                    <a:pt x="6529" y="2825"/>
                    <a:pt x="6424" y="2783"/>
                  </a:cubicBezTo>
                  <a:cubicBezTo>
                    <a:pt x="5587" y="2511"/>
                    <a:pt x="4771" y="2679"/>
                    <a:pt x="3955" y="2909"/>
                  </a:cubicBezTo>
                  <a:cubicBezTo>
                    <a:pt x="3830" y="2972"/>
                    <a:pt x="3662" y="3034"/>
                    <a:pt x="3558" y="3139"/>
                  </a:cubicBezTo>
                  <a:cubicBezTo>
                    <a:pt x="3411" y="3306"/>
                    <a:pt x="3223" y="3390"/>
                    <a:pt x="3014" y="3411"/>
                  </a:cubicBezTo>
                  <a:cubicBezTo>
                    <a:pt x="2805" y="3453"/>
                    <a:pt x="2574" y="3537"/>
                    <a:pt x="2365" y="3599"/>
                  </a:cubicBezTo>
                  <a:cubicBezTo>
                    <a:pt x="2093" y="3641"/>
                    <a:pt x="1863" y="3767"/>
                    <a:pt x="1675" y="3976"/>
                  </a:cubicBezTo>
                  <a:cubicBezTo>
                    <a:pt x="1403" y="4290"/>
                    <a:pt x="1131" y="4604"/>
                    <a:pt x="880" y="4918"/>
                  </a:cubicBezTo>
                  <a:cubicBezTo>
                    <a:pt x="838" y="4980"/>
                    <a:pt x="796" y="5022"/>
                    <a:pt x="796" y="5085"/>
                  </a:cubicBezTo>
                  <a:cubicBezTo>
                    <a:pt x="691" y="5545"/>
                    <a:pt x="524" y="6006"/>
                    <a:pt x="587" y="6466"/>
                  </a:cubicBezTo>
                  <a:cubicBezTo>
                    <a:pt x="670" y="7094"/>
                    <a:pt x="712" y="7721"/>
                    <a:pt x="1152" y="8223"/>
                  </a:cubicBezTo>
                  <a:cubicBezTo>
                    <a:pt x="1193" y="8244"/>
                    <a:pt x="1214" y="8265"/>
                    <a:pt x="1214" y="8328"/>
                  </a:cubicBezTo>
                  <a:cubicBezTo>
                    <a:pt x="1361" y="8767"/>
                    <a:pt x="1675" y="9102"/>
                    <a:pt x="2030" y="9416"/>
                  </a:cubicBezTo>
                  <a:lnTo>
                    <a:pt x="2344" y="9730"/>
                  </a:lnTo>
                  <a:cubicBezTo>
                    <a:pt x="3181" y="10609"/>
                    <a:pt x="4227" y="11069"/>
                    <a:pt x="5399" y="11257"/>
                  </a:cubicBezTo>
                  <a:cubicBezTo>
                    <a:pt x="5859" y="11341"/>
                    <a:pt x="6341" y="11341"/>
                    <a:pt x="6780" y="11132"/>
                  </a:cubicBezTo>
                  <a:cubicBezTo>
                    <a:pt x="7157" y="10964"/>
                    <a:pt x="7512" y="10818"/>
                    <a:pt x="7889" y="10630"/>
                  </a:cubicBezTo>
                  <a:cubicBezTo>
                    <a:pt x="8433" y="10316"/>
                    <a:pt x="8935" y="9939"/>
                    <a:pt x="9249" y="9374"/>
                  </a:cubicBezTo>
                  <a:cubicBezTo>
                    <a:pt x="9375" y="9102"/>
                    <a:pt x="9521" y="8851"/>
                    <a:pt x="9772" y="8621"/>
                  </a:cubicBezTo>
                  <a:cubicBezTo>
                    <a:pt x="9981" y="8642"/>
                    <a:pt x="10191" y="8642"/>
                    <a:pt x="10358" y="8684"/>
                  </a:cubicBezTo>
                  <a:cubicBezTo>
                    <a:pt x="11341" y="8956"/>
                    <a:pt x="11802" y="9102"/>
                    <a:pt x="12848" y="9165"/>
                  </a:cubicBezTo>
                  <a:cubicBezTo>
                    <a:pt x="12869" y="9165"/>
                    <a:pt x="12869" y="9186"/>
                    <a:pt x="12932" y="9207"/>
                  </a:cubicBezTo>
                  <a:cubicBezTo>
                    <a:pt x="12994" y="9353"/>
                    <a:pt x="13015" y="9500"/>
                    <a:pt x="13036" y="9709"/>
                  </a:cubicBezTo>
                  <a:close/>
                  <a:moveTo>
                    <a:pt x="10693" y="18099"/>
                  </a:moveTo>
                  <a:cubicBezTo>
                    <a:pt x="11174" y="18183"/>
                    <a:pt x="11697" y="18058"/>
                    <a:pt x="12178" y="17744"/>
                  </a:cubicBezTo>
                  <a:cubicBezTo>
                    <a:pt x="12283" y="17660"/>
                    <a:pt x="12409" y="17618"/>
                    <a:pt x="12534" y="17555"/>
                  </a:cubicBezTo>
                  <a:cubicBezTo>
                    <a:pt x="13141" y="17242"/>
                    <a:pt x="13643" y="16823"/>
                    <a:pt x="13873" y="16174"/>
                  </a:cubicBezTo>
                  <a:cubicBezTo>
                    <a:pt x="13894" y="16091"/>
                    <a:pt x="13957" y="16049"/>
                    <a:pt x="13978" y="15986"/>
                  </a:cubicBezTo>
                  <a:cubicBezTo>
                    <a:pt x="14459" y="15442"/>
                    <a:pt x="14626" y="14752"/>
                    <a:pt x="14773" y="14082"/>
                  </a:cubicBezTo>
                  <a:cubicBezTo>
                    <a:pt x="14794" y="13915"/>
                    <a:pt x="14794" y="13747"/>
                    <a:pt x="14794" y="13580"/>
                  </a:cubicBezTo>
                  <a:cubicBezTo>
                    <a:pt x="14773" y="13141"/>
                    <a:pt x="14501" y="12869"/>
                    <a:pt x="14082" y="12910"/>
                  </a:cubicBezTo>
                  <a:cubicBezTo>
                    <a:pt x="13936" y="12910"/>
                    <a:pt x="13748" y="12952"/>
                    <a:pt x="13580" y="12973"/>
                  </a:cubicBezTo>
                  <a:cubicBezTo>
                    <a:pt x="13350" y="13015"/>
                    <a:pt x="13078" y="13057"/>
                    <a:pt x="12848" y="13078"/>
                  </a:cubicBezTo>
                  <a:cubicBezTo>
                    <a:pt x="11634" y="13078"/>
                    <a:pt x="10400" y="13078"/>
                    <a:pt x="9165" y="13120"/>
                  </a:cubicBezTo>
                  <a:cubicBezTo>
                    <a:pt x="8852" y="13120"/>
                    <a:pt x="8559" y="13078"/>
                    <a:pt x="8266" y="12973"/>
                  </a:cubicBezTo>
                  <a:cubicBezTo>
                    <a:pt x="7910" y="12827"/>
                    <a:pt x="7512" y="12764"/>
                    <a:pt x="7115" y="12743"/>
                  </a:cubicBezTo>
                  <a:cubicBezTo>
                    <a:pt x="6675" y="12722"/>
                    <a:pt x="6383" y="12973"/>
                    <a:pt x="6529" y="13392"/>
                  </a:cubicBezTo>
                  <a:cubicBezTo>
                    <a:pt x="6655" y="13810"/>
                    <a:pt x="6634" y="14208"/>
                    <a:pt x="6655" y="14626"/>
                  </a:cubicBezTo>
                  <a:cubicBezTo>
                    <a:pt x="6738" y="15317"/>
                    <a:pt x="6759" y="15840"/>
                    <a:pt x="7157" y="16321"/>
                  </a:cubicBezTo>
                  <a:cubicBezTo>
                    <a:pt x="7512" y="16802"/>
                    <a:pt x="7910" y="17262"/>
                    <a:pt x="8517" y="17472"/>
                  </a:cubicBezTo>
                  <a:cubicBezTo>
                    <a:pt x="8726" y="17534"/>
                    <a:pt x="8872" y="17639"/>
                    <a:pt x="9040" y="17786"/>
                  </a:cubicBezTo>
                  <a:cubicBezTo>
                    <a:pt x="9291" y="18058"/>
                    <a:pt x="9668" y="18141"/>
                    <a:pt x="10023" y="18183"/>
                  </a:cubicBezTo>
                  <a:cubicBezTo>
                    <a:pt x="10212" y="18099"/>
                    <a:pt x="10400" y="18099"/>
                    <a:pt x="10693" y="1809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1894;p68"/>
            <p:cNvSpPr/>
            <p:nvPr/>
          </p:nvSpPr>
          <p:spPr>
            <a:xfrm flipH="1">
              <a:off x="1225175" y="3677925"/>
              <a:ext cx="474475" cy="176300"/>
            </a:xfrm>
            <a:custGeom>
              <a:avLst/>
              <a:gdLst/>
              <a:ahLst/>
              <a:cxnLst/>
              <a:rect l="l" t="t" r="r" b="b"/>
              <a:pathLst>
                <a:path w="18979" h="7052" extrusionOk="0">
                  <a:moveTo>
                    <a:pt x="1130" y="1549"/>
                  </a:moveTo>
                  <a:cubicBezTo>
                    <a:pt x="1360" y="1444"/>
                    <a:pt x="1528" y="1486"/>
                    <a:pt x="1674" y="1528"/>
                  </a:cubicBezTo>
                  <a:cubicBezTo>
                    <a:pt x="1967" y="1569"/>
                    <a:pt x="2218" y="1611"/>
                    <a:pt x="2511" y="1611"/>
                  </a:cubicBezTo>
                  <a:lnTo>
                    <a:pt x="8767" y="1611"/>
                  </a:lnTo>
                  <a:cubicBezTo>
                    <a:pt x="9081" y="1611"/>
                    <a:pt x="9416" y="1590"/>
                    <a:pt x="9709" y="1486"/>
                  </a:cubicBezTo>
                  <a:cubicBezTo>
                    <a:pt x="10274" y="1277"/>
                    <a:pt x="10881" y="1235"/>
                    <a:pt x="11487" y="1151"/>
                  </a:cubicBezTo>
                  <a:cubicBezTo>
                    <a:pt x="11634" y="1130"/>
                    <a:pt x="11822" y="1088"/>
                    <a:pt x="11969" y="1046"/>
                  </a:cubicBezTo>
                  <a:cubicBezTo>
                    <a:pt x="12680" y="837"/>
                    <a:pt x="13412" y="691"/>
                    <a:pt x="14145" y="607"/>
                  </a:cubicBezTo>
                  <a:cubicBezTo>
                    <a:pt x="14835" y="523"/>
                    <a:pt x="15484" y="377"/>
                    <a:pt x="16153" y="189"/>
                  </a:cubicBezTo>
                  <a:cubicBezTo>
                    <a:pt x="16467" y="105"/>
                    <a:pt x="16781" y="42"/>
                    <a:pt x="17137" y="0"/>
                  </a:cubicBezTo>
                  <a:cubicBezTo>
                    <a:pt x="17179" y="105"/>
                    <a:pt x="17241" y="189"/>
                    <a:pt x="17262" y="251"/>
                  </a:cubicBezTo>
                  <a:cubicBezTo>
                    <a:pt x="17388" y="753"/>
                    <a:pt x="17576" y="1235"/>
                    <a:pt x="17827" y="1674"/>
                  </a:cubicBezTo>
                  <a:cubicBezTo>
                    <a:pt x="17911" y="1800"/>
                    <a:pt x="17995" y="1988"/>
                    <a:pt x="18078" y="2114"/>
                  </a:cubicBezTo>
                  <a:cubicBezTo>
                    <a:pt x="18120" y="2239"/>
                    <a:pt x="18141" y="2386"/>
                    <a:pt x="18225" y="2490"/>
                  </a:cubicBezTo>
                  <a:cubicBezTo>
                    <a:pt x="18434" y="2762"/>
                    <a:pt x="18539" y="3139"/>
                    <a:pt x="18706" y="3453"/>
                  </a:cubicBezTo>
                  <a:cubicBezTo>
                    <a:pt x="18915" y="3871"/>
                    <a:pt x="18978" y="4310"/>
                    <a:pt x="18957" y="4792"/>
                  </a:cubicBezTo>
                  <a:cubicBezTo>
                    <a:pt x="18936" y="5064"/>
                    <a:pt x="18957" y="5357"/>
                    <a:pt x="18957" y="5629"/>
                  </a:cubicBezTo>
                  <a:cubicBezTo>
                    <a:pt x="18308" y="5880"/>
                    <a:pt x="17681" y="6047"/>
                    <a:pt x="17032" y="6194"/>
                  </a:cubicBezTo>
                  <a:cubicBezTo>
                    <a:pt x="16886" y="6215"/>
                    <a:pt x="16718" y="6215"/>
                    <a:pt x="16572" y="6215"/>
                  </a:cubicBezTo>
                  <a:lnTo>
                    <a:pt x="16028" y="6298"/>
                  </a:lnTo>
                  <a:cubicBezTo>
                    <a:pt x="15881" y="6319"/>
                    <a:pt x="15693" y="6361"/>
                    <a:pt x="15526" y="6361"/>
                  </a:cubicBezTo>
                  <a:cubicBezTo>
                    <a:pt x="15379" y="6382"/>
                    <a:pt x="15191" y="6361"/>
                    <a:pt x="15044" y="6382"/>
                  </a:cubicBezTo>
                  <a:cubicBezTo>
                    <a:pt x="14354" y="6570"/>
                    <a:pt x="13684" y="6528"/>
                    <a:pt x="12994" y="6528"/>
                  </a:cubicBezTo>
                  <a:lnTo>
                    <a:pt x="11383" y="6528"/>
                  </a:lnTo>
                  <a:cubicBezTo>
                    <a:pt x="11194" y="6445"/>
                    <a:pt x="11153" y="6298"/>
                    <a:pt x="11111" y="6152"/>
                  </a:cubicBezTo>
                  <a:cubicBezTo>
                    <a:pt x="11090" y="6047"/>
                    <a:pt x="11069" y="5922"/>
                    <a:pt x="11006" y="5838"/>
                  </a:cubicBezTo>
                  <a:cubicBezTo>
                    <a:pt x="10881" y="5650"/>
                    <a:pt x="10839" y="5440"/>
                    <a:pt x="10776" y="5210"/>
                  </a:cubicBezTo>
                  <a:cubicBezTo>
                    <a:pt x="10692" y="4896"/>
                    <a:pt x="10525" y="4603"/>
                    <a:pt x="10378" y="4352"/>
                  </a:cubicBezTo>
                  <a:cubicBezTo>
                    <a:pt x="10274" y="4143"/>
                    <a:pt x="10169" y="3892"/>
                    <a:pt x="9960" y="3746"/>
                  </a:cubicBezTo>
                  <a:cubicBezTo>
                    <a:pt x="9751" y="3578"/>
                    <a:pt x="9583" y="3474"/>
                    <a:pt x="9311" y="3474"/>
                  </a:cubicBezTo>
                  <a:cubicBezTo>
                    <a:pt x="8788" y="3515"/>
                    <a:pt x="8244" y="3515"/>
                    <a:pt x="7721" y="3474"/>
                  </a:cubicBezTo>
                  <a:cubicBezTo>
                    <a:pt x="7344" y="3453"/>
                    <a:pt x="7114" y="3620"/>
                    <a:pt x="6989" y="3892"/>
                  </a:cubicBezTo>
                  <a:cubicBezTo>
                    <a:pt x="6800" y="4248"/>
                    <a:pt x="6591" y="4562"/>
                    <a:pt x="6549" y="4938"/>
                  </a:cubicBezTo>
                  <a:cubicBezTo>
                    <a:pt x="6466" y="5315"/>
                    <a:pt x="6236" y="5650"/>
                    <a:pt x="6194" y="6026"/>
                  </a:cubicBezTo>
                  <a:cubicBezTo>
                    <a:pt x="6194" y="6047"/>
                    <a:pt x="6173" y="6089"/>
                    <a:pt x="6152" y="6131"/>
                  </a:cubicBezTo>
                  <a:cubicBezTo>
                    <a:pt x="5943" y="6361"/>
                    <a:pt x="5838" y="6654"/>
                    <a:pt x="5880" y="6968"/>
                  </a:cubicBezTo>
                  <a:cubicBezTo>
                    <a:pt x="5650" y="7051"/>
                    <a:pt x="5440" y="7031"/>
                    <a:pt x="5231" y="6989"/>
                  </a:cubicBezTo>
                  <a:cubicBezTo>
                    <a:pt x="4938" y="6905"/>
                    <a:pt x="4666" y="6821"/>
                    <a:pt x="4352" y="6779"/>
                  </a:cubicBezTo>
                  <a:cubicBezTo>
                    <a:pt x="3662" y="6654"/>
                    <a:pt x="3013" y="6445"/>
                    <a:pt x="2365" y="6298"/>
                  </a:cubicBezTo>
                  <a:cubicBezTo>
                    <a:pt x="1800" y="6194"/>
                    <a:pt x="1277" y="6068"/>
                    <a:pt x="754" y="5880"/>
                  </a:cubicBezTo>
                  <a:cubicBezTo>
                    <a:pt x="607" y="5838"/>
                    <a:pt x="419" y="5838"/>
                    <a:pt x="272" y="5775"/>
                  </a:cubicBezTo>
                  <a:cubicBezTo>
                    <a:pt x="84" y="5733"/>
                    <a:pt x="0" y="5566"/>
                    <a:pt x="84" y="5399"/>
                  </a:cubicBezTo>
                  <a:cubicBezTo>
                    <a:pt x="105" y="5315"/>
                    <a:pt x="168" y="5231"/>
                    <a:pt x="210" y="5127"/>
                  </a:cubicBezTo>
                  <a:cubicBezTo>
                    <a:pt x="272" y="5022"/>
                    <a:pt x="314" y="4917"/>
                    <a:pt x="335" y="4813"/>
                  </a:cubicBezTo>
                  <a:cubicBezTo>
                    <a:pt x="482" y="4373"/>
                    <a:pt x="586" y="3955"/>
                    <a:pt x="712" y="3515"/>
                  </a:cubicBezTo>
                  <a:cubicBezTo>
                    <a:pt x="795" y="3202"/>
                    <a:pt x="858" y="2888"/>
                    <a:pt x="900" y="2574"/>
                  </a:cubicBezTo>
                  <a:cubicBezTo>
                    <a:pt x="921" y="2218"/>
                    <a:pt x="1026" y="1883"/>
                    <a:pt x="1130" y="1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1895;p68"/>
            <p:cNvSpPr/>
            <p:nvPr/>
          </p:nvSpPr>
          <p:spPr>
            <a:xfrm flipH="1">
              <a:off x="1967450" y="2695025"/>
              <a:ext cx="379275" cy="137600"/>
            </a:xfrm>
            <a:custGeom>
              <a:avLst/>
              <a:gdLst/>
              <a:ahLst/>
              <a:cxnLst/>
              <a:rect l="l" t="t" r="r" b="b"/>
              <a:pathLst>
                <a:path w="15171" h="5504" extrusionOk="0">
                  <a:moveTo>
                    <a:pt x="15170" y="1"/>
                  </a:moveTo>
                  <a:cubicBezTo>
                    <a:pt x="15003" y="524"/>
                    <a:pt x="13225" y="4688"/>
                    <a:pt x="12827" y="5441"/>
                  </a:cubicBezTo>
                  <a:cubicBezTo>
                    <a:pt x="12618" y="5504"/>
                    <a:pt x="12367" y="5483"/>
                    <a:pt x="12136" y="5441"/>
                  </a:cubicBezTo>
                  <a:cubicBezTo>
                    <a:pt x="11885" y="5420"/>
                    <a:pt x="11676" y="5378"/>
                    <a:pt x="11446" y="5378"/>
                  </a:cubicBezTo>
                  <a:cubicBezTo>
                    <a:pt x="10672" y="5378"/>
                    <a:pt x="9898" y="5211"/>
                    <a:pt x="9144" y="5002"/>
                  </a:cubicBezTo>
                  <a:cubicBezTo>
                    <a:pt x="7952" y="4688"/>
                    <a:pt x="6717" y="4395"/>
                    <a:pt x="5504" y="4081"/>
                  </a:cubicBezTo>
                  <a:cubicBezTo>
                    <a:pt x="5232" y="4018"/>
                    <a:pt x="4960" y="3934"/>
                    <a:pt x="4709" y="3851"/>
                  </a:cubicBezTo>
                  <a:cubicBezTo>
                    <a:pt x="4290" y="3746"/>
                    <a:pt x="3872" y="3641"/>
                    <a:pt x="3411" y="3662"/>
                  </a:cubicBezTo>
                  <a:cubicBezTo>
                    <a:pt x="3181" y="3662"/>
                    <a:pt x="2972" y="3600"/>
                    <a:pt x="2763" y="3516"/>
                  </a:cubicBezTo>
                  <a:cubicBezTo>
                    <a:pt x="2553" y="3432"/>
                    <a:pt x="2344" y="3349"/>
                    <a:pt x="2114" y="3307"/>
                  </a:cubicBezTo>
                  <a:cubicBezTo>
                    <a:pt x="1800" y="3223"/>
                    <a:pt x="1486" y="3139"/>
                    <a:pt x="1173" y="3097"/>
                  </a:cubicBezTo>
                  <a:cubicBezTo>
                    <a:pt x="775" y="2993"/>
                    <a:pt x="419" y="2909"/>
                    <a:pt x="1" y="2805"/>
                  </a:cubicBezTo>
                  <a:cubicBezTo>
                    <a:pt x="210" y="2763"/>
                    <a:pt x="377" y="2721"/>
                    <a:pt x="566" y="2700"/>
                  </a:cubicBezTo>
                  <a:cubicBezTo>
                    <a:pt x="1277" y="2595"/>
                    <a:pt x="1989" y="2512"/>
                    <a:pt x="2721" y="2449"/>
                  </a:cubicBezTo>
                  <a:cubicBezTo>
                    <a:pt x="2993" y="2407"/>
                    <a:pt x="3265" y="2386"/>
                    <a:pt x="3558" y="2261"/>
                  </a:cubicBezTo>
                  <a:cubicBezTo>
                    <a:pt x="3725" y="2177"/>
                    <a:pt x="3934" y="2135"/>
                    <a:pt x="4144" y="2072"/>
                  </a:cubicBezTo>
                  <a:cubicBezTo>
                    <a:pt x="4771" y="1947"/>
                    <a:pt x="5399" y="1758"/>
                    <a:pt x="6006" y="1549"/>
                  </a:cubicBezTo>
                  <a:cubicBezTo>
                    <a:pt x="6717" y="1298"/>
                    <a:pt x="7450" y="1214"/>
                    <a:pt x="8182" y="1089"/>
                  </a:cubicBezTo>
                  <a:cubicBezTo>
                    <a:pt x="9354" y="880"/>
                    <a:pt x="10525" y="691"/>
                    <a:pt x="11718" y="482"/>
                  </a:cubicBezTo>
                  <a:cubicBezTo>
                    <a:pt x="11948" y="461"/>
                    <a:pt x="12157" y="377"/>
                    <a:pt x="12367" y="315"/>
                  </a:cubicBezTo>
                  <a:cubicBezTo>
                    <a:pt x="13245" y="1"/>
                    <a:pt x="14187" y="84"/>
                    <a:pt x="1517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896;p68"/>
            <p:cNvSpPr/>
            <p:nvPr/>
          </p:nvSpPr>
          <p:spPr>
            <a:xfrm flipH="1">
              <a:off x="2020800" y="2778200"/>
              <a:ext cx="319650" cy="206125"/>
            </a:xfrm>
            <a:custGeom>
              <a:avLst/>
              <a:gdLst/>
              <a:ahLst/>
              <a:cxnLst/>
              <a:rect l="l" t="t" r="r" b="b"/>
              <a:pathLst>
                <a:path w="12786" h="8245" extrusionOk="0">
                  <a:moveTo>
                    <a:pt x="12785" y="5022"/>
                  </a:moveTo>
                  <a:cubicBezTo>
                    <a:pt x="12639" y="5566"/>
                    <a:pt x="12555" y="6089"/>
                    <a:pt x="12409" y="6612"/>
                  </a:cubicBezTo>
                  <a:cubicBezTo>
                    <a:pt x="12241" y="7136"/>
                    <a:pt x="12157" y="7701"/>
                    <a:pt x="12053" y="8245"/>
                  </a:cubicBezTo>
                  <a:cubicBezTo>
                    <a:pt x="11948" y="8203"/>
                    <a:pt x="11885" y="8203"/>
                    <a:pt x="11823" y="8182"/>
                  </a:cubicBezTo>
                  <a:cubicBezTo>
                    <a:pt x="11634" y="8077"/>
                    <a:pt x="11446" y="7973"/>
                    <a:pt x="11300" y="7847"/>
                  </a:cubicBezTo>
                  <a:cubicBezTo>
                    <a:pt x="11049" y="7596"/>
                    <a:pt x="10756" y="7408"/>
                    <a:pt x="10442" y="7219"/>
                  </a:cubicBezTo>
                  <a:cubicBezTo>
                    <a:pt x="10065" y="7010"/>
                    <a:pt x="9709" y="6801"/>
                    <a:pt x="9500" y="6445"/>
                  </a:cubicBezTo>
                  <a:cubicBezTo>
                    <a:pt x="9437" y="6361"/>
                    <a:pt x="9354" y="6299"/>
                    <a:pt x="9291" y="6257"/>
                  </a:cubicBezTo>
                  <a:cubicBezTo>
                    <a:pt x="8308" y="5629"/>
                    <a:pt x="7324" y="5022"/>
                    <a:pt x="6362" y="4415"/>
                  </a:cubicBezTo>
                  <a:lnTo>
                    <a:pt x="5818" y="4039"/>
                  </a:lnTo>
                  <a:cubicBezTo>
                    <a:pt x="5671" y="3955"/>
                    <a:pt x="5567" y="3830"/>
                    <a:pt x="5420" y="3788"/>
                  </a:cubicBezTo>
                  <a:cubicBezTo>
                    <a:pt x="5211" y="3746"/>
                    <a:pt x="5043" y="3620"/>
                    <a:pt x="4897" y="3474"/>
                  </a:cubicBezTo>
                  <a:cubicBezTo>
                    <a:pt x="4604" y="3223"/>
                    <a:pt x="4269" y="3014"/>
                    <a:pt x="3935" y="2804"/>
                  </a:cubicBezTo>
                  <a:lnTo>
                    <a:pt x="2198" y="1695"/>
                  </a:lnTo>
                  <a:cubicBezTo>
                    <a:pt x="1696" y="1382"/>
                    <a:pt x="1214" y="1068"/>
                    <a:pt x="754" y="691"/>
                  </a:cubicBezTo>
                  <a:cubicBezTo>
                    <a:pt x="524" y="482"/>
                    <a:pt x="315" y="294"/>
                    <a:pt x="1" y="1"/>
                  </a:cubicBezTo>
                  <a:cubicBezTo>
                    <a:pt x="440" y="22"/>
                    <a:pt x="754" y="63"/>
                    <a:pt x="1068" y="189"/>
                  </a:cubicBezTo>
                  <a:cubicBezTo>
                    <a:pt x="1340" y="294"/>
                    <a:pt x="1591" y="398"/>
                    <a:pt x="1863" y="524"/>
                  </a:cubicBezTo>
                  <a:cubicBezTo>
                    <a:pt x="2219" y="691"/>
                    <a:pt x="2595" y="817"/>
                    <a:pt x="2993" y="900"/>
                  </a:cubicBezTo>
                  <a:cubicBezTo>
                    <a:pt x="3118" y="921"/>
                    <a:pt x="3244" y="942"/>
                    <a:pt x="3370" y="1005"/>
                  </a:cubicBezTo>
                  <a:cubicBezTo>
                    <a:pt x="3976" y="1277"/>
                    <a:pt x="4625" y="1382"/>
                    <a:pt x="5295" y="1528"/>
                  </a:cubicBezTo>
                  <a:cubicBezTo>
                    <a:pt x="5629" y="1591"/>
                    <a:pt x="5985" y="1695"/>
                    <a:pt x="6299" y="1842"/>
                  </a:cubicBezTo>
                  <a:cubicBezTo>
                    <a:pt x="7952" y="2532"/>
                    <a:pt x="9626" y="3244"/>
                    <a:pt x="11279" y="3955"/>
                  </a:cubicBezTo>
                  <a:cubicBezTo>
                    <a:pt x="11509" y="4060"/>
                    <a:pt x="11718" y="4164"/>
                    <a:pt x="11906" y="4353"/>
                  </a:cubicBezTo>
                  <a:cubicBezTo>
                    <a:pt x="12157" y="4583"/>
                    <a:pt x="12471" y="4792"/>
                    <a:pt x="12785" y="50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1897;p68"/>
            <p:cNvSpPr/>
            <p:nvPr/>
          </p:nvSpPr>
          <p:spPr>
            <a:xfrm flipH="1">
              <a:off x="1919325" y="2808550"/>
              <a:ext cx="86850" cy="102550"/>
            </a:xfrm>
            <a:custGeom>
              <a:avLst/>
              <a:gdLst/>
              <a:ahLst/>
              <a:cxnLst/>
              <a:rect l="l" t="t" r="r" b="b"/>
              <a:pathLst>
                <a:path w="3474" h="4102" extrusionOk="0">
                  <a:moveTo>
                    <a:pt x="2846" y="3976"/>
                  </a:moveTo>
                  <a:cubicBezTo>
                    <a:pt x="2092" y="4101"/>
                    <a:pt x="1402" y="3871"/>
                    <a:pt x="774" y="3515"/>
                  </a:cubicBezTo>
                  <a:cubicBezTo>
                    <a:pt x="314" y="3264"/>
                    <a:pt x="0" y="2867"/>
                    <a:pt x="84" y="2260"/>
                  </a:cubicBezTo>
                  <a:cubicBezTo>
                    <a:pt x="126" y="1988"/>
                    <a:pt x="126" y="1695"/>
                    <a:pt x="188" y="1423"/>
                  </a:cubicBezTo>
                  <a:cubicBezTo>
                    <a:pt x="251" y="984"/>
                    <a:pt x="460" y="628"/>
                    <a:pt x="711" y="251"/>
                  </a:cubicBezTo>
                  <a:cubicBezTo>
                    <a:pt x="816" y="105"/>
                    <a:pt x="983" y="0"/>
                    <a:pt x="1193" y="21"/>
                  </a:cubicBezTo>
                  <a:lnTo>
                    <a:pt x="1779" y="21"/>
                  </a:lnTo>
                  <a:cubicBezTo>
                    <a:pt x="2406" y="42"/>
                    <a:pt x="2846" y="335"/>
                    <a:pt x="3118" y="900"/>
                  </a:cubicBezTo>
                  <a:cubicBezTo>
                    <a:pt x="3180" y="1088"/>
                    <a:pt x="3264" y="1297"/>
                    <a:pt x="3369" y="1486"/>
                  </a:cubicBezTo>
                  <a:cubicBezTo>
                    <a:pt x="3452" y="1632"/>
                    <a:pt x="3473" y="1800"/>
                    <a:pt x="3432" y="1988"/>
                  </a:cubicBezTo>
                  <a:cubicBezTo>
                    <a:pt x="3264" y="2616"/>
                    <a:pt x="3118" y="3243"/>
                    <a:pt x="2929" y="3829"/>
                  </a:cubicBezTo>
                  <a:cubicBezTo>
                    <a:pt x="2908" y="3892"/>
                    <a:pt x="2867" y="3934"/>
                    <a:pt x="2846" y="39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1898;p68"/>
            <p:cNvSpPr/>
            <p:nvPr/>
          </p:nvSpPr>
          <p:spPr>
            <a:xfrm flipH="1">
              <a:off x="1671900" y="4018450"/>
              <a:ext cx="143350" cy="49725"/>
            </a:xfrm>
            <a:custGeom>
              <a:avLst/>
              <a:gdLst/>
              <a:ahLst/>
              <a:cxnLst/>
              <a:rect l="l" t="t" r="r" b="b"/>
              <a:pathLst>
                <a:path w="5734" h="1989" extrusionOk="0">
                  <a:moveTo>
                    <a:pt x="5733" y="879"/>
                  </a:moveTo>
                  <a:cubicBezTo>
                    <a:pt x="5566" y="1256"/>
                    <a:pt x="5357" y="1653"/>
                    <a:pt x="4917" y="1863"/>
                  </a:cubicBezTo>
                  <a:cubicBezTo>
                    <a:pt x="4729" y="1946"/>
                    <a:pt x="4541" y="1988"/>
                    <a:pt x="4373" y="1988"/>
                  </a:cubicBezTo>
                  <a:lnTo>
                    <a:pt x="1130" y="1988"/>
                  </a:lnTo>
                  <a:cubicBezTo>
                    <a:pt x="837" y="1988"/>
                    <a:pt x="565" y="1884"/>
                    <a:pt x="314" y="1821"/>
                  </a:cubicBezTo>
                  <a:cubicBezTo>
                    <a:pt x="42" y="1737"/>
                    <a:pt x="0" y="1340"/>
                    <a:pt x="126" y="1214"/>
                  </a:cubicBezTo>
                  <a:cubicBezTo>
                    <a:pt x="440" y="879"/>
                    <a:pt x="732" y="524"/>
                    <a:pt x="1172" y="377"/>
                  </a:cubicBezTo>
                  <a:cubicBezTo>
                    <a:pt x="2072" y="42"/>
                    <a:pt x="2971" y="1"/>
                    <a:pt x="3892" y="210"/>
                  </a:cubicBezTo>
                  <a:cubicBezTo>
                    <a:pt x="3955" y="210"/>
                    <a:pt x="3997" y="252"/>
                    <a:pt x="4059" y="252"/>
                  </a:cubicBezTo>
                  <a:cubicBezTo>
                    <a:pt x="4687" y="210"/>
                    <a:pt x="5147" y="565"/>
                    <a:pt x="5670" y="817"/>
                  </a:cubicBezTo>
                  <a:cubicBezTo>
                    <a:pt x="5691" y="796"/>
                    <a:pt x="5691" y="817"/>
                    <a:pt x="5733" y="8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1899;p68"/>
            <p:cNvSpPr/>
            <p:nvPr/>
          </p:nvSpPr>
          <p:spPr>
            <a:xfrm flipH="1">
              <a:off x="1124750" y="2922575"/>
              <a:ext cx="74825" cy="87375"/>
            </a:xfrm>
            <a:custGeom>
              <a:avLst/>
              <a:gdLst/>
              <a:ahLst/>
              <a:cxnLst/>
              <a:rect l="l" t="t" r="r" b="b"/>
              <a:pathLst>
                <a:path w="2993" h="3495" extrusionOk="0">
                  <a:moveTo>
                    <a:pt x="607" y="356"/>
                  </a:moveTo>
                  <a:cubicBezTo>
                    <a:pt x="1172" y="168"/>
                    <a:pt x="1758" y="1"/>
                    <a:pt x="2344" y="314"/>
                  </a:cubicBezTo>
                  <a:cubicBezTo>
                    <a:pt x="2720" y="524"/>
                    <a:pt x="2971" y="837"/>
                    <a:pt x="2930" y="1319"/>
                  </a:cubicBezTo>
                  <a:cubicBezTo>
                    <a:pt x="2930" y="1423"/>
                    <a:pt x="2909" y="1507"/>
                    <a:pt x="2930" y="1612"/>
                  </a:cubicBezTo>
                  <a:cubicBezTo>
                    <a:pt x="2992" y="2030"/>
                    <a:pt x="2804" y="2344"/>
                    <a:pt x="2490" y="2595"/>
                  </a:cubicBezTo>
                  <a:cubicBezTo>
                    <a:pt x="1988" y="3014"/>
                    <a:pt x="1507" y="3432"/>
                    <a:pt x="795" y="3453"/>
                  </a:cubicBezTo>
                  <a:cubicBezTo>
                    <a:pt x="691" y="3453"/>
                    <a:pt x="607" y="3495"/>
                    <a:pt x="502" y="3453"/>
                  </a:cubicBezTo>
                  <a:cubicBezTo>
                    <a:pt x="189" y="3411"/>
                    <a:pt x="0" y="3139"/>
                    <a:pt x="105" y="2825"/>
                  </a:cubicBezTo>
                  <a:cubicBezTo>
                    <a:pt x="377" y="2051"/>
                    <a:pt x="482" y="1214"/>
                    <a:pt x="607" y="35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1900;p68"/>
            <p:cNvSpPr/>
            <p:nvPr/>
          </p:nvSpPr>
          <p:spPr>
            <a:xfrm flipH="1">
              <a:off x="1112200" y="4055075"/>
              <a:ext cx="135500" cy="43425"/>
            </a:xfrm>
            <a:custGeom>
              <a:avLst/>
              <a:gdLst/>
              <a:ahLst/>
              <a:cxnLst/>
              <a:rect l="l" t="t" r="r" b="b"/>
              <a:pathLst>
                <a:path w="5420" h="1737" extrusionOk="0">
                  <a:moveTo>
                    <a:pt x="0" y="670"/>
                  </a:moveTo>
                  <a:cubicBezTo>
                    <a:pt x="523" y="481"/>
                    <a:pt x="1046" y="356"/>
                    <a:pt x="1528" y="209"/>
                  </a:cubicBezTo>
                  <a:cubicBezTo>
                    <a:pt x="2490" y="0"/>
                    <a:pt x="3411" y="147"/>
                    <a:pt x="4373" y="105"/>
                  </a:cubicBezTo>
                  <a:cubicBezTo>
                    <a:pt x="4624" y="105"/>
                    <a:pt x="4896" y="209"/>
                    <a:pt x="5127" y="356"/>
                  </a:cubicBezTo>
                  <a:cubicBezTo>
                    <a:pt x="5378" y="502"/>
                    <a:pt x="5420" y="712"/>
                    <a:pt x="5252" y="984"/>
                  </a:cubicBezTo>
                  <a:cubicBezTo>
                    <a:pt x="5085" y="1214"/>
                    <a:pt x="4896" y="1360"/>
                    <a:pt x="4624" y="1444"/>
                  </a:cubicBezTo>
                  <a:cubicBezTo>
                    <a:pt x="4185" y="1611"/>
                    <a:pt x="3746" y="1737"/>
                    <a:pt x="3243" y="1737"/>
                  </a:cubicBezTo>
                  <a:cubicBezTo>
                    <a:pt x="2679" y="1737"/>
                    <a:pt x="2135" y="1674"/>
                    <a:pt x="1590" y="1632"/>
                  </a:cubicBezTo>
                  <a:cubicBezTo>
                    <a:pt x="1046" y="1569"/>
                    <a:pt x="419" y="1214"/>
                    <a:pt x="0" y="67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1901;p68"/>
            <p:cNvSpPr/>
            <p:nvPr/>
          </p:nvSpPr>
          <p:spPr>
            <a:xfrm flipH="1">
              <a:off x="2066850" y="2896950"/>
              <a:ext cx="140725" cy="111950"/>
            </a:xfrm>
            <a:custGeom>
              <a:avLst/>
              <a:gdLst/>
              <a:ahLst/>
              <a:cxnLst/>
              <a:rect l="l" t="t" r="r" b="b"/>
              <a:pathLst>
                <a:path w="5629" h="4478" extrusionOk="0">
                  <a:moveTo>
                    <a:pt x="42" y="0"/>
                  </a:moveTo>
                  <a:cubicBezTo>
                    <a:pt x="293" y="105"/>
                    <a:pt x="544" y="230"/>
                    <a:pt x="775" y="314"/>
                  </a:cubicBezTo>
                  <a:cubicBezTo>
                    <a:pt x="816" y="314"/>
                    <a:pt x="816" y="314"/>
                    <a:pt x="837" y="356"/>
                  </a:cubicBezTo>
                  <a:cubicBezTo>
                    <a:pt x="1235" y="649"/>
                    <a:pt x="1653" y="900"/>
                    <a:pt x="2009" y="1214"/>
                  </a:cubicBezTo>
                  <a:cubicBezTo>
                    <a:pt x="2281" y="1444"/>
                    <a:pt x="2553" y="1611"/>
                    <a:pt x="2867" y="1758"/>
                  </a:cubicBezTo>
                  <a:cubicBezTo>
                    <a:pt x="3223" y="1946"/>
                    <a:pt x="3599" y="2072"/>
                    <a:pt x="3809" y="2469"/>
                  </a:cubicBezTo>
                  <a:cubicBezTo>
                    <a:pt x="4185" y="2741"/>
                    <a:pt x="4520" y="2992"/>
                    <a:pt x="4897" y="3202"/>
                  </a:cubicBezTo>
                  <a:cubicBezTo>
                    <a:pt x="5169" y="3369"/>
                    <a:pt x="5441" y="3536"/>
                    <a:pt x="5629" y="3829"/>
                  </a:cubicBezTo>
                  <a:cubicBezTo>
                    <a:pt x="5462" y="4039"/>
                    <a:pt x="5315" y="4248"/>
                    <a:pt x="5127" y="4478"/>
                  </a:cubicBezTo>
                  <a:cubicBezTo>
                    <a:pt x="4959" y="4373"/>
                    <a:pt x="4813" y="4269"/>
                    <a:pt x="4687" y="4164"/>
                  </a:cubicBezTo>
                  <a:cubicBezTo>
                    <a:pt x="4520" y="4059"/>
                    <a:pt x="4373" y="3955"/>
                    <a:pt x="4227" y="3829"/>
                  </a:cubicBezTo>
                  <a:cubicBezTo>
                    <a:pt x="3955" y="3578"/>
                    <a:pt x="3662" y="3306"/>
                    <a:pt x="3348" y="3013"/>
                  </a:cubicBezTo>
                  <a:cubicBezTo>
                    <a:pt x="3265" y="2971"/>
                    <a:pt x="3181" y="2888"/>
                    <a:pt x="3160" y="2804"/>
                  </a:cubicBezTo>
                  <a:cubicBezTo>
                    <a:pt x="3076" y="2553"/>
                    <a:pt x="2951" y="2406"/>
                    <a:pt x="2658" y="2448"/>
                  </a:cubicBezTo>
                  <a:cubicBezTo>
                    <a:pt x="2595" y="2448"/>
                    <a:pt x="2511" y="2365"/>
                    <a:pt x="2428" y="2281"/>
                  </a:cubicBezTo>
                  <a:cubicBezTo>
                    <a:pt x="2239" y="2134"/>
                    <a:pt x="2093" y="1967"/>
                    <a:pt x="1925" y="1821"/>
                  </a:cubicBezTo>
                  <a:cubicBezTo>
                    <a:pt x="1444" y="1339"/>
                    <a:pt x="942" y="900"/>
                    <a:pt x="419" y="419"/>
                  </a:cubicBezTo>
                  <a:cubicBezTo>
                    <a:pt x="293" y="293"/>
                    <a:pt x="126" y="168"/>
                    <a:pt x="0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1902;p68"/>
            <p:cNvSpPr/>
            <p:nvPr/>
          </p:nvSpPr>
          <p:spPr>
            <a:xfrm flipH="1">
              <a:off x="1487775" y="3253700"/>
              <a:ext cx="68550" cy="42900"/>
            </a:xfrm>
            <a:custGeom>
              <a:avLst/>
              <a:gdLst/>
              <a:ahLst/>
              <a:cxnLst/>
              <a:rect l="l" t="t" r="r" b="b"/>
              <a:pathLst>
                <a:path w="2742" h="1716" extrusionOk="0">
                  <a:moveTo>
                    <a:pt x="2741" y="0"/>
                  </a:moveTo>
                  <a:cubicBezTo>
                    <a:pt x="2658" y="168"/>
                    <a:pt x="2637" y="293"/>
                    <a:pt x="2595" y="335"/>
                  </a:cubicBezTo>
                  <a:cubicBezTo>
                    <a:pt x="2490" y="502"/>
                    <a:pt x="2386" y="649"/>
                    <a:pt x="2386" y="858"/>
                  </a:cubicBezTo>
                  <a:cubicBezTo>
                    <a:pt x="2344" y="1172"/>
                    <a:pt x="2093" y="1381"/>
                    <a:pt x="1925" y="1653"/>
                  </a:cubicBezTo>
                  <a:cubicBezTo>
                    <a:pt x="1904" y="1695"/>
                    <a:pt x="1800" y="1716"/>
                    <a:pt x="1716" y="1716"/>
                  </a:cubicBezTo>
                  <a:cubicBezTo>
                    <a:pt x="1570" y="1716"/>
                    <a:pt x="1402" y="1716"/>
                    <a:pt x="1277" y="1653"/>
                  </a:cubicBezTo>
                  <a:cubicBezTo>
                    <a:pt x="712" y="1381"/>
                    <a:pt x="314" y="942"/>
                    <a:pt x="0" y="356"/>
                  </a:cubicBezTo>
                  <a:cubicBezTo>
                    <a:pt x="440" y="105"/>
                    <a:pt x="921" y="209"/>
                    <a:pt x="1339" y="126"/>
                  </a:cubicBezTo>
                  <a:cubicBezTo>
                    <a:pt x="1779" y="42"/>
                    <a:pt x="2218" y="42"/>
                    <a:pt x="27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1903;p68"/>
            <p:cNvSpPr/>
            <p:nvPr/>
          </p:nvSpPr>
          <p:spPr>
            <a:xfrm flipH="1">
              <a:off x="2021325" y="2846200"/>
              <a:ext cx="65950" cy="26175"/>
            </a:xfrm>
            <a:custGeom>
              <a:avLst/>
              <a:gdLst/>
              <a:ahLst/>
              <a:cxnLst/>
              <a:rect l="l" t="t" r="r" b="b"/>
              <a:pathLst>
                <a:path w="2638" h="1047" extrusionOk="0">
                  <a:moveTo>
                    <a:pt x="1" y="63"/>
                  </a:moveTo>
                  <a:cubicBezTo>
                    <a:pt x="754" y="1"/>
                    <a:pt x="1507" y="105"/>
                    <a:pt x="2240" y="210"/>
                  </a:cubicBezTo>
                  <a:cubicBezTo>
                    <a:pt x="2512" y="231"/>
                    <a:pt x="2637" y="524"/>
                    <a:pt x="2533" y="754"/>
                  </a:cubicBezTo>
                  <a:cubicBezTo>
                    <a:pt x="2491" y="859"/>
                    <a:pt x="2428" y="942"/>
                    <a:pt x="2386" y="1047"/>
                  </a:cubicBezTo>
                  <a:cubicBezTo>
                    <a:pt x="1926" y="963"/>
                    <a:pt x="712" y="482"/>
                    <a:pt x="1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1904;p68"/>
            <p:cNvSpPr/>
            <p:nvPr/>
          </p:nvSpPr>
          <p:spPr>
            <a:xfrm flipH="1">
              <a:off x="1355425" y="2887525"/>
              <a:ext cx="215550" cy="152775"/>
            </a:xfrm>
            <a:custGeom>
              <a:avLst/>
              <a:gdLst/>
              <a:ahLst/>
              <a:cxnLst/>
              <a:rect l="l" t="t" r="r" b="b"/>
              <a:pathLst>
                <a:path w="8622" h="6111" extrusionOk="0">
                  <a:moveTo>
                    <a:pt x="7491" y="5462"/>
                  </a:moveTo>
                  <a:cubicBezTo>
                    <a:pt x="7261" y="5587"/>
                    <a:pt x="7094" y="5692"/>
                    <a:pt x="6926" y="5796"/>
                  </a:cubicBezTo>
                  <a:cubicBezTo>
                    <a:pt x="6654" y="5964"/>
                    <a:pt x="6361" y="6089"/>
                    <a:pt x="6047" y="6089"/>
                  </a:cubicBezTo>
                  <a:cubicBezTo>
                    <a:pt x="5399" y="6110"/>
                    <a:pt x="4771" y="6089"/>
                    <a:pt x="4122" y="6089"/>
                  </a:cubicBezTo>
                  <a:cubicBezTo>
                    <a:pt x="3976" y="6089"/>
                    <a:pt x="3850" y="6068"/>
                    <a:pt x="3725" y="6048"/>
                  </a:cubicBezTo>
                  <a:cubicBezTo>
                    <a:pt x="3306" y="5880"/>
                    <a:pt x="2888" y="5734"/>
                    <a:pt x="2469" y="5545"/>
                  </a:cubicBezTo>
                  <a:cubicBezTo>
                    <a:pt x="2072" y="5378"/>
                    <a:pt x="1695" y="5169"/>
                    <a:pt x="1340" y="5022"/>
                  </a:cubicBezTo>
                  <a:cubicBezTo>
                    <a:pt x="858" y="4813"/>
                    <a:pt x="607" y="4416"/>
                    <a:pt x="419" y="3976"/>
                  </a:cubicBezTo>
                  <a:cubicBezTo>
                    <a:pt x="314" y="3704"/>
                    <a:pt x="231" y="3453"/>
                    <a:pt x="126" y="3160"/>
                  </a:cubicBezTo>
                  <a:cubicBezTo>
                    <a:pt x="1" y="2825"/>
                    <a:pt x="63" y="2511"/>
                    <a:pt x="273" y="2198"/>
                  </a:cubicBezTo>
                  <a:cubicBezTo>
                    <a:pt x="419" y="1988"/>
                    <a:pt x="586" y="1758"/>
                    <a:pt x="733" y="1549"/>
                  </a:cubicBezTo>
                  <a:cubicBezTo>
                    <a:pt x="817" y="1444"/>
                    <a:pt x="921" y="1340"/>
                    <a:pt x="1005" y="1256"/>
                  </a:cubicBezTo>
                  <a:cubicBezTo>
                    <a:pt x="1235" y="1047"/>
                    <a:pt x="1465" y="838"/>
                    <a:pt x="1737" y="649"/>
                  </a:cubicBezTo>
                  <a:cubicBezTo>
                    <a:pt x="2030" y="440"/>
                    <a:pt x="2344" y="252"/>
                    <a:pt x="2658" y="84"/>
                  </a:cubicBezTo>
                  <a:cubicBezTo>
                    <a:pt x="2700" y="42"/>
                    <a:pt x="2762" y="42"/>
                    <a:pt x="2804" y="42"/>
                  </a:cubicBezTo>
                  <a:cubicBezTo>
                    <a:pt x="3223" y="42"/>
                    <a:pt x="3641" y="1"/>
                    <a:pt x="4060" y="84"/>
                  </a:cubicBezTo>
                  <a:cubicBezTo>
                    <a:pt x="4562" y="147"/>
                    <a:pt x="5064" y="126"/>
                    <a:pt x="5524" y="147"/>
                  </a:cubicBezTo>
                  <a:lnTo>
                    <a:pt x="6215" y="147"/>
                  </a:lnTo>
                  <a:cubicBezTo>
                    <a:pt x="6487" y="147"/>
                    <a:pt x="6780" y="189"/>
                    <a:pt x="6989" y="398"/>
                  </a:cubicBezTo>
                  <a:cubicBezTo>
                    <a:pt x="7010" y="419"/>
                    <a:pt x="7052" y="440"/>
                    <a:pt x="7094" y="440"/>
                  </a:cubicBezTo>
                  <a:cubicBezTo>
                    <a:pt x="7659" y="545"/>
                    <a:pt x="7931" y="1068"/>
                    <a:pt x="8307" y="1403"/>
                  </a:cubicBezTo>
                  <a:cubicBezTo>
                    <a:pt x="8475" y="1591"/>
                    <a:pt x="8579" y="1863"/>
                    <a:pt x="8558" y="2135"/>
                  </a:cubicBezTo>
                  <a:cubicBezTo>
                    <a:pt x="8537" y="2386"/>
                    <a:pt x="8537" y="2637"/>
                    <a:pt x="8558" y="2867"/>
                  </a:cubicBezTo>
                  <a:cubicBezTo>
                    <a:pt x="8621" y="3558"/>
                    <a:pt x="8370" y="4123"/>
                    <a:pt x="7889" y="4604"/>
                  </a:cubicBezTo>
                  <a:cubicBezTo>
                    <a:pt x="7742" y="4729"/>
                    <a:pt x="7638" y="4897"/>
                    <a:pt x="7596" y="5106"/>
                  </a:cubicBezTo>
                  <a:cubicBezTo>
                    <a:pt x="7617" y="5252"/>
                    <a:pt x="7533" y="5357"/>
                    <a:pt x="7491" y="5462"/>
                  </a:cubicBezTo>
                  <a:close/>
                  <a:moveTo>
                    <a:pt x="1737" y="2930"/>
                  </a:moveTo>
                  <a:cubicBezTo>
                    <a:pt x="1737" y="3348"/>
                    <a:pt x="1884" y="3495"/>
                    <a:pt x="2302" y="3495"/>
                  </a:cubicBezTo>
                  <a:lnTo>
                    <a:pt x="2365" y="3495"/>
                  </a:lnTo>
                  <a:cubicBezTo>
                    <a:pt x="2888" y="3474"/>
                    <a:pt x="3202" y="2867"/>
                    <a:pt x="2930" y="2428"/>
                  </a:cubicBezTo>
                  <a:cubicBezTo>
                    <a:pt x="2888" y="2344"/>
                    <a:pt x="2804" y="2260"/>
                    <a:pt x="2721" y="2239"/>
                  </a:cubicBezTo>
                  <a:cubicBezTo>
                    <a:pt x="2135" y="2072"/>
                    <a:pt x="1716" y="2449"/>
                    <a:pt x="1737" y="29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1905;p68"/>
            <p:cNvSpPr/>
            <p:nvPr/>
          </p:nvSpPr>
          <p:spPr>
            <a:xfrm flipH="1">
              <a:off x="1686550" y="2826850"/>
              <a:ext cx="192000" cy="178925"/>
            </a:xfrm>
            <a:custGeom>
              <a:avLst/>
              <a:gdLst/>
              <a:ahLst/>
              <a:cxnLst/>
              <a:rect l="l" t="t" r="r" b="b"/>
              <a:pathLst>
                <a:path w="7680" h="7157" extrusionOk="0">
                  <a:moveTo>
                    <a:pt x="7533" y="4122"/>
                  </a:moveTo>
                  <a:cubicBezTo>
                    <a:pt x="7638" y="4646"/>
                    <a:pt x="7428" y="5064"/>
                    <a:pt x="7135" y="5503"/>
                  </a:cubicBezTo>
                  <a:cubicBezTo>
                    <a:pt x="6801" y="6068"/>
                    <a:pt x="6340" y="6424"/>
                    <a:pt x="5796" y="6696"/>
                  </a:cubicBezTo>
                  <a:cubicBezTo>
                    <a:pt x="5566" y="6780"/>
                    <a:pt x="5357" y="6863"/>
                    <a:pt x="5127" y="6968"/>
                  </a:cubicBezTo>
                  <a:cubicBezTo>
                    <a:pt x="4750" y="7156"/>
                    <a:pt x="4332" y="7156"/>
                    <a:pt x="3934" y="7052"/>
                  </a:cubicBezTo>
                  <a:cubicBezTo>
                    <a:pt x="2972" y="6822"/>
                    <a:pt x="2135" y="6403"/>
                    <a:pt x="1423" y="5692"/>
                  </a:cubicBezTo>
                  <a:cubicBezTo>
                    <a:pt x="900" y="5190"/>
                    <a:pt x="544" y="4625"/>
                    <a:pt x="231" y="3997"/>
                  </a:cubicBezTo>
                  <a:cubicBezTo>
                    <a:pt x="42" y="3599"/>
                    <a:pt x="0" y="3139"/>
                    <a:pt x="42" y="2658"/>
                  </a:cubicBezTo>
                  <a:cubicBezTo>
                    <a:pt x="105" y="2344"/>
                    <a:pt x="147" y="2030"/>
                    <a:pt x="419" y="1800"/>
                  </a:cubicBezTo>
                  <a:cubicBezTo>
                    <a:pt x="524" y="1695"/>
                    <a:pt x="565" y="1528"/>
                    <a:pt x="670" y="1423"/>
                  </a:cubicBezTo>
                  <a:cubicBezTo>
                    <a:pt x="796" y="1193"/>
                    <a:pt x="984" y="1005"/>
                    <a:pt x="1256" y="879"/>
                  </a:cubicBezTo>
                  <a:cubicBezTo>
                    <a:pt x="1381" y="837"/>
                    <a:pt x="1486" y="691"/>
                    <a:pt x="1612" y="628"/>
                  </a:cubicBezTo>
                  <a:cubicBezTo>
                    <a:pt x="1695" y="565"/>
                    <a:pt x="1779" y="524"/>
                    <a:pt x="1842" y="524"/>
                  </a:cubicBezTo>
                  <a:cubicBezTo>
                    <a:pt x="2030" y="545"/>
                    <a:pt x="2197" y="461"/>
                    <a:pt x="2323" y="356"/>
                  </a:cubicBezTo>
                  <a:cubicBezTo>
                    <a:pt x="2511" y="168"/>
                    <a:pt x="2741" y="126"/>
                    <a:pt x="2992" y="105"/>
                  </a:cubicBezTo>
                  <a:cubicBezTo>
                    <a:pt x="3181" y="63"/>
                    <a:pt x="3369" y="63"/>
                    <a:pt x="3578" y="42"/>
                  </a:cubicBezTo>
                  <a:cubicBezTo>
                    <a:pt x="4248" y="1"/>
                    <a:pt x="4876" y="105"/>
                    <a:pt x="5461" y="524"/>
                  </a:cubicBezTo>
                  <a:cubicBezTo>
                    <a:pt x="5817" y="796"/>
                    <a:pt x="6215" y="1005"/>
                    <a:pt x="6591" y="1298"/>
                  </a:cubicBezTo>
                  <a:cubicBezTo>
                    <a:pt x="6696" y="1381"/>
                    <a:pt x="6801" y="1486"/>
                    <a:pt x="6842" y="1591"/>
                  </a:cubicBezTo>
                  <a:cubicBezTo>
                    <a:pt x="7261" y="2407"/>
                    <a:pt x="7679" y="3202"/>
                    <a:pt x="7533" y="4122"/>
                  </a:cubicBezTo>
                  <a:close/>
                  <a:moveTo>
                    <a:pt x="3076" y="2930"/>
                  </a:moveTo>
                  <a:cubicBezTo>
                    <a:pt x="3076" y="2888"/>
                    <a:pt x="3076" y="2783"/>
                    <a:pt x="3055" y="2679"/>
                  </a:cubicBezTo>
                  <a:cubicBezTo>
                    <a:pt x="2992" y="2302"/>
                    <a:pt x="2658" y="2114"/>
                    <a:pt x="2323" y="2260"/>
                  </a:cubicBezTo>
                  <a:cubicBezTo>
                    <a:pt x="2197" y="2323"/>
                    <a:pt x="2093" y="2449"/>
                    <a:pt x="2009" y="2574"/>
                  </a:cubicBezTo>
                  <a:cubicBezTo>
                    <a:pt x="1884" y="2825"/>
                    <a:pt x="1842" y="3076"/>
                    <a:pt x="1925" y="3348"/>
                  </a:cubicBezTo>
                  <a:cubicBezTo>
                    <a:pt x="1946" y="3495"/>
                    <a:pt x="2051" y="3599"/>
                    <a:pt x="2218" y="3683"/>
                  </a:cubicBezTo>
                  <a:cubicBezTo>
                    <a:pt x="2658" y="3871"/>
                    <a:pt x="3055" y="3620"/>
                    <a:pt x="3097" y="3160"/>
                  </a:cubicBezTo>
                  <a:cubicBezTo>
                    <a:pt x="3076" y="3076"/>
                    <a:pt x="3076" y="3034"/>
                    <a:pt x="3076" y="29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1906;p68"/>
            <p:cNvSpPr/>
            <p:nvPr/>
          </p:nvSpPr>
          <p:spPr>
            <a:xfrm flipH="1">
              <a:off x="1566250" y="3081600"/>
              <a:ext cx="163225" cy="95225"/>
            </a:xfrm>
            <a:custGeom>
              <a:avLst/>
              <a:gdLst/>
              <a:ahLst/>
              <a:cxnLst/>
              <a:rect l="l" t="t" r="r" b="b"/>
              <a:pathLst>
                <a:path w="6529" h="3809" extrusionOk="0">
                  <a:moveTo>
                    <a:pt x="42" y="84"/>
                  </a:moveTo>
                  <a:cubicBezTo>
                    <a:pt x="273" y="0"/>
                    <a:pt x="440" y="126"/>
                    <a:pt x="628" y="189"/>
                  </a:cubicBezTo>
                  <a:cubicBezTo>
                    <a:pt x="963" y="293"/>
                    <a:pt x="1277" y="335"/>
                    <a:pt x="1612" y="335"/>
                  </a:cubicBezTo>
                  <a:lnTo>
                    <a:pt x="5148" y="335"/>
                  </a:lnTo>
                  <a:cubicBezTo>
                    <a:pt x="5587" y="335"/>
                    <a:pt x="6006" y="377"/>
                    <a:pt x="6487" y="168"/>
                  </a:cubicBezTo>
                  <a:cubicBezTo>
                    <a:pt x="6487" y="314"/>
                    <a:pt x="6529" y="419"/>
                    <a:pt x="6508" y="523"/>
                  </a:cubicBezTo>
                  <a:cubicBezTo>
                    <a:pt x="6382" y="1046"/>
                    <a:pt x="6215" y="1591"/>
                    <a:pt x="5817" y="2009"/>
                  </a:cubicBezTo>
                  <a:cubicBezTo>
                    <a:pt x="5776" y="2093"/>
                    <a:pt x="5713" y="2176"/>
                    <a:pt x="5692" y="2239"/>
                  </a:cubicBezTo>
                  <a:cubicBezTo>
                    <a:pt x="5504" y="2762"/>
                    <a:pt x="5127" y="3118"/>
                    <a:pt x="4625" y="3348"/>
                  </a:cubicBezTo>
                  <a:cubicBezTo>
                    <a:pt x="4604" y="3369"/>
                    <a:pt x="4541" y="3369"/>
                    <a:pt x="4520" y="3390"/>
                  </a:cubicBezTo>
                  <a:cubicBezTo>
                    <a:pt x="3704" y="3787"/>
                    <a:pt x="3662" y="3808"/>
                    <a:pt x="2763" y="3767"/>
                  </a:cubicBezTo>
                  <a:cubicBezTo>
                    <a:pt x="2511" y="3746"/>
                    <a:pt x="2260" y="3683"/>
                    <a:pt x="2093" y="3495"/>
                  </a:cubicBezTo>
                  <a:cubicBezTo>
                    <a:pt x="1926" y="3348"/>
                    <a:pt x="1716" y="3243"/>
                    <a:pt x="1507" y="3160"/>
                  </a:cubicBezTo>
                  <a:cubicBezTo>
                    <a:pt x="754" y="2867"/>
                    <a:pt x="335" y="2344"/>
                    <a:pt x="126" y="1570"/>
                  </a:cubicBezTo>
                  <a:cubicBezTo>
                    <a:pt x="1" y="1067"/>
                    <a:pt x="22" y="586"/>
                    <a:pt x="42" y="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1907;p68"/>
            <p:cNvSpPr/>
            <p:nvPr/>
          </p:nvSpPr>
          <p:spPr>
            <a:xfrm flipH="1">
              <a:off x="1297900" y="3017775"/>
              <a:ext cx="173175" cy="158525"/>
            </a:xfrm>
            <a:custGeom>
              <a:avLst/>
              <a:gdLst/>
              <a:ahLst/>
              <a:cxnLst/>
              <a:rect l="l" t="t" r="r" b="b"/>
              <a:pathLst>
                <a:path w="6927" h="6341" extrusionOk="0">
                  <a:moveTo>
                    <a:pt x="6466" y="2616"/>
                  </a:moveTo>
                  <a:cubicBezTo>
                    <a:pt x="6299" y="1988"/>
                    <a:pt x="5839" y="1507"/>
                    <a:pt x="5274" y="1256"/>
                  </a:cubicBezTo>
                  <a:lnTo>
                    <a:pt x="5232" y="1214"/>
                  </a:lnTo>
                  <a:cubicBezTo>
                    <a:pt x="3851" y="1"/>
                    <a:pt x="984" y="1382"/>
                    <a:pt x="566" y="2993"/>
                  </a:cubicBezTo>
                  <a:cubicBezTo>
                    <a:pt x="1" y="5064"/>
                    <a:pt x="2700" y="6340"/>
                    <a:pt x="4416" y="5985"/>
                  </a:cubicBezTo>
                  <a:cubicBezTo>
                    <a:pt x="6111" y="5587"/>
                    <a:pt x="6927" y="4332"/>
                    <a:pt x="6466" y="261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5" name="Google Shape;1908;p68"/>
            <p:cNvSpPr/>
            <p:nvPr/>
          </p:nvSpPr>
          <p:spPr>
            <a:xfrm flipH="1">
              <a:off x="1778625" y="2949775"/>
              <a:ext cx="145425" cy="151725"/>
            </a:xfrm>
            <a:custGeom>
              <a:avLst/>
              <a:gdLst/>
              <a:ahLst/>
              <a:cxnLst/>
              <a:rect l="l" t="t" r="r" b="b"/>
              <a:pathLst>
                <a:path w="5817" h="6069" extrusionOk="0">
                  <a:moveTo>
                    <a:pt x="5398" y="1988"/>
                  </a:moveTo>
                  <a:cubicBezTo>
                    <a:pt x="5126" y="1319"/>
                    <a:pt x="4666" y="838"/>
                    <a:pt x="4080" y="628"/>
                  </a:cubicBezTo>
                  <a:cubicBezTo>
                    <a:pt x="3913" y="461"/>
                    <a:pt x="3704" y="335"/>
                    <a:pt x="3452" y="231"/>
                  </a:cubicBezTo>
                  <a:cubicBezTo>
                    <a:pt x="2846" y="1"/>
                    <a:pt x="1988" y="314"/>
                    <a:pt x="1465" y="628"/>
                  </a:cubicBezTo>
                  <a:cubicBezTo>
                    <a:pt x="900" y="963"/>
                    <a:pt x="502" y="1591"/>
                    <a:pt x="335" y="2239"/>
                  </a:cubicBezTo>
                  <a:cubicBezTo>
                    <a:pt x="0" y="3578"/>
                    <a:pt x="795" y="4918"/>
                    <a:pt x="1967" y="5545"/>
                  </a:cubicBezTo>
                  <a:cubicBezTo>
                    <a:pt x="2929" y="6068"/>
                    <a:pt x="4206" y="5985"/>
                    <a:pt x="4980" y="5148"/>
                  </a:cubicBezTo>
                  <a:cubicBezTo>
                    <a:pt x="5733" y="4311"/>
                    <a:pt x="5817" y="2993"/>
                    <a:pt x="5398" y="198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6" name="Google Shape;1909;p68"/>
            <p:cNvSpPr/>
            <p:nvPr/>
          </p:nvSpPr>
          <p:spPr>
            <a:xfrm flipH="1">
              <a:off x="1262850" y="3583750"/>
              <a:ext cx="446750" cy="77450"/>
            </a:xfrm>
            <a:custGeom>
              <a:avLst/>
              <a:gdLst/>
              <a:ahLst/>
              <a:cxnLst/>
              <a:rect l="l" t="t" r="r" b="b"/>
              <a:pathLst>
                <a:path w="17870" h="3098" extrusionOk="0">
                  <a:moveTo>
                    <a:pt x="16698" y="22"/>
                  </a:moveTo>
                  <a:lnTo>
                    <a:pt x="16614" y="22"/>
                  </a:lnTo>
                  <a:cubicBezTo>
                    <a:pt x="16489" y="22"/>
                    <a:pt x="16342" y="64"/>
                    <a:pt x="16258" y="106"/>
                  </a:cubicBezTo>
                  <a:cubicBezTo>
                    <a:pt x="15882" y="168"/>
                    <a:pt x="15463" y="106"/>
                    <a:pt x="15129" y="168"/>
                  </a:cubicBezTo>
                  <a:cubicBezTo>
                    <a:pt x="14522" y="231"/>
                    <a:pt x="13957" y="315"/>
                    <a:pt x="13350" y="294"/>
                  </a:cubicBezTo>
                  <a:cubicBezTo>
                    <a:pt x="12011" y="210"/>
                    <a:pt x="10651" y="608"/>
                    <a:pt x="9375" y="859"/>
                  </a:cubicBezTo>
                  <a:cubicBezTo>
                    <a:pt x="7826" y="1173"/>
                    <a:pt x="6278" y="1445"/>
                    <a:pt x="4709" y="1528"/>
                  </a:cubicBezTo>
                  <a:cubicBezTo>
                    <a:pt x="3390" y="1591"/>
                    <a:pt x="2198" y="1319"/>
                    <a:pt x="921" y="1173"/>
                  </a:cubicBezTo>
                  <a:cubicBezTo>
                    <a:pt x="126" y="1110"/>
                    <a:pt x="1" y="2365"/>
                    <a:pt x="733" y="2533"/>
                  </a:cubicBezTo>
                  <a:cubicBezTo>
                    <a:pt x="1947" y="2847"/>
                    <a:pt x="2972" y="3098"/>
                    <a:pt x="4248" y="3098"/>
                  </a:cubicBezTo>
                  <a:cubicBezTo>
                    <a:pt x="5943" y="3098"/>
                    <a:pt x="7638" y="2805"/>
                    <a:pt x="9312" y="2491"/>
                  </a:cubicBezTo>
                  <a:cubicBezTo>
                    <a:pt x="10776" y="2219"/>
                    <a:pt x="12241" y="1842"/>
                    <a:pt x="13727" y="1905"/>
                  </a:cubicBezTo>
                  <a:cubicBezTo>
                    <a:pt x="14333" y="1947"/>
                    <a:pt x="14919" y="1779"/>
                    <a:pt x="15484" y="1738"/>
                  </a:cubicBezTo>
                  <a:cubicBezTo>
                    <a:pt x="16091" y="1675"/>
                    <a:pt x="16530" y="1759"/>
                    <a:pt x="17116" y="1528"/>
                  </a:cubicBezTo>
                  <a:cubicBezTo>
                    <a:pt x="17870" y="1235"/>
                    <a:pt x="17451" y="1"/>
                    <a:pt x="16698" y="2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7" name="Google Shape;1910;p68"/>
            <p:cNvSpPr/>
            <p:nvPr/>
          </p:nvSpPr>
          <p:spPr>
            <a:xfrm flipH="1">
              <a:off x="1268075" y="3500600"/>
              <a:ext cx="446750" cy="74825"/>
            </a:xfrm>
            <a:custGeom>
              <a:avLst/>
              <a:gdLst/>
              <a:ahLst/>
              <a:cxnLst/>
              <a:rect l="l" t="t" r="r" b="b"/>
              <a:pathLst>
                <a:path w="17870" h="2993" extrusionOk="0">
                  <a:moveTo>
                    <a:pt x="16718" y="42"/>
                  </a:moveTo>
                  <a:lnTo>
                    <a:pt x="16635" y="42"/>
                  </a:lnTo>
                  <a:cubicBezTo>
                    <a:pt x="16405" y="42"/>
                    <a:pt x="16258" y="105"/>
                    <a:pt x="16112" y="251"/>
                  </a:cubicBezTo>
                  <a:cubicBezTo>
                    <a:pt x="15861" y="314"/>
                    <a:pt x="15547" y="314"/>
                    <a:pt x="15296" y="356"/>
                  </a:cubicBezTo>
                  <a:cubicBezTo>
                    <a:pt x="14542" y="419"/>
                    <a:pt x="13789" y="502"/>
                    <a:pt x="12994" y="607"/>
                  </a:cubicBezTo>
                  <a:cubicBezTo>
                    <a:pt x="11634" y="795"/>
                    <a:pt x="10232" y="712"/>
                    <a:pt x="8851" y="879"/>
                  </a:cubicBezTo>
                  <a:cubicBezTo>
                    <a:pt x="7387" y="1025"/>
                    <a:pt x="5880" y="1109"/>
                    <a:pt x="4415" y="1046"/>
                  </a:cubicBezTo>
                  <a:cubicBezTo>
                    <a:pt x="3160" y="1004"/>
                    <a:pt x="1674" y="586"/>
                    <a:pt x="440" y="984"/>
                  </a:cubicBezTo>
                  <a:cubicBezTo>
                    <a:pt x="1" y="1109"/>
                    <a:pt x="63" y="1653"/>
                    <a:pt x="440" y="1820"/>
                  </a:cubicBezTo>
                  <a:cubicBezTo>
                    <a:pt x="3327" y="2992"/>
                    <a:pt x="6780" y="2762"/>
                    <a:pt x="9814" y="2385"/>
                  </a:cubicBezTo>
                  <a:cubicBezTo>
                    <a:pt x="11320" y="2197"/>
                    <a:pt x="12848" y="2260"/>
                    <a:pt x="14354" y="2092"/>
                  </a:cubicBezTo>
                  <a:cubicBezTo>
                    <a:pt x="15296" y="1988"/>
                    <a:pt x="16509" y="2113"/>
                    <a:pt x="17283" y="1465"/>
                  </a:cubicBezTo>
                  <a:cubicBezTo>
                    <a:pt x="17869" y="1004"/>
                    <a:pt x="17430" y="0"/>
                    <a:pt x="16718" y="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8" name="Google Shape;1911;p68"/>
            <p:cNvSpPr/>
            <p:nvPr/>
          </p:nvSpPr>
          <p:spPr>
            <a:xfrm flipH="1">
              <a:off x="905575" y="2441325"/>
              <a:ext cx="1489275" cy="1677050"/>
            </a:xfrm>
            <a:custGeom>
              <a:avLst/>
              <a:gdLst/>
              <a:ahLst/>
              <a:cxnLst/>
              <a:rect l="l" t="t" r="r" b="b"/>
              <a:pathLst>
                <a:path w="59571" h="67082" extrusionOk="0">
                  <a:moveTo>
                    <a:pt x="44087" y="56662"/>
                  </a:moveTo>
                  <a:cubicBezTo>
                    <a:pt x="44108" y="56808"/>
                    <a:pt x="44129" y="56997"/>
                    <a:pt x="44150" y="57164"/>
                  </a:cubicBezTo>
                  <a:cubicBezTo>
                    <a:pt x="44191" y="57290"/>
                    <a:pt x="44212" y="57415"/>
                    <a:pt x="44296" y="57520"/>
                  </a:cubicBezTo>
                  <a:cubicBezTo>
                    <a:pt x="44463" y="57792"/>
                    <a:pt x="44547" y="58064"/>
                    <a:pt x="44610" y="58357"/>
                  </a:cubicBezTo>
                  <a:cubicBezTo>
                    <a:pt x="44840" y="59508"/>
                    <a:pt x="45049" y="60658"/>
                    <a:pt x="45280" y="61809"/>
                  </a:cubicBezTo>
                  <a:cubicBezTo>
                    <a:pt x="45342" y="62123"/>
                    <a:pt x="45447" y="62437"/>
                    <a:pt x="45489" y="62751"/>
                  </a:cubicBezTo>
                  <a:cubicBezTo>
                    <a:pt x="45572" y="63169"/>
                    <a:pt x="45719" y="63588"/>
                    <a:pt x="45761" y="64027"/>
                  </a:cubicBezTo>
                  <a:cubicBezTo>
                    <a:pt x="45761" y="64215"/>
                    <a:pt x="45865" y="64404"/>
                    <a:pt x="45907" y="64613"/>
                  </a:cubicBezTo>
                  <a:cubicBezTo>
                    <a:pt x="46179" y="64508"/>
                    <a:pt x="46430" y="64404"/>
                    <a:pt x="46660" y="64299"/>
                  </a:cubicBezTo>
                  <a:cubicBezTo>
                    <a:pt x="46849" y="64194"/>
                    <a:pt x="47037" y="64111"/>
                    <a:pt x="47267" y="64111"/>
                  </a:cubicBezTo>
                  <a:lnTo>
                    <a:pt x="47372" y="64111"/>
                  </a:lnTo>
                  <a:cubicBezTo>
                    <a:pt x="48334" y="63797"/>
                    <a:pt x="49339" y="63922"/>
                    <a:pt x="50301" y="63922"/>
                  </a:cubicBezTo>
                  <a:cubicBezTo>
                    <a:pt x="50824" y="63922"/>
                    <a:pt x="51306" y="64132"/>
                    <a:pt x="51682" y="64487"/>
                  </a:cubicBezTo>
                  <a:cubicBezTo>
                    <a:pt x="52059" y="64822"/>
                    <a:pt x="52142" y="65345"/>
                    <a:pt x="51891" y="65764"/>
                  </a:cubicBezTo>
                  <a:cubicBezTo>
                    <a:pt x="51661" y="66224"/>
                    <a:pt x="51306" y="66538"/>
                    <a:pt x="50824" y="66726"/>
                  </a:cubicBezTo>
                  <a:cubicBezTo>
                    <a:pt x="50259" y="66935"/>
                    <a:pt x="49673" y="67082"/>
                    <a:pt x="49046" y="67082"/>
                  </a:cubicBezTo>
                  <a:cubicBezTo>
                    <a:pt x="48376" y="67082"/>
                    <a:pt x="47707" y="67040"/>
                    <a:pt x="47058" y="66935"/>
                  </a:cubicBezTo>
                  <a:cubicBezTo>
                    <a:pt x="46932" y="66915"/>
                    <a:pt x="46807" y="66915"/>
                    <a:pt x="46660" y="66831"/>
                  </a:cubicBezTo>
                  <a:cubicBezTo>
                    <a:pt x="46326" y="66622"/>
                    <a:pt x="45991" y="66433"/>
                    <a:pt x="45656" y="66203"/>
                  </a:cubicBezTo>
                  <a:cubicBezTo>
                    <a:pt x="45300" y="65931"/>
                    <a:pt x="45070" y="65596"/>
                    <a:pt x="44966" y="65178"/>
                  </a:cubicBezTo>
                  <a:cubicBezTo>
                    <a:pt x="44861" y="64801"/>
                    <a:pt x="44735" y="64425"/>
                    <a:pt x="44882" y="64027"/>
                  </a:cubicBezTo>
                  <a:cubicBezTo>
                    <a:pt x="44945" y="63922"/>
                    <a:pt x="44882" y="63776"/>
                    <a:pt x="44861" y="63650"/>
                  </a:cubicBezTo>
                  <a:cubicBezTo>
                    <a:pt x="44422" y="62039"/>
                    <a:pt x="44233" y="60407"/>
                    <a:pt x="43899" y="58775"/>
                  </a:cubicBezTo>
                  <a:cubicBezTo>
                    <a:pt x="43815" y="58420"/>
                    <a:pt x="43752" y="58043"/>
                    <a:pt x="43522" y="57708"/>
                  </a:cubicBezTo>
                  <a:cubicBezTo>
                    <a:pt x="43459" y="57604"/>
                    <a:pt x="43459" y="57478"/>
                    <a:pt x="43417" y="57332"/>
                  </a:cubicBezTo>
                  <a:cubicBezTo>
                    <a:pt x="43375" y="57122"/>
                    <a:pt x="43355" y="56955"/>
                    <a:pt x="43313" y="56746"/>
                  </a:cubicBezTo>
                  <a:cubicBezTo>
                    <a:pt x="43041" y="56599"/>
                    <a:pt x="42790" y="56683"/>
                    <a:pt x="42559" y="56704"/>
                  </a:cubicBezTo>
                  <a:cubicBezTo>
                    <a:pt x="42308" y="56746"/>
                    <a:pt x="42036" y="56787"/>
                    <a:pt x="41785" y="56787"/>
                  </a:cubicBezTo>
                  <a:cubicBezTo>
                    <a:pt x="40906" y="56787"/>
                    <a:pt x="40028" y="56767"/>
                    <a:pt x="39170" y="56787"/>
                  </a:cubicBezTo>
                  <a:cubicBezTo>
                    <a:pt x="38668" y="56808"/>
                    <a:pt x="38354" y="56599"/>
                    <a:pt x="38186" y="56160"/>
                  </a:cubicBezTo>
                  <a:cubicBezTo>
                    <a:pt x="38061" y="55699"/>
                    <a:pt x="37747" y="55302"/>
                    <a:pt x="37705" y="54779"/>
                  </a:cubicBezTo>
                  <a:cubicBezTo>
                    <a:pt x="37663" y="54423"/>
                    <a:pt x="37412" y="54151"/>
                    <a:pt x="37203" y="53879"/>
                  </a:cubicBezTo>
                  <a:cubicBezTo>
                    <a:pt x="37098" y="53754"/>
                    <a:pt x="36973" y="53712"/>
                    <a:pt x="36805" y="53712"/>
                  </a:cubicBezTo>
                  <a:lnTo>
                    <a:pt x="35634" y="53712"/>
                  </a:lnTo>
                  <a:cubicBezTo>
                    <a:pt x="35090" y="54235"/>
                    <a:pt x="35027" y="54883"/>
                    <a:pt x="34797" y="55490"/>
                  </a:cubicBezTo>
                  <a:cubicBezTo>
                    <a:pt x="34734" y="55637"/>
                    <a:pt x="34692" y="55825"/>
                    <a:pt x="34608" y="55951"/>
                  </a:cubicBezTo>
                  <a:cubicBezTo>
                    <a:pt x="34525" y="56118"/>
                    <a:pt x="34462" y="56285"/>
                    <a:pt x="34420" y="56474"/>
                  </a:cubicBezTo>
                  <a:cubicBezTo>
                    <a:pt x="34378" y="56913"/>
                    <a:pt x="33981" y="57269"/>
                    <a:pt x="33541" y="57290"/>
                  </a:cubicBezTo>
                  <a:cubicBezTo>
                    <a:pt x="33228" y="57311"/>
                    <a:pt x="32935" y="57290"/>
                    <a:pt x="32642" y="57164"/>
                  </a:cubicBezTo>
                  <a:cubicBezTo>
                    <a:pt x="32495" y="57080"/>
                    <a:pt x="32328" y="57018"/>
                    <a:pt x="32160" y="56997"/>
                  </a:cubicBezTo>
                  <a:cubicBezTo>
                    <a:pt x="31700" y="56913"/>
                    <a:pt x="31261" y="56892"/>
                    <a:pt x="30821" y="56704"/>
                  </a:cubicBezTo>
                  <a:cubicBezTo>
                    <a:pt x="30759" y="56683"/>
                    <a:pt x="30717" y="56704"/>
                    <a:pt x="30633" y="56746"/>
                  </a:cubicBezTo>
                  <a:cubicBezTo>
                    <a:pt x="30445" y="57269"/>
                    <a:pt x="30424" y="57813"/>
                    <a:pt x="30319" y="58357"/>
                  </a:cubicBezTo>
                  <a:cubicBezTo>
                    <a:pt x="30089" y="59675"/>
                    <a:pt x="30005" y="60993"/>
                    <a:pt x="29859" y="62311"/>
                  </a:cubicBezTo>
                  <a:cubicBezTo>
                    <a:pt x="29817" y="62458"/>
                    <a:pt x="29796" y="62604"/>
                    <a:pt x="29775" y="62751"/>
                  </a:cubicBezTo>
                  <a:cubicBezTo>
                    <a:pt x="29712" y="63023"/>
                    <a:pt x="29691" y="63274"/>
                    <a:pt x="29775" y="63546"/>
                  </a:cubicBezTo>
                  <a:cubicBezTo>
                    <a:pt x="29817" y="63671"/>
                    <a:pt x="29817" y="63860"/>
                    <a:pt x="29754" y="63985"/>
                  </a:cubicBezTo>
                  <a:cubicBezTo>
                    <a:pt x="29440" y="64697"/>
                    <a:pt x="29064" y="65345"/>
                    <a:pt x="28290" y="65659"/>
                  </a:cubicBezTo>
                  <a:cubicBezTo>
                    <a:pt x="28038" y="65764"/>
                    <a:pt x="27829" y="65847"/>
                    <a:pt x="27578" y="65847"/>
                  </a:cubicBezTo>
                  <a:lnTo>
                    <a:pt x="24147" y="65847"/>
                  </a:lnTo>
                  <a:cubicBezTo>
                    <a:pt x="23644" y="65847"/>
                    <a:pt x="23184" y="65638"/>
                    <a:pt x="22745" y="65450"/>
                  </a:cubicBezTo>
                  <a:cubicBezTo>
                    <a:pt x="22598" y="65387"/>
                    <a:pt x="22536" y="65241"/>
                    <a:pt x="22452" y="65115"/>
                  </a:cubicBezTo>
                  <a:cubicBezTo>
                    <a:pt x="22284" y="64759"/>
                    <a:pt x="22243" y="64404"/>
                    <a:pt x="22326" y="64069"/>
                  </a:cubicBezTo>
                  <a:cubicBezTo>
                    <a:pt x="22347" y="63922"/>
                    <a:pt x="22431" y="63776"/>
                    <a:pt x="22536" y="63671"/>
                  </a:cubicBezTo>
                  <a:cubicBezTo>
                    <a:pt x="22745" y="63441"/>
                    <a:pt x="22975" y="63190"/>
                    <a:pt x="23205" y="62981"/>
                  </a:cubicBezTo>
                  <a:cubicBezTo>
                    <a:pt x="23289" y="62939"/>
                    <a:pt x="23331" y="62855"/>
                    <a:pt x="23435" y="62834"/>
                  </a:cubicBezTo>
                  <a:cubicBezTo>
                    <a:pt x="24063" y="62541"/>
                    <a:pt x="24691" y="62269"/>
                    <a:pt x="25402" y="62311"/>
                  </a:cubicBezTo>
                  <a:cubicBezTo>
                    <a:pt x="25737" y="62332"/>
                    <a:pt x="26093" y="62311"/>
                    <a:pt x="26427" y="62332"/>
                  </a:cubicBezTo>
                  <a:cubicBezTo>
                    <a:pt x="26616" y="62332"/>
                    <a:pt x="26783" y="62374"/>
                    <a:pt x="26971" y="62416"/>
                  </a:cubicBezTo>
                  <a:cubicBezTo>
                    <a:pt x="27034" y="62416"/>
                    <a:pt x="27076" y="62458"/>
                    <a:pt x="27139" y="62458"/>
                  </a:cubicBezTo>
                  <a:cubicBezTo>
                    <a:pt x="27704" y="62416"/>
                    <a:pt x="28185" y="62730"/>
                    <a:pt x="28666" y="62981"/>
                  </a:cubicBezTo>
                  <a:cubicBezTo>
                    <a:pt x="28708" y="63023"/>
                    <a:pt x="28750" y="63023"/>
                    <a:pt x="28771" y="63023"/>
                  </a:cubicBezTo>
                  <a:cubicBezTo>
                    <a:pt x="28917" y="62876"/>
                    <a:pt x="28917" y="62709"/>
                    <a:pt x="28938" y="62541"/>
                  </a:cubicBezTo>
                  <a:cubicBezTo>
                    <a:pt x="29043" y="61705"/>
                    <a:pt x="29147" y="60847"/>
                    <a:pt x="29252" y="60010"/>
                  </a:cubicBezTo>
                  <a:cubicBezTo>
                    <a:pt x="29294" y="59612"/>
                    <a:pt x="29378" y="59215"/>
                    <a:pt x="29440" y="58838"/>
                  </a:cubicBezTo>
                  <a:cubicBezTo>
                    <a:pt x="29482" y="58545"/>
                    <a:pt x="29545" y="58273"/>
                    <a:pt x="29587" y="58001"/>
                  </a:cubicBezTo>
                  <a:cubicBezTo>
                    <a:pt x="29650" y="57604"/>
                    <a:pt x="29712" y="57227"/>
                    <a:pt x="29859" y="56892"/>
                  </a:cubicBezTo>
                  <a:cubicBezTo>
                    <a:pt x="29880" y="56808"/>
                    <a:pt x="29880" y="56746"/>
                    <a:pt x="29901" y="56683"/>
                  </a:cubicBezTo>
                  <a:cubicBezTo>
                    <a:pt x="29817" y="56495"/>
                    <a:pt x="29670" y="56474"/>
                    <a:pt x="29503" y="56474"/>
                  </a:cubicBezTo>
                  <a:cubicBezTo>
                    <a:pt x="29231" y="56495"/>
                    <a:pt x="28959" y="56390"/>
                    <a:pt x="28708" y="56285"/>
                  </a:cubicBezTo>
                  <a:cubicBezTo>
                    <a:pt x="28520" y="56223"/>
                    <a:pt x="28310" y="56181"/>
                    <a:pt x="28101" y="56139"/>
                  </a:cubicBezTo>
                  <a:cubicBezTo>
                    <a:pt x="27829" y="56055"/>
                    <a:pt x="27578" y="55992"/>
                    <a:pt x="27348" y="55909"/>
                  </a:cubicBezTo>
                  <a:cubicBezTo>
                    <a:pt x="27139" y="55825"/>
                    <a:pt x="26971" y="55658"/>
                    <a:pt x="26950" y="55448"/>
                  </a:cubicBezTo>
                  <a:cubicBezTo>
                    <a:pt x="26867" y="55093"/>
                    <a:pt x="26846" y="54695"/>
                    <a:pt x="27055" y="54360"/>
                  </a:cubicBezTo>
                  <a:cubicBezTo>
                    <a:pt x="27369" y="53774"/>
                    <a:pt x="27725" y="52519"/>
                    <a:pt x="27787" y="51870"/>
                  </a:cubicBezTo>
                  <a:cubicBezTo>
                    <a:pt x="27808" y="51682"/>
                    <a:pt x="27871" y="51515"/>
                    <a:pt x="27913" y="51326"/>
                  </a:cubicBezTo>
                  <a:cubicBezTo>
                    <a:pt x="27976" y="51159"/>
                    <a:pt x="28080" y="51013"/>
                    <a:pt x="27976" y="50803"/>
                  </a:cubicBezTo>
                  <a:cubicBezTo>
                    <a:pt x="27662" y="50761"/>
                    <a:pt x="27369" y="50573"/>
                    <a:pt x="26992" y="50636"/>
                  </a:cubicBezTo>
                  <a:cubicBezTo>
                    <a:pt x="26783" y="50699"/>
                    <a:pt x="26574" y="50510"/>
                    <a:pt x="26553" y="50280"/>
                  </a:cubicBezTo>
                  <a:cubicBezTo>
                    <a:pt x="26532" y="49966"/>
                    <a:pt x="26511" y="49632"/>
                    <a:pt x="26574" y="49318"/>
                  </a:cubicBezTo>
                  <a:cubicBezTo>
                    <a:pt x="26762" y="48627"/>
                    <a:pt x="26888" y="47958"/>
                    <a:pt x="26867" y="47246"/>
                  </a:cubicBezTo>
                  <a:cubicBezTo>
                    <a:pt x="26867" y="47079"/>
                    <a:pt x="26846" y="46870"/>
                    <a:pt x="26929" y="46744"/>
                  </a:cubicBezTo>
                  <a:cubicBezTo>
                    <a:pt x="27076" y="46430"/>
                    <a:pt x="27055" y="46116"/>
                    <a:pt x="27055" y="45803"/>
                  </a:cubicBezTo>
                  <a:cubicBezTo>
                    <a:pt x="27055" y="45468"/>
                    <a:pt x="27076" y="45133"/>
                    <a:pt x="27160" y="44777"/>
                  </a:cubicBezTo>
                  <a:cubicBezTo>
                    <a:pt x="27202" y="44526"/>
                    <a:pt x="27202" y="44254"/>
                    <a:pt x="27202" y="44003"/>
                  </a:cubicBezTo>
                  <a:cubicBezTo>
                    <a:pt x="27202" y="43731"/>
                    <a:pt x="27243" y="43480"/>
                    <a:pt x="27348" y="43208"/>
                  </a:cubicBezTo>
                  <a:cubicBezTo>
                    <a:pt x="27474" y="42873"/>
                    <a:pt x="27557" y="42539"/>
                    <a:pt x="27557" y="42162"/>
                  </a:cubicBezTo>
                  <a:lnTo>
                    <a:pt x="27557" y="41890"/>
                  </a:lnTo>
                  <a:cubicBezTo>
                    <a:pt x="27599" y="41471"/>
                    <a:pt x="27704" y="41011"/>
                    <a:pt x="27704" y="40593"/>
                  </a:cubicBezTo>
                  <a:cubicBezTo>
                    <a:pt x="27704" y="40174"/>
                    <a:pt x="27766" y="39798"/>
                    <a:pt x="27829" y="39379"/>
                  </a:cubicBezTo>
                  <a:cubicBezTo>
                    <a:pt x="27997" y="38500"/>
                    <a:pt x="28080" y="37642"/>
                    <a:pt x="28310" y="36805"/>
                  </a:cubicBezTo>
                  <a:cubicBezTo>
                    <a:pt x="28499" y="36136"/>
                    <a:pt x="28394" y="35445"/>
                    <a:pt x="28541" y="34776"/>
                  </a:cubicBezTo>
                  <a:cubicBezTo>
                    <a:pt x="28603" y="34588"/>
                    <a:pt x="28499" y="34378"/>
                    <a:pt x="28457" y="34148"/>
                  </a:cubicBezTo>
                  <a:cubicBezTo>
                    <a:pt x="28352" y="34148"/>
                    <a:pt x="28248" y="34148"/>
                    <a:pt x="28143" y="34169"/>
                  </a:cubicBezTo>
                  <a:cubicBezTo>
                    <a:pt x="28080" y="34190"/>
                    <a:pt x="27976" y="34274"/>
                    <a:pt x="27892" y="34274"/>
                  </a:cubicBezTo>
                  <a:cubicBezTo>
                    <a:pt x="27243" y="34253"/>
                    <a:pt x="26637" y="34504"/>
                    <a:pt x="25988" y="34504"/>
                  </a:cubicBezTo>
                  <a:cubicBezTo>
                    <a:pt x="25737" y="34504"/>
                    <a:pt x="25528" y="34504"/>
                    <a:pt x="25297" y="34588"/>
                  </a:cubicBezTo>
                  <a:cubicBezTo>
                    <a:pt x="25109" y="34671"/>
                    <a:pt x="24942" y="34671"/>
                    <a:pt x="24753" y="34671"/>
                  </a:cubicBezTo>
                  <a:lnTo>
                    <a:pt x="23435" y="34671"/>
                  </a:lnTo>
                  <a:cubicBezTo>
                    <a:pt x="23080" y="34671"/>
                    <a:pt x="22703" y="34671"/>
                    <a:pt x="22368" y="34525"/>
                  </a:cubicBezTo>
                  <a:cubicBezTo>
                    <a:pt x="22264" y="34483"/>
                    <a:pt x="22138" y="34483"/>
                    <a:pt x="22033" y="34504"/>
                  </a:cubicBezTo>
                  <a:cubicBezTo>
                    <a:pt x="21594" y="34525"/>
                    <a:pt x="21176" y="34399"/>
                    <a:pt x="20778" y="34190"/>
                  </a:cubicBezTo>
                  <a:cubicBezTo>
                    <a:pt x="20464" y="34044"/>
                    <a:pt x="20150" y="33897"/>
                    <a:pt x="19815" y="33855"/>
                  </a:cubicBezTo>
                  <a:cubicBezTo>
                    <a:pt x="19523" y="33792"/>
                    <a:pt x="19251" y="33688"/>
                    <a:pt x="19041" y="33520"/>
                  </a:cubicBezTo>
                  <a:cubicBezTo>
                    <a:pt x="18895" y="33374"/>
                    <a:pt x="18769" y="33269"/>
                    <a:pt x="18581" y="33165"/>
                  </a:cubicBezTo>
                  <a:cubicBezTo>
                    <a:pt x="17451" y="32516"/>
                    <a:pt x="16530" y="31575"/>
                    <a:pt x="15652" y="30654"/>
                  </a:cubicBezTo>
                  <a:cubicBezTo>
                    <a:pt x="15463" y="30487"/>
                    <a:pt x="15317" y="30298"/>
                    <a:pt x="15150" y="30110"/>
                  </a:cubicBezTo>
                  <a:cubicBezTo>
                    <a:pt x="14605" y="29524"/>
                    <a:pt x="14124" y="28938"/>
                    <a:pt x="13810" y="28227"/>
                  </a:cubicBezTo>
                  <a:cubicBezTo>
                    <a:pt x="13580" y="27704"/>
                    <a:pt x="13245" y="27264"/>
                    <a:pt x="12953" y="26762"/>
                  </a:cubicBezTo>
                  <a:cubicBezTo>
                    <a:pt x="12869" y="26657"/>
                    <a:pt x="12827" y="26532"/>
                    <a:pt x="12806" y="26385"/>
                  </a:cubicBezTo>
                  <a:cubicBezTo>
                    <a:pt x="12722" y="26051"/>
                    <a:pt x="12555" y="25821"/>
                    <a:pt x="12220" y="25695"/>
                  </a:cubicBezTo>
                  <a:cubicBezTo>
                    <a:pt x="12137" y="25653"/>
                    <a:pt x="12095" y="25611"/>
                    <a:pt x="12032" y="25549"/>
                  </a:cubicBezTo>
                  <a:cubicBezTo>
                    <a:pt x="11404" y="25297"/>
                    <a:pt x="11028" y="24795"/>
                    <a:pt x="10756" y="24168"/>
                  </a:cubicBezTo>
                  <a:cubicBezTo>
                    <a:pt x="10714" y="24021"/>
                    <a:pt x="10630" y="23854"/>
                    <a:pt x="10525" y="23728"/>
                  </a:cubicBezTo>
                  <a:cubicBezTo>
                    <a:pt x="10253" y="23372"/>
                    <a:pt x="10128" y="22975"/>
                    <a:pt x="10002" y="22556"/>
                  </a:cubicBezTo>
                  <a:cubicBezTo>
                    <a:pt x="9919" y="22284"/>
                    <a:pt x="9877" y="22033"/>
                    <a:pt x="9898" y="21761"/>
                  </a:cubicBezTo>
                  <a:lnTo>
                    <a:pt x="9898" y="21343"/>
                  </a:lnTo>
                  <a:cubicBezTo>
                    <a:pt x="9814" y="21301"/>
                    <a:pt x="9730" y="21217"/>
                    <a:pt x="9668" y="21134"/>
                  </a:cubicBezTo>
                  <a:cubicBezTo>
                    <a:pt x="8935" y="20569"/>
                    <a:pt x="8224" y="19983"/>
                    <a:pt x="7596" y="19334"/>
                  </a:cubicBezTo>
                  <a:cubicBezTo>
                    <a:pt x="7178" y="18916"/>
                    <a:pt x="6738" y="18518"/>
                    <a:pt x="6320" y="18121"/>
                  </a:cubicBezTo>
                  <a:lnTo>
                    <a:pt x="6236" y="18058"/>
                  </a:lnTo>
                  <a:cubicBezTo>
                    <a:pt x="5315" y="17577"/>
                    <a:pt x="4667" y="16802"/>
                    <a:pt x="3955" y="16091"/>
                  </a:cubicBezTo>
                  <a:cubicBezTo>
                    <a:pt x="3516" y="15610"/>
                    <a:pt x="3014" y="15233"/>
                    <a:pt x="2491" y="14857"/>
                  </a:cubicBezTo>
                  <a:cubicBezTo>
                    <a:pt x="2281" y="14731"/>
                    <a:pt x="2135" y="14543"/>
                    <a:pt x="1947" y="14396"/>
                  </a:cubicBezTo>
                  <a:cubicBezTo>
                    <a:pt x="1528" y="14041"/>
                    <a:pt x="1131" y="13664"/>
                    <a:pt x="670" y="13371"/>
                  </a:cubicBezTo>
                  <a:cubicBezTo>
                    <a:pt x="315" y="13162"/>
                    <a:pt x="210" y="12827"/>
                    <a:pt x="64" y="12513"/>
                  </a:cubicBezTo>
                  <a:cubicBezTo>
                    <a:pt x="1" y="12409"/>
                    <a:pt x="147" y="12220"/>
                    <a:pt x="273" y="12220"/>
                  </a:cubicBezTo>
                  <a:cubicBezTo>
                    <a:pt x="419" y="12199"/>
                    <a:pt x="566" y="12199"/>
                    <a:pt x="712" y="12199"/>
                  </a:cubicBezTo>
                  <a:cubicBezTo>
                    <a:pt x="1298" y="12199"/>
                    <a:pt x="1884" y="12095"/>
                    <a:pt x="2470" y="12032"/>
                  </a:cubicBezTo>
                  <a:cubicBezTo>
                    <a:pt x="3642" y="11927"/>
                    <a:pt x="4771" y="11592"/>
                    <a:pt x="5922" y="11383"/>
                  </a:cubicBezTo>
                  <a:cubicBezTo>
                    <a:pt x="6341" y="11300"/>
                    <a:pt x="6738" y="11174"/>
                    <a:pt x="7115" y="11048"/>
                  </a:cubicBezTo>
                  <a:cubicBezTo>
                    <a:pt x="7826" y="10776"/>
                    <a:pt x="8538" y="10630"/>
                    <a:pt x="9270" y="10525"/>
                  </a:cubicBezTo>
                  <a:cubicBezTo>
                    <a:pt x="10567" y="10316"/>
                    <a:pt x="11885" y="10107"/>
                    <a:pt x="13183" y="9835"/>
                  </a:cubicBezTo>
                  <a:cubicBezTo>
                    <a:pt x="14187" y="9626"/>
                    <a:pt x="15212" y="9437"/>
                    <a:pt x="16217" y="9437"/>
                  </a:cubicBezTo>
                  <a:cubicBezTo>
                    <a:pt x="16698" y="9437"/>
                    <a:pt x="17158" y="9333"/>
                    <a:pt x="17618" y="9207"/>
                  </a:cubicBezTo>
                  <a:cubicBezTo>
                    <a:pt x="17849" y="9165"/>
                    <a:pt x="18058" y="9186"/>
                    <a:pt x="18267" y="9291"/>
                  </a:cubicBezTo>
                  <a:cubicBezTo>
                    <a:pt x="18581" y="9479"/>
                    <a:pt x="18623" y="9730"/>
                    <a:pt x="18393" y="10002"/>
                  </a:cubicBezTo>
                  <a:cubicBezTo>
                    <a:pt x="18183" y="10212"/>
                    <a:pt x="18079" y="10463"/>
                    <a:pt x="17953" y="10735"/>
                  </a:cubicBezTo>
                  <a:cubicBezTo>
                    <a:pt x="17577" y="11592"/>
                    <a:pt x="17200" y="12471"/>
                    <a:pt x="16823" y="13350"/>
                  </a:cubicBezTo>
                  <a:cubicBezTo>
                    <a:pt x="16782" y="13497"/>
                    <a:pt x="16698" y="13664"/>
                    <a:pt x="16635" y="13810"/>
                  </a:cubicBezTo>
                  <a:cubicBezTo>
                    <a:pt x="16823" y="13936"/>
                    <a:pt x="17033" y="13894"/>
                    <a:pt x="17221" y="13915"/>
                  </a:cubicBezTo>
                  <a:cubicBezTo>
                    <a:pt x="18183" y="13936"/>
                    <a:pt x="18832" y="14438"/>
                    <a:pt x="19230" y="15338"/>
                  </a:cubicBezTo>
                  <a:cubicBezTo>
                    <a:pt x="19251" y="15380"/>
                    <a:pt x="19292" y="15401"/>
                    <a:pt x="19334" y="15505"/>
                  </a:cubicBezTo>
                  <a:cubicBezTo>
                    <a:pt x="19439" y="15338"/>
                    <a:pt x="19523" y="15191"/>
                    <a:pt x="19606" y="15045"/>
                  </a:cubicBezTo>
                  <a:cubicBezTo>
                    <a:pt x="19920" y="14187"/>
                    <a:pt x="20506" y="13517"/>
                    <a:pt x="21176" y="12932"/>
                  </a:cubicBezTo>
                  <a:cubicBezTo>
                    <a:pt x="21238" y="12848"/>
                    <a:pt x="21343" y="12764"/>
                    <a:pt x="21427" y="12681"/>
                  </a:cubicBezTo>
                  <a:cubicBezTo>
                    <a:pt x="21929" y="12220"/>
                    <a:pt x="22452" y="11781"/>
                    <a:pt x="23100" y="11572"/>
                  </a:cubicBezTo>
                  <a:cubicBezTo>
                    <a:pt x="23184" y="11530"/>
                    <a:pt x="23226" y="11488"/>
                    <a:pt x="23289" y="11467"/>
                  </a:cubicBezTo>
                  <a:cubicBezTo>
                    <a:pt x="23226" y="11320"/>
                    <a:pt x="23121" y="11383"/>
                    <a:pt x="23059" y="11362"/>
                  </a:cubicBezTo>
                  <a:cubicBezTo>
                    <a:pt x="22954" y="11320"/>
                    <a:pt x="22849" y="11300"/>
                    <a:pt x="22703" y="11279"/>
                  </a:cubicBezTo>
                  <a:cubicBezTo>
                    <a:pt x="22640" y="11258"/>
                    <a:pt x="22536" y="11216"/>
                    <a:pt x="22452" y="11195"/>
                  </a:cubicBezTo>
                  <a:cubicBezTo>
                    <a:pt x="22368" y="11174"/>
                    <a:pt x="22264" y="11153"/>
                    <a:pt x="22180" y="11111"/>
                  </a:cubicBezTo>
                  <a:cubicBezTo>
                    <a:pt x="21929" y="11048"/>
                    <a:pt x="21720" y="10881"/>
                    <a:pt x="21510" y="10693"/>
                  </a:cubicBezTo>
                  <a:cubicBezTo>
                    <a:pt x="21029" y="10253"/>
                    <a:pt x="20652" y="9751"/>
                    <a:pt x="20276" y="9207"/>
                  </a:cubicBezTo>
                  <a:cubicBezTo>
                    <a:pt x="20129" y="8977"/>
                    <a:pt x="20046" y="8747"/>
                    <a:pt x="20046" y="8454"/>
                  </a:cubicBezTo>
                  <a:lnTo>
                    <a:pt x="20046" y="7763"/>
                  </a:lnTo>
                  <a:cubicBezTo>
                    <a:pt x="20046" y="7596"/>
                    <a:pt x="20129" y="7429"/>
                    <a:pt x="20297" y="7387"/>
                  </a:cubicBezTo>
                  <a:cubicBezTo>
                    <a:pt x="20611" y="7282"/>
                    <a:pt x="20903" y="7136"/>
                    <a:pt x="21238" y="7136"/>
                  </a:cubicBezTo>
                  <a:cubicBezTo>
                    <a:pt x="22243" y="7178"/>
                    <a:pt x="23205" y="7178"/>
                    <a:pt x="24209" y="7178"/>
                  </a:cubicBezTo>
                  <a:cubicBezTo>
                    <a:pt x="24314" y="7178"/>
                    <a:pt x="24440" y="7178"/>
                    <a:pt x="24544" y="7199"/>
                  </a:cubicBezTo>
                  <a:cubicBezTo>
                    <a:pt x="25088" y="7282"/>
                    <a:pt x="25611" y="7387"/>
                    <a:pt x="26155" y="7450"/>
                  </a:cubicBezTo>
                  <a:cubicBezTo>
                    <a:pt x="26155" y="7115"/>
                    <a:pt x="26134" y="7010"/>
                    <a:pt x="26030" y="6864"/>
                  </a:cubicBezTo>
                  <a:lnTo>
                    <a:pt x="25883" y="6696"/>
                  </a:lnTo>
                  <a:cubicBezTo>
                    <a:pt x="25507" y="6403"/>
                    <a:pt x="25318" y="5985"/>
                    <a:pt x="25088" y="5608"/>
                  </a:cubicBezTo>
                  <a:cubicBezTo>
                    <a:pt x="24544" y="4625"/>
                    <a:pt x="24586" y="3642"/>
                    <a:pt x="24837" y="2616"/>
                  </a:cubicBezTo>
                  <a:cubicBezTo>
                    <a:pt x="24858" y="2491"/>
                    <a:pt x="24942" y="2365"/>
                    <a:pt x="25005" y="2281"/>
                  </a:cubicBezTo>
                  <a:cubicBezTo>
                    <a:pt x="25674" y="1675"/>
                    <a:pt x="26365" y="1319"/>
                    <a:pt x="27285" y="1591"/>
                  </a:cubicBezTo>
                  <a:cubicBezTo>
                    <a:pt x="27578" y="1675"/>
                    <a:pt x="27871" y="1779"/>
                    <a:pt x="28143" y="1905"/>
                  </a:cubicBezTo>
                  <a:cubicBezTo>
                    <a:pt x="28666" y="2156"/>
                    <a:pt x="29168" y="2407"/>
                    <a:pt x="29691" y="2679"/>
                  </a:cubicBezTo>
                  <a:cubicBezTo>
                    <a:pt x="29775" y="2721"/>
                    <a:pt x="29859" y="2742"/>
                    <a:pt x="29963" y="2784"/>
                  </a:cubicBezTo>
                  <a:cubicBezTo>
                    <a:pt x="30089" y="2637"/>
                    <a:pt x="30005" y="2512"/>
                    <a:pt x="30005" y="2386"/>
                  </a:cubicBezTo>
                  <a:lnTo>
                    <a:pt x="30005" y="1989"/>
                  </a:lnTo>
                  <a:cubicBezTo>
                    <a:pt x="29963" y="1340"/>
                    <a:pt x="30340" y="901"/>
                    <a:pt x="30800" y="503"/>
                  </a:cubicBezTo>
                  <a:cubicBezTo>
                    <a:pt x="31051" y="273"/>
                    <a:pt x="31428" y="294"/>
                    <a:pt x="31700" y="419"/>
                  </a:cubicBezTo>
                  <a:cubicBezTo>
                    <a:pt x="32119" y="587"/>
                    <a:pt x="32600" y="691"/>
                    <a:pt x="32914" y="1026"/>
                  </a:cubicBezTo>
                  <a:cubicBezTo>
                    <a:pt x="33060" y="963"/>
                    <a:pt x="33039" y="859"/>
                    <a:pt x="33039" y="796"/>
                  </a:cubicBezTo>
                  <a:cubicBezTo>
                    <a:pt x="33039" y="398"/>
                    <a:pt x="33228" y="189"/>
                    <a:pt x="33625" y="168"/>
                  </a:cubicBezTo>
                  <a:cubicBezTo>
                    <a:pt x="33772" y="168"/>
                    <a:pt x="33897" y="84"/>
                    <a:pt x="34064" y="64"/>
                  </a:cubicBezTo>
                  <a:cubicBezTo>
                    <a:pt x="34316" y="22"/>
                    <a:pt x="34608" y="1"/>
                    <a:pt x="34839" y="64"/>
                  </a:cubicBezTo>
                  <a:cubicBezTo>
                    <a:pt x="35571" y="231"/>
                    <a:pt x="36282" y="524"/>
                    <a:pt x="36910" y="963"/>
                  </a:cubicBezTo>
                  <a:cubicBezTo>
                    <a:pt x="37036" y="1047"/>
                    <a:pt x="37140" y="1152"/>
                    <a:pt x="37245" y="1277"/>
                  </a:cubicBezTo>
                  <a:cubicBezTo>
                    <a:pt x="37559" y="1654"/>
                    <a:pt x="37873" y="2051"/>
                    <a:pt x="38186" y="2428"/>
                  </a:cubicBezTo>
                  <a:cubicBezTo>
                    <a:pt x="38605" y="2219"/>
                    <a:pt x="38982" y="2009"/>
                    <a:pt x="39379" y="1842"/>
                  </a:cubicBezTo>
                  <a:cubicBezTo>
                    <a:pt x="39484" y="1779"/>
                    <a:pt x="39630" y="1758"/>
                    <a:pt x="39756" y="1758"/>
                  </a:cubicBezTo>
                  <a:cubicBezTo>
                    <a:pt x="40174" y="1758"/>
                    <a:pt x="40593" y="1737"/>
                    <a:pt x="41011" y="1758"/>
                  </a:cubicBezTo>
                  <a:cubicBezTo>
                    <a:pt x="41492" y="1779"/>
                    <a:pt x="41932" y="1989"/>
                    <a:pt x="42371" y="2156"/>
                  </a:cubicBezTo>
                  <a:cubicBezTo>
                    <a:pt x="42455" y="2177"/>
                    <a:pt x="42518" y="2219"/>
                    <a:pt x="42559" y="2281"/>
                  </a:cubicBezTo>
                  <a:cubicBezTo>
                    <a:pt x="42894" y="2721"/>
                    <a:pt x="43292" y="3160"/>
                    <a:pt x="43292" y="3767"/>
                  </a:cubicBezTo>
                  <a:cubicBezTo>
                    <a:pt x="43292" y="3788"/>
                    <a:pt x="43313" y="3830"/>
                    <a:pt x="43355" y="3893"/>
                  </a:cubicBezTo>
                  <a:lnTo>
                    <a:pt x="44003" y="3893"/>
                  </a:lnTo>
                  <a:lnTo>
                    <a:pt x="45196" y="3893"/>
                  </a:lnTo>
                  <a:cubicBezTo>
                    <a:pt x="45489" y="3893"/>
                    <a:pt x="45719" y="3997"/>
                    <a:pt x="45907" y="4206"/>
                  </a:cubicBezTo>
                  <a:cubicBezTo>
                    <a:pt x="46012" y="4353"/>
                    <a:pt x="46137" y="4478"/>
                    <a:pt x="46221" y="4625"/>
                  </a:cubicBezTo>
                  <a:cubicBezTo>
                    <a:pt x="46347" y="4876"/>
                    <a:pt x="46451" y="5106"/>
                    <a:pt x="46598" y="5336"/>
                  </a:cubicBezTo>
                  <a:cubicBezTo>
                    <a:pt x="46765" y="5671"/>
                    <a:pt x="46765" y="6027"/>
                    <a:pt x="46619" y="6383"/>
                  </a:cubicBezTo>
                  <a:cubicBezTo>
                    <a:pt x="46556" y="6508"/>
                    <a:pt x="46514" y="6655"/>
                    <a:pt x="46430" y="6822"/>
                  </a:cubicBezTo>
                  <a:cubicBezTo>
                    <a:pt x="46912" y="6989"/>
                    <a:pt x="47330" y="7094"/>
                    <a:pt x="47769" y="7240"/>
                  </a:cubicBezTo>
                  <a:cubicBezTo>
                    <a:pt x="48000" y="7324"/>
                    <a:pt x="48230" y="7450"/>
                    <a:pt x="48502" y="7596"/>
                  </a:cubicBezTo>
                  <a:cubicBezTo>
                    <a:pt x="48606" y="7638"/>
                    <a:pt x="48690" y="7722"/>
                    <a:pt x="48795" y="7743"/>
                  </a:cubicBezTo>
                  <a:cubicBezTo>
                    <a:pt x="49569" y="8015"/>
                    <a:pt x="50008" y="8579"/>
                    <a:pt x="50364" y="9291"/>
                  </a:cubicBezTo>
                  <a:cubicBezTo>
                    <a:pt x="50510" y="9584"/>
                    <a:pt x="50510" y="9898"/>
                    <a:pt x="50469" y="10170"/>
                  </a:cubicBezTo>
                  <a:cubicBezTo>
                    <a:pt x="50427" y="10316"/>
                    <a:pt x="50364" y="10463"/>
                    <a:pt x="50259" y="10567"/>
                  </a:cubicBezTo>
                  <a:cubicBezTo>
                    <a:pt x="49987" y="10860"/>
                    <a:pt x="49673" y="11111"/>
                    <a:pt x="49381" y="11383"/>
                  </a:cubicBezTo>
                  <a:cubicBezTo>
                    <a:pt x="49422" y="11425"/>
                    <a:pt x="49443" y="11488"/>
                    <a:pt x="49485" y="11509"/>
                  </a:cubicBezTo>
                  <a:cubicBezTo>
                    <a:pt x="50176" y="12011"/>
                    <a:pt x="50741" y="12618"/>
                    <a:pt x="51326" y="13204"/>
                  </a:cubicBezTo>
                  <a:cubicBezTo>
                    <a:pt x="51578" y="13476"/>
                    <a:pt x="51787" y="13769"/>
                    <a:pt x="51996" y="14041"/>
                  </a:cubicBezTo>
                  <a:cubicBezTo>
                    <a:pt x="52142" y="14208"/>
                    <a:pt x="52184" y="14396"/>
                    <a:pt x="52184" y="14564"/>
                  </a:cubicBezTo>
                  <a:lnTo>
                    <a:pt x="52184" y="14961"/>
                  </a:lnTo>
                  <a:cubicBezTo>
                    <a:pt x="52184" y="15610"/>
                    <a:pt x="51870" y="15986"/>
                    <a:pt x="51222" y="16091"/>
                  </a:cubicBezTo>
                  <a:cubicBezTo>
                    <a:pt x="50803" y="16175"/>
                    <a:pt x="50364" y="16196"/>
                    <a:pt x="49904" y="16279"/>
                  </a:cubicBezTo>
                  <a:cubicBezTo>
                    <a:pt x="49757" y="16510"/>
                    <a:pt x="49757" y="16802"/>
                    <a:pt x="49778" y="17074"/>
                  </a:cubicBezTo>
                  <a:cubicBezTo>
                    <a:pt x="49778" y="17388"/>
                    <a:pt x="49736" y="17681"/>
                    <a:pt x="49632" y="17974"/>
                  </a:cubicBezTo>
                  <a:cubicBezTo>
                    <a:pt x="49464" y="18372"/>
                    <a:pt x="49443" y="18393"/>
                    <a:pt x="49004" y="18414"/>
                  </a:cubicBezTo>
                  <a:cubicBezTo>
                    <a:pt x="48753" y="18414"/>
                    <a:pt x="48544" y="18393"/>
                    <a:pt x="48313" y="18435"/>
                  </a:cubicBezTo>
                  <a:cubicBezTo>
                    <a:pt x="48230" y="18644"/>
                    <a:pt x="48272" y="18832"/>
                    <a:pt x="48376" y="19020"/>
                  </a:cubicBezTo>
                  <a:cubicBezTo>
                    <a:pt x="48502" y="18999"/>
                    <a:pt x="48627" y="18999"/>
                    <a:pt x="48753" y="18937"/>
                  </a:cubicBezTo>
                  <a:cubicBezTo>
                    <a:pt x="49109" y="18811"/>
                    <a:pt x="49464" y="18832"/>
                    <a:pt x="49841" y="18853"/>
                  </a:cubicBezTo>
                  <a:cubicBezTo>
                    <a:pt x="50280" y="18916"/>
                    <a:pt x="50678" y="19125"/>
                    <a:pt x="50992" y="19439"/>
                  </a:cubicBezTo>
                  <a:lnTo>
                    <a:pt x="51306" y="19836"/>
                  </a:lnTo>
                  <a:cubicBezTo>
                    <a:pt x="51431" y="19983"/>
                    <a:pt x="51515" y="20192"/>
                    <a:pt x="51515" y="20401"/>
                  </a:cubicBezTo>
                  <a:cubicBezTo>
                    <a:pt x="51515" y="20611"/>
                    <a:pt x="51515" y="20820"/>
                    <a:pt x="51536" y="21029"/>
                  </a:cubicBezTo>
                  <a:cubicBezTo>
                    <a:pt x="51619" y="21615"/>
                    <a:pt x="51368" y="22075"/>
                    <a:pt x="50992" y="22473"/>
                  </a:cubicBezTo>
                  <a:cubicBezTo>
                    <a:pt x="50280" y="23142"/>
                    <a:pt x="49653" y="23603"/>
                    <a:pt x="48690" y="23707"/>
                  </a:cubicBezTo>
                  <a:cubicBezTo>
                    <a:pt x="48397" y="23728"/>
                    <a:pt x="48104" y="23728"/>
                    <a:pt x="47853" y="23561"/>
                  </a:cubicBezTo>
                  <a:cubicBezTo>
                    <a:pt x="47769" y="23519"/>
                    <a:pt x="47686" y="23498"/>
                    <a:pt x="47581" y="23435"/>
                  </a:cubicBezTo>
                  <a:cubicBezTo>
                    <a:pt x="47393" y="23644"/>
                    <a:pt x="47288" y="23854"/>
                    <a:pt x="47184" y="24084"/>
                  </a:cubicBezTo>
                  <a:cubicBezTo>
                    <a:pt x="46870" y="24753"/>
                    <a:pt x="46493" y="25339"/>
                    <a:pt x="45991" y="25904"/>
                  </a:cubicBezTo>
                  <a:cubicBezTo>
                    <a:pt x="45782" y="26134"/>
                    <a:pt x="45593" y="26365"/>
                    <a:pt x="45405" y="26595"/>
                  </a:cubicBezTo>
                  <a:cubicBezTo>
                    <a:pt x="44443" y="27955"/>
                    <a:pt x="43187" y="28980"/>
                    <a:pt x="41848" y="29922"/>
                  </a:cubicBezTo>
                  <a:cubicBezTo>
                    <a:pt x="41513" y="30152"/>
                    <a:pt x="41178" y="30403"/>
                    <a:pt x="40865" y="30633"/>
                  </a:cubicBezTo>
                  <a:cubicBezTo>
                    <a:pt x="40823" y="30821"/>
                    <a:pt x="40927" y="30842"/>
                    <a:pt x="41011" y="30842"/>
                  </a:cubicBezTo>
                  <a:cubicBezTo>
                    <a:pt x="41367" y="30947"/>
                    <a:pt x="41702" y="31051"/>
                    <a:pt x="42057" y="31135"/>
                  </a:cubicBezTo>
                  <a:cubicBezTo>
                    <a:pt x="42350" y="31198"/>
                    <a:pt x="42643" y="31282"/>
                    <a:pt x="42936" y="31386"/>
                  </a:cubicBezTo>
                  <a:cubicBezTo>
                    <a:pt x="43480" y="31595"/>
                    <a:pt x="44024" y="31700"/>
                    <a:pt x="44589" y="31700"/>
                  </a:cubicBezTo>
                  <a:lnTo>
                    <a:pt x="47204" y="31700"/>
                  </a:lnTo>
                  <a:cubicBezTo>
                    <a:pt x="47581" y="31700"/>
                    <a:pt x="47979" y="31616"/>
                    <a:pt x="48334" y="31575"/>
                  </a:cubicBezTo>
                  <a:cubicBezTo>
                    <a:pt x="49464" y="31470"/>
                    <a:pt x="50531" y="31156"/>
                    <a:pt x="51536" y="30633"/>
                  </a:cubicBezTo>
                  <a:cubicBezTo>
                    <a:pt x="51975" y="30403"/>
                    <a:pt x="52414" y="30131"/>
                    <a:pt x="52812" y="29796"/>
                  </a:cubicBezTo>
                  <a:cubicBezTo>
                    <a:pt x="53544" y="29168"/>
                    <a:pt x="54256" y="28478"/>
                    <a:pt x="54946" y="27829"/>
                  </a:cubicBezTo>
                  <a:cubicBezTo>
                    <a:pt x="55051" y="27725"/>
                    <a:pt x="55155" y="27620"/>
                    <a:pt x="55260" y="27494"/>
                  </a:cubicBezTo>
                  <a:cubicBezTo>
                    <a:pt x="55574" y="27013"/>
                    <a:pt x="55888" y="26553"/>
                    <a:pt x="56243" y="26030"/>
                  </a:cubicBezTo>
                  <a:cubicBezTo>
                    <a:pt x="56139" y="25841"/>
                    <a:pt x="56034" y="25632"/>
                    <a:pt x="56160" y="25381"/>
                  </a:cubicBezTo>
                  <a:cubicBezTo>
                    <a:pt x="56202" y="25277"/>
                    <a:pt x="56181" y="25109"/>
                    <a:pt x="56181" y="24984"/>
                  </a:cubicBezTo>
                  <a:lnTo>
                    <a:pt x="56181" y="23665"/>
                  </a:lnTo>
                  <a:cubicBezTo>
                    <a:pt x="56181" y="23435"/>
                    <a:pt x="56202" y="23184"/>
                    <a:pt x="56076" y="22933"/>
                  </a:cubicBezTo>
                  <a:cubicBezTo>
                    <a:pt x="55971" y="22703"/>
                    <a:pt x="56034" y="22494"/>
                    <a:pt x="56139" y="22284"/>
                  </a:cubicBezTo>
                  <a:cubicBezTo>
                    <a:pt x="56181" y="22201"/>
                    <a:pt x="56285" y="22138"/>
                    <a:pt x="56390" y="22096"/>
                  </a:cubicBezTo>
                  <a:cubicBezTo>
                    <a:pt x="56515" y="22075"/>
                    <a:pt x="56620" y="22159"/>
                    <a:pt x="56662" y="22264"/>
                  </a:cubicBezTo>
                  <a:cubicBezTo>
                    <a:pt x="56788" y="22619"/>
                    <a:pt x="56997" y="22975"/>
                    <a:pt x="56976" y="23393"/>
                  </a:cubicBezTo>
                  <a:cubicBezTo>
                    <a:pt x="56934" y="23770"/>
                    <a:pt x="56976" y="24168"/>
                    <a:pt x="56976" y="24586"/>
                  </a:cubicBezTo>
                  <a:cubicBezTo>
                    <a:pt x="56976" y="24691"/>
                    <a:pt x="56997" y="24795"/>
                    <a:pt x="56997" y="24963"/>
                  </a:cubicBezTo>
                  <a:cubicBezTo>
                    <a:pt x="57248" y="24879"/>
                    <a:pt x="57352" y="24712"/>
                    <a:pt x="57457" y="24544"/>
                  </a:cubicBezTo>
                  <a:cubicBezTo>
                    <a:pt x="57604" y="24335"/>
                    <a:pt x="57687" y="24084"/>
                    <a:pt x="57813" y="23875"/>
                  </a:cubicBezTo>
                  <a:cubicBezTo>
                    <a:pt x="57917" y="23707"/>
                    <a:pt x="58064" y="23540"/>
                    <a:pt x="58231" y="23414"/>
                  </a:cubicBezTo>
                  <a:cubicBezTo>
                    <a:pt x="58336" y="23331"/>
                    <a:pt x="58461" y="23310"/>
                    <a:pt x="58587" y="23289"/>
                  </a:cubicBezTo>
                  <a:cubicBezTo>
                    <a:pt x="58775" y="23247"/>
                    <a:pt x="58943" y="23435"/>
                    <a:pt x="58880" y="23624"/>
                  </a:cubicBezTo>
                  <a:cubicBezTo>
                    <a:pt x="58838" y="23749"/>
                    <a:pt x="58754" y="23875"/>
                    <a:pt x="58692" y="24042"/>
                  </a:cubicBezTo>
                  <a:cubicBezTo>
                    <a:pt x="58566" y="24293"/>
                    <a:pt x="58440" y="24544"/>
                    <a:pt x="58315" y="24774"/>
                  </a:cubicBezTo>
                  <a:cubicBezTo>
                    <a:pt x="58420" y="24921"/>
                    <a:pt x="58482" y="24816"/>
                    <a:pt x="58566" y="24795"/>
                  </a:cubicBezTo>
                  <a:cubicBezTo>
                    <a:pt x="58671" y="24753"/>
                    <a:pt x="58796" y="24670"/>
                    <a:pt x="58901" y="24586"/>
                  </a:cubicBezTo>
                  <a:cubicBezTo>
                    <a:pt x="59110" y="24481"/>
                    <a:pt x="59319" y="24544"/>
                    <a:pt x="59424" y="24670"/>
                  </a:cubicBezTo>
                  <a:cubicBezTo>
                    <a:pt x="59570" y="24816"/>
                    <a:pt x="59528" y="25067"/>
                    <a:pt x="59361" y="25235"/>
                  </a:cubicBezTo>
                  <a:cubicBezTo>
                    <a:pt x="59068" y="25507"/>
                    <a:pt x="58754" y="25695"/>
                    <a:pt x="58357" y="25800"/>
                  </a:cubicBezTo>
                  <a:cubicBezTo>
                    <a:pt x="57959" y="25904"/>
                    <a:pt x="57541" y="25967"/>
                    <a:pt x="57143" y="26051"/>
                  </a:cubicBezTo>
                  <a:cubicBezTo>
                    <a:pt x="56767" y="26699"/>
                    <a:pt x="56369" y="27327"/>
                    <a:pt x="55951" y="27934"/>
                  </a:cubicBezTo>
                  <a:cubicBezTo>
                    <a:pt x="55846" y="28101"/>
                    <a:pt x="55720" y="28248"/>
                    <a:pt x="55574" y="28373"/>
                  </a:cubicBezTo>
                  <a:cubicBezTo>
                    <a:pt x="54842" y="29064"/>
                    <a:pt x="54109" y="29775"/>
                    <a:pt x="53356" y="30424"/>
                  </a:cubicBezTo>
                  <a:cubicBezTo>
                    <a:pt x="52603" y="31093"/>
                    <a:pt x="51682" y="31512"/>
                    <a:pt x="50741" y="31867"/>
                  </a:cubicBezTo>
                  <a:cubicBezTo>
                    <a:pt x="49966" y="32139"/>
                    <a:pt x="49171" y="32244"/>
                    <a:pt x="48355" y="32391"/>
                  </a:cubicBezTo>
                  <a:cubicBezTo>
                    <a:pt x="47728" y="32495"/>
                    <a:pt x="47100" y="32516"/>
                    <a:pt x="46514" y="32516"/>
                  </a:cubicBezTo>
                  <a:lnTo>
                    <a:pt x="44798" y="32516"/>
                  </a:lnTo>
                  <a:cubicBezTo>
                    <a:pt x="44024" y="32516"/>
                    <a:pt x="43271" y="32411"/>
                    <a:pt x="42539" y="32077"/>
                  </a:cubicBezTo>
                  <a:cubicBezTo>
                    <a:pt x="42287" y="31972"/>
                    <a:pt x="42036" y="31909"/>
                    <a:pt x="41764" y="31826"/>
                  </a:cubicBezTo>
                  <a:cubicBezTo>
                    <a:pt x="41702" y="31805"/>
                    <a:pt x="41597" y="31826"/>
                    <a:pt x="41450" y="31805"/>
                  </a:cubicBezTo>
                  <a:cubicBezTo>
                    <a:pt x="41534" y="31972"/>
                    <a:pt x="41555" y="32098"/>
                    <a:pt x="41618" y="32202"/>
                  </a:cubicBezTo>
                  <a:cubicBezTo>
                    <a:pt x="41974" y="32725"/>
                    <a:pt x="42267" y="33290"/>
                    <a:pt x="42434" y="33960"/>
                  </a:cubicBezTo>
                  <a:cubicBezTo>
                    <a:pt x="42559" y="34399"/>
                    <a:pt x="42769" y="34839"/>
                    <a:pt x="42894" y="35278"/>
                  </a:cubicBezTo>
                  <a:cubicBezTo>
                    <a:pt x="43187" y="36094"/>
                    <a:pt x="43480" y="36910"/>
                    <a:pt x="43710" y="37726"/>
                  </a:cubicBezTo>
                  <a:cubicBezTo>
                    <a:pt x="44003" y="38730"/>
                    <a:pt x="44212" y="39777"/>
                    <a:pt x="44443" y="40802"/>
                  </a:cubicBezTo>
                  <a:lnTo>
                    <a:pt x="44924" y="43166"/>
                  </a:lnTo>
                  <a:cubicBezTo>
                    <a:pt x="44945" y="43313"/>
                    <a:pt x="44966" y="43438"/>
                    <a:pt x="45028" y="43606"/>
                  </a:cubicBezTo>
                  <a:cubicBezTo>
                    <a:pt x="45154" y="44045"/>
                    <a:pt x="45259" y="44463"/>
                    <a:pt x="45259" y="44945"/>
                  </a:cubicBezTo>
                  <a:cubicBezTo>
                    <a:pt x="45280" y="45300"/>
                    <a:pt x="45363" y="45635"/>
                    <a:pt x="45468" y="45991"/>
                  </a:cubicBezTo>
                  <a:cubicBezTo>
                    <a:pt x="45552" y="46263"/>
                    <a:pt x="45572" y="46535"/>
                    <a:pt x="45572" y="46828"/>
                  </a:cubicBezTo>
                  <a:lnTo>
                    <a:pt x="45572" y="48418"/>
                  </a:lnTo>
                  <a:cubicBezTo>
                    <a:pt x="45572" y="48565"/>
                    <a:pt x="45552" y="48753"/>
                    <a:pt x="45614" y="48857"/>
                  </a:cubicBezTo>
                  <a:cubicBezTo>
                    <a:pt x="45803" y="49192"/>
                    <a:pt x="45886" y="49569"/>
                    <a:pt x="45991" y="49925"/>
                  </a:cubicBezTo>
                  <a:cubicBezTo>
                    <a:pt x="46012" y="50092"/>
                    <a:pt x="46096" y="50217"/>
                    <a:pt x="46158" y="50343"/>
                  </a:cubicBezTo>
                  <a:cubicBezTo>
                    <a:pt x="46430" y="50845"/>
                    <a:pt x="46723" y="51347"/>
                    <a:pt x="46953" y="51870"/>
                  </a:cubicBezTo>
                  <a:cubicBezTo>
                    <a:pt x="47184" y="52373"/>
                    <a:pt x="47372" y="52896"/>
                    <a:pt x="47560" y="53377"/>
                  </a:cubicBezTo>
                  <a:cubicBezTo>
                    <a:pt x="47581" y="53461"/>
                    <a:pt x="47602" y="53565"/>
                    <a:pt x="47602" y="53670"/>
                  </a:cubicBezTo>
                  <a:lnTo>
                    <a:pt x="47602" y="55093"/>
                  </a:lnTo>
                  <a:cubicBezTo>
                    <a:pt x="47602" y="55511"/>
                    <a:pt x="47372" y="55762"/>
                    <a:pt x="47037" y="55951"/>
                  </a:cubicBezTo>
                  <a:cubicBezTo>
                    <a:pt x="46828" y="56055"/>
                    <a:pt x="46556" y="56139"/>
                    <a:pt x="46326" y="56181"/>
                  </a:cubicBezTo>
                  <a:cubicBezTo>
                    <a:pt x="46075" y="56264"/>
                    <a:pt x="45803" y="56285"/>
                    <a:pt x="45572" y="56369"/>
                  </a:cubicBezTo>
                  <a:cubicBezTo>
                    <a:pt x="45196" y="56474"/>
                    <a:pt x="44840" y="56578"/>
                    <a:pt x="44443" y="56557"/>
                  </a:cubicBezTo>
                  <a:cubicBezTo>
                    <a:pt x="44317" y="56495"/>
                    <a:pt x="44191" y="56536"/>
                    <a:pt x="44087" y="56662"/>
                  </a:cubicBezTo>
                  <a:close/>
                  <a:moveTo>
                    <a:pt x="51326" y="15024"/>
                  </a:moveTo>
                  <a:cubicBezTo>
                    <a:pt x="51431" y="14710"/>
                    <a:pt x="51431" y="14438"/>
                    <a:pt x="51222" y="14187"/>
                  </a:cubicBezTo>
                  <a:cubicBezTo>
                    <a:pt x="51054" y="13999"/>
                    <a:pt x="50929" y="13810"/>
                    <a:pt x="50782" y="13664"/>
                  </a:cubicBezTo>
                  <a:cubicBezTo>
                    <a:pt x="50197" y="13078"/>
                    <a:pt x="49653" y="12492"/>
                    <a:pt x="48962" y="11990"/>
                  </a:cubicBezTo>
                  <a:cubicBezTo>
                    <a:pt x="48648" y="11760"/>
                    <a:pt x="48502" y="11446"/>
                    <a:pt x="48481" y="11069"/>
                  </a:cubicBezTo>
                  <a:cubicBezTo>
                    <a:pt x="48439" y="10714"/>
                    <a:pt x="48544" y="10546"/>
                    <a:pt x="48899" y="10421"/>
                  </a:cubicBezTo>
                  <a:cubicBezTo>
                    <a:pt x="48962" y="10400"/>
                    <a:pt x="49046" y="10358"/>
                    <a:pt x="49109" y="10337"/>
                  </a:cubicBezTo>
                  <a:cubicBezTo>
                    <a:pt x="49673" y="10023"/>
                    <a:pt x="49778" y="9626"/>
                    <a:pt x="49422" y="9103"/>
                  </a:cubicBezTo>
                  <a:cubicBezTo>
                    <a:pt x="49360" y="9061"/>
                    <a:pt x="49318" y="8998"/>
                    <a:pt x="49255" y="8935"/>
                  </a:cubicBezTo>
                  <a:cubicBezTo>
                    <a:pt x="49025" y="8663"/>
                    <a:pt x="48753" y="8517"/>
                    <a:pt x="48439" y="8349"/>
                  </a:cubicBezTo>
                  <a:cubicBezTo>
                    <a:pt x="47958" y="8098"/>
                    <a:pt x="47476" y="7847"/>
                    <a:pt x="46953" y="7701"/>
                  </a:cubicBezTo>
                  <a:cubicBezTo>
                    <a:pt x="46660" y="7596"/>
                    <a:pt x="46388" y="7512"/>
                    <a:pt x="46075" y="7512"/>
                  </a:cubicBezTo>
                  <a:cubicBezTo>
                    <a:pt x="45865" y="7512"/>
                    <a:pt x="45614" y="7429"/>
                    <a:pt x="45405" y="7324"/>
                  </a:cubicBezTo>
                  <a:cubicBezTo>
                    <a:pt x="45070" y="7178"/>
                    <a:pt x="45028" y="6801"/>
                    <a:pt x="45300" y="6634"/>
                  </a:cubicBezTo>
                  <a:cubicBezTo>
                    <a:pt x="45656" y="6424"/>
                    <a:pt x="45803" y="6110"/>
                    <a:pt x="45928" y="5734"/>
                  </a:cubicBezTo>
                  <a:cubicBezTo>
                    <a:pt x="45803" y="5483"/>
                    <a:pt x="45677" y="5190"/>
                    <a:pt x="45510" y="4897"/>
                  </a:cubicBezTo>
                  <a:cubicBezTo>
                    <a:pt x="45447" y="4771"/>
                    <a:pt x="45342" y="4667"/>
                    <a:pt x="45154" y="4667"/>
                  </a:cubicBezTo>
                  <a:cubicBezTo>
                    <a:pt x="44547" y="4688"/>
                    <a:pt x="43940" y="4562"/>
                    <a:pt x="43355" y="4771"/>
                  </a:cubicBezTo>
                  <a:cubicBezTo>
                    <a:pt x="43271" y="4792"/>
                    <a:pt x="43166" y="4813"/>
                    <a:pt x="43062" y="4813"/>
                  </a:cubicBezTo>
                  <a:cubicBezTo>
                    <a:pt x="42748" y="4855"/>
                    <a:pt x="42539" y="4667"/>
                    <a:pt x="42518" y="4353"/>
                  </a:cubicBezTo>
                  <a:cubicBezTo>
                    <a:pt x="42476" y="4186"/>
                    <a:pt x="42476" y="4018"/>
                    <a:pt x="42518" y="3830"/>
                  </a:cubicBezTo>
                  <a:cubicBezTo>
                    <a:pt x="42559" y="3390"/>
                    <a:pt x="42267" y="3097"/>
                    <a:pt x="42057" y="2763"/>
                  </a:cubicBezTo>
                  <a:cubicBezTo>
                    <a:pt x="42036" y="2700"/>
                    <a:pt x="41995" y="2679"/>
                    <a:pt x="41932" y="2658"/>
                  </a:cubicBezTo>
                  <a:cubicBezTo>
                    <a:pt x="41618" y="2553"/>
                    <a:pt x="41325" y="2386"/>
                    <a:pt x="41011" y="2386"/>
                  </a:cubicBezTo>
                  <a:lnTo>
                    <a:pt x="40049" y="2386"/>
                  </a:lnTo>
                  <a:cubicBezTo>
                    <a:pt x="39923" y="2386"/>
                    <a:pt x="39798" y="2449"/>
                    <a:pt x="39693" y="2491"/>
                  </a:cubicBezTo>
                  <a:cubicBezTo>
                    <a:pt x="39484" y="2574"/>
                    <a:pt x="39274" y="2700"/>
                    <a:pt x="39086" y="2784"/>
                  </a:cubicBezTo>
                  <a:cubicBezTo>
                    <a:pt x="38814" y="2909"/>
                    <a:pt x="38709" y="3139"/>
                    <a:pt x="38751" y="3432"/>
                  </a:cubicBezTo>
                  <a:cubicBezTo>
                    <a:pt x="38751" y="3537"/>
                    <a:pt x="38772" y="3621"/>
                    <a:pt x="38772" y="3725"/>
                  </a:cubicBezTo>
                  <a:cubicBezTo>
                    <a:pt x="38772" y="3955"/>
                    <a:pt x="38668" y="4123"/>
                    <a:pt x="38458" y="4227"/>
                  </a:cubicBezTo>
                  <a:cubicBezTo>
                    <a:pt x="38333" y="4269"/>
                    <a:pt x="38228" y="4353"/>
                    <a:pt x="38082" y="4437"/>
                  </a:cubicBezTo>
                  <a:cubicBezTo>
                    <a:pt x="37914" y="4227"/>
                    <a:pt x="37726" y="4039"/>
                    <a:pt x="37538" y="3830"/>
                  </a:cubicBezTo>
                  <a:cubicBezTo>
                    <a:pt x="37601" y="3662"/>
                    <a:pt x="37642" y="3516"/>
                    <a:pt x="37663" y="3390"/>
                  </a:cubicBezTo>
                  <a:cubicBezTo>
                    <a:pt x="37705" y="3307"/>
                    <a:pt x="37705" y="3202"/>
                    <a:pt x="37663" y="3097"/>
                  </a:cubicBezTo>
                  <a:cubicBezTo>
                    <a:pt x="37559" y="2805"/>
                    <a:pt x="37517" y="2512"/>
                    <a:pt x="37245" y="2302"/>
                  </a:cubicBezTo>
                  <a:cubicBezTo>
                    <a:pt x="37140" y="2198"/>
                    <a:pt x="37015" y="2093"/>
                    <a:pt x="36973" y="1968"/>
                  </a:cubicBezTo>
                  <a:cubicBezTo>
                    <a:pt x="36764" y="1612"/>
                    <a:pt x="36450" y="1361"/>
                    <a:pt x="36073" y="1214"/>
                  </a:cubicBezTo>
                  <a:cubicBezTo>
                    <a:pt x="35676" y="1047"/>
                    <a:pt x="35320" y="901"/>
                    <a:pt x="34922" y="775"/>
                  </a:cubicBezTo>
                  <a:cubicBezTo>
                    <a:pt x="34629" y="670"/>
                    <a:pt x="34316" y="691"/>
                    <a:pt x="34064" y="901"/>
                  </a:cubicBezTo>
                  <a:cubicBezTo>
                    <a:pt x="34085" y="1026"/>
                    <a:pt x="34106" y="1152"/>
                    <a:pt x="34169" y="1298"/>
                  </a:cubicBezTo>
                  <a:cubicBezTo>
                    <a:pt x="34190" y="1445"/>
                    <a:pt x="34274" y="1570"/>
                    <a:pt x="34274" y="1737"/>
                  </a:cubicBezTo>
                  <a:cubicBezTo>
                    <a:pt x="34295" y="1947"/>
                    <a:pt x="34357" y="2156"/>
                    <a:pt x="34316" y="2365"/>
                  </a:cubicBezTo>
                  <a:cubicBezTo>
                    <a:pt x="34295" y="2700"/>
                    <a:pt x="33960" y="2825"/>
                    <a:pt x="33688" y="2616"/>
                  </a:cubicBezTo>
                  <a:cubicBezTo>
                    <a:pt x="33583" y="2574"/>
                    <a:pt x="33541" y="2470"/>
                    <a:pt x="33437" y="2386"/>
                  </a:cubicBezTo>
                  <a:cubicBezTo>
                    <a:pt x="33207" y="2156"/>
                    <a:pt x="32935" y="1926"/>
                    <a:pt x="32725" y="1654"/>
                  </a:cubicBezTo>
                  <a:cubicBezTo>
                    <a:pt x="32432" y="1319"/>
                    <a:pt x="32056" y="1193"/>
                    <a:pt x="31658" y="1047"/>
                  </a:cubicBezTo>
                  <a:cubicBezTo>
                    <a:pt x="31470" y="1005"/>
                    <a:pt x="31323" y="1047"/>
                    <a:pt x="31219" y="1214"/>
                  </a:cubicBezTo>
                  <a:cubicBezTo>
                    <a:pt x="30905" y="1633"/>
                    <a:pt x="30821" y="2072"/>
                    <a:pt x="30968" y="2553"/>
                  </a:cubicBezTo>
                  <a:cubicBezTo>
                    <a:pt x="31051" y="2805"/>
                    <a:pt x="31114" y="3077"/>
                    <a:pt x="31072" y="3328"/>
                  </a:cubicBezTo>
                  <a:cubicBezTo>
                    <a:pt x="31051" y="3704"/>
                    <a:pt x="31114" y="4081"/>
                    <a:pt x="31219" y="4437"/>
                  </a:cubicBezTo>
                  <a:cubicBezTo>
                    <a:pt x="30926" y="4646"/>
                    <a:pt x="30800" y="4667"/>
                    <a:pt x="30612" y="4499"/>
                  </a:cubicBezTo>
                  <a:cubicBezTo>
                    <a:pt x="30487" y="4374"/>
                    <a:pt x="30382" y="4227"/>
                    <a:pt x="30235" y="4060"/>
                  </a:cubicBezTo>
                  <a:cubicBezTo>
                    <a:pt x="30026" y="3767"/>
                    <a:pt x="29796" y="3495"/>
                    <a:pt x="29482" y="3307"/>
                  </a:cubicBezTo>
                  <a:cubicBezTo>
                    <a:pt x="28917" y="2993"/>
                    <a:pt x="28310" y="2700"/>
                    <a:pt x="27704" y="2407"/>
                  </a:cubicBezTo>
                  <a:cubicBezTo>
                    <a:pt x="27557" y="2344"/>
                    <a:pt x="27390" y="2302"/>
                    <a:pt x="27202" y="2281"/>
                  </a:cubicBezTo>
                  <a:cubicBezTo>
                    <a:pt x="26657" y="2135"/>
                    <a:pt x="26239" y="2344"/>
                    <a:pt x="25883" y="2700"/>
                  </a:cubicBezTo>
                  <a:cubicBezTo>
                    <a:pt x="25821" y="2763"/>
                    <a:pt x="25779" y="2825"/>
                    <a:pt x="25779" y="2888"/>
                  </a:cubicBezTo>
                  <a:cubicBezTo>
                    <a:pt x="25632" y="3432"/>
                    <a:pt x="25569" y="4018"/>
                    <a:pt x="25737" y="4562"/>
                  </a:cubicBezTo>
                  <a:cubicBezTo>
                    <a:pt x="25925" y="5127"/>
                    <a:pt x="26197" y="5692"/>
                    <a:pt x="26657" y="6110"/>
                  </a:cubicBezTo>
                  <a:cubicBezTo>
                    <a:pt x="26783" y="6236"/>
                    <a:pt x="26950" y="6383"/>
                    <a:pt x="26992" y="6550"/>
                  </a:cubicBezTo>
                  <a:cubicBezTo>
                    <a:pt x="27097" y="6864"/>
                    <a:pt x="27285" y="7115"/>
                    <a:pt x="27557" y="7324"/>
                  </a:cubicBezTo>
                  <a:cubicBezTo>
                    <a:pt x="27787" y="7533"/>
                    <a:pt x="27829" y="7847"/>
                    <a:pt x="27976" y="8119"/>
                  </a:cubicBezTo>
                  <a:cubicBezTo>
                    <a:pt x="27997" y="8203"/>
                    <a:pt x="27892" y="8287"/>
                    <a:pt x="27787" y="8287"/>
                  </a:cubicBezTo>
                  <a:cubicBezTo>
                    <a:pt x="27725" y="8287"/>
                    <a:pt x="27683" y="8266"/>
                    <a:pt x="27620" y="8266"/>
                  </a:cubicBezTo>
                  <a:cubicBezTo>
                    <a:pt x="27285" y="8161"/>
                    <a:pt x="26971" y="8098"/>
                    <a:pt x="26637" y="8119"/>
                  </a:cubicBezTo>
                  <a:cubicBezTo>
                    <a:pt x="26532" y="8119"/>
                    <a:pt x="26448" y="8098"/>
                    <a:pt x="26344" y="8098"/>
                  </a:cubicBezTo>
                  <a:lnTo>
                    <a:pt x="24314" y="7847"/>
                  </a:lnTo>
                  <a:lnTo>
                    <a:pt x="24209" y="7847"/>
                  </a:lnTo>
                  <a:cubicBezTo>
                    <a:pt x="23372" y="7847"/>
                    <a:pt x="22536" y="7847"/>
                    <a:pt x="21699" y="7889"/>
                  </a:cubicBezTo>
                  <a:cubicBezTo>
                    <a:pt x="21594" y="7889"/>
                    <a:pt x="21510" y="7889"/>
                    <a:pt x="21406" y="7910"/>
                  </a:cubicBezTo>
                  <a:cubicBezTo>
                    <a:pt x="21196" y="7931"/>
                    <a:pt x="21092" y="8056"/>
                    <a:pt x="21071" y="8287"/>
                  </a:cubicBezTo>
                  <a:cubicBezTo>
                    <a:pt x="21071" y="8475"/>
                    <a:pt x="21113" y="8642"/>
                    <a:pt x="21196" y="8768"/>
                  </a:cubicBezTo>
                  <a:cubicBezTo>
                    <a:pt x="21448" y="9207"/>
                    <a:pt x="21803" y="9605"/>
                    <a:pt x="22159" y="9940"/>
                  </a:cubicBezTo>
                  <a:cubicBezTo>
                    <a:pt x="22347" y="10107"/>
                    <a:pt x="22536" y="10212"/>
                    <a:pt x="22745" y="10295"/>
                  </a:cubicBezTo>
                  <a:cubicBezTo>
                    <a:pt x="23540" y="10546"/>
                    <a:pt x="24335" y="10567"/>
                    <a:pt x="25088" y="10191"/>
                  </a:cubicBezTo>
                  <a:cubicBezTo>
                    <a:pt x="25360" y="10044"/>
                    <a:pt x="25632" y="9940"/>
                    <a:pt x="25946" y="9940"/>
                  </a:cubicBezTo>
                  <a:cubicBezTo>
                    <a:pt x="26155" y="9940"/>
                    <a:pt x="26323" y="10002"/>
                    <a:pt x="26427" y="10212"/>
                  </a:cubicBezTo>
                  <a:cubicBezTo>
                    <a:pt x="26511" y="10379"/>
                    <a:pt x="26427" y="10609"/>
                    <a:pt x="26239" y="10756"/>
                  </a:cubicBezTo>
                  <a:cubicBezTo>
                    <a:pt x="26113" y="10860"/>
                    <a:pt x="25946" y="10902"/>
                    <a:pt x="25779" y="10944"/>
                  </a:cubicBezTo>
                  <a:cubicBezTo>
                    <a:pt x="25318" y="10965"/>
                    <a:pt x="24963" y="11111"/>
                    <a:pt x="24670" y="11467"/>
                  </a:cubicBezTo>
                  <a:cubicBezTo>
                    <a:pt x="24565" y="11572"/>
                    <a:pt x="24461" y="11676"/>
                    <a:pt x="24335" y="11739"/>
                  </a:cubicBezTo>
                  <a:cubicBezTo>
                    <a:pt x="23812" y="12095"/>
                    <a:pt x="23582" y="12618"/>
                    <a:pt x="23226" y="13099"/>
                  </a:cubicBezTo>
                  <a:cubicBezTo>
                    <a:pt x="23331" y="13183"/>
                    <a:pt x="23393" y="13287"/>
                    <a:pt x="23477" y="13308"/>
                  </a:cubicBezTo>
                  <a:cubicBezTo>
                    <a:pt x="24126" y="13601"/>
                    <a:pt x="24795" y="13769"/>
                    <a:pt x="25507" y="13601"/>
                  </a:cubicBezTo>
                  <a:cubicBezTo>
                    <a:pt x="25883" y="13517"/>
                    <a:pt x="26260" y="13476"/>
                    <a:pt x="26637" y="13392"/>
                  </a:cubicBezTo>
                  <a:cubicBezTo>
                    <a:pt x="27557" y="13183"/>
                    <a:pt x="28457" y="12953"/>
                    <a:pt x="29336" y="12513"/>
                  </a:cubicBezTo>
                  <a:cubicBezTo>
                    <a:pt x="29650" y="12346"/>
                    <a:pt x="29963" y="12220"/>
                    <a:pt x="30277" y="12095"/>
                  </a:cubicBezTo>
                  <a:cubicBezTo>
                    <a:pt x="30445" y="12011"/>
                    <a:pt x="30696" y="11990"/>
                    <a:pt x="30863" y="11990"/>
                  </a:cubicBezTo>
                  <a:cubicBezTo>
                    <a:pt x="31261" y="11990"/>
                    <a:pt x="31365" y="12116"/>
                    <a:pt x="31386" y="12513"/>
                  </a:cubicBezTo>
                  <a:cubicBezTo>
                    <a:pt x="31428" y="12785"/>
                    <a:pt x="31365" y="13078"/>
                    <a:pt x="31261" y="13350"/>
                  </a:cubicBezTo>
                  <a:cubicBezTo>
                    <a:pt x="31135" y="13706"/>
                    <a:pt x="31114" y="14103"/>
                    <a:pt x="31072" y="14522"/>
                  </a:cubicBezTo>
                  <a:cubicBezTo>
                    <a:pt x="31072" y="14919"/>
                    <a:pt x="31219" y="15191"/>
                    <a:pt x="31470" y="15463"/>
                  </a:cubicBezTo>
                  <a:cubicBezTo>
                    <a:pt x="31847" y="15819"/>
                    <a:pt x="32223" y="15924"/>
                    <a:pt x="32704" y="15798"/>
                  </a:cubicBezTo>
                  <a:cubicBezTo>
                    <a:pt x="33165" y="15694"/>
                    <a:pt x="33646" y="15505"/>
                    <a:pt x="34085" y="15296"/>
                  </a:cubicBezTo>
                  <a:cubicBezTo>
                    <a:pt x="34839" y="14940"/>
                    <a:pt x="35571" y="14501"/>
                    <a:pt x="36282" y="13999"/>
                  </a:cubicBezTo>
                  <a:cubicBezTo>
                    <a:pt x="36513" y="13831"/>
                    <a:pt x="36764" y="13685"/>
                    <a:pt x="37015" y="13559"/>
                  </a:cubicBezTo>
                  <a:cubicBezTo>
                    <a:pt x="37287" y="13413"/>
                    <a:pt x="37517" y="13497"/>
                    <a:pt x="37663" y="13727"/>
                  </a:cubicBezTo>
                  <a:cubicBezTo>
                    <a:pt x="37726" y="13789"/>
                    <a:pt x="37747" y="13873"/>
                    <a:pt x="37810" y="13915"/>
                  </a:cubicBezTo>
                  <a:cubicBezTo>
                    <a:pt x="38019" y="14313"/>
                    <a:pt x="38291" y="14626"/>
                    <a:pt x="38605" y="14940"/>
                  </a:cubicBezTo>
                  <a:cubicBezTo>
                    <a:pt x="38982" y="15275"/>
                    <a:pt x="39233" y="15275"/>
                    <a:pt x="39609" y="14961"/>
                  </a:cubicBezTo>
                  <a:lnTo>
                    <a:pt x="39756" y="14815"/>
                  </a:lnTo>
                  <a:cubicBezTo>
                    <a:pt x="40174" y="14313"/>
                    <a:pt x="40593" y="13810"/>
                    <a:pt x="41011" y="13350"/>
                  </a:cubicBezTo>
                  <a:cubicBezTo>
                    <a:pt x="41178" y="13183"/>
                    <a:pt x="41220" y="12994"/>
                    <a:pt x="41262" y="12785"/>
                  </a:cubicBezTo>
                  <a:cubicBezTo>
                    <a:pt x="41283" y="12534"/>
                    <a:pt x="41325" y="12262"/>
                    <a:pt x="41388" y="12011"/>
                  </a:cubicBezTo>
                  <a:cubicBezTo>
                    <a:pt x="41409" y="11885"/>
                    <a:pt x="41513" y="11823"/>
                    <a:pt x="41639" y="11823"/>
                  </a:cubicBezTo>
                  <a:cubicBezTo>
                    <a:pt x="41785" y="11823"/>
                    <a:pt x="41890" y="11906"/>
                    <a:pt x="41911" y="12011"/>
                  </a:cubicBezTo>
                  <a:cubicBezTo>
                    <a:pt x="41953" y="12220"/>
                    <a:pt x="42015" y="12429"/>
                    <a:pt x="42015" y="12618"/>
                  </a:cubicBezTo>
                  <a:cubicBezTo>
                    <a:pt x="42015" y="12869"/>
                    <a:pt x="42120" y="13078"/>
                    <a:pt x="42225" y="13308"/>
                  </a:cubicBezTo>
                  <a:cubicBezTo>
                    <a:pt x="42643" y="14250"/>
                    <a:pt x="43355" y="15045"/>
                    <a:pt x="43940" y="15861"/>
                  </a:cubicBezTo>
                  <a:cubicBezTo>
                    <a:pt x="44087" y="16028"/>
                    <a:pt x="44317" y="16175"/>
                    <a:pt x="44547" y="16279"/>
                  </a:cubicBezTo>
                  <a:cubicBezTo>
                    <a:pt x="44924" y="16447"/>
                    <a:pt x="45259" y="16405"/>
                    <a:pt x="45468" y="16007"/>
                  </a:cubicBezTo>
                  <a:cubicBezTo>
                    <a:pt x="45656" y="15652"/>
                    <a:pt x="45865" y="15338"/>
                    <a:pt x="45865" y="14919"/>
                  </a:cubicBezTo>
                  <a:cubicBezTo>
                    <a:pt x="45865" y="14438"/>
                    <a:pt x="46033" y="14333"/>
                    <a:pt x="46598" y="14396"/>
                  </a:cubicBezTo>
                  <a:cubicBezTo>
                    <a:pt x="46660" y="14543"/>
                    <a:pt x="46765" y="14710"/>
                    <a:pt x="46870" y="14857"/>
                  </a:cubicBezTo>
                  <a:cubicBezTo>
                    <a:pt x="46932" y="14961"/>
                    <a:pt x="46974" y="15087"/>
                    <a:pt x="47037" y="15233"/>
                  </a:cubicBezTo>
                  <a:cubicBezTo>
                    <a:pt x="47246" y="15714"/>
                    <a:pt x="47435" y="16238"/>
                    <a:pt x="47707" y="16719"/>
                  </a:cubicBezTo>
                  <a:cubicBezTo>
                    <a:pt x="48104" y="17367"/>
                    <a:pt x="48313" y="17535"/>
                    <a:pt x="49004" y="17388"/>
                  </a:cubicBezTo>
                  <a:cubicBezTo>
                    <a:pt x="49025" y="17388"/>
                    <a:pt x="49025" y="17367"/>
                    <a:pt x="49046" y="17367"/>
                  </a:cubicBezTo>
                  <a:cubicBezTo>
                    <a:pt x="49171" y="17242"/>
                    <a:pt x="49171" y="17054"/>
                    <a:pt x="49171" y="16907"/>
                  </a:cubicBezTo>
                  <a:cubicBezTo>
                    <a:pt x="49171" y="16447"/>
                    <a:pt x="49276" y="16028"/>
                    <a:pt x="49443" y="15610"/>
                  </a:cubicBezTo>
                  <a:cubicBezTo>
                    <a:pt x="49590" y="15191"/>
                    <a:pt x="49694" y="14815"/>
                    <a:pt x="49778" y="14354"/>
                  </a:cubicBezTo>
                  <a:cubicBezTo>
                    <a:pt x="49904" y="14333"/>
                    <a:pt x="50050" y="14333"/>
                    <a:pt x="50155" y="14313"/>
                  </a:cubicBezTo>
                  <a:cubicBezTo>
                    <a:pt x="50322" y="14438"/>
                    <a:pt x="50364" y="14605"/>
                    <a:pt x="50364" y="14773"/>
                  </a:cubicBezTo>
                  <a:cubicBezTo>
                    <a:pt x="50385" y="14919"/>
                    <a:pt x="50385" y="15024"/>
                    <a:pt x="50406" y="15170"/>
                  </a:cubicBezTo>
                  <a:cubicBezTo>
                    <a:pt x="50636" y="15170"/>
                    <a:pt x="50992" y="15150"/>
                    <a:pt x="51326" y="15024"/>
                  </a:cubicBezTo>
                  <a:close/>
                  <a:moveTo>
                    <a:pt x="36973" y="32223"/>
                  </a:moveTo>
                  <a:cubicBezTo>
                    <a:pt x="37036" y="32663"/>
                    <a:pt x="36931" y="33018"/>
                    <a:pt x="36701" y="33353"/>
                  </a:cubicBezTo>
                  <a:cubicBezTo>
                    <a:pt x="36680" y="33374"/>
                    <a:pt x="36659" y="33437"/>
                    <a:pt x="36659" y="33458"/>
                  </a:cubicBezTo>
                  <a:cubicBezTo>
                    <a:pt x="36617" y="33876"/>
                    <a:pt x="36366" y="34148"/>
                    <a:pt x="36157" y="34483"/>
                  </a:cubicBezTo>
                  <a:cubicBezTo>
                    <a:pt x="35948" y="34818"/>
                    <a:pt x="35634" y="34943"/>
                    <a:pt x="35257" y="34964"/>
                  </a:cubicBezTo>
                  <a:cubicBezTo>
                    <a:pt x="34713" y="35006"/>
                    <a:pt x="34274" y="34755"/>
                    <a:pt x="33876" y="34420"/>
                  </a:cubicBezTo>
                  <a:cubicBezTo>
                    <a:pt x="33416" y="34002"/>
                    <a:pt x="32997" y="33562"/>
                    <a:pt x="32809" y="32935"/>
                  </a:cubicBezTo>
                  <a:cubicBezTo>
                    <a:pt x="32725" y="32935"/>
                    <a:pt x="32683" y="32914"/>
                    <a:pt x="32621" y="32914"/>
                  </a:cubicBezTo>
                  <a:cubicBezTo>
                    <a:pt x="31847" y="33039"/>
                    <a:pt x="31072" y="32935"/>
                    <a:pt x="30298" y="32809"/>
                  </a:cubicBezTo>
                  <a:lnTo>
                    <a:pt x="29901" y="32725"/>
                  </a:lnTo>
                  <a:lnTo>
                    <a:pt x="29587" y="32725"/>
                  </a:lnTo>
                  <a:cubicBezTo>
                    <a:pt x="29545" y="33290"/>
                    <a:pt x="29482" y="33813"/>
                    <a:pt x="29461" y="34336"/>
                  </a:cubicBezTo>
                  <a:cubicBezTo>
                    <a:pt x="29398" y="35006"/>
                    <a:pt x="29357" y="35655"/>
                    <a:pt x="29273" y="36324"/>
                  </a:cubicBezTo>
                  <a:cubicBezTo>
                    <a:pt x="29273" y="36408"/>
                    <a:pt x="29252" y="36492"/>
                    <a:pt x="29231" y="36575"/>
                  </a:cubicBezTo>
                  <a:lnTo>
                    <a:pt x="29147" y="37203"/>
                  </a:lnTo>
                  <a:cubicBezTo>
                    <a:pt x="29126" y="37370"/>
                    <a:pt x="29085" y="37559"/>
                    <a:pt x="29064" y="37768"/>
                  </a:cubicBezTo>
                  <a:cubicBezTo>
                    <a:pt x="29043" y="37935"/>
                    <a:pt x="29022" y="38103"/>
                    <a:pt x="28980" y="38270"/>
                  </a:cubicBezTo>
                  <a:cubicBezTo>
                    <a:pt x="28938" y="38835"/>
                    <a:pt x="28771" y="39421"/>
                    <a:pt x="28813" y="40028"/>
                  </a:cubicBezTo>
                  <a:cubicBezTo>
                    <a:pt x="28813" y="40070"/>
                    <a:pt x="28771" y="40132"/>
                    <a:pt x="28771" y="40174"/>
                  </a:cubicBezTo>
                  <a:cubicBezTo>
                    <a:pt x="28750" y="40383"/>
                    <a:pt x="28708" y="40593"/>
                    <a:pt x="28666" y="40781"/>
                  </a:cubicBezTo>
                  <a:cubicBezTo>
                    <a:pt x="28541" y="41325"/>
                    <a:pt x="28520" y="41911"/>
                    <a:pt x="28499" y="42476"/>
                  </a:cubicBezTo>
                  <a:cubicBezTo>
                    <a:pt x="28499" y="42643"/>
                    <a:pt x="28457" y="42811"/>
                    <a:pt x="28415" y="42978"/>
                  </a:cubicBezTo>
                  <a:cubicBezTo>
                    <a:pt x="28290" y="43522"/>
                    <a:pt x="28122" y="44066"/>
                    <a:pt x="28143" y="44652"/>
                  </a:cubicBezTo>
                  <a:cubicBezTo>
                    <a:pt x="28143" y="44735"/>
                    <a:pt x="28122" y="44840"/>
                    <a:pt x="28101" y="44945"/>
                  </a:cubicBezTo>
                  <a:cubicBezTo>
                    <a:pt x="27976" y="45363"/>
                    <a:pt x="27976" y="45740"/>
                    <a:pt x="27976" y="46158"/>
                  </a:cubicBezTo>
                  <a:cubicBezTo>
                    <a:pt x="27976" y="46368"/>
                    <a:pt x="28018" y="46619"/>
                    <a:pt x="27934" y="46786"/>
                  </a:cubicBezTo>
                  <a:cubicBezTo>
                    <a:pt x="27787" y="47184"/>
                    <a:pt x="27829" y="47581"/>
                    <a:pt x="27808" y="47979"/>
                  </a:cubicBezTo>
                  <a:cubicBezTo>
                    <a:pt x="27808" y="48146"/>
                    <a:pt x="27829" y="48355"/>
                    <a:pt x="27766" y="48523"/>
                  </a:cubicBezTo>
                  <a:cubicBezTo>
                    <a:pt x="27578" y="48878"/>
                    <a:pt x="27662" y="49297"/>
                    <a:pt x="27557" y="49653"/>
                  </a:cubicBezTo>
                  <a:cubicBezTo>
                    <a:pt x="27704" y="49820"/>
                    <a:pt x="27892" y="49904"/>
                    <a:pt x="28080" y="49904"/>
                  </a:cubicBezTo>
                  <a:cubicBezTo>
                    <a:pt x="28834" y="50008"/>
                    <a:pt x="29566" y="50092"/>
                    <a:pt x="30319" y="50197"/>
                  </a:cubicBezTo>
                  <a:lnTo>
                    <a:pt x="30549" y="50197"/>
                  </a:lnTo>
                  <a:lnTo>
                    <a:pt x="36366" y="50197"/>
                  </a:lnTo>
                  <a:cubicBezTo>
                    <a:pt x="36701" y="50197"/>
                    <a:pt x="37036" y="50134"/>
                    <a:pt x="37391" y="50071"/>
                  </a:cubicBezTo>
                  <a:cubicBezTo>
                    <a:pt x="37768" y="49966"/>
                    <a:pt x="38186" y="49862"/>
                    <a:pt x="38605" y="49799"/>
                  </a:cubicBezTo>
                  <a:cubicBezTo>
                    <a:pt x="39107" y="49715"/>
                    <a:pt x="39630" y="49653"/>
                    <a:pt x="40132" y="49506"/>
                  </a:cubicBezTo>
                  <a:cubicBezTo>
                    <a:pt x="40425" y="49443"/>
                    <a:pt x="40739" y="49381"/>
                    <a:pt x="41011" y="49339"/>
                  </a:cubicBezTo>
                  <a:cubicBezTo>
                    <a:pt x="42246" y="49129"/>
                    <a:pt x="43480" y="48878"/>
                    <a:pt x="44715" y="48669"/>
                  </a:cubicBezTo>
                  <a:cubicBezTo>
                    <a:pt x="44735" y="48606"/>
                    <a:pt x="44756" y="48544"/>
                    <a:pt x="44756" y="48460"/>
                  </a:cubicBezTo>
                  <a:lnTo>
                    <a:pt x="44756" y="46640"/>
                  </a:lnTo>
                  <a:cubicBezTo>
                    <a:pt x="44756" y="46514"/>
                    <a:pt x="44735" y="46368"/>
                    <a:pt x="44673" y="46242"/>
                  </a:cubicBezTo>
                  <a:cubicBezTo>
                    <a:pt x="44526" y="45698"/>
                    <a:pt x="44422" y="45154"/>
                    <a:pt x="44380" y="44568"/>
                  </a:cubicBezTo>
                  <a:cubicBezTo>
                    <a:pt x="44380" y="44422"/>
                    <a:pt x="44338" y="44275"/>
                    <a:pt x="44317" y="44129"/>
                  </a:cubicBezTo>
                  <a:cubicBezTo>
                    <a:pt x="44212" y="43627"/>
                    <a:pt x="44045" y="43124"/>
                    <a:pt x="43940" y="42643"/>
                  </a:cubicBezTo>
                  <a:cubicBezTo>
                    <a:pt x="43794" y="41911"/>
                    <a:pt x="43710" y="41178"/>
                    <a:pt x="43522" y="40467"/>
                  </a:cubicBezTo>
                  <a:cubicBezTo>
                    <a:pt x="43334" y="39756"/>
                    <a:pt x="43124" y="39023"/>
                    <a:pt x="43020" y="38291"/>
                  </a:cubicBezTo>
                  <a:cubicBezTo>
                    <a:pt x="42999" y="38186"/>
                    <a:pt x="42978" y="38082"/>
                    <a:pt x="42957" y="37956"/>
                  </a:cubicBezTo>
                  <a:cubicBezTo>
                    <a:pt x="42664" y="36805"/>
                    <a:pt x="42246" y="35696"/>
                    <a:pt x="41848" y="34608"/>
                  </a:cubicBezTo>
                  <a:cubicBezTo>
                    <a:pt x="41764" y="34399"/>
                    <a:pt x="41702" y="34190"/>
                    <a:pt x="41639" y="33960"/>
                  </a:cubicBezTo>
                  <a:cubicBezTo>
                    <a:pt x="41555" y="33500"/>
                    <a:pt x="41388" y="33123"/>
                    <a:pt x="41137" y="32746"/>
                  </a:cubicBezTo>
                  <a:cubicBezTo>
                    <a:pt x="41053" y="32600"/>
                    <a:pt x="40906" y="32432"/>
                    <a:pt x="40886" y="32244"/>
                  </a:cubicBezTo>
                  <a:cubicBezTo>
                    <a:pt x="40781" y="31721"/>
                    <a:pt x="40488" y="31303"/>
                    <a:pt x="40070" y="30989"/>
                  </a:cubicBezTo>
                  <a:cubicBezTo>
                    <a:pt x="40028" y="30968"/>
                    <a:pt x="39986" y="30947"/>
                    <a:pt x="39944" y="30884"/>
                  </a:cubicBezTo>
                  <a:cubicBezTo>
                    <a:pt x="38982" y="31344"/>
                    <a:pt x="38019" y="31763"/>
                    <a:pt x="36973" y="32223"/>
                  </a:cubicBezTo>
                  <a:close/>
                  <a:moveTo>
                    <a:pt x="22703" y="12304"/>
                  </a:moveTo>
                  <a:cubicBezTo>
                    <a:pt x="22682" y="12283"/>
                    <a:pt x="22661" y="12241"/>
                    <a:pt x="22661" y="12220"/>
                  </a:cubicBezTo>
                  <a:cubicBezTo>
                    <a:pt x="22598" y="12262"/>
                    <a:pt x="22536" y="12304"/>
                    <a:pt x="22473" y="12346"/>
                  </a:cubicBezTo>
                  <a:cubicBezTo>
                    <a:pt x="22117" y="12743"/>
                    <a:pt x="21720" y="13162"/>
                    <a:pt x="21385" y="13580"/>
                  </a:cubicBezTo>
                  <a:cubicBezTo>
                    <a:pt x="21092" y="13915"/>
                    <a:pt x="20820" y="14313"/>
                    <a:pt x="20611" y="14710"/>
                  </a:cubicBezTo>
                  <a:cubicBezTo>
                    <a:pt x="20339" y="15254"/>
                    <a:pt x="20087" y="15840"/>
                    <a:pt x="19836" y="16405"/>
                  </a:cubicBezTo>
                  <a:cubicBezTo>
                    <a:pt x="19753" y="16551"/>
                    <a:pt x="19711" y="16719"/>
                    <a:pt x="19669" y="16907"/>
                  </a:cubicBezTo>
                  <a:cubicBezTo>
                    <a:pt x="19543" y="17430"/>
                    <a:pt x="19460" y="17953"/>
                    <a:pt x="19313" y="18455"/>
                  </a:cubicBezTo>
                  <a:cubicBezTo>
                    <a:pt x="19125" y="19188"/>
                    <a:pt x="19083" y="19920"/>
                    <a:pt x="19104" y="20631"/>
                  </a:cubicBezTo>
                  <a:cubicBezTo>
                    <a:pt x="19104" y="21008"/>
                    <a:pt x="19125" y="21343"/>
                    <a:pt x="19209" y="21720"/>
                  </a:cubicBezTo>
                  <a:cubicBezTo>
                    <a:pt x="19439" y="22724"/>
                    <a:pt x="19648" y="23749"/>
                    <a:pt x="19878" y="24774"/>
                  </a:cubicBezTo>
                  <a:cubicBezTo>
                    <a:pt x="19920" y="24942"/>
                    <a:pt x="19962" y="25109"/>
                    <a:pt x="20046" y="25256"/>
                  </a:cubicBezTo>
                  <a:cubicBezTo>
                    <a:pt x="20443" y="26051"/>
                    <a:pt x="20820" y="26888"/>
                    <a:pt x="21448" y="27578"/>
                  </a:cubicBezTo>
                  <a:cubicBezTo>
                    <a:pt x="21552" y="27683"/>
                    <a:pt x="21615" y="27787"/>
                    <a:pt x="21720" y="27892"/>
                  </a:cubicBezTo>
                  <a:cubicBezTo>
                    <a:pt x="21866" y="28059"/>
                    <a:pt x="22033" y="28269"/>
                    <a:pt x="22222" y="28436"/>
                  </a:cubicBezTo>
                  <a:cubicBezTo>
                    <a:pt x="22975" y="29168"/>
                    <a:pt x="23812" y="29817"/>
                    <a:pt x="24774" y="30319"/>
                  </a:cubicBezTo>
                  <a:cubicBezTo>
                    <a:pt x="25590" y="30717"/>
                    <a:pt x="26406" y="31051"/>
                    <a:pt x="27202" y="31386"/>
                  </a:cubicBezTo>
                  <a:cubicBezTo>
                    <a:pt x="27348" y="31449"/>
                    <a:pt x="27474" y="31470"/>
                    <a:pt x="27599" y="31491"/>
                  </a:cubicBezTo>
                  <a:cubicBezTo>
                    <a:pt x="28875" y="31700"/>
                    <a:pt x="30194" y="31888"/>
                    <a:pt x="31470" y="32098"/>
                  </a:cubicBezTo>
                  <a:cubicBezTo>
                    <a:pt x="31595" y="32119"/>
                    <a:pt x="31742" y="32119"/>
                    <a:pt x="31867" y="32119"/>
                  </a:cubicBezTo>
                  <a:cubicBezTo>
                    <a:pt x="33165" y="31993"/>
                    <a:pt x="34462" y="31867"/>
                    <a:pt x="35759" y="31700"/>
                  </a:cubicBezTo>
                  <a:cubicBezTo>
                    <a:pt x="36052" y="31679"/>
                    <a:pt x="36303" y="31575"/>
                    <a:pt x="36575" y="31470"/>
                  </a:cubicBezTo>
                  <a:cubicBezTo>
                    <a:pt x="37705" y="31010"/>
                    <a:pt x="38793" y="30507"/>
                    <a:pt x="39902" y="30005"/>
                  </a:cubicBezTo>
                  <a:cubicBezTo>
                    <a:pt x="40153" y="29880"/>
                    <a:pt x="40446" y="29712"/>
                    <a:pt x="40676" y="29566"/>
                  </a:cubicBezTo>
                  <a:cubicBezTo>
                    <a:pt x="41597" y="28959"/>
                    <a:pt x="42476" y="28290"/>
                    <a:pt x="43313" y="27599"/>
                  </a:cubicBezTo>
                  <a:cubicBezTo>
                    <a:pt x="43522" y="27432"/>
                    <a:pt x="43710" y="27243"/>
                    <a:pt x="43899" y="27055"/>
                  </a:cubicBezTo>
                  <a:cubicBezTo>
                    <a:pt x="44526" y="26323"/>
                    <a:pt x="45154" y="25590"/>
                    <a:pt x="45761" y="24816"/>
                  </a:cubicBezTo>
                  <a:cubicBezTo>
                    <a:pt x="46221" y="24230"/>
                    <a:pt x="46619" y="23561"/>
                    <a:pt x="46912" y="22870"/>
                  </a:cubicBezTo>
                  <a:cubicBezTo>
                    <a:pt x="47184" y="22159"/>
                    <a:pt x="47435" y="21448"/>
                    <a:pt x="47560" y="20694"/>
                  </a:cubicBezTo>
                  <a:cubicBezTo>
                    <a:pt x="47602" y="20422"/>
                    <a:pt x="47665" y="20171"/>
                    <a:pt x="47602" y="19899"/>
                  </a:cubicBezTo>
                  <a:cubicBezTo>
                    <a:pt x="47581" y="19795"/>
                    <a:pt x="47581" y="19669"/>
                    <a:pt x="47602" y="19564"/>
                  </a:cubicBezTo>
                  <a:cubicBezTo>
                    <a:pt x="47853" y="19146"/>
                    <a:pt x="47748" y="18686"/>
                    <a:pt x="47769" y="18225"/>
                  </a:cubicBezTo>
                  <a:cubicBezTo>
                    <a:pt x="47686" y="18163"/>
                    <a:pt x="47644" y="18079"/>
                    <a:pt x="47560" y="18016"/>
                  </a:cubicBezTo>
                  <a:cubicBezTo>
                    <a:pt x="47121" y="17639"/>
                    <a:pt x="46807" y="17179"/>
                    <a:pt x="46660" y="16614"/>
                  </a:cubicBezTo>
                  <a:cubicBezTo>
                    <a:pt x="46619" y="16426"/>
                    <a:pt x="46535" y="16279"/>
                    <a:pt x="46388" y="16112"/>
                  </a:cubicBezTo>
                  <a:cubicBezTo>
                    <a:pt x="46200" y="16321"/>
                    <a:pt x="46075" y="16530"/>
                    <a:pt x="45970" y="16740"/>
                  </a:cubicBezTo>
                  <a:cubicBezTo>
                    <a:pt x="45719" y="17158"/>
                    <a:pt x="45384" y="17326"/>
                    <a:pt x="44945" y="17346"/>
                  </a:cubicBezTo>
                  <a:cubicBezTo>
                    <a:pt x="44212" y="17388"/>
                    <a:pt x="43606" y="17074"/>
                    <a:pt x="43187" y="16551"/>
                  </a:cubicBezTo>
                  <a:cubicBezTo>
                    <a:pt x="42580" y="15777"/>
                    <a:pt x="41932" y="14982"/>
                    <a:pt x="41513" y="14041"/>
                  </a:cubicBezTo>
                  <a:cubicBezTo>
                    <a:pt x="41471" y="13936"/>
                    <a:pt x="41471" y="13789"/>
                    <a:pt x="41262" y="13769"/>
                  </a:cubicBezTo>
                  <a:cubicBezTo>
                    <a:pt x="41116" y="14020"/>
                    <a:pt x="40969" y="14292"/>
                    <a:pt x="40802" y="14543"/>
                  </a:cubicBezTo>
                  <a:cubicBezTo>
                    <a:pt x="40634" y="14857"/>
                    <a:pt x="40425" y="15150"/>
                    <a:pt x="40216" y="15463"/>
                  </a:cubicBezTo>
                  <a:cubicBezTo>
                    <a:pt x="40028" y="15756"/>
                    <a:pt x="39735" y="15924"/>
                    <a:pt x="39442" y="16028"/>
                  </a:cubicBezTo>
                  <a:cubicBezTo>
                    <a:pt x="38982" y="16217"/>
                    <a:pt x="38500" y="16112"/>
                    <a:pt x="38124" y="15777"/>
                  </a:cubicBezTo>
                  <a:cubicBezTo>
                    <a:pt x="37768" y="15463"/>
                    <a:pt x="37454" y="15150"/>
                    <a:pt x="37203" y="14752"/>
                  </a:cubicBezTo>
                  <a:cubicBezTo>
                    <a:pt x="37140" y="14647"/>
                    <a:pt x="37036" y="14564"/>
                    <a:pt x="36931" y="14459"/>
                  </a:cubicBezTo>
                  <a:cubicBezTo>
                    <a:pt x="36722" y="14626"/>
                    <a:pt x="36554" y="14752"/>
                    <a:pt x="36366" y="14877"/>
                  </a:cubicBezTo>
                  <a:cubicBezTo>
                    <a:pt x="35717" y="15380"/>
                    <a:pt x="35027" y="15798"/>
                    <a:pt x="34295" y="16175"/>
                  </a:cubicBezTo>
                  <a:cubicBezTo>
                    <a:pt x="33772" y="16426"/>
                    <a:pt x="33228" y="16614"/>
                    <a:pt x="32642" y="16761"/>
                  </a:cubicBezTo>
                  <a:cubicBezTo>
                    <a:pt x="31491" y="17033"/>
                    <a:pt x="30654" y="16238"/>
                    <a:pt x="30215" y="15401"/>
                  </a:cubicBezTo>
                  <a:cubicBezTo>
                    <a:pt x="30194" y="15359"/>
                    <a:pt x="30173" y="15296"/>
                    <a:pt x="30173" y="15254"/>
                  </a:cubicBezTo>
                  <a:cubicBezTo>
                    <a:pt x="30173" y="14647"/>
                    <a:pt x="30068" y="14041"/>
                    <a:pt x="30340" y="13455"/>
                  </a:cubicBezTo>
                  <a:cubicBezTo>
                    <a:pt x="30403" y="13308"/>
                    <a:pt x="30528" y="13162"/>
                    <a:pt x="30445" y="12973"/>
                  </a:cubicBezTo>
                  <a:cubicBezTo>
                    <a:pt x="30235" y="12932"/>
                    <a:pt x="30110" y="13057"/>
                    <a:pt x="29963" y="13141"/>
                  </a:cubicBezTo>
                  <a:cubicBezTo>
                    <a:pt x="29168" y="13580"/>
                    <a:pt x="28331" y="13873"/>
                    <a:pt x="27474" y="14124"/>
                  </a:cubicBezTo>
                  <a:cubicBezTo>
                    <a:pt x="26741" y="14333"/>
                    <a:pt x="25988" y="14438"/>
                    <a:pt x="25256" y="14564"/>
                  </a:cubicBezTo>
                  <a:cubicBezTo>
                    <a:pt x="24419" y="14710"/>
                    <a:pt x="23624" y="14522"/>
                    <a:pt x="22870" y="14145"/>
                  </a:cubicBezTo>
                  <a:cubicBezTo>
                    <a:pt x="22264" y="13873"/>
                    <a:pt x="22117" y="13183"/>
                    <a:pt x="22452" y="12618"/>
                  </a:cubicBezTo>
                  <a:cubicBezTo>
                    <a:pt x="22640" y="12450"/>
                    <a:pt x="22682" y="12388"/>
                    <a:pt x="22703" y="12304"/>
                  </a:cubicBezTo>
                  <a:close/>
                  <a:moveTo>
                    <a:pt x="28938" y="51013"/>
                  </a:moveTo>
                  <a:cubicBezTo>
                    <a:pt x="28854" y="51368"/>
                    <a:pt x="28729" y="51724"/>
                    <a:pt x="28708" y="52059"/>
                  </a:cubicBezTo>
                  <a:cubicBezTo>
                    <a:pt x="28666" y="52373"/>
                    <a:pt x="28624" y="52686"/>
                    <a:pt x="28520" y="53000"/>
                  </a:cubicBezTo>
                  <a:cubicBezTo>
                    <a:pt x="28394" y="53440"/>
                    <a:pt x="28290" y="53858"/>
                    <a:pt x="28143" y="54298"/>
                  </a:cubicBezTo>
                  <a:cubicBezTo>
                    <a:pt x="28122" y="54402"/>
                    <a:pt x="28038" y="54507"/>
                    <a:pt x="28018" y="54611"/>
                  </a:cubicBezTo>
                  <a:cubicBezTo>
                    <a:pt x="27976" y="54695"/>
                    <a:pt x="27913" y="54779"/>
                    <a:pt x="27892" y="54883"/>
                  </a:cubicBezTo>
                  <a:cubicBezTo>
                    <a:pt x="27808" y="55072"/>
                    <a:pt x="27892" y="55218"/>
                    <a:pt x="28059" y="55281"/>
                  </a:cubicBezTo>
                  <a:cubicBezTo>
                    <a:pt x="28227" y="55323"/>
                    <a:pt x="28415" y="55323"/>
                    <a:pt x="28562" y="55386"/>
                  </a:cubicBezTo>
                  <a:cubicBezTo>
                    <a:pt x="29085" y="55553"/>
                    <a:pt x="29608" y="55658"/>
                    <a:pt x="30152" y="55804"/>
                  </a:cubicBezTo>
                  <a:cubicBezTo>
                    <a:pt x="30821" y="55930"/>
                    <a:pt x="31470" y="56139"/>
                    <a:pt x="32139" y="56264"/>
                  </a:cubicBezTo>
                  <a:cubicBezTo>
                    <a:pt x="32432" y="56327"/>
                    <a:pt x="32725" y="56390"/>
                    <a:pt x="33039" y="56474"/>
                  </a:cubicBezTo>
                  <a:cubicBezTo>
                    <a:pt x="33248" y="56536"/>
                    <a:pt x="33437" y="56557"/>
                    <a:pt x="33688" y="56453"/>
                  </a:cubicBezTo>
                  <a:cubicBezTo>
                    <a:pt x="33646" y="56139"/>
                    <a:pt x="33772" y="55846"/>
                    <a:pt x="33960" y="55616"/>
                  </a:cubicBezTo>
                  <a:cubicBezTo>
                    <a:pt x="33981" y="55595"/>
                    <a:pt x="34002" y="55532"/>
                    <a:pt x="34002" y="55511"/>
                  </a:cubicBezTo>
                  <a:cubicBezTo>
                    <a:pt x="34023" y="55114"/>
                    <a:pt x="34274" y="54800"/>
                    <a:pt x="34336" y="54444"/>
                  </a:cubicBezTo>
                  <a:cubicBezTo>
                    <a:pt x="34420" y="54047"/>
                    <a:pt x="34629" y="53733"/>
                    <a:pt x="34797" y="53398"/>
                  </a:cubicBezTo>
                  <a:cubicBezTo>
                    <a:pt x="34943" y="53105"/>
                    <a:pt x="35173" y="52938"/>
                    <a:pt x="35529" y="52979"/>
                  </a:cubicBezTo>
                  <a:cubicBezTo>
                    <a:pt x="36052" y="53000"/>
                    <a:pt x="36596" y="53000"/>
                    <a:pt x="37119" y="52979"/>
                  </a:cubicBezTo>
                  <a:cubicBezTo>
                    <a:pt x="37370" y="52979"/>
                    <a:pt x="37601" y="53084"/>
                    <a:pt x="37768" y="53230"/>
                  </a:cubicBezTo>
                  <a:cubicBezTo>
                    <a:pt x="37977" y="53398"/>
                    <a:pt x="38061" y="53628"/>
                    <a:pt x="38186" y="53837"/>
                  </a:cubicBezTo>
                  <a:cubicBezTo>
                    <a:pt x="38354" y="54130"/>
                    <a:pt x="38500" y="54402"/>
                    <a:pt x="38584" y="54695"/>
                  </a:cubicBezTo>
                  <a:cubicBezTo>
                    <a:pt x="38626" y="54925"/>
                    <a:pt x="38689" y="55135"/>
                    <a:pt x="38814" y="55323"/>
                  </a:cubicBezTo>
                  <a:cubicBezTo>
                    <a:pt x="38877" y="55407"/>
                    <a:pt x="38898" y="55532"/>
                    <a:pt x="38919" y="55637"/>
                  </a:cubicBezTo>
                  <a:cubicBezTo>
                    <a:pt x="38982" y="55804"/>
                    <a:pt x="39023" y="55930"/>
                    <a:pt x="39191" y="56034"/>
                  </a:cubicBezTo>
                  <a:lnTo>
                    <a:pt x="40802" y="56034"/>
                  </a:lnTo>
                  <a:cubicBezTo>
                    <a:pt x="41492" y="56034"/>
                    <a:pt x="42162" y="56055"/>
                    <a:pt x="42852" y="55867"/>
                  </a:cubicBezTo>
                  <a:cubicBezTo>
                    <a:pt x="42999" y="55825"/>
                    <a:pt x="43187" y="55846"/>
                    <a:pt x="43334" y="55846"/>
                  </a:cubicBezTo>
                  <a:cubicBezTo>
                    <a:pt x="43501" y="55825"/>
                    <a:pt x="43689" y="55825"/>
                    <a:pt x="43836" y="55783"/>
                  </a:cubicBezTo>
                  <a:lnTo>
                    <a:pt x="44380" y="55720"/>
                  </a:lnTo>
                  <a:cubicBezTo>
                    <a:pt x="44547" y="55679"/>
                    <a:pt x="44694" y="55720"/>
                    <a:pt x="44840" y="55679"/>
                  </a:cubicBezTo>
                  <a:cubicBezTo>
                    <a:pt x="45468" y="55532"/>
                    <a:pt x="46116" y="55365"/>
                    <a:pt x="46765" y="55114"/>
                  </a:cubicBezTo>
                  <a:lnTo>
                    <a:pt x="46765" y="54277"/>
                  </a:lnTo>
                  <a:cubicBezTo>
                    <a:pt x="46786" y="53795"/>
                    <a:pt x="46723" y="53377"/>
                    <a:pt x="46514" y="52938"/>
                  </a:cubicBezTo>
                  <a:cubicBezTo>
                    <a:pt x="46347" y="52624"/>
                    <a:pt x="46242" y="52289"/>
                    <a:pt x="46033" y="51975"/>
                  </a:cubicBezTo>
                  <a:cubicBezTo>
                    <a:pt x="45949" y="51870"/>
                    <a:pt x="45928" y="51745"/>
                    <a:pt x="45886" y="51598"/>
                  </a:cubicBezTo>
                  <a:cubicBezTo>
                    <a:pt x="45803" y="51452"/>
                    <a:pt x="45740" y="51285"/>
                    <a:pt x="45635" y="51159"/>
                  </a:cubicBezTo>
                  <a:cubicBezTo>
                    <a:pt x="45363" y="50720"/>
                    <a:pt x="45175" y="50238"/>
                    <a:pt x="45070" y="49757"/>
                  </a:cubicBezTo>
                  <a:cubicBezTo>
                    <a:pt x="45049" y="49673"/>
                    <a:pt x="44987" y="49590"/>
                    <a:pt x="44945" y="49485"/>
                  </a:cubicBezTo>
                  <a:cubicBezTo>
                    <a:pt x="44589" y="49548"/>
                    <a:pt x="44275" y="49590"/>
                    <a:pt x="43961" y="49673"/>
                  </a:cubicBezTo>
                  <a:cubicBezTo>
                    <a:pt x="43313" y="49862"/>
                    <a:pt x="42643" y="50008"/>
                    <a:pt x="41953" y="50092"/>
                  </a:cubicBezTo>
                  <a:cubicBezTo>
                    <a:pt x="41220" y="50197"/>
                    <a:pt x="40488" y="50322"/>
                    <a:pt x="39777" y="50531"/>
                  </a:cubicBezTo>
                  <a:cubicBezTo>
                    <a:pt x="39630" y="50594"/>
                    <a:pt x="39442" y="50615"/>
                    <a:pt x="39295" y="50636"/>
                  </a:cubicBezTo>
                  <a:cubicBezTo>
                    <a:pt x="38689" y="50720"/>
                    <a:pt x="38082" y="50761"/>
                    <a:pt x="37517" y="50992"/>
                  </a:cubicBezTo>
                  <a:cubicBezTo>
                    <a:pt x="37203" y="51075"/>
                    <a:pt x="36889" y="51117"/>
                    <a:pt x="36575" y="51117"/>
                  </a:cubicBezTo>
                  <a:lnTo>
                    <a:pt x="30319" y="51117"/>
                  </a:lnTo>
                  <a:cubicBezTo>
                    <a:pt x="30026" y="51117"/>
                    <a:pt x="29733" y="51054"/>
                    <a:pt x="29482" y="51013"/>
                  </a:cubicBezTo>
                  <a:cubicBezTo>
                    <a:pt x="29294" y="50950"/>
                    <a:pt x="29147" y="50887"/>
                    <a:pt x="28938" y="51013"/>
                  </a:cubicBezTo>
                  <a:close/>
                  <a:moveTo>
                    <a:pt x="28645" y="32537"/>
                  </a:moveTo>
                  <a:cubicBezTo>
                    <a:pt x="28520" y="32516"/>
                    <a:pt x="28436" y="32495"/>
                    <a:pt x="28331" y="32495"/>
                  </a:cubicBezTo>
                  <a:cubicBezTo>
                    <a:pt x="27557" y="32411"/>
                    <a:pt x="26762" y="32223"/>
                    <a:pt x="26051" y="31867"/>
                  </a:cubicBezTo>
                  <a:cubicBezTo>
                    <a:pt x="25821" y="31742"/>
                    <a:pt x="25569" y="31679"/>
                    <a:pt x="25318" y="31554"/>
                  </a:cubicBezTo>
                  <a:lnTo>
                    <a:pt x="23121" y="30382"/>
                  </a:lnTo>
                  <a:cubicBezTo>
                    <a:pt x="23017" y="30319"/>
                    <a:pt x="22912" y="30215"/>
                    <a:pt x="22808" y="30131"/>
                  </a:cubicBezTo>
                  <a:cubicBezTo>
                    <a:pt x="21950" y="29440"/>
                    <a:pt x="21134" y="28645"/>
                    <a:pt x="20485" y="27725"/>
                  </a:cubicBezTo>
                  <a:cubicBezTo>
                    <a:pt x="20401" y="27599"/>
                    <a:pt x="20297" y="27494"/>
                    <a:pt x="20192" y="27369"/>
                  </a:cubicBezTo>
                  <a:cubicBezTo>
                    <a:pt x="20129" y="27243"/>
                    <a:pt x="20025" y="27139"/>
                    <a:pt x="19941" y="26971"/>
                  </a:cubicBezTo>
                  <a:lnTo>
                    <a:pt x="19230" y="25569"/>
                  </a:lnTo>
                  <a:cubicBezTo>
                    <a:pt x="19146" y="25402"/>
                    <a:pt x="19104" y="25256"/>
                    <a:pt x="19083" y="25067"/>
                  </a:cubicBezTo>
                  <a:cubicBezTo>
                    <a:pt x="18916" y="24335"/>
                    <a:pt x="18769" y="23582"/>
                    <a:pt x="18581" y="22849"/>
                  </a:cubicBezTo>
                  <a:cubicBezTo>
                    <a:pt x="18351" y="21908"/>
                    <a:pt x="18183" y="20966"/>
                    <a:pt x="18267" y="19962"/>
                  </a:cubicBezTo>
                  <a:cubicBezTo>
                    <a:pt x="18267" y="19815"/>
                    <a:pt x="18246" y="19627"/>
                    <a:pt x="18246" y="19460"/>
                  </a:cubicBezTo>
                  <a:cubicBezTo>
                    <a:pt x="18142" y="19460"/>
                    <a:pt x="18058" y="19439"/>
                    <a:pt x="17974" y="19439"/>
                  </a:cubicBezTo>
                  <a:cubicBezTo>
                    <a:pt x="17409" y="19523"/>
                    <a:pt x="16886" y="19397"/>
                    <a:pt x="16384" y="19146"/>
                  </a:cubicBezTo>
                  <a:cubicBezTo>
                    <a:pt x="16217" y="19083"/>
                    <a:pt x="16070" y="19020"/>
                    <a:pt x="15903" y="18979"/>
                  </a:cubicBezTo>
                  <a:cubicBezTo>
                    <a:pt x="15798" y="18937"/>
                    <a:pt x="15694" y="18916"/>
                    <a:pt x="15568" y="18895"/>
                  </a:cubicBezTo>
                  <a:cubicBezTo>
                    <a:pt x="15547" y="19104"/>
                    <a:pt x="15484" y="19251"/>
                    <a:pt x="15463" y="19418"/>
                  </a:cubicBezTo>
                  <a:cubicBezTo>
                    <a:pt x="15422" y="19774"/>
                    <a:pt x="15380" y="20129"/>
                    <a:pt x="15338" y="20485"/>
                  </a:cubicBezTo>
                  <a:cubicBezTo>
                    <a:pt x="15275" y="20862"/>
                    <a:pt x="15212" y="21196"/>
                    <a:pt x="15212" y="21552"/>
                  </a:cubicBezTo>
                  <a:cubicBezTo>
                    <a:pt x="15212" y="21761"/>
                    <a:pt x="15129" y="21971"/>
                    <a:pt x="15108" y="22159"/>
                  </a:cubicBezTo>
                  <a:cubicBezTo>
                    <a:pt x="15045" y="22368"/>
                    <a:pt x="15024" y="22598"/>
                    <a:pt x="15045" y="22849"/>
                  </a:cubicBezTo>
                  <a:cubicBezTo>
                    <a:pt x="15108" y="23163"/>
                    <a:pt x="15024" y="23268"/>
                    <a:pt x="14710" y="23310"/>
                  </a:cubicBezTo>
                  <a:cubicBezTo>
                    <a:pt x="14626" y="23331"/>
                    <a:pt x="14522" y="23310"/>
                    <a:pt x="14438" y="23331"/>
                  </a:cubicBezTo>
                  <a:cubicBezTo>
                    <a:pt x="14271" y="23644"/>
                    <a:pt x="14103" y="23958"/>
                    <a:pt x="13894" y="24251"/>
                  </a:cubicBezTo>
                  <a:cubicBezTo>
                    <a:pt x="13685" y="24523"/>
                    <a:pt x="13434" y="24753"/>
                    <a:pt x="13225" y="24984"/>
                  </a:cubicBezTo>
                  <a:cubicBezTo>
                    <a:pt x="13245" y="25109"/>
                    <a:pt x="13225" y="25277"/>
                    <a:pt x="13266" y="25381"/>
                  </a:cubicBezTo>
                  <a:cubicBezTo>
                    <a:pt x="13392" y="25590"/>
                    <a:pt x="13664" y="25779"/>
                    <a:pt x="13538" y="26093"/>
                  </a:cubicBezTo>
                  <a:cubicBezTo>
                    <a:pt x="13538" y="26113"/>
                    <a:pt x="13580" y="26134"/>
                    <a:pt x="13580" y="26155"/>
                  </a:cubicBezTo>
                  <a:lnTo>
                    <a:pt x="13810" y="26469"/>
                  </a:lnTo>
                  <a:cubicBezTo>
                    <a:pt x="13957" y="26720"/>
                    <a:pt x="14061" y="26950"/>
                    <a:pt x="14208" y="27181"/>
                  </a:cubicBezTo>
                  <a:cubicBezTo>
                    <a:pt x="14375" y="27453"/>
                    <a:pt x="14585" y="27683"/>
                    <a:pt x="14689" y="27934"/>
                  </a:cubicBezTo>
                  <a:cubicBezTo>
                    <a:pt x="14940" y="28541"/>
                    <a:pt x="15338" y="29043"/>
                    <a:pt x="15798" y="29503"/>
                  </a:cubicBezTo>
                  <a:cubicBezTo>
                    <a:pt x="15966" y="29670"/>
                    <a:pt x="16091" y="29817"/>
                    <a:pt x="16217" y="29984"/>
                  </a:cubicBezTo>
                  <a:cubicBezTo>
                    <a:pt x="16844" y="30717"/>
                    <a:pt x="17618" y="31323"/>
                    <a:pt x="18351" y="31972"/>
                  </a:cubicBezTo>
                  <a:cubicBezTo>
                    <a:pt x="18455" y="32077"/>
                    <a:pt x="18581" y="32160"/>
                    <a:pt x="18707" y="32223"/>
                  </a:cubicBezTo>
                  <a:lnTo>
                    <a:pt x="19648" y="32851"/>
                  </a:lnTo>
                  <a:cubicBezTo>
                    <a:pt x="19815" y="32955"/>
                    <a:pt x="19962" y="33060"/>
                    <a:pt x="20171" y="33102"/>
                  </a:cubicBezTo>
                  <a:cubicBezTo>
                    <a:pt x="20569" y="33144"/>
                    <a:pt x="20903" y="33269"/>
                    <a:pt x="21238" y="33458"/>
                  </a:cubicBezTo>
                  <a:cubicBezTo>
                    <a:pt x="21531" y="33625"/>
                    <a:pt x="21845" y="33688"/>
                    <a:pt x="22159" y="33688"/>
                  </a:cubicBezTo>
                  <a:cubicBezTo>
                    <a:pt x="22347" y="33688"/>
                    <a:pt x="22556" y="33730"/>
                    <a:pt x="22703" y="33772"/>
                  </a:cubicBezTo>
                  <a:cubicBezTo>
                    <a:pt x="22996" y="33855"/>
                    <a:pt x="23268" y="33876"/>
                    <a:pt x="23540" y="33876"/>
                  </a:cubicBezTo>
                  <a:lnTo>
                    <a:pt x="24419" y="33876"/>
                  </a:lnTo>
                  <a:cubicBezTo>
                    <a:pt x="24733" y="33876"/>
                    <a:pt x="25067" y="33897"/>
                    <a:pt x="25360" y="33751"/>
                  </a:cubicBezTo>
                  <a:cubicBezTo>
                    <a:pt x="25465" y="33688"/>
                    <a:pt x="25569" y="33688"/>
                    <a:pt x="25695" y="33688"/>
                  </a:cubicBezTo>
                  <a:cubicBezTo>
                    <a:pt x="26113" y="33688"/>
                    <a:pt x="26532" y="33730"/>
                    <a:pt x="26929" y="33562"/>
                  </a:cubicBezTo>
                  <a:cubicBezTo>
                    <a:pt x="27055" y="33520"/>
                    <a:pt x="27181" y="33541"/>
                    <a:pt x="27306" y="33541"/>
                  </a:cubicBezTo>
                  <a:cubicBezTo>
                    <a:pt x="27411" y="33541"/>
                    <a:pt x="27557" y="33541"/>
                    <a:pt x="27662" y="33520"/>
                  </a:cubicBezTo>
                  <a:cubicBezTo>
                    <a:pt x="27808" y="33479"/>
                    <a:pt x="27976" y="33374"/>
                    <a:pt x="28143" y="33374"/>
                  </a:cubicBezTo>
                  <a:cubicBezTo>
                    <a:pt x="28310" y="33353"/>
                    <a:pt x="28457" y="33416"/>
                    <a:pt x="28645" y="33416"/>
                  </a:cubicBezTo>
                  <a:cubicBezTo>
                    <a:pt x="28729" y="33060"/>
                    <a:pt x="28729" y="32830"/>
                    <a:pt x="28645" y="32537"/>
                  </a:cubicBezTo>
                  <a:close/>
                  <a:moveTo>
                    <a:pt x="17095" y="10149"/>
                  </a:moveTo>
                  <a:cubicBezTo>
                    <a:pt x="16112" y="10232"/>
                    <a:pt x="15170" y="10149"/>
                    <a:pt x="14292" y="10442"/>
                  </a:cubicBezTo>
                  <a:cubicBezTo>
                    <a:pt x="14082" y="10525"/>
                    <a:pt x="13852" y="10567"/>
                    <a:pt x="13643" y="10609"/>
                  </a:cubicBezTo>
                  <a:cubicBezTo>
                    <a:pt x="12450" y="10818"/>
                    <a:pt x="11279" y="10986"/>
                    <a:pt x="10107" y="11195"/>
                  </a:cubicBezTo>
                  <a:cubicBezTo>
                    <a:pt x="9375" y="11341"/>
                    <a:pt x="8642" y="11404"/>
                    <a:pt x="7931" y="11676"/>
                  </a:cubicBezTo>
                  <a:cubicBezTo>
                    <a:pt x="7324" y="11906"/>
                    <a:pt x="6696" y="12074"/>
                    <a:pt x="6069" y="12199"/>
                  </a:cubicBezTo>
                  <a:cubicBezTo>
                    <a:pt x="5859" y="12241"/>
                    <a:pt x="5692" y="12304"/>
                    <a:pt x="5483" y="12388"/>
                  </a:cubicBezTo>
                  <a:cubicBezTo>
                    <a:pt x="5211" y="12492"/>
                    <a:pt x="4918" y="12534"/>
                    <a:pt x="4646" y="12555"/>
                  </a:cubicBezTo>
                  <a:cubicBezTo>
                    <a:pt x="3934" y="12639"/>
                    <a:pt x="3202" y="12722"/>
                    <a:pt x="2491" y="12827"/>
                  </a:cubicBezTo>
                  <a:cubicBezTo>
                    <a:pt x="2302" y="12848"/>
                    <a:pt x="2093" y="12911"/>
                    <a:pt x="1926" y="12932"/>
                  </a:cubicBezTo>
                  <a:cubicBezTo>
                    <a:pt x="2323" y="13036"/>
                    <a:pt x="2700" y="13141"/>
                    <a:pt x="3098" y="13225"/>
                  </a:cubicBezTo>
                  <a:cubicBezTo>
                    <a:pt x="3411" y="13287"/>
                    <a:pt x="3725" y="13350"/>
                    <a:pt x="4039" y="13434"/>
                  </a:cubicBezTo>
                  <a:cubicBezTo>
                    <a:pt x="4248" y="13476"/>
                    <a:pt x="4478" y="13538"/>
                    <a:pt x="4688" y="13643"/>
                  </a:cubicBezTo>
                  <a:cubicBezTo>
                    <a:pt x="4897" y="13748"/>
                    <a:pt x="5106" y="13810"/>
                    <a:pt x="5336" y="13789"/>
                  </a:cubicBezTo>
                  <a:cubicBezTo>
                    <a:pt x="5776" y="13789"/>
                    <a:pt x="6215" y="13873"/>
                    <a:pt x="6634" y="13978"/>
                  </a:cubicBezTo>
                  <a:cubicBezTo>
                    <a:pt x="6885" y="14061"/>
                    <a:pt x="7178" y="14124"/>
                    <a:pt x="7429" y="14208"/>
                  </a:cubicBezTo>
                  <a:cubicBezTo>
                    <a:pt x="8642" y="14522"/>
                    <a:pt x="9877" y="14815"/>
                    <a:pt x="11069" y="15129"/>
                  </a:cubicBezTo>
                  <a:cubicBezTo>
                    <a:pt x="11823" y="15338"/>
                    <a:pt x="12597" y="15463"/>
                    <a:pt x="13371" y="15484"/>
                  </a:cubicBezTo>
                  <a:cubicBezTo>
                    <a:pt x="13601" y="15484"/>
                    <a:pt x="13810" y="15547"/>
                    <a:pt x="14061" y="15568"/>
                  </a:cubicBezTo>
                  <a:cubicBezTo>
                    <a:pt x="14292" y="15589"/>
                    <a:pt x="14522" y="15631"/>
                    <a:pt x="14752" y="15568"/>
                  </a:cubicBezTo>
                  <a:cubicBezTo>
                    <a:pt x="15150" y="14815"/>
                    <a:pt x="16949" y="10651"/>
                    <a:pt x="17095" y="10149"/>
                  </a:cubicBezTo>
                  <a:close/>
                  <a:moveTo>
                    <a:pt x="14961" y="18497"/>
                  </a:moveTo>
                  <a:cubicBezTo>
                    <a:pt x="14647" y="18267"/>
                    <a:pt x="14333" y="18058"/>
                    <a:pt x="14082" y="17828"/>
                  </a:cubicBezTo>
                  <a:cubicBezTo>
                    <a:pt x="13894" y="17660"/>
                    <a:pt x="13685" y="17535"/>
                    <a:pt x="13455" y="17430"/>
                  </a:cubicBezTo>
                  <a:cubicBezTo>
                    <a:pt x="11802" y="16719"/>
                    <a:pt x="10128" y="16007"/>
                    <a:pt x="8475" y="15317"/>
                  </a:cubicBezTo>
                  <a:cubicBezTo>
                    <a:pt x="8140" y="15170"/>
                    <a:pt x="7805" y="15045"/>
                    <a:pt x="7471" y="15003"/>
                  </a:cubicBezTo>
                  <a:cubicBezTo>
                    <a:pt x="6801" y="14857"/>
                    <a:pt x="6152" y="14752"/>
                    <a:pt x="5546" y="14480"/>
                  </a:cubicBezTo>
                  <a:cubicBezTo>
                    <a:pt x="5441" y="14417"/>
                    <a:pt x="5294" y="14396"/>
                    <a:pt x="5148" y="14375"/>
                  </a:cubicBezTo>
                  <a:cubicBezTo>
                    <a:pt x="4771" y="14313"/>
                    <a:pt x="4395" y="14187"/>
                    <a:pt x="4039" y="13999"/>
                  </a:cubicBezTo>
                  <a:cubicBezTo>
                    <a:pt x="3767" y="13894"/>
                    <a:pt x="3516" y="13769"/>
                    <a:pt x="3244" y="13664"/>
                  </a:cubicBezTo>
                  <a:cubicBezTo>
                    <a:pt x="2930" y="13517"/>
                    <a:pt x="2616" y="13497"/>
                    <a:pt x="2177" y="13476"/>
                  </a:cubicBezTo>
                  <a:cubicBezTo>
                    <a:pt x="2491" y="13748"/>
                    <a:pt x="2700" y="13957"/>
                    <a:pt x="2930" y="14166"/>
                  </a:cubicBezTo>
                  <a:cubicBezTo>
                    <a:pt x="3390" y="14543"/>
                    <a:pt x="3872" y="14857"/>
                    <a:pt x="4374" y="15170"/>
                  </a:cubicBezTo>
                  <a:cubicBezTo>
                    <a:pt x="4960" y="15547"/>
                    <a:pt x="5525" y="15945"/>
                    <a:pt x="6111" y="16279"/>
                  </a:cubicBezTo>
                  <a:cubicBezTo>
                    <a:pt x="6445" y="16489"/>
                    <a:pt x="6780" y="16698"/>
                    <a:pt x="7073" y="16949"/>
                  </a:cubicBezTo>
                  <a:cubicBezTo>
                    <a:pt x="7219" y="17074"/>
                    <a:pt x="7387" y="17221"/>
                    <a:pt x="7596" y="17263"/>
                  </a:cubicBezTo>
                  <a:cubicBezTo>
                    <a:pt x="7722" y="17284"/>
                    <a:pt x="7847" y="17430"/>
                    <a:pt x="7994" y="17493"/>
                  </a:cubicBezTo>
                  <a:lnTo>
                    <a:pt x="8538" y="17890"/>
                  </a:lnTo>
                  <a:cubicBezTo>
                    <a:pt x="9500" y="18518"/>
                    <a:pt x="10484" y="19125"/>
                    <a:pt x="11467" y="19732"/>
                  </a:cubicBezTo>
                  <a:cubicBezTo>
                    <a:pt x="11530" y="19774"/>
                    <a:pt x="11613" y="19836"/>
                    <a:pt x="11676" y="19899"/>
                  </a:cubicBezTo>
                  <a:cubicBezTo>
                    <a:pt x="11885" y="20297"/>
                    <a:pt x="12283" y="20485"/>
                    <a:pt x="12618" y="20694"/>
                  </a:cubicBezTo>
                  <a:cubicBezTo>
                    <a:pt x="12932" y="20883"/>
                    <a:pt x="13245" y="21050"/>
                    <a:pt x="13476" y="21322"/>
                  </a:cubicBezTo>
                  <a:cubicBezTo>
                    <a:pt x="13601" y="21448"/>
                    <a:pt x="13810" y="21552"/>
                    <a:pt x="13999" y="21657"/>
                  </a:cubicBezTo>
                  <a:cubicBezTo>
                    <a:pt x="14041" y="21678"/>
                    <a:pt x="14124" y="21678"/>
                    <a:pt x="14229" y="21720"/>
                  </a:cubicBezTo>
                  <a:cubicBezTo>
                    <a:pt x="14313" y="21134"/>
                    <a:pt x="14396" y="20611"/>
                    <a:pt x="14585" y="20087"/>
                  </a:cubicBezTo>
                  <a:cubicBezTo>
                    <a:pt x="14731" y="19564"/>
                    <a:pt x="14815" y="19020"/>
                    <a:pt x="14961" y="18497"/>
                  </a:cubicBezTo>
                  <a:close/>
                  <a:moveTo>
                    <a:pt x="18393" y="18665"/>
                  </a:moveTo>
                  <a:cubicBezTo>
                    <a:pt x="18414" y="18602"/>
                    <a:pt x="18455" y="18581"/>
                    <a:pt x="18476" y="18518"/>
                  </a:cubicBezTo>
                  <a:cubicBezTo>
                    <a:pt x="18623" y="17890"/>
                    <a:pt x="18790" y="17263"/>
                    <a:pt x="18979" y="16677"/>
                  </a:cubicBezTo>
                  <a:cubicBezTo>
                    <a:pt x="19020" y="16489"/>
                    <a:pt x="18999" y="16321"/>
                    <a:pt x="18916" y="16175"/>
                  </a:cubicBezTo>
                  <a:cubicBezTo>
                    <a:pt x="18811" y="15986"/>
                    <a:pt x="18727" y="15798"/>
                    <a:pt x="18665" y="15589"/>
                  </a:cubicBezTo>
                  <a:cubicBezTo>
                    <a:pt x="18393" y="15024"/>
                    <a:pt x="17953" y="14731"/>
                    <a:pt x="17326" y="14710"/>
                  </a:cubicBezTo>
                  <a:lnTo>
                    <a:pt x="16740" y="14710"/>
                  </a:lnTo>
                  <a:cubicBezTo>
                    <a:pt x="16530" y="14710"/>
                    <a:pt x="16363" y="14794"/>
                    <a:pt x="16258" y="14940"/>
                  </a:cubicBezTo>
                  <a:cubicBezTo>
                    <a:pt x="16007" y="15317"/>
                    <a:pt x="15777" y="15673"/>
                    <a:pt x="15735" y="16112"/>
                  </a:cubicBezTo>
                  <a:cubicBezTo>
                    <a:pt x="15673" y="16405"/>
                    <a:pt x="15673" y="16698"/>
                    <a:pt x="15631" y="16949"/>
                  </a:cubicBezTo>
                  <a:cubicBezTo>
                    <a:pt x="15526" y="17556"/>
                    <a:pt x="15861" y="17953"/>
                    <a:pt x="16321" y="18204"/>
                  </a:cubicBezTo>
                  <a:cubicBezTo>
                    <a:pt x="16949" y="18581"/>
                    <a:pt x="17639" y="18790"/>
                    <a:pt x="18393" y="18665"/>
                  </a:cubicBezTo>
                  <a:close/>
                  <a:moveTo>
                    <a:pt x="28917" y="63964"/>
                  </a:moveTo>
                  <a:cubicBezTo>
                    <a:pt x="28875" y="63902"/>
                    <a:pt x="28875" y="63881"/>
                    <a:pt x="28854" y="63881"/>
                  </a:cubicBezTo>
                  <a:cubicBezTo>
                    <a:pt x="28331" y="63609"/>
                    <a:pt x="27829" y="63274"/>
                    <a:pt x="27243" y="63295"/>
                  </a:cubicBezTo>
                  <a:cubicBezTo>
                    <a:pt x="27181" y="63295"/>
                    <a:pt x="27139" y="63274"/>
                    <a:pt x="27076" y="63274"/>
                  </a:cubicBezTo>
                  <a:cubicBezTo>
                    <a:pt x="26155" y="63065"/>
                    <a:pt x="25256" y="63086"/>
                    <a:pt x="24356" y="63441"/>
                  </a:cubicBezTo>
                  <a:cubicBezTo>
                    <a:pt x="23916" y="63588"/>
                    <a:pt x="23624" y="63964"/>
                    <a:pt x="23310" y="64278"/>
                  </a:cubicBezTo>
                  <a:cubicBezTo>
                    <a:pt x="23184" y="64404"/>
                    <a:pt x="23268" y="64822"/>
                    <a:pt x="23498" y="64864"/>
                  </a:cubicBezTo>
                  <a:cubicBezTo>
                    <a:pt x="23749" y="64948"/>
                    <a:pt x="24021" y="65052"/>
                    <a:pt x="24314" y="65052"/>
                  </a:cubicBezTo>
                  <a:lnTo>
                    <a:pt x="27557" y="65052"/>
                  </a:lnTo>
                  <a:cubicBezTo>
                    <a:pt x="27725" y="65052"/>
                    <a:pt x="27913" y="65010"/>
                    <a:pt x="28101" y="64927"/>
                  </a:cubicBezTo>
                  <a:cubicBezTo>
                    <a:pt x="28541" y="64738"/>
                    <a:pt x="28750" y="64341"/>
                    <a:pt x="28917" y="63964"/>
                  </a:cubicBezTo>
                  <a:close/>
                  <a:moveTo>
                    <a:pt x="48418" y="19606"/>
                  </a:moveTo>
                  <a:cubicBezTo>
                    <a:pt x="48293" y="20464"/>
                    <a:pt x="48188" y="21301"/>
                    <a:pt x="47937" y="22075"/>
                  </a:cubicBezTo>
                  <a:cubicBezTo>
                    <a:pt x="47853" y="22389"/>
                    <a:pt x="48021" y="22661"/>
                    <a:pt x="48334" y="22703"/>
                  </a:cubicBezTo>
                  <a:cubicBezTo>
                    <a:pt x="48439" y="22745"/>
                    <a:pt x="48523" y="22703"/>
                    <a:pt x="48627" y="22703"/>
                  </a:cubicBezTo>
                  <a:cubicBezTo>
                    <a:pt x="49339" y="22682"/>
                    <a:pt x="49841" y="22264"/>
                    <a:pt x="50322" y="21845"/>
                  </a:cubicBezTo>
                  <a:cubicBezTo>
                    <a:pt x="50636" y="21594"/>
                    <a:pt x="50824" y="21280"/>
                    <a:pt x="50782" y="20841"/>
                  </a:cubicBezTo>
                  <a:cubicBezTo>
                    <a:pt x="50741" y="20757"/>
                    <a:pt x="50782" y="20673"/>
                    <a:pt x="50782" y="20569"/>
                  </a:cubicBezTo>
                  <a:cubicBezTo>
                    <a:pt x="50803" y="20087"/>
                    <a:pt x="50552" y="19774"/>
                    <a:pt x="50176" y="19564"/>
                  </a:cubicBezTo>
                  <a:cubicBezTo>
                    <a:pt x="49569" y="19251"/>
                    <a:pt x="48983" y="19418"/>
                    <a:pt x="48418" y="19606"/>
                  </a:cubicBezTo>
                  <a:close/>
                  <a:moveTo>
                    <a:pt x="45886" y="65220"/>
                  </a:moveTo>
                  <a:cubicBezTo>
                    <a:pt x="46305" y="65764"/>
                    <a:pt x="46932" y="66099"/>
                    <a:pt x="47476" y="66182"/>
                  </a:cubicBezTo>
                  <a:cubicBezTo>
                    <a:pt x="48021" y="66224"/>
                    <a:pt x="48585" y="66287"/>
                    <a:pt x="49129" y="66287"/>
                  </a:cubicBezTo>
                  <a:cubicBezTo>
                    <a:pt x="49632" y="66287"/>
                    <a:pt x="50071" y="66161"/>
                    <a:pt x="50510" y="65994"/>
                  </a:cubicBezTo>
                  <a:cubicBezTo>
                    <a:pt x="50782" y="65910"/>
                    <a:pt x="50992" y="65764"/>
                    <a:pt x="51138" y="65513"/>
                  </a:cubicBezTo>
                  <a:cubicBezTo>
                    <a:pt x="51306" y="65262"/>
                    <a:pt x="51264" y="65052"/>
                    <a:pt x="51013" y="64885"/>
                  </a:cubicBezTo>
                  <a:cubicBezTo>
                    <a:pt x="50782" y="64759"/>
                    <a:pt x="50531" y="64634"/>
                    <a:pt x="50259" y="64655"/>
                  </a:cubicBezTo>
                  <a:cubicBezTo>
                    <a:pt x="49318" y="64697"/>
                    <a:pt x="48376" y="64550"/>
                    <a:pt x="47435" y="64759"/>
                  </a:cubicBezTo>
                  <a:cubicBezTo>
                    <a:pt x="46932" y="64906"/>
                    <a:pt x="46430" y="65031"/>
                    <a:pt x="45886" y="65220"/>
                  </a:cubicBezTo>
                  <a:close/>
                  <a:moveTo>
                    <a:pt x="7533" y="18225"/>
                  </a:moveTo>
                  <a:lnTo>
                    <a:pt x="7491" y="18288"/>
                  </a:lnTo>
                  <a:cubicBezTo>
                    <a:pt x="7617" y="18414"/>
                    <a:pt x="7784" y="18539"/>
                    <a:pt x="7910" y="18644"/>
                  </a:cubicBezTo>
                  <a:cubicBezTo>
                    <a:pt x="8412" y="19125"/>
                    <a:pt x="8893" y="19564"/>
                    <a:pt x="9416" y="20046"/>
                  </a:cubicBezTo>
                  <a:cubicBezTo>
                    <a:pt x="9584" y="20192"/>
                    <a:pt x="9772" y="20359"/>
                    <a:pt x="9919" y="20506"/>
                  </a:cubicBezTo>
                  <a:cubicBezTo>
                    <a:pt x="10002" y="20569"/>
                    <a:pt x="10086" y="20673"/>
                    <a:pt x="10149" y="20673"/>
                  </a:cubicBezTo>
                  <a:cubicBezTo>
                    <a:pt x="10442" y="20673"/>
                    <a:pt x="10567" y="20799"/>
                    <a:pt x="10651" y="21029"/>
                  </a:cubicBezTo>
                  <a:cubicBezTo>
                    <a:pt x="10672" y="21113"/>
                    <a:pt x="10756" y="21196"/>
                    <a:pt x="10839" y="21238"/>
                  </a:cubicBezTo>
                  <a:cubicBezTo>
                    <a:pt x="11132" y="21510"/>
                    <a:pt x="11404" y="21803"/>
                    <a:pt x="11718" y="22054"/>
                  </a:cubicBezTo>
                  <a:cubicBezTo>
                    <a:pt x="11864" y="22180"/>
                    <a:pt x="12011" y="22284"/>
                    <a:pt x="12178" y="22389"/>
                  </a:cubicBezTo>
                  <a:cubicBezTo>
                    <a:pt x="12325" y="22494"/>
                    <a:pt x="12450" y="22598"/>
                    <a:pt x="12618" y="22703"/>
                  </a:cubicBezTo>
                  <a:cubicBezTo>
                    <a:pt x="12806" y="22473"/>
                    <a:pt x="12953" y="22264"/>
                    <a:pt x="13120" y="22054"/>
                  </a:cubicBezTo>
                  <a:cubicBezTo>
                    <a:pt x="12932" y="21761"/>
                    <a:pt x="12660" y="21594"/>
                    <a:pt x="12388" y="21427"/>
                  </a:cubicBezTo>
                  <a:cubicBezTo>
                    <a:pt x="12011" y="21217"/>
                    <a:pt x="11676" y="20924"/>
                    <a:pt x="11300" y="20694"/>
                  </a:cubicBezTo>
                  <a:cubicBezTo>
                    <a:pt x="11132" y="20297"/>
                    <a:pt x="10735" y="20171"/>
                    <a:pt x="10358" y="19983"/>
                  </a:cubicBezTo>
                  <a:cubicBezTo>
                    <a:pt x="10044" y="19836"/>
                    <a:pt x="9793" y="19648"/>
                    <a:pt x="9500" y="19439"/>
                  </a:cubicBezTo>
                  <a:cubicBezTo>
                    <a:pt x="9144" y="19125"/>
                    <a:pt x="8726" y="18874"/>
                    <a:pt x="8328" y="18581"/>
                  </a:cubicBezTo>
                  <a:cubicBezTo>
                    <a:pt x="8307" y="18581"/>
                    <a:pt x="8307" y="18539"/>
                    <a:pt x="8266" y="18539"/>
                  </a:cubicBezTo>
                  <a:cubicBezTo>
                    <a:pt x="8035" y="18414"/>
                    <a:pt x="7805" y="18351"/>
                    <a:pt x="7533" y="18225"/>
                  </a:cubicBezTo>
                  <a:close/>
                  <a:moveTo>
                    <a:pt x="36282" y="32495"/>
                  </a:moveTo>
                  <a:cubicBezTo>
                    <a:pt x="35738" y="32537"/>
                    <a:pt x="35320" y="32537"/>
                    <a:pt x="34901" y="32642"/>
                  </a:cubicBezTo>
                  <a:cubicBezTo>
                    <a:pt x="34462" y="32725"/>
                    <a:pt x="33981" y="32642"/>
                    <a:pt x="33562" y="32872"/>
                  </a:cubicBezTo>
                  <a:cubicBezTo>
                    <a:pt x="33876" y="33458"/>
                    <a:pt x="34274" y="33897"/>
                    <a:pt x="34839" y="34169"/>
                  </a:cubicBezTo>
                  <a:cubicBezTo>
                    <a:pt x="34985" y="34211"/>
                    <a:pt x="35132" y="34211"/>
                    <a:pt x="35299" y="34232"/>
                  </a:cubicBezTo>
                  <a:cubicBezTo>
                    <a:pt x="35362" y="34232"/>
                    <a:pt x="35445" y="34211"/>
                    <a:pt x="35508" y="34169"/>
                  </a:cubicBezTo>
                  <a:cubicBezTo>
                    <a:pt x="35655" y="33897"/>
                    <a:pt x="35927" y="33709"/>
                    <a:pt x="35948" y="33374"/>
                  </a:cubicBezTo>
                  <a:cubicBezTo>
                    <a:pt x="35969" y="33165"/>
                    <a:pt x="36052" y="33018"/>
                    <a:pt x="36157" y="32851"/>
                  </a:cubicBezTo>
                  <a:cubicBezTo>
                    <a:pt x="36178" y="32788"/>
                    <a:pt x="36199" y="32683"/>
                    <a:pt x="36282" y="32495"/>
                  </a:cubicBezTo>
                  <a:close/>
                  <a:moveTo>
                    <a:pt x="12346" y="24733"/>
                  </a:moveTo>
                  <a:cubicBezTo>
                    <a:pt x="12346" y="24356"/>
                    <a:pt x="12388" y="24021"/>
                    <a:pt x="12346" y="23686"/>
                  </a:cubicBezTo>
                  <a:cubicBezTo>
                    <a:pt x="12346" y="23456"/>
                    <a:pt x="12241" y="23289"/>
                    <a:pt x="12074" y="23163"/>
                  </a:cubicBezTo>
                  <a:cubicBezTo>
                    <a:pt x="11802" y="22975"/>
                    <a:pt x="11572" y="22724"/>
                    <a:pt x="11341" y="22536"/>
                  </a:cubicBezTo>
                  <a:cubicBezTo>
                    <a:pt x="11132" y="22347"/>
                    <a:pt x="11132" y="22347"/>
                    <a:pt x="10818" y="22264"/>
                  </a:cubicBezTo>
                  <a:cubicBezTo>
                    <a:pt x="10818" y="22326"/>
                    <a:pt x="10818" y="22368"/>
                    <a:pt x="10839" y="22431"/>
                  </a:cubicBezTo>
                  <a:cubicBezTo>
                    <a:pt x="11069" y="23163"/>
                    <a:pt x="11530" y="23749"/>
                    <a:pt x="11885" y="24440"/>
                  </a:cubicBezTo>
                  <a:cubicBezTo>
                    <a:pt x="11927" y="24586"/>
                    <a:pt x="12053" y="24753"/>
                    <a:pt x="12346" y="24733"/>
                  </a:cubicBezTo>
                  <a:close/>
                  <a:moveTo>
                    <a:pt x="12304" y="16258"/>
                  </a:moveTo>
                  <a:cubicBezTo>
                    <a:pt x="12994" y="16677"/>
                    <a:pt x="14229" y="17158"/>
                    <a:pt x="14647" y="17242"/>
                  </a:cubicBezTo>
                  <a:cubicBezTo>
                    <a:pt x="14710" y="17158"/>
                    <a:pt x="14794" y="17054"/>
                    <a:pt x="14815" y="16949"/>
                  </a:cubicBezTo>
                  <a:cubicBezTo>
                    <a:pt x="14919" y="16698"/>
                    <a:pt x="14815" y="16426"/>
                    <a:pt x="14522" y="16405"/>
                  </a:cubicBezTo>
                  <a:cubicBezTo>
                    <a:pt x="13789" y="16279"/>
                    <a:pt x="13057" y="16196"/>
                    <a:pt x="12304" y="16258"/>
                  </a:cubicBezTo>
                  <a:close/>
                  <a:moveTo>
                    <a:pt x="13601" y="22556"/>
                  </a:moveTo>
                  <a:cubicBezTo>
                    <a:pt x="13329" y="22975"/>
                    <a:pt x="13266" y="23435"/>
                    <a:pt x="13078" y="23896"/>
                  </a:cubicBezTo>
                  <a:cubicBezTo>
                    <a:pt x="13057" y="23937"/>
                    <a:pt x="13099" y="23979"/>
                    <a:pt x="13099" y="24063"/>
                  </a:cubicBezTo>
                  <a:cubicBezTo>
                    <a:pt x="13371" y="23896"/>
                    <a:pt x="13455" y="23603"/>
                    <a:pt x="13601" y="23393"/>
                  </a:cubicBezTo>
                  <a:cubicBezTo>
                    <a:pt x="13748" y="23205"/>
                    <a:pt x="13873" y="23017"/>
                    <a:pt x="13873" y="22724"/>
                  </a:cubicBezTo>
                  <a:cubicBezTo>
                    <a:pt x="13810" y="22682"/>
                    <a:pt x="13706" y="22640"/>
                    <a:pt x="13601" y="225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9" name="Google Shape;1912;p68"/>
            <p:cNvSpPr/>
            <p:nvPr/>
          </p:nvSpPr>
          <p:spPr>
            <a:xfrm flipH="1">
              <a:off x="1335550" y="2807500"/>
              <a:ext cx="565500" cy="255300"/>
            </a:xfrm>
            <a:custGeom>
              <a:avLst/>
              <a:gdLst/>
              <a:ahLst/>
              <a:cxnLst/>
              <a:rect l="l" t="t" r="r" b="b"/>
              <a:pathLst>
                <a:path w="22620" h="10212" extrusionOk="0">
                  <a:moveTo>
                    <a:pt x="12450" y="7198"/>
                  </a:moveTo>
                  <a:cubicBezTo>
                    <a:pt x="12429" y="6989"/>
                    <a:pt x="12408" y="6842"/>
                    <a:pt x="12408" y="6696"/>
                  </a:cubicBezTo>
                  <a:cubicBezTo>
                    <a:pt x="12346" y="6675"/>
                    <a:pt x="12346" y="6654"/>
                    <a:pt x="12325" y="6654"/>
                  </a:cubicBezTo>
                  <a:cubicBezTo>
                    <a:pt x="11258" y="6591"/>
                    <a:pt x="10797" y="6445"/>
                    <a:pt x="9835" y="6173"/>
                  </a:cubicBezTo>
                  <a:cubicBezTo>
                    <a:pt x="9626" y="6131"/>
                    <a:pt x="9416" y="6131"/>
                    <a:pt x="9228" y="6110"/>
                  </a:cubicBezTo>
                  <a:cubicBezTo>
                    <a:pt x="8998" y="6340"/>
                    <a:pt x="8830" y="6591"/>
                    <a:pt x="8705" y="6863"/>
                  </a:cubicBezTo>
                  <a:cubicBezTo>
                    <a:pt x="8433" y="7428"/>
                    <a:pt x="7931" y="7826"/>
                    <a:pt x="7345" y="8119"/>
                  </a:cubicBezTo>
                  <a:cubicBezTo>
                    <a:pt x="7010" y="8286"/>
                    <a:pt x="6613" y="8433"/>
                    <a:pt x="6257" y="8600"/>
                  </a:cubicBezTo>
                  <a:cubicBezTo>
                    <a:pt x="5817" y="8809"/>
                    <a:pt x="5315" y="8809"/>
                    <a:pt x="4876" y="8746"/>
                  </a:cubicBezTo>
                  <a:cubicBezTo>
                    <a:pt x="3725" y="8537"/>
                    <a:pt x="2637" y="8077"/>
                    <a:pt x="1800" y="7219"/>
                  </a:cubicBezTo>
                  <a:lnTo>
                    <a:pt x="1486" y="6905"/>
                  </a:lnTo>
                  <a:cubicBezTo>
                    <a:pt x="1151" y="6591"/>
                    <a:pt x="859" y="6256"/>
                    <a:pt x="691" y="5817"/>
                  </a:cubicBezTo>
                  <a:cubicBezTo>
                    <a:pt x="649" y="5775"/>
                    <a:pt x="649" y="5733"/>
                    <a:pt x="628" y="5712"/>
                  </a:cubicBezTo>
                  <a:cubicBezTo>
                    <a:pt x="189" y="5210"/>
                    <a:pt x="126" y="4583"/>
                    <a:pt x="63" y="3955"/>
                  </a:cubicBezTo>
                  <a:cubicBezTo>
                    <a:pt x="1" y="3495"/>
                    <a:pt x="126" y="3013"/>
                    <a:pt x="273" y="2574"/>
                  </a:cubicBezTo>
                  <a:lnTo>
                    <a:pt x="335" y="2407"/>
                  </a:lnTo>
                  <a:cubicBezTo>
                    <a:pt x="607" y="2093"/>
                    <a:pt x="900" y="1779"/>
                    <a:pt x="1151" y="1465"/>
                  </a:cubicBezTo>
                  <a:cubicBezTo>
                    <a:pt x="1340" y="1256"/>
                    <a:pt x="1570" y="1151"/>
                    <a:pt x="1842" y="1088"/>
                  </a:cubicBezTo>
                  <a:cubicBezTo>
                    <a:pt x="2072" y="1026"/>
                    <a:pt x="2281" y="942"/>
                    <a:pt x="2491" y="900"/>
                  </a:cubicBezTo>
                  <a:cubicBezTo>
                    <a:pt x="2700" y="837"/>
                    <a:pt x="2888" y="795"/>
                    <a:pt x="3035" y="628"/>
                  </a:cubicBezTo>
                  <a:cubicBezTo>
                    <a:pt x="3139" y="523"/>
                    <a:pt x="3265" y="461"/>
                    <a:pt x="3432" y="398"/>
                  </a:cubicBezTo>
                  <a:cubicBezTo>
                    <a:pt x="4248" y="168"/>
                    <a:pt x="5043" y="0"/>
                    <a:pt x="5880" y="272"/>
                  </a:cubicBezTo>
                  <a:cubicBezTo>
                    <a:pt x="5985" y="293"/>
                    <a:pt x="6089" y="314"/>
                    <a:pt x="6194" y="398"/>
                  </a:cubicBezTo>
                  <a:cubicBezTo>
                    <a:pt x="6801" y="775"/>
                    <a:pt x="7387" y="1151"/>
                    <a:pt x="7973" y="1549"/>
                  </a:cubicBezTo>
                  <a:cubicBezTo>
                    <a:pt x="8182" y="1674"/>
                    <a:pt x="8349" y="1863"/>
                    <a:pt x="8454" y="2093"/>
                  </a:cubicBezTo>
                  <a:cubicBezTo>
                    <a:pt x="8558" y="2302"/>
                    <a:pt x="8663" y="2553"/>
                    <a:pt x="8789" y="2762"/>
                  </a:cubicBezTo>
                  <a:cubicBezTo>
                    <a:pt x="9102" y="3327"/>
                    <a:pt x="9228" y="3955"/>
                    <a:pt x="9270" y="4604"/>
                  </a:cubicBezTo>
                  <a:cubicBezTo>
                    <a:pt x="9270" y="4855"/>
                    <a:pt x="9270" y="5106"/>
                    <a:pt x="9291" y="5378"/>
                  </a:cubicBezTo>
                  <a:cubicBezTo>
                    <a:pt x="9395" y="5399"/>
                    <a:pt x="9437" y="5420"/>
                    <a:pt x="9521" y="5420"/>
                  </a:cubicBezTo>
                  <a:cubicBezTo>
                    <a:pt x="9751" y="5420"/>
                    <a:pt x="10002" y="5440"/>
                    <a:pt x="10253" y="5524"/>
                  </a:cubicBezTo>
                  <a:cubicBezTo>
                    <a:pt x="10944" y="5733"/>
                    <a:pt x="11613" y="5859"/>
                    <a:pt x="12304" y="6047"/>
                  </a:cubicBezTo>
                  <a:lnTo>
                    <a:pt x="12408" y="6047"/>
                  </a:lnTo>
                  <a:cubicBezTo>
                    <a:pt x="12722" y="5148"/>
                    <a:pt x="12722" y="5148"/>
                    <a:pt x="13308" y="4290"/>
                  </a:cubicBezTo>
                  <a:cubicBezTo>
                    <a:pt x="13476" y="4080"/>
                    <a:pt x="13664" y="3871"/>
                    <a:pt x="13873" y="3746"/>
                  </a:cubicBezTo>
                  <a:cubicBezTo>
                    <a:pt x="14020" y="3641"/>
                    <a:pt x="14187" y="3516"/>
                    <a:pt x="14312" y="3369"/>
                  </a:cubicBezTo>
                  <a:cubicBezTo>
                    <a:pt x="14773" y="2909"/>
                    <a:pt x="15359" y="2637"/>
                    <a:pt x="16028" y="2595"/>
                  </a:cubicBezTo>
                  <a:cubicBezTo>
                    <a:pt x="17012" y="2511"/>
                    <a:pt x="17974" y="2407"/>
                    <a:pt x="18937" y="2386"/>
                  </a:cubicBezTo>
                  <a:cubicBezTo>
                    <a:pt x="19209" y="2386"/>
                    <a:pt x="19418" y="2407"/>
                    <a:pt x="19648" y="2532"/>
                  </a:cubicBezTo>
                  <a:cubicBezTo>
                    <a:pt x="19878" y="2679"/>
                    <a:pt x="20171" y="2804"/>
                    <a:pt x="20422" y="2846"/>
                  </a:cubicBezTo>
                  <a:cubicBezTo>
                    <a:pt x="20841" y="2951"/>
                    <a:pt x="21154" y="3223"/>
                    <a:pt x="21531" y="3432"/>
                  </a:cubicBezTo>
                  <a:cubicBezTo>
                    <a:pt x="21573" y="3453"/>
                    <a:pt x="21657" y="3536"/>
                    <a:pt x="21678" y="3578"/>
                  </a:cubicBezTo>
                  <a:cubicBezTo>
                    <a:pt x="21761" y="3808"/>
                    <a:pt x="21950" y="3955"/>
                    <a:pt x="22096" y="4101"/>
                  </a:cubicBezTo>
                  <a:cubicBezTo>
                    <a:pt x="22452" y="4457"/>
                    <a:pt x="22619" y="4855"/>
                    <a:pt x="22598" y="5336"/>
                  </a:cubicBezTo>
                  <a:cubicBezTo>
                    <a:pt x="22577" y="5775"/>
                    <a:pt x="22598" y="6256"/>
                    <a:pt x="22598" y="6696"/>
                  </a:cubicBezTo>
                  <a:cubicBezTo>
                    <a:pt x="22598" y="6884"/>
                    <a:pt x="22577" y="7073"/>
                    <a:pt x="22473" y="7240"/>
                  </a:cubicBezTo>
                  <a:cubicBezTo>
                    <a:pt x="22368" y="7470"/>
                    <a:pt x="22263" y="7700"/>
                    <a:pt x="22159" y="7909"/>
                  </a:cubicBezTo>
                  <a:lnTo>
                    <a:pt x="22075" y="8056"/>
                  </a:lnTo>
                  <a:cubicBezTo>
                    <a:pt x="21761" y="8349"/>
                    <a:pt x="21615" y="8725"/>
                    <a:pt x="21426" y="9102"/>
                  </a:cubicBezTo>
                  <a:cubicBezTo>
                    <a:pt x="21343" y="9290"/>
                    <a:pt x="21134" y="9332"/>
                    <a:pt x="20945" y="9416"/>
                  </a:cubicBezTo>
                  <a:cubicBezTo>
                    <a:pt x="20715" y="9521"/>
                    <a:pt x="20485" y="9562"/>
                    <a:pt x="20297" y="9730"/>
                  </a:cubicBezTo>
                  <a:cubicBezTo>
                    <a:pt x="20213" y="9814"/>
                    <a:pt x="20087" y="9814"/>
                    <a:pt x="19983" y="9834"/>
                  </a:cubicBezTo>
                  <a:cubicBezTo>
                    <a:pt x="19481" y="10023"/>
                    <a:pt x="18957" y="10127"/>
                    <a:pt x="18434" y="10106"/>
                  </a:cubicBezTo>
                  <a:lnTo>
                    <a:pt x="18058" y="10106"/>
                  </a:lnTo>
                  <a:cubicBezTo>
                    <a:pt x="17074" y="10211"/>
                    <a:pt x="16217" y="9897"/>
                    <a:pt x="15380" y="9479"/>
                  </a:cubicBezTo>
                  <a:cubicBezTo>
                    <a:pt x="15066" y="9311"/>
                    <a:pt x="14752" y="9207"/>
                    <a:pt x="14459" y="9060"/>
                  </a:cubicBezTo>
                  <a:cubicBezTo>
                    <a:pt x="13999" y="8788"/>
                    <a:pt x="13517" y="8537"/>
                    <a:pt x="13287" y="8035"/>
                  </a:cubicBezTo>
                  <a:lnTo>
                    <a:pt x="13141" y="7805"/>
                  </a:lnTo>
                  <a:cubicBezTo>
                    <a:pt x="12931" y="7512"/>
                    <a:pt x="12743" y="7282"/>
                    <a:pt x="12450" y="7198"/>
                  </a:cubicBezTo>
                  <a:close/>
                  <a:moveTo>
                    <a:pt x="20694" y="8663"/>
                  </a:moveTo>
                  <a:cubicBezTo>
                    <a:pt x="20736" y="8558"/>
                    <a:pt x="20799" y="8453"/>
                    <a:pt x="20820" y="8328"/>
                  </a:cubicBezTo>
                  <a:cubicBezTo>
                    <a:pt x="20862" y="8119"/>
                    <a:pt x="20945" y="7993"/>
                    <a:pt x="21113" y="7826"/>
                  </a:cubicBezTo>
                  <a:cubicBezTo>
                    <a:pt x="21615" y="7365"/>
                    <a:pt x="21845" y="6780"/>
                    <a:pt x="21782" y="6110"/>
                  </a:cubicBezTo>
                  <a:cubicBezTo>
                    <a:pt x="21761" y="5859"/>
                    <a:pt x="21782" y="5608"/>
                    <a:pt x="21782" y="5378"/>
                  </a:cubicBezTo>
                  <a:cubicBezTo>
                    <a:pt x="21824" y="5085"/>
                    <a:pt x="21719" y="4813"/>
                    <a:pt x="21531" y="4624"/>
                  </a:cubicBezTo>
                  <a:cubicBezTo>
                    <a:pt x="21154" y="4269"/>
                    <a:pt x="20903" y="3767"/>
                    <a:pt x="20318" y="3662"/>
                  </a:cubicBezTo>
                  <a:cubicBezTo>
                    <a:pt x="20297" y="3662"/>
                    <a:pt x="20255" y="3641"/>
                    <a:pt x="20213" y="3620"/>
                  </a:cubicBezTo>
                  <a:cubicBezTo>
                    <a:pt x="20004" y="3411"/>
                    <a:pt x="19732" y="3348"/>
                    <a:pt x="19439" y="3390"/>
                  </a:cubicBezTo>
                  <a:lnTo>
                    <a:pt x="18748" y="3390"/>
                  </a:lnTo>
                  <a:cubicBezTo>
                    <a:pt x="18267" y="3348"/>
                    <a:pt x="17786" y="3390"/>
                    <a:pt x="17284" y="3306"/>
                  </a:cubicBezTo>
                  <a:cubicBezTo>
                    <a:pt x="16865" y="3243"/>
                    <a:pt x="16447" y="3285"/>
                    <a:pt x="16028" y="3285"/>
                  </a:cubicBezTo>
                  <a:cubicBezTo>
                    <a:pt x="15986" y="3285"/>
                    <a:pt x="15903" y="3285"/>
                    <a:pt x="15882" y="3306"/>
                  </a:cubicBezTo>
                  <a:cubicBezTo>
                    <a:pt x="15568" y="3495"/>
                    <a:pt x="15254" y="3662"/>
                    <a:pt x="14961" y="3871"/>
                  </a:cubicBezTo>
                  <a:cubicBezTo>
                    <a:pt x="14710" y="4060"/>
                    <a:pt x="14459" y="4269"/>
                    <a:pt x="14229" y="4478"/>
                  </a:cubicBezTo>
                  <a:cubicBezTo>
                    <a:pt x="14124" y="4562"/>
                    <a:pt x="14040" y="4666"/>
                    <a:pt x="13978" y="4771"/>
                  </a:cubicBezTo>
                  <a:cubicBezTo>
                    <a:pt x="13810" y="4980"/>
                    <a:pt x="13664" y="5210"/>
                    <a:pt x="13496" y="5420"/>
                  </a:cubicBezTo>
                  <a:cubicBezTo>
                    <a:pt x="13266" y="5712"/>
                    <a:pt x="13204" y="6026"/>
                    <a:pt x="13371" y="6382"/>
                  </a:cubicBezTo>
                  <a:cubicBezTo>
                    <a:pt x="13476" y="6654"/>
                    <a:pt x="13559" y="6947"/>
                    <a:pt x="13664" y="7198"/>
                  </a:cubicBezTo>
                  <a:cubicBezTo>
                    <a:pt x="13831" y="7637"/>
                    <a:pt x="14103" y="8035"/>
                    <a:pt x="14564" y="8244"/>
                  </a:cubicBezTo>
                  <a:cubicBezTo>
                    <a:pt x="14961" y="8412"/>
                    <a:pt x="15338" y="8621"/>
                    <a:pt x="15693" y="8767"/>
                  </a:cubicBezTo>
                  <a:cubicBezTo>
                    <a:pt x="16112" y="8956"/>
                    <a:pt x="16530" y="9102"/>
                    <a:pt x="16949" y="9269"/>
                  </a:cubicBezTo>
                  <a:cubicBezTo>
                    <a:pt x="17074" y="9311"/>
                    <a:pt x="17221" y="9311"/>
                    <a:pt x="17346" y="9311"/>
                  </a:cubicBezTo>
                  <a:lnTo>
                    <a:pt x="19271" y="9311"/>
                  </a:lnTo>
                  <a:cubicBezTo>
                    <a:pt x="19585" y="9311"/>
                    <a:pt x="19899" y="9186"/>
                    <a:pt x="20171" y="9039"/>
                  </a:cubicBezTo>
                  <a:cubicBezTo>
                    <a:pt x="20297" y="8893"/>
                    <a:pt x="20464" y="8788"/>
                    <a:pt x="20694" y="8663"/>
                  </a:cubicBezTo>
                  <a:close/>
                  <a:moveTo>
                    <a:pt x="8433" y="4896"/>
                  </a:moveTo>
                  <a:cubicBezTo>
                    <a:pt x="8579" y="3955"/>
                    <a:pt x="8161" y="3181"/>
                    <a:pt x="7742" y="2386"/>
                  </a:cubicBezTo>
                  <a:cubicBezTo>
                    <a:pt x="7701" y="2281"/>
                    <a:pt x="7596" y="2176"/>
                    <a:pt x="7491" y="2093"/>
                  </a:cubicBezTo>
                  <a:cubicBezTo>
                    <a:pt x="7115" y="1842"/>
                    <a:pt x="6717" y="1611"/>
                    <a:pt x="6361" y="1319"/>
                  </a:cubicBezTo>
                  <a:cubicBezTo>
                    <a:pt x="5776" y="900"/>
                    <a:pt x="5148" y="775"/>
                    <a:pt x="4478" y="837"/>
                  </a:cubicBezTo>
                  <a:cubicBezTo>
                    <a:pt x="4290" y="858"/>
                    <a:pt x="4102" y="858"/>
                    <a:pt x="3892" y="900"/>
                  </a:cubicBezTo>
                  <a:cubicBezTo>
                    <a:pt x="3662" y="921"/>
                    <a:pt x="3432" y="963"/>
                    <a:pt x="3223" y="1151"/>
                  </a:cubicBezTo>
                  <a:cubicBezTo>
                    <a:pt x="3097" y="1256"/>
                    <a:pt x="2951" y="1339"/>
                    <a:pt x="2742" y="1319"/>
                  </a:cubicBezTo>
                  <a:cubicBezTo>
                    <a:pt x="2679" y="1319"/>
                    <a:pt x="2595" y="1360"/>
                    <a:pt x="2512" y="1423"/>
                  </a:cubicBezTo>
                  <a:cubicBezTo>
                    <a:pt x="2386" y="1486"/>
                    <a:pt x="2281" y="1632"/>
                    <a:pt x="2156" y="1674"/>
                  </a:cubicBezTo>
                  <a:cubicBezTo>
                    <a:pt x="1884" y="1800"/>
                    <a:pt x="1737" y="1988"/>
                    <a:pt x="1570" y="2218"/>
                  </a:cubicBezTo>
                  <a:cubicBezTo>
                    <a:pt x="1486" y="2365"/>
                    <a:pt x="1444" y="2511"/>
                    <a:pt x="1319" y="2595"/>
                  </a:cubicBezTo>
                  <a:cubicBezTo>
                    <a:pt x="1047" y="2825"/>
                    <a:pt x="1005" y="3139"/>
                    <a:pt x="942" y="3453"/>
                  </a:cubicBezTo>
                  <a:cubicBezTo>
                    <a:pt x="859" y="3934"/>
                    <a:pt x="921" y="4394"/>
                    <a:pt x="1131" y="4792"/>
                  </a:cubicBezTo>
                  <a:cubicBezTo>
                    <a:pt x="1424" y="5420"/>
                    <a:pt x="1800" y="6005"/>
                    <a:pt x="2323" y="6487"/>
                  </a:cubicBezTo>
                  <a:cubicBezTo>
                    <a:pt x="3056" y="7198"/>
                    <a:pt x="3892" y="7617"/>
                    <a:pt x="4834" y="7847"/>
                  </a:cubicBezTo>
                  <a:cubicBezTo>
                    <a:pt x="5232" y="7951"/>
                    <a:pt x="5629" y="7930"/>
                    <a:pt x="6027" y="7763"/>
                  </a:cubicBezTo>
                  <a:cubicBezTo>
                    <a:pt x="6257" y="7679"/>
                    <a:pt x="6466" y="7596"/>
                    <a:pt x="6696" y="7491"/>
                  </a:cubicBezTo>
                  <a:cubicBezTo>
                    <a:pt x="7261" y="7219"/>
                    <a:pt x="7701" y="6863"/>
                    <a:pt x="8035" y="6298"/>
                  </a:cubicBezTo>
                  <a:cubicBezTo>
                    <a:pt x="8328" y="5859"/>
                    <a:pt x="8538" y="5440"/>
                    <a:pt x="8433" y="48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0" name="Google Shape;1913;p68"/>
            <p:cNvSpPr/>
            <p:nvPr/>
          </p:nvSpPr>
          <p:spPr>
            <a:xfrm flipH="1">
              <a:off x="1545850" y="3060675"/>
              <a:ext cx="209775" cy="138650"/>
            </a:xfrm>
            <a:custGeom>
              <a:avLst/>
              <a:gdLst/>
              <a:ahLst/>
              <a:cxnLst/>
              <a:rect l="l" t="t" r="r" b="b"/>
              <a:pathLst>
                <a:path w="8391" h="5546" extrusionOk="0">
                  <a:moveTo>
                    <a:pt x="4290" y="5461"/>
                  </a:moveTo>
                  <a:lnTo>
                    <a:pt x="3620" y="5461"/>
                  </a:lnTo>
                  <a:cubicBezTo>
                    <a:pt x="3265" y="5441"/>
                    <a:pt x="2930" y="5357"/>
                    <a:pt x="2637" y="5085"/>
                  </a:cubicBezTo>
                  <a:cubicBezTo>
                    <a:pt x="2469" y="4917"/>
                    <a:pt x="2281" y="4813"/>
                    <a:pt x="2114" y="4771"/>
                  </a:cubicBezTo>
                  <a:cubicBezTo>
                    <a:pt x="1486" y="4583"/>
                    <a:pt x="1109" y="4101"/>
                    <a:pt x="754" y="3620"/>
                  </a:cubicBezTo>
                  <a:cubicBezTo>
                    <a:pt x="356" y="3097"/>
                    <a:pt x="335" y="2595"/>
                    <a:pt x="252" y="1904"/>
                  </a:cubicBezTo>
                  <a:cubicBezTo>
                    <a:pt x="210" y="1486"/>
                    <a:pt x="252" y="1109"/>
                    <a:pt x="126" y="691"/>
                  </a:cubicBezTo>
                  <a:cubicBezTo>
                    <a:pt x="0" y="272"/>
                    <a:pt x="252" y="0"/>
                    <a:pt x="733" y="21"/>
                  </a:cubicBezTo>
                  <a:cubicBezTo>
                    <a:pt x="1109" y="63"/>
                    <a:pt x="1507" y="105"/>
                    <a:pt x="1884" y="272"/>
                  </a:cubicBezTo>
                  <a:cubicBezTo>
                    <a:pt x="2156" y="377"/>
                    <a:pt x="2449" y="398"/>
                    <a:pt x="2762" y="398"/>
                  </a:cubicBezTo>
                  <a:cubicBezTo>
                    <a:pt x="3997" y="398"/>
                    <a:pt x="5231" y="398"/>
                    <a:pt x="6445" y="377"/>
                  </a:cubicBezTo>
                  <a:cubicBezTo>
                    <a:pt x="6696" y="377"/>
                    <a:pt x="6947" y="314"/>
                    <a:pt x="7177" y="272"/>
                  </a:cubicBezTo>
                  <a:cubicBezTo>
                    <a:pt x="7345" y="231"/>
                    <a:pt x="7533" y="189"/>
                    <a:pt x="7679" y="189"/>
                  </a:cubicBezTo>
                  <a:cubicBezTo>
                    <a:pt x="8119" y="168"/>
                    <a:pt x="8391" y="419"/>
                    <a:pt x="8391" y="858"/>
                  </a:cubicBezTo>
                  <a:cubicBezTo>
                    <a:pt x="8391" y="1026"/>
                    <a:pt x="8391" y="1214"/>
                    <a:pt x="8370" y="1360"/>
                  </a:cubicBezTo>
                  <a:cubicBezTo>
                    <a:pt x="8223" y="2051"/>
                    <a:pt x="8014" y="2720"/>
                    <a:pt x="7575" y="3264"/>
                  </a:cubicBezTo>
                  <a:cubicBezTo>
                    <a:pt x="7533" y="3327"/>
                    <a:pt x="7491" y="3411"/>
                    <a:pt x="7470" y="3453"/>
                  </a:cubicBezTo>
                  <a:cubicBezTo>
                    <a:pt x="7240" y="4101"/>
                    <a:pt x="6738" y="4520"/>
                    <a:pt x="6131" y="4834"/>
                  </a:cubicBezTo>
                  <a:cubicBezTo>
                    <a:pt x="6026" y="4896"/>
                    <a:pt x="5901" y="4938"/>
                    <a:pt x="5775" y="5022"/>
                  </a:cubicBezTo>
                  <a:cubicBezTo>
                    <a:pt x="5273" y="5399"/>
                    <a:pt x="4750" y="5545"/>
                    <a:pt x="4290" y="5461"/>
                  </a:cubicBezTo>
                  <a:close/>
                  <a:moveTo>
                    <a:pt x="1088" y="921"/>
                  </a:moveTo>
                  <a:cubicBezTo>
                    <a:pt x="1068" y="1402"/>
                    <a:pt x="1047" y="1904"/>
                    <a:pt x="1172" y="2407"/>
                  </a:cubicBezTo>
                  <a:cubicBezTo>
                    <a:pt x="1360" y="3181"/>
                    <a:pt x="1800" y="3704"/>
                    <a:pt x="2553" y="3997"/>
                  </a:cubicBezTo>
                  <a:cubicBezTo>
                    <a:pt x="2762" y="4080"/>
                    <a:pt x="2972" y="4185"/>
                    <a:pt x="3139" y="4352"/>
                  </a:cubicBezTo>
                  <a:cubicBezTo>
                    <a:pt x="3306" y="4520"/>
                    <a:pt x="3557" y="4583"/>
                    <a:pt x="3809" y="4604"/>
                  </a:cubicBezTo>
                  <a:cubicBezTo>
                    <a:pt x="4666" y="4666"/>
                    <a:pt x="4750" y="4624"/>
                    <a:pt x="5566" y="4248"/>
                  </a:cubicBezTo>
                  <a:cubicBezTo>
                    <a:pt x="5587" y="4206"/>
                    <a:pt x="5650" y="4206"/>
                    <a:pt x="5671" y="4185"/>
                  </a:cubicBezTo>
                  <a:cubicBezTo>
                    <a:pt x="6173" y="3955"/>
                    <a:pt x="6550" y="3620"/>
                    <a:pt x="6738" y="3097"/>
                  </a:cubicBezTo>
                  <a:cubicBezTo>
                    <a:pt x="6759" y="3013"/>
                    <a:pt x="6822" y="2909"/>
                    <a:pt x="6863" y="2846"/>
                  </a:cubicBezTo>
                  <a:cubicBezTo>
                    <a:pt x="7261" y="2428"/>
                    <a:pt x="7387" y="1904"/>
                    <a:pt x="7554" y="1360"/>
                  </a:cubicBezTo>
                  <a:cubicBezTo>
                    <a:pt x="7575" y="1256"/>
                    <a:pt x="7554" y="1151"/>
                    <a:pt x="7533" y="1005"/>
                  </a:cubicBezTo>
                  <a:cubicBezTo>
                    <a:pt x="7073" y="1214"/>
                    <a:pt x="6633" y="1172"/>
                    <a:pt x="6194" y="1172"/>
                  </a:cubicBezTo>
                  <a:lnTo>
                    <a:pt x="2658" y="1172"/>
                  </a:lnTo>
                  <a:cubicBezTo>
                    <a:pt x="2323" y="1172"/>
                    <a:pt x="1988" y="1130"/>
                    <a:pt x="1674" y="1026"/>
                  </a:cubicBezTo>
                  <a:cubicBezTo>
                    <a:pt x="1486" y="942"/>
                    <a:pt x="1319" y="837"/>
                    <a:pt x="1088" y="9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1" name="Google Shape;1914;p68"/>
            <p:cNvSpPr/>
            <p:nvPr/>
          </p:nvSpPr>
          <p:spPr>
            <a:xfrm flipH="1">
              <a:off x="1490400" y="2938275"/>
              <a:ext cx="37675" cy="36625"/>
            </a:xfrm>
            <a:custGeom>
              <a:avLst/>
              <a:gdLst/>
              <a:ahLst/>
              <a:cxnLst/>
              <a:rect l="l" t="t" r="r" b="b"/>
              <a:pathLst>
                <a:path w="1507" h="1465" extrusionOk="0">
                  <a:moveTo>
                    <a:pt x="21" y="900"/>
                  </a:moveTo>
                  <a:cubicBezTo>
                    <a:pt x="0" y="419"/>
                    <a:pt x="419" y="0"/>
                    <a:pt x="1046" y="189"/>
                  </a:cubicBezTo>
                  <a:cubicBezTo>
                    <a:pt x="1109" y="209"/>
                    <a:pt x="1193" y="293"/>
                    <a:pt x="1256" y="377"/>
                  </a:cubicBezTo>
                  <a:cubicBezTo>
                    <a:pt x="1507" y="837"/>
                    <a:pt x="1193" y="1423"/>
                    <a:pt x="670" y="1444"/>
                  </a:cubicBezTo>
                  <a:lnTo>
                    <a:pt x="628" y="1444"/>
                  </a:lnTo>
                  <a:cubicBezTo>
                    <a:pt x="168" y="1465"/>
                    <a:pt x="21" y="1318"/>
                    <a:pt x="21" y="9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2" name="Google Shape;1915;p68"/>
            <p:cNvSpPr/>
            <p:nvPr/>
          </p:nvSpPr>
          <p:spPr>
            <a:xfrm flipH="1">
              <a:off x="1801625" y="2879150"/>
              <a:ext cx="30900" cy="45025"/>
            </a:xfrm>
            <a:custGeom>
              <a:avLst/>
              <a:gdLst/>
              <a:ahLst/>
              <a:cxnLst/>
              <a:rect l="l" t="t" r="r" b="b"/>
              <a:pathLst>
                <a:path w="1236" h="1801" extrusionOk="0">
                  <a:moveTo>
                    <a:pt x="1235" y="838"/>
                  </a:moveTo>
                  <a:lnTo>
                    <a:pt x="1235" y="1068"/>
                  </a:lnTo>
                  <a:cubicBezTo>
                    <a:pt x="1214" y="1549"/>
                    <a:pt x="817" y="1800"/>
                    <a:pt x="356" y="1591"/>
                  </a:cubicBezTo>
                  <a:cubicBezTo>
                    <a:pt x="189" y="1528"/>
                    <a:pt x="105" y="1403"/>
                    <a:pt x="63" y="1235"/>
                  </a:cubicBezTo>
                  <a:cubicBezTo>
                    <a:pt x="1" y="984"/>
                    <a:pt x="1" y="712"/>
                    <a:pt x="147" y="482"/>
                  </a:cubicBezTo>
                  <a:cubicBezTo>
                    <a:pt x="210" y="357"/>
                    <a:pt x="315" y="252"/>
                    <a:pt x="461" y="168"/>
                  </a:cubicBezTo>
                  <a:cubicBezTo>
                    <a:pt x="796" y="1"/>
                    <a:pt x="1131" y="210"/>
                    <a:pt x="1193" y="587"/>
                  </a:cubicBezTo>
                  <a:cubicBezTo>
                    <a:pt x="1235" y="691"/>
                    <a:pt x="1235" y="796"/>
                    <a:pt x="1235" y="8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1916;p68"/>
          <p:cNvGrpSpPr/>
          <p:nvPr/>
        </p:nvGrpSpPr>
        <p:grpSpPr>
          <a:xfrm>
            <a:off x="44902" y="2635673"/>
            <a:ext cx="643950" cy="260900"/>
            <a:chOff x="806663" y="3241275"/>
            <a:chExt cx="643950" cy="195675"/>
          </a:xfrm>
        </p:grpSpPr>
        <p:sp>
          <p:nvSpPr>
            <p:cNvPr id="64" name="Google Shape;1917;p68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5" name="Google Shape;1918;p68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0" name="Oval 69"/>
          <p:cNvSpPr/>
          <p:nvPr/>
        </p:nvSpPr>
        <p:spPr>
          <a:xfrm>
            <a:off x="2743200" y="1228211"/>
            <a:ext cx="3349188" cy="98561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44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Củng</a:t>
            </a:r>
            <a:r>
              <a:rPr lang="en-US" sz="4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 </a:t>
            </a:r>
            <a:r>
              <a:rPr lang="en-US" sz="4400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cố</a:t>
            </a:r>
            <a:endParaRPr lang="en-US" sz="4400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14427" y="2751765"/>
            <a:ext cx="6707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37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2087;p73"/>
          <p:cNvGrpSpPr/>
          <p:nvPr/>
        </p:nvGrpSpPr>
        <p:grpSpPr>
          <a:xfrm flipH="1">
            <a:off x="5375251" y="3020969"/>
            <a:ext cx="208967" cy="186606"/>
            <a:chOff x="1300663" y="2079363"/>
            <a:chExt cx="312825" cy="279350"/>
          </a:xfrm>
        </p:grpSpPr>
        <p:sp>
          <p:nvSpPr>
            <p:cNvPr id="12" name="Google Shape;2088;p73"/>
            <p:cNvSpPr/>
            <p:nvPr/>
          </p:nvSpPr>
          <p:spPr>
            <a:xfrm rot="-5400000">
              <a:off x="1345375" y="224910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089;p73"/>
            <p:cNvSpPr/>
            <p:nvPr/>
          </p:nvSpPr>
          <p:spPr>
            <a:xfrm rot="-5400000">
              <a:off x="1511988" y="2143688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090;p73"/>
            <p:cNvSpPr/>
            <p:nvPr/>
          </p:nvSpPr>
          <p:spPr>
            <a:xfrm rot="-5400000">
              <a:off x="1388275" y="2165400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2091;p73"/>
          <p:cNvSpPr txBox="1">
            <a:spLocks noGrp="1"/>
          </p:cNvSpPr>
          <p:nvPr>
            <p:ph type="title"/>
          </p:nvPr>
        </p:nvSpPr>
        <p:spPr>
          <a:xfrm>
            <a:off x="2760562" y="1782730"/>
            <a:ext cx="3676763" cy="13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 dirty="0"/>
              <a:t>Thanks!</a:t>
            </a:r>
            <a:endParaRPr sz="6600" dirty="0"/>
          </a:p>
        </p:txBody>
      </p:sp>
      <p:grpSp>
        <p:nvGrpSpPr>
          <p:cNvPr id="16" name="Google Shape;2094;p73"/>
          <p:cNvGrpSpPr/>
          <p:nvPr/>
        </p:nvGrpSpPr>
        <p:grpSpPr>
          <a:xfrm>
            <a:off x="7634235" y="2615987"/>
            <a:ext cx="1400918" cy="1995377"/>
            <a:chOff x="7162025" y="2806025"/>
            <a:chExt cx="1261975" cy="1797475"/>
          </a:xfrm>
        </p:grpSpPr>
        <p:sp>
          <p:nvSpPr>
            <p:cNvPr id="17" name="Google Shape;2095;p73"/>
            <p:cNvSpPr/>
            <p:nvPr/>
          </p:nvSpPr>
          <p:spPr>
            <a:xfrm>
              <a:off x="7214800" y="3036100"/>
              <a:ext cx="803575" cy="657100"/>
            </a:xfrm>
            <a:custGeom>
              <a:avLst/>
              <a:gdLst/>
              <a:ahLst/>
              <a:cxnLst/>
              <a:rect l="l" t="t" r="r" b="b"/>
              <a:pathLst>
                <a:path w="32143" h="26284" extrusionOk="0">
                  <a:moveTo>
                    <a:pt x="2657" y="21160"/>
                  </a:moveTo>
                  <a:cubicBezTo>
                    <a:pt x="2752" y="21065"/>
                    <a:pt x="2823" y="20994"/>
                    <a:pt x="2895" y="20923"/>
                  </a:cubicBezTo>
                  <a:cubicBezTo>
                    <a:pt x="3132" y="20686"/>
                    <a:pt x="3013" y="20306"/>
                    <a:pt x="2705" y="20235"/>
                  </a:cubicBezTo>
                  <a:cubicBezTo>
                    <a:pt x="2491" y="20164"/>
                    <a:pt x="2254" y="20140"/>
                    <a:pt x="2017" y="20069"/>
                  </a:cubicBezTo>
                  <a:cubicBezTo>
                    <a:pt x="1803" y="19784"/>
                    <a:pt x="1614" y="19452"/>
                    <a:pt x="1495" y="19120"/>
                  </a:cubicBezTo>
                  <a:cubicBezTo>
                    <a:pt x="973" y="17649"/>
                    <a:pt x="546" y="16179"/>
                    <a:pt x="214" y="14660"/>
                  </a:cubicBezTo>
                  <a:cubicBezTo>
                    <a:pt x="96" y="14210"/>
                    <a:pt x="48" y="13735"/>
                    <a:pt x="48" y="13261"/>
                  </a:cubicBezTo>
                  <a:cubicBezTo>
                    <a:pt x="1" y="11956"/>
                    <a:pt x="143" y="10675"/>
                    <a:pt x="475" y="9442"/>
                  </a:cubicBezTo>
                  <a:cubicBezTo>
                    <a:pt x="665" y="8801"/>
                    <a:pt x="926" y="8185"/>
                    <a:pt x="1258" y="7615"/>
                  </a:cubicBezTo>
                  <a:cubicBezTo>
                    <a:pt x="1305" y="7520"/>
                    <a:pt x="1376" y="7426"/>
                    <a:pt x="1448" y="7354"/>
                  </a:cubicBezTo>
                  <a:cubicBezTo>
                    <a:pt x="1685" y="7378"/>
                    <a:pt x="1898" y="7402"/>
                    <a:pt x="2112" y="7449"/>
                  </a:cubicBezTo>
                  <a:cubicBezTo>
                    <a:pt x="2776" y="7592"/>
                    <a:pt x="3464" y="7592"/>
                    <a:pt x="4152" y="7449"/>
                  </a:cubicBezTo>
                  <a:cubicBezTo>
                    <a:pt x="5551" y="7236"/>
                    <a:pt x="6927" y="6833"/>
                    <a:pt x="8232" y="6240"/>
                  </a:cubicBezTo>
                  <a:cubicBezTo>
                    <a:pt x="9299" y="5741"/>
                    <a:pt x="10414" y="5243"/>
                    <a:pt x="11482" y="4745"/>
                  </a:cubicBezTo>
                  <a:cubicBezTo>
                    <a:pt x="11814" y="4579"/>
                    <a:pt x="12146" y="4389"/>
                    <a:pt x="12454" y="4200"/>
                  </a:cubicBezTo>
                  <a:lnTo>
                    <a:pt x="14186" y="3203"/>
                  </a:lnTo>
                  <a:cubicBezTo>
                    <a:pt x="14304" y="3227"/>
                    <a:pt x="14328" y="3322"/>
                    <a:pt x="14328" y="3440"/>
                  </a:cubicBezTo>
                  <a:cubicBezTo>
                    <a:pt x="14328" y="3630"/>
                    <a:pt x="14352" y="3844"/>
                    <a:pt x="14375" y="4057"/>
                  </a:cubicBezTo>
                  <a:cubicBezTo>
                    <a:pt x="14447" y="4508"/>
                    <a:pt x="14589" y="4935"/>
                    <a:pt x="14850" y="5314"/>
                  </a:cubicBezTo>
                  <a:cubicBezTo>
                    <a:pt x="14992" y="5599"/>
                    <a:pt x="15253" y="5813"/>
                    <a:pt x="15538" y="5931"/>
                  </a:cubicBezTo>
                  <a:cubicBezTo>
                    <a:pt x="16629" y="6453"/>
                    <a:pt x="17910" y="6429"/>
                    <a:pt x="18977" y="5836"/>
                  </a:cubicBezTo>
                  <a:cubicBezTo>
                    <a:pt x="20353" y="5125"/>
                    <a:pt x="21492" y="4057"/>
                    <a:pt x="22322" y="2776"/>
                  </a:cubicBezTo>
                  <a:cubicBezTo>
                    <a:pt x="22417" y="2563"/>
                    <a:pt x="22583" y="2373"/>
                    <a:pt x="22749" y="2231"/>
                  </a:cubicBezTo>
                  <a:cubicBezTo>
                    <a:pt x="22962" y="2492"/>
                    <a:pt x="23152" y="2705"/>
                    <a:pt x="23342" y="2942"/>
                  </a:cubicBezTo>
                  <a:cubicBezTo>
                    <a:pt x="23769" y="3440"/>
                    <a:pt x="24386" y="3678"/>
                    <a:pt x="25026" y="3559"/>
                  </a:cubicBezTo>
                  <a:cubicBezTo>
                    <a:pt x="25311" y="3535"/>
                    <a:pt x="25572" y="3393"/>
                    <a:pt x="25761" y="3156"/>
                  </a:cubicBezTo>
                  <a:cubicBezTo>
                    <a:pt x="26117" y="2681"/>
                    <a:pt x="26331" y="2136"/>
                    <a:pt x="26402" y="1567"/>
                  </a:cubicBezTo>
                  <a:cubicBezTo>
                    <a:pt x="26497" y="1068"/>
                    <a:pt x="26544" y="547"/>
                    <a:pt x="26615" y="1"/>
                  </a:cubicBezTo>
                  <a:cubicBezTo>
                    <a:pt x="26734" y="1"/>
                    <a:pt x="26829" y="48"/>
                    <a:pt x="26924" y="96"/>
                  </a:cubicBezTo>
                  <a:cubicBezTo>
                    <a:pt x="27161" y="262"/>
                    <a:pt x="27374" y="452"/>
                    <a:pt x="27588" y="641"/>
                  </a:cubicBezTo>
                  <a:cubicBezTo>
                    <a:pt x="28228" y="1306"/>
                    <a:pt x="28798" y="2017"/>
                    <a:pt x="29343" y="2753"/>
                  </a:cubicBezTo>
                  <a:cubicBezTo>
                    <a:pt x="30102" y="3701"/>
                    <a:pt x="30767" y="4721"/>
                    <a:pt x="31360" y="5789"/>
                  </a:cubicBezTo>
                  <a:cubicBezTo>
                    <a:pt x="31810" y="6643"/>
                    <a:pt x="32071" y="7592"/>
                    <a:pt x="32095" y="8564"/>
                  </a:cubicBezTo>
                  <a:cubicBezTo>
                    <a:pt x="32142" y="9466"/>
                    <a:pt x="32095" y="10343"/>
                    <a:pt x="32095" y="11245"/>
                  </a:cubicBezTo>
                  <a:cubicBezTo>
                    <a:pt x="32095" y="12099"/>
                    <a:pt x="31953" y="12929"/>
                    <a:pt x="31692" y="13735"/>
                  </a:cubicBezTo>
                  <a:cubicBezTo>
                    <a:pt x="31407" y="14589"/>
                    <a:pt x="31075" y="15420"/>
                    <a:pt x="30695" y="16202"/>
                  </a:cubicBezTo>
                  <a:cubicBezTo>
                    <a:pt x="30292" y="17009"/>
                    <a:pt x="29770" y="17720"/>
                    <a:pt x="29130" y="18361"/>
                  </a:cubicBezTo>
                  <a:cubicBezTo>
                    <a:pt x="28347" y="19191"/>
                    <a:pt x="27517" y="19998"/>
                    <a:pt x="26639" y="20780"/>
                  </a:cubicBezTo>
                  <a:cubicBezTo>
                    <a:pt x="26283" y="21089"/>
                    <a:pt x="25904" y="21373"/>
                    <a:pt x="25501" y="21634"/>
                  </a:cubicBezTo>
                  <a:cubicBezTo>
                    <a:pt x="24979" y="21990"/>
                    <a:pt x="24433" y="22322"/>
                    <a:pt x="23888" y="22654"/>
                  </a:cubicBezTo>
                  <a:cubicBezTo>
                    <a:pt x="23650" y="22844"/>
                    <a:pt x="23342" y="22963"/>
                    <a:pt x="23034" y="22986"/>
                  </a:cubicBezTo>
                  <a:cubicBezTo>
                    <a:pt x="22868" y="22986"/>
                    <a:pt x="22725" y="23105"/>
                    <a:pt x="22654" y="23271"/>
                  </a:cubicBezTo>
                  <a:cubicBezTo>
                    <a:pt x="22559" y="23461"/>
                    <a:pt x="22417" y="23603"/>
                    <a:pt x="22227" y="23698"/>
                  </a:cubicBezTo>
                  <a:cubicBezTo>
                    <a:pt x="21397" y="24220"/>
                    <a:pt x="20519" y="24647"/>
                    <a:pt x="19594" y="24955"/>
                  </a:cubicBezTo>
                  <a:cubicBezTo>
                    <a:pt x="18574" y="25287"/>
                    <a:pt x="17530" y="25619"/>
                    <a:pt x="16463" y="25904"/>
                  </a:cubicBezTo>
                  <a:cubicBezTo>
                    <a:pt x="15301" y="26189"/>
                    <a:pt x="14115" y="26284"/>
                    <a:pt x="12905" y="26213"/>
                  </a:cubicBezTo>
                  <a:cubicBezTo>
                    <a:pt x="11837" y="26165"/>
                    <a:pt x="10770" y="26023"/>
                    <a:pt x="9726" y="25786"/>
                  </a:cubicBezTo>
                  <a:cubicBezTo>
                    <a:pt x="8872" y="25596"/>
                    <a:pt x="8066" y="25287"/>
                    <a:pt x="7235" y="25026"/>
                  </a:cubicBezTo>
                  <a:cubicBezTo>
                    <a:pt x="6405" y="24766"/>
                    <a:pt x="5622" y="24362"/>
                    <a:pt x="4958" y="23817"/>
                  </a:cubicBezTo>
                  <a:cubicBezTo>
                    <a:pt x="4342" y="23366"/>
                    <a:pt x="3820" y="22844"/>
                    <a:pt x="3393" y="22227"/>
                  </a:cubicBezTo>
                  <a:cubicBezTo>
                    <a:pt x="3156" y="21872"/>
                    <a:pt x="2895" y="21539"/>
                    <a:pt x="2657" y="21160"/>
                  </a:cubicBezTo>
                  <a:close/>
                  <a:moveTo>
                    <a:pt x="16107" y="14732"/>
                  </a:moveTo>
                  <a:cubicBezTo>
                    <a:pt x="16392" y="14945"/>
                    <a:pt x="16605" y="15111"/>
                    <a:pt x="16819" y="15277"/>
                  </a:cubicBezTo>
                  <a:cubicBezTo>
                    <a:pt x="17198" y="15633"/>
                    <a:pt x="17673" y="15870"/>
                    <a:pt x="18171" y="15965"/>
                  </a:cubicBezTo>
                  <a:cubicBezTo>
                    <a:pt x="18408" y="15989"/>
                    <a:pt x="18621" y="16060"/>
                    <a:pt x="18811" y="16179"/>
                  </a:cubicBezTo>
                  <a:cubicBezTo>
                    <a:pt x="19238" y="16463"/>
                    <a:pt x="19736" y="16558"/>
                    <a:pt x="20235" y="16416"/>
                  </a:cubicBezTo>
                  <a:cubicBezTo>
                    <a:pt x="21800" y="16179"/>
                    <a:pt x="23318" y="15586"/>
                    <a:pt x="24623" y="14684"/>
                  </a:cubicBezTo>
                  <a:cubicBezTo>
                    <a:pt x="25240" y="14281"/>
                    <a:pt x="25761" y="13783"/>
                    <a:pt x="26212" y="13213"/>
                  </a:cubicBezTo>
                  <a:cubicBezTo>
                    <a:pt x="26829" y="12431"/>
                    <a:pt x="26995" y="11387"/>
                    <a:pt x="26639" y="10462"/>
                  </a:cubicBezTo>
                  <a:cubicBezTo>
                    <a:pt x="26544" y="10201"/>
                    <a:pt x="26497" y="9940"/>
                    <a:pt x="26402" y="9703"/>
                  </a:cubicBezTo>
                  <a:cubicBezTo>
                    <a:pt x="26307" y="9300"/>
                    <a:pt x="26117" y="8967"/>
                    <a:pt x="25833" y="8683"/>
                  </a:cubicBezTo>
                  <a:cubicBezTo>
                    <a:pt x="25524" y="8398"/>
                    <a:pt x="25168" y="8137"/>
                    <a:pt x="24836" y="7853"/>
                  </a:cubicBezTo>
                  <a:cubicBezTo>
                    <a:pt x="24552" y="7592"/>
                    <a:pt x="24148" y="7449"/>
                    <a:pt x="23769" y="7473"/>
                  </a:cubicBezTo>
                  <a:lnTo>
                    <a:pt x="22701" y="7473"/>
                  </a:lnTo>
                  <a:cubicBezTo>
                    <a:pt x="22180" y="7449"/>
                    <a:pt x="21681" y="7544"/>
                    <a:pt x="21183" y="7710"/>
                  </a:cubicBezTo>
                  <a:cubicBezTo>
                    <a:pt x="19950" y="8137"/>
                    <a:pt x="18764" y="8683"/>
                    <a:pt x="17649" y="9347"/>
                  </a:cubicBezTo>
                  <a:cubicBezTo>
                    <a:pt x="17530" y="9418"/>
                    <a:pt x="17412" y="9489"/>
                    <a:pt x="17293" y="9584"/>
                  </a:cubicBezTo>
                  <a:cubicBezTo>
                    <a:pt x="16914" y="9916"/>
                    <a:pt x="16581" y="10272"/>
                    <a:pt x="16297" y="10675"/>
                  </a:cubicBezTo>
                  <a:cubicBezTo>
                    <a:pt x="15822" y="11268"/>
                    <a:pt x="15562" y="12004"/>
                    <a:pt x="15609" y="12763"/>
                  </a:cubicBezTo>
                  <a:lnTo>
                    <a:pt x="15609" y="14091"/>
                  </a:lnTo>
                  <a:lnTo>
                    <a:pt x="13379" y="14755"/>
                  </a:lnTo>
                  <a:cubicBezTo>
                    <a:pt x="13047" y="14400"/>
                    <a:pt x="12715" y="14044"/>
                    <a:pt x="12359" y="13688"/>
                  </a:cubicBezTo>
                  <a:cubicBezTo>
                    <a:pt x="11505" y="12834"/>
                    <a:pt x="10343" y="12312"/>
                    <a:pt x="9133" y="12265"/>
                  </a:cubicBezTo>
                  <a:cubicBezTo>
                    <a:pt x="8493" y="12217"/>
                    <a:pt x="7852" y="12265"/>
                    <a:pt x="7235" y="12265"/>
                  </a:cubicBezTo>
                  <a:cubicBezTo>
                    <a:pt x="6595" y="12288"/>
                    <a:pt x="5955" y="12407"/>
                    <a:pt x="5338" y="12620"/>
                  </a:cubicBezTo>
                  <a:cubicBezTo>
                    <a:pt x="5101" y="12692"/>
                    <a:pt x="4887" y="12787"/>
                    <a:pt x="4674" y="12929"/>
                  </a:cubicBezTo>
                  <a:cubicBezTo>
                    <a:pt x="4508" y="13000"/>
                    <a:pt x="4365" y="13142"/>
                    <a:pt x="4270" y="13285"/>
                  </a:cubicBezTo>
                  <a:cubicBezTo>
                    <a:pt x="4176" y="13451"/>
                    <a:pt x="4128" y="13617"/>
                    <a:pt x="4104" y="13806"/>
                  </a:cubicBezTo>
                  <a:cubicBezTo>
                    <a:pt x="3606" y="14115"/>
                    <a:pt x="3345" y="14589"/>
                    <a:pt x="3061" y="15064"/>
                  </a:cubicBezTo>
                  <a:cubicBezTo>
                    <a:pt x="2800" y="15467"/>
                    <a:pt x="2657" y="15941"/>
                    <a:pt x="2634" y="16416"/>
                  </a:cubicBezTo>
                  <a:lnTo>
                    <a:pt x="2634" y="17649"/>
                  </a:lnTo>
                  <a:cubicBezTo>
                    <a:pt x="2657" y="18313"/>
                    <a:pt x="2918" y="18930"/>
                    <a:pt x="3393" y="19357"/>
                  </a:cubicBezTo>
                  <a:cubicBezTo>
                    <a:pt x="3725" y="19689"/>
                    <a:pt x="4081" y="19974"/>
                    <a:pt x="4484" y="20164"/>
                  </a:cubicBezTo>
                  <a:cubicBezTo>
                    <a:pt x="5196" y="20520"/>
                    <a:pt x="5955" y="20757"/>
                    <a:pt x="6737" y="20852"/>
                  </a:cubicBezTo>
                  <a:cubicBezTo>
                    <a:pt x="7995" y="21018"/>
                    <a:pt x="9252" y="20875"/>
                    <a:pt x="10462" y="20448"/>
                  </a:cubicBezTo>
                  <a:cubicBezTo>
                    <a:pt x="11173" y="20187"/>
                    <a:pt x="11837" y="19760"/>
                    <a:pt x="12335" y="19167"/>
                  </a:cubicBezTo>
                  <a:cubicBezTo>
                    <a:pt x="13142" y="18219"/>
                    <a:pt x="13735" y="17175"/>
                    <a:pt x="13640" y="15870"/>
                  </a:cubicBezTo>
                  <a:cubicBezTo>
                    <a:pt x="13640" y="15823"/>
                    <a:pt x="13664" y="15799"/>
                    <a:pt x="13688" y="15752"/>
                  </a:cubicBezTo>
                  <a:cubicBezTo>
                    <a:pt x="14162" y="15467"/>
                    <a:pt x="14684" y="15277"/>
                    <a:pt x="15229" y="15182"/>
                  </a:cubicBezTo>
                  <a:cubicBezTo>
                    <a:pt x="15562" y="15135"/>
                    <a:pt x="15870" y="14969"/>
                    <a:pt x="16107" y="14732"/>
                  </a:cubicBezTo>
                  <a:close/>
                  <a:moveTo>
                    <a:pt x="16961" y="23200"/>
                  </a:moveTo>
                  <a:cubicBezTo>
                    <a:pt x="17554" y="23176"/>
                    <a:pt x="18123" y="23129"/>
                    <a:pt x="18693" y="23058"/>
                  </a:cubicBezTo>
                  <a:cubicBezTo>
                    <a:pt x="19665" y="22844"/>
                    <a:pt x="20543" y="22441"/>
                    <a:pt x="21349" y="21872"/>
                  </a:cubicBezTo>
                  <a:cubicBezTo>
                    <a:pt x="21634" y="21634"/>
                    <a:pt x="21871" y="21350"/>
                    <a:pt x="22014" y="20994"/>
                  </a:cubicBezTo>
                  <a:cubicBezTo>
                    <a:pt x="22251" y="20448"/>
                    <a:pt x="22488" y="19903"/>
                    <a:pt x="22701" y="19333"/>
                  </a:cubicBezTo>
                  <a:cubicBezTo>
                    <a:pt x="22844" y="18978"/>
                    <a:pt x="22962" y="18598"/>
                    <a:pt x="23057" y="18219"/>
                  </a:cubicBezTo>
                  <a:cubicBezTo>
                    <a:pt x="23128" y="17934"/>
                    <a:pt x="22939" y="17626"/>
                    <a:pt x="22654" y="17554"/>
                  </a:cubicBezTo>
                  <a:cubicBezTo>
                    <a:pt x="22369" y="17483"/>
                    <a:pt x="22085" y="17649"/>
                    <a:pt x="22014" y="17934"/>
                  </a:cubicBezTo>
                  <a:cubicBezTo>
                    <a:pt x="21729" y="18622"/>
                    <a:pt x="21397" y="19333"/>
                    <a:pt x="21183" y="20045"/>
                  </a:cubicBezTo>
                  <a:cubicBezTo>
                    <a:pt x="21041" y="20638"/>
                    <a:pt x="20614" y="21113"/>
                    <a:pt x="20045" y="21350"/>
                  </a:cubicBezTo>
                  <a:cubicBezTo>
                    <a:pt x="19855" y="21421"/>
                    <a:pt x="19689" y="21539"/>
                    <a:pt x="19499" y="21634"/>
                  </a:cubicBezTo>
                  <a:cubicBezTo>
                    <a:pt x="19072" y="21872"/>
                    <a:pt x="18621" y="21990"/>
                    <a:pt x="18147" y="22014"/>
                  </a:cubicBezTo>
                  <a:cubicBezTo>
                    <a:pt x="17198" y="22061"/>
                    <a:pt x="16249" y="22085"/>
                    <a:pt x="15301" y="22085"/>
                  </a:cubicBezTo>
                  <a:cubicBezTo>
                    <a:pt x="14731" y="22061"/>
                    <a:pt x="14186" y="21872"/>
                    <a:pt x="13759" y="21516"/>
                  </a:cubicBezTo>
                  <a:cubicBezTo>
                    <a:pt x="13427" y="21302"/>
                    <a:pt x="13095" y="21089"/>
                    <a:pt x="12762" y="20899"/>
                  </a:cubicBezTo>
                  <a:cubicBezTo>
                    <a:pt x="12549" y="20780"/>
                    <a:pt x="12312" y="20709"/>
                    <a:pt x="12051" y="20662"/>
                  </a:cubicBezTo>
                  <a:cubicBezTo>
                    <a:pt x="11766" y="20614"/>
                    <a:pt x="11600" y="20804"/>
                    <a:pt x="11648" y="21113"/>
                  </a:cubicBezTo>
                  <a:cubicBezTo>
                    <a:pt x="11695" y="21302"/>
                    <a:pt x="11837" y="21492"/>
                    <a:pt x="12003" y="21587"/>
                  </a:cubicBezTo>
                  <a:cubicBezTo>
                    <a:pt x="12478" y="21919"/>
                    <a:pt x="12952" y="22251"/>
                    <a:pt x="13427" y="22583"/>
                  </a:cubicBezTo>
                  <a:cubicBezTo>
                    <a:pt x="13925" y="22892"/>
                    <a:pt x="14470" y="23081"/>
                    <a:pt x="15063" y="23105"/>
                  </a:cubicBezTo>
                  <a:cubicBezTo>
                    <a:pt x="15609" y="23105"/>
                    <a:pt x="16178" y="23153"/>
                    <a:pt x="16961" y="231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096;p73"/>
            <p:cNvSpPr/>
            <p:nvPr/>
          </p:nvSpPr>
          <p:spPr>
            <a:xfrm>
              <a:off x="7258675" y="2832700"/>
              <a:ext cx="655925" cy="365325"/>
            </a:xfrm>
            <a:custGeom>
              <a:avLst/>
              <a:gdLst/>
              <a:ahLst/>
              <a:cxnLst/>
              <a:rect l="l" t="t" r="r" b="b"/>
              <a:pathLst>
                <a:path w="26237" h="14613" extrusionOk="0">
                  <a:moveTo>
                    <a:pt x="238" y="14423"/>
                  </a:moveTo>
                  <a:cubicBezTo>
                    <a:pt x="143" y="14257"/>
                    <a:pt x="72" y="14115"/>
                    <a:pt x="1" y="13972"/>
                  </a:cubicBezTo>
                  <a:cubicBezTo>
                    <a:pt x="72" y="13450"/>
                    <a:pt x="286" y="12976"/>
                    <a:pt x="618" y="12573"/>
                  </a:cubicBezTo>
                  <a:cubicBezTo>
                    <a:pt x="1804" y="11055"/>
                    <a:pt x="3108" y="9608"/>
                    <a:pt x="4484" y="8279"/>
                  </a:cubicBezTo>
                  <a:cubicBezTo>
                    <a:pt x="4674" y="8042"/>
                    <a:pt x="4911" y="7900"/>
                    <a:pt x="5196" y="7829"/>
                  </a:cubicBezTo>
                  <a:cubicBezTo>
                    <a:pt x="5552" y="7781"/>
                    <a:pt x="5623" y="7591"/>
                    <a:pt x="5504" y="7236"/>
                  </a:cubicBezTo>
                  <a:cubicBezTo>
                    <a:pt x="5480" y="7188"/>
                    <a:pt x="5433" y="7117"/>
                    <a:pt x="5409" y="7046"/>
                  </a:cubicBezTo>
                  <a:cubicBezTo>
                    <a:pt x="5670" y="6998"/>
                    <a:pt x="5931" y="6951"/>
                    <a:pt x="6192" y="6880"/>
                  </a:cubicBezTo>
                  <a:cubicBezTo>
                    <a:pt x="6311" y="6856"/>
                    <a:pt x="6429" y="6809"/>
                    <a:pt x="6524" y="6761"/>
                  </a:cubicBezTo>
                  <a:cubicBezTo>
                    <a:pt x="6643" y="6690"/>
                    <a:pt x="6690" y="6548"/>
                    <a:pt x="6667" y="6429"/>
                  </a:cubicBezTo>
                  <a:cubicBezTo>
                    <a:pt x="6643" y="6287"/>
                    <a:pt x="6548" y="6192"/>
                    <a:pt x="6429" y="6168"/>
                  </a:cubicBezTo>
                  <a:cubicBezTo>
                    <a:pt x="6334" y="6144"/>
                    <a:pt x="6240" y="6144"/>
                    <a:pt x="6145" y="6168"/>
                  </a:cubicBezTo>
                  <a:cubicBezTo>
                    <a:pt x="5433" y="6358"/>
                    <a:pt x="4745" y="6263"/>
                    <a:pt x="4034" y="6239"/>
                  </a:cubicBezTo>
                  <a:cubicBezTo>
                    <a:pt x="3322" y="6216"/>
                    <a:pt x="2681" y="6216"/>
                    <a:pt x="1994" y="6168"/>
                  </a:cubicBezTo>
                  <a:cubicBezTo>
                    <a:pt x="1590" y="6144"/>
                    <a:pt x="1187" y="6097"/>
                    <a:pt x="689" y="6026"/>
                  </a:cubicBezTo>
                  <a:cubicBezTo>
                    <a:pt x="784" y="5907"/>
                    <a:pt x="831" y="5812"/>
                    <a:pt x="902" y="5741"/>
                  </a:cubicBezTo>
                  <a:cubicBezTo>
                    <a:pt x="1092" y="5623"/>
                    <a:pt x="1306" y="5480"/>
                    <a:pt x="1519" y="5362"/>
                  </a:cubicBezTo>
                  <a:cubicBezTo>
                    <a:pt x="2634" y="4745"/>
                    <a:pt x="3820" y="4294"/>
                    <a:pt x="5054" y="4033"/>
                  </a:cubicBezTo>
                  <a:cubicBezTo>
                    <a:pt x="5907" y="3891"/>
                    <a:pt x="6738" y="3677"/>
                    <a:pt x="7568" y="3417"/>
                  </a:cubicBezTo>
                  <a:cubicBezTo>
                    <a:pt x="7710" y="3369"/>
                    <a:pt x="7853" y="3322"/>
                    <a:pt x="7995" y="3322"/>
                  </a:cubicBezTo>
                  <a:cubicBezTo>
                    <a:pt x="9062" y="3203"/>
                    <a:pt x="10130" y="3108"/>
                    <a:pt x="11197" y="3013"/>
                  </a:cubicBezTo>
                  <a:cubicBezTo>
                    <a:pt x="12027" y="2966"/>
                    <a:pt x="12858" y="2990"/>
                    <a:pt x="13664" y="3132"/>
                  </a:cubicBezTo>
                  <a:cubicBezTo>
                    <a:pt x="14020" y="3227"/>
                    <a:pt x="14400" y="3132"/>
                    <a:pt x="14660" y="2871"/>
                  </a:cubicBezTo>
                  <a:cubicBezTo>
                    <a:pt x="14779" y="2942"/>
                    <a:pt x="14898" y="3013"/>
                    <a:pt x="15016" y="3084"/>
                  </a:cubicBezTo>
                  <a:cubicBezTo>
                    <a:pt x="15135" y="3156"/>
                    <a:pt x="15301" y="3156"/>
                    <a:pt x="15420" y="3084"/>
                  </a:cubicBezTo>
                  <a:cubicBezTo>
                    <a:pt x="15680" y="3037"/>
                    <a:pt x="15799" y="2752"/>
                    <a:pt x="15657" y="2563"/>
                  </a:cubicBezTo>
                  <a:cubicBezTo>
                    <a:pt x="15633" y="2515"/>
                    <a:pt x="15609" y="2491"/>
                    <a:pt x="15562" y="2468"/>
                  </a:cubicBezTo>
                  <a:cubicBezTo>
                    <a:pt x="15064" y="1898"/>
                    <a:pt x="14874" y="1210"/>
                    <a:pt x="14637" y="523"/>
                  </a:cubicBezTo>
                  <a:cubicBezTo>
                    <a:pt x="14637" y="475"/>
                    <a:pt x="14613" y="404"/>
                    <a:pt x="14613" y="357"/>
                  </a:cubicBezTo>
                  <a:cubicBezTo>
                    <a:pt x="14613" y="190"/>
                    <a:pt x="14755" y="1"/>
                    <a:pt x="14898" y="24"/>
                  </a:cubicBezTo>
                  <a:cubicBezTo>
                    <a:pt x="15087" y="48"/>
                    <a:pt x="15277" y="96"/>
                    <a:pt x="15443" y="190"/>
                  </a:cubicBezTo>
                  <a:cubicBezTo>
                    <a:pt x="15728" y="333"/>
                    <a:pt x="16013" y="499"/>
                    <a:pt x="16273" y="689"/>
                  </a:cubicBezTo>
                  <a:cubicBezTo>
                    <a:pt x="16416" y="784"/>
                    <a:pt x="16534" y="902"/>
                    <a:pt x="16653" y="997"/>
                  </a:cubicBezTo>
                  <a:cubicBezTo>
                    <a:pt x="17104" y="1471"/>
                    <a:pt x="17507" y="1970"/>
                    <a:pt x="17839" y="2515"/>
                  </a:cubicBezTo>
                  <a:cubicBezTo>
                    <a:pt x="17910" y="2634"/>
                    <a:pt x="18005" y="2752"/>
                    <a:pt x="18100" y="2847"/>
                  </a:cubicBezTo>
                  <a:cubicBezTo>
                    <a:pt x="18337" y="3132"/>
                    <a:pt x="18764" y="3084"/>
                    <a:pt x="18954" y="2776"/>
                  </a:cubicBezTo>
                  <a:cubicBezTo>
                    <a:pt x="19049" y="2681"/>
                    <a:pt x="19144" y="2539"/>
                    <a:pt x="19191" y="2420"/>
                  </a:cubicBezTo>
                  <a:cubicBezTo>
                    <a:pt x="19523" y="1756"/>
                    <a:pt x="20069" y="1258"/>
                    <a:pt x="20496" y="689"/>
                  </a:cubicBezTo>
                  <a:cubicBezTo>
                    <a:pt x="20567" y="594"/>
                    <a:pt x="20662" y="499"/>
                    <a:pt x="20780" y="475"/>
                  </a:cubicBezTo>
                  <a:cubicBezTo>
                    <a:pt x="21421" y="285"/>
                    <a:pt x="22061" y="262"/>
                    <a:pt x="22702" y="357"/>
                  </a:cubicBezTo>
                  <a:cubicBezTo>
                    <a:pt x="22726" y="499"/>
                    <a:pt x="22702" y="665"/>
                    <a:pt x="22654" y="807"/>
                  </a:cubicBezTo>
                  <a:cubicBezTo>
                    <a:pt x="22512" y="1116"/>
                    <a:pt x="22322" y="1400"/>
                    <a:pt x="22156" y="1709"/>
                  </a:cubicBezTo>
                  <a:cubicBezTo>
                    <a:pt x="22061" y="1898"/>
                    <a:pt x="21966" y="2088"/>
                    <a:pt x="21872" y="2254"/>
                  </a:cubicBezTo>
                  <a:cubicBezTo>
                    <a:pt x="21706" y="2610"/>
                    <a:pt x="21943" y="3013"/>
                    <a:pt x="22322" y="3037"/>
                  </a:cubicBezTo>
                  <a:cubicBezTo>
                    <a:pt x="22559" y="3061"/>
                    <a:pt x="22820" y="3061"/>
                    <a:pt x="23058" y="3037"/>
                  </a:cubicBezTo>
                  <a:cubicBezTo>
                    <a:pt x="23295" y="3037"/>
                    <a:pt x="23508" y="3084"/>
                    <a:pt x="23722" y="3203"/>
                  </a:cubicBezTo>
                  <a:cubicBezTo>
                    <a:pt x="24054" y="3369"/>
                    <a:pt x="24433" y="3535"/>
                    <a:pt x="24789" y="3677"/>
                  </a:cubicBezTo>
                  <a:cubicBezTo>
                    <a:pt x="25311" y="3891"/>
                    <a:pt x="25738" y="4270"/>
                    <a:pt x="26046" y="4721"/>
                  </a:cubicBezTo>
                  <a:cubicBezTo>
                    <a:pt x="26141" y="4863"/>
                    <a:pt x="26212" y="5006"/>
                    <a:pt x="26212" y="5172"/>
                  </a:cubicBezTo>
                  <a:cubicBezTo>
                    <a:pt x="26236" y="5694"/>
                    <a:pt x="26236" y="6216"/>
                    <a:pt x="26212" y="6714"/>
                  </a:cubicBezTo>
                  <a:cubicBezTo>
                    <a:pt x="26165" y="7070"/>
                    <a:pt x="26070" y="7402"/>
                    <a:pt x="25975" y="7710"/>
                  </a:cubicBezTo>
                  <a:lnTo>
                    <a:pt x="24884" y="7259"/>
                  </a:lnTo>
                  <a:cubicBezTo>
                    <a:pt x="24766" y="7093"/>
                    <a:pt x="24860" y="6856"/>
                    <a:pt x="24837" y="6643"/>
                  </a:cubicBezTo>
                  <a:cubicBezTo>
                    <a:pt x="24813" y="6287"/>
                    <a:pt x="24789" y="5931"/>
                    <a:pt x="24766" y="5599"/>
                  </a:cubicBezTo>
                  <a:cubicBezTo>
                    <a:pt x="24718" y="5243"/>
                    <a:pt x="24457" y="5077"/>
                    <a:pt x="24149" y="4958"/>
                  </a:cubicBezTo>
                  <a:cubicBezTo>
                    <a:pt x="23959" y="4935"/>
                    <a:pt x="23769" y="5030"/>
                    <a:pt x="23698" y="5219"/>
                  </a:cubicBezTo>
                  <a:cubicBezTo>
                    <a:pt x="23698" y="5314"/>
                    <a:pt x="23674" y="5409"/>
                    <a:pt x="23674" y="5504"/>
                  </a:cubicBezTo>
                  <a:cubicBezTo>
                    <a:pt x="23674" y="6500"/>
                    <a:pt x="23698" y="7497"/>
                    <a:pt x="23674" y="8469"/>
                  </a:cubicBezTo>
                  <a:cubicBezTo>
                    <a:pt x="23674" y="9110"/>
                    <a:pt x="23532" y="9726"/>
                    <a:pt x="23295" y="10296"/>
                  </a:cubicBezTo>
                  <a:cubicBezTo>
                    <a:pt x="23176" y="10604"/>
                    <a:pt x="22986" y="10675"/>
                    <a:pt x="22654" y="10509"/>
                  </a:cubicBezTo>
                  <a:cubicBezTo>
                    <a:pt x="22583" y="10485"/>
                    <a:pt x="22512" y="10438"/>
                    <a:pt x="22465" y="10390"/>
                  </a:cubicBezTo>
                  <a:cubicBezTo>
                    <a:pt x="22109" y="9963"/>
                    <a:pt x="21753" y="9584"/>
                    <a:pt x="21634" y="9015"/>
                  </a:cubicBezTo>
                  <a:cubicBezTo>
                    <a:pt x="21634" y="8967"/>
                    <a:pt x="21611" y="8896"/>
                    <a:pt x="21587" y="8849"/>
                  </a:cubicBezTo>
                  <a:cubicBezTo>
                    <a:pt x="21492" y="8493"/>
                    <a:pt x="21326" y="8350"/>
                    <a:pt x="21041" y="8350"/>
                  </a:cubicBezTo>
                  <a:cubicBezTo>
                    <a:pt x="20757" y="8327"/>
                    <a:pt x="20472" y="8493"/>
                    <a:pt x="20353" y="8777"/>
                  </a:cubicBezTo>
                  <a:cubicBezTo>
                    <a:pt x="20282" y="8967"/>
                    <a:pt x="20259" y="9181"/>
                    <a:pt x="20164" y="9370"/>
                  </a:cubicBezTo>
                  <a:cubicBezTo>
                    <a:pt x="19808" y="10130"/>
                    <a:pt x="19310" y="10841"/>
                    <a:pt x="18740" y="11458"/>
                  </a:cubicBezTo>
                  <a:cubicBezTo>
                    <a:pt x="18100" y="12146"/>
                    <a:pt x="17341" y="12715"/>
                    <a:pt x="16487" y="13095"/>
                  </a:cubicBezTo>
                  <a:cubicBezTo>
                    <a:pt x="15799" y="13427"/>
                    <a:pt x="14969" y="13427"/>
                    <a:pt x="14281" y="13071"/>
                  </a:cubicBezTo>
                  <a:cubicBezTo>
                    <a:pt x="14020" y="12929"/>
                    <a:pt x="13830" y="12691"/>
                    <a:pt x="13807" y="12383"/>
                  </a:cubicBezTo>
                  <a:cubicBezTo>
                    <a:pt x="13664" y="11932"/>
                    <a:pt x="13640" y="11434"/>
                    <a:pt x="13688" y="10960"/>
                  </a:cubicBezTo>
                  <a:cubicBezTo>
                    <a:pt x="13712" y="10817"/>
                    <a:pt x="13759" y="10675"/>
                    <a:pt x="13759" y="10533"/>
                  </a:cubicBezTo>
                  <a:cubicBezTo>
                    <a:pt x="13783" y="10296"/>
                    <a:pt x="13878" y="10058"/>
                    <a:pt x="14044" y="9869"/>
                  </a:cubicBezTo>
                  <a:cubicBezTo>
                    <a:pt x="14328" y="9560"/>
                    <a:pt x="14566" y="9228"/>
                    <a:pt x="14732" y="8849"/>
                  </a:cubicBezTo>
                  <a:cubicBezTo>
                    <a:pt x="14803" y="8683"/>
                    <a:pt x="14850" y="8493"/>
                    <a:pt x="14850" y="8303"/>
                  </a:cubicBezTo>
                  <a:cubicBezTo>
                    <a:pt x="14898" y="7876"/>
                    <a:pt x="14400" y="7591"/>
                    <a:pt x="14044" y="7829"/>
                  </a:cubicBezTo>
                  <a:cubicBezTo>
                    <a:pt x="13949" y="7900"/>
                    <a:pt x="13878" y="7947"/>
                    <a:pt x="13807" y="8042"/>
                  </a:cubicBezTo>
                  <a:cubicBezTo>
                    <a:pt x="13617" y="8279"/>
                    <a:pt x="13451" y="8540"/>
                    <a:pt x="13308" y="8801"/>
                  </a:cubicBezTo>
                  <a:cubicBezTo>
                    <a:pt x="13047" y="9347"/>
                    <a:pt x="12668" y="9797"/>
                    <a:pt x="12217" y="10130"/>
                  </a:cubicBezTo>
                  <a:cubicBezTo>
                    <a:pt x="11838" y="10390"/>
                    <a:pt x="11458" y="10628"/>
                    <a:pt x="11055" y="10865"/>
                  </a:cubicBezTo>
                  <a:cubicBezTo>
                    <a:pt x="10770" y="11031"/>
                    <a:pt x="10462" y="11173"/>
                    <a:pt x="10201" y="11363"/>
                  </a:cubicBezTo>
                  <a:cubicBezTo>
                    <a:pt x="9252" y="11909"/>
                    <a:pt x="8280" y="12407"/>
                    <a:pt x="7283" y="12834"/>
                  </a:cubicBezTo>
                  <a:cubicBezTo>
                    <a:pt x="6667" y="13142"/>
                    <a:pt x="6026" y="13403"/>
                    <a:pt x="5409" y="13664"/>
                  </a:cubicBezTo>
                  <a:cubicBezTo>
                    <a:pt x="4579" y="13972"/>
                    <a:pt x="3749" y="14210"/>
                    <a:pt x="2895" y="14376"/>
                  </a:cubicBezTo>
                  <a:cubicBezTo>
                    <a:pt x="2373" y="14518"/>
                    <a:pt x="1851" y="14589"/>
                    <a:pt x="1306" y="14589"/>
                  </a:cubicBezTo>
                  <a:cubicBezTo>
                    <a:pt x="950" y="14613"/>
                    <a:pt x="570" y="14542"/>
                    <a:pt x="238" y="1442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097;p73"/>
            <p:cNvSpPr/>
            <p:nvPr/>
          </p:nvSpPr>
          <p:spPr>
            <a:xfrm>
              <a:off x="7642975" y="3584650"/>
              <a:ext cx="277550" cy="462575"/>
            </a:xfrm>
            <a:custGeom>
              <a:avLst/>
              <a:gdLst/>
              <a:ahLst/>
              <a:cxnLst/>
              <a:rect l="l" t="t" r="r" b="b"/>
              <a:pathLst>
                <a:path w="11102" h="18503" extrusionOk="0">
                  <a:moveTo>
                    <a:pt x="9892" y="13759"/>
                  </a:moveTo>
                  <a:cubicBezTo>
                    <a:pt x="9227" y="13783"/>
                    <a:pt x="8587" y="13925"/>
                    <a:pt x="7994" y="14138"/>
                  </a:cubicBezTo>
                  <a:cubicBezTo>
                    <a:pt x="7686" y="14257"/>
                    <a:pt x="7354" y="14328"/>
                    <a:pt x="7045" y="14423"/>
                  </a:cubicBezTo>
                  <a:cubicBezTo>
                    <a:pt x="6808" y="14518"/>
                    <a:pt x="6571" y="14613"/>
                    <a:pt x="6357" y="14731"/>
                  </a:cubicBezTo>
                  <a:cubicBezTo>
                    <a:pt x="6191" y="14803"/>
                    <a:pt x="6096" y="14969"/>
                    <a:pt x="6144" y="15135"/>
                  </a:cubicBezTo>
                  <a:cubicBezTo>
                    <a:pt x="6167" y="15301"/>
                    <a:pt x="6286" y="15443"/>
                    <a:pt x="6476" y="15467"/>
                  </a:cubicBezTo>
                  <a:cubicBezTo>
                    <a:pt x="6927" y="15538"/>
                    <a:pt x="7377" y="15514"/>
                    <a:pt x="7804" y="15348"/>
                  </a:cubicBezTo>
                  <a:cubicBezTo>
                    <a:pt x="7994" y="15324"/>
                    <a:pt x="8160" y="15253"/>
                    <a:pt x="8326" y="15206"/>
                  </a:cubicBezTo>
                  <a:cubicBezTo>
                    <a:pt x="8421" y="15419"/>
                    <a:pt x="8279" y="15514"/>
                    <a:pt x="8231" y="15633"/>
                  </a:cubicBezTo>
                  <a:cubicBezTo>
                    <a:pt x="8136" y="15846"/>
                    <a:pt x="8207" y="16107"/>
                    <a:pt x="8421" y="16226"/>
                  </a:cubicBezTo>
                  <a:cubicBezTo>
                    <a:pt x="8611" y="16344"/>
                    <a:pt x="8895" y="16297"/>
                    <a:pt x="9038" y="16107"/>
                  </a:cubicBezTo>
                  <a:cubicBezTo>
                    <a:pt x="9156" y="15965"/>
                    <a:pt x="9251" y="15823"/>
                    <a:pt x="9346" y="15657"/>
                  </a:cubicBezTo>
                  <a:lnTo>
                    <a:pt x="9512" y="15419"/>
                  </a:lnTo>
                  <a:cubicBezTo>
                    <a:pt x="9749" y="15775"/>
                    <a:pt x="9607" y="16131"/>
                    <a:pt x="9631" y="16487"/>
                  </a:cubicBezTo>
                  <a:cubicBezTo>
                    <a:pt x="6666" y="17910"/>
                    <a:pt x="3392" y="18503"/>
                    <a:pt x="142" y="18171"/>
                  </a:cubicBezTo>
                  <a:cubicBezTo>
                    <a:pt x="95" y="18029"/>
                    <a:pt x="48" y="17886"/>
                    <a:pt x="48" y="17720"/>
                  </a:cubicBezTo>
                  <a:cubicBezTo>
                    <a:pt x="0" y="16771"/>
                    <a:pt x="24" y="15823"/>
                    <a:pt x="119" y="14874"/>
                  </a:cubicBezTo>
                  <a:cubicBezTo>
                    <a:pt x="308" y="13403"/>
                    <a:pt x="451" y="11885"/>
                    <a:pt x="498" y="10367"/>
                  </a:cubicBezTo>
                  <a:cubicBezTo>
                    <a:pt x="546" y="9370"/>
                    <a:pt x="498" y="8350"/>
                    <a:pt x="498" y="7330"/>
                  </a:cubicBezTo>
                  <a:lnTo>
                    <a:pt x="498" y="5219"/>
                  </a:lnTo>
                  <a:cubicBezTo>
                    <a:pt x="498" y="5148"/>
                    <a:pt x="522" y="5053"/>
                    <a:pt x="522" y="4958"/>
                  </a:cubicBezTo>
                  <a:lnTo>
                    <a:pt x="3131" y="4104"/>
                  </a:lnTo>
                  <a:cubicBezTo>
                    <a:pt x="3297" y="4318"/>
                    <a:pt x="3416" y="4555"/>
                    <a:pt x="3487" y="4816"/>
                  </a:cubicBezTo>
                  <a:cubicBezTo>
                    <a:pt x="3677" y="5243"/>
                    <a:pt x="3938" y="5646"/>
                    <a:pt x="4270" y="6002"/>
                  </a:cubicBezTo>
                  <a:cubicBezTo>
                    <a:pt x="4602" y="6334"/>
                    <a:pt x="5053" y="6477"/>
                    <a:pt x="5503" y="6429"/>
                  </a:cubicBezTo>
                  <a:cubicBezTo>
                    <a:pt x="6144" y="6382"/>
                    <a:pt x="6713" y="6050"/>
                    <a:pt x="7045" y="5504"/>
                  </a:cubicBezTo>
                  <a:cubicBezTo>
                    <a:pt x="7306" y="5196"/>
                    <a:pt x="7448" y="4816"/>
                    <a:pt x="7448" y="4413"/>
                  </a:cubicBezTo>
                  <a:lnTo>
                    <a:pt x="7448" y="3179"/>
                  </a:lnTo>
                  <a:cubicBezTo>
                    <a:pt x="7425" y="2776"/>
                    <a:pt x="7282" y="2397"/>
                    <a:pt x="7045" y="2064"/>
                  </a:cubicBezTo>
                  <a:cubicBezTo>
                    <a:pt x="7140" y="1970"/>
                    <a:pt x="7211" y="1898"/>
                    <a:pt x="7306" y="1827"/>
                  </a:cubicBezTo>
                  <a:cubicBezTo>
                    <a:pt x="7804" y="1495"/>
                    <a:pt x="8326" y="1187"/>
                    <a:pt x="8824" y="878"/>
                  </a:cubicBezTo>
                  <a:cubicBezTo>
                    <a:pt x="9156" y="665"/>
                    <a:pt x="9488" y="428"/>
                    <a:pt x="9797" y="191"/>
                  </a:cubicBezTo>
                  <a:cubicBezTo>
                    <a:pt x="9844" y="167"/>
                    <a:pt x="9868" y="143"/>
                    <a:pt x="9892" y="119"/>
                  </a:cubicBezTo>
                  <a:cubicBezTo>
                    <a:pt x="9987" y="24"/>
                    <a:pt x="10129" y="1"/>
                    <a:pt x="10247" y="48"/>
                  </a:cubicBezTo>
                  <a:cubicBezTo>
                    <a:pt x="10390" y="119"/>
                    <a:pt x="10390" y="238"/>
                    <a:pt x="10414" y="357"/>
                  </a:cubicBezTo>
                  <a:cubicBezTo>
                    <a:pt x="10437" y="594"/>
                    <a:pt x="10437" y="855"/>
                    <a:pt x="10485" y="1092"/>
                  </a:cubicBezTo>
                  <a:cubicBezTo>
                    <a:pt x="10580" y="1780"/>
                    <a:pt x="10746" y="2468"/>
                    <a:pt x="10817" y="3156"/>
                  </a:cubicBezTo>
                  <a:cubicBezTo>
                    <a:pt x="10959" y="4081"/>
                    <a:pt x="11030" y="5006"/>
                    <a:pt x="11054" y="5931"/>
                  </a:cubicBezTo>
                  <a:cubicBezTo>
                    <a:pt x="11030" y="6571"/>
                    <a:pt x="11101" y="7212"/>
                    <a:pt x="11078" y="7852"/>
                  </a:cubicBezTo>
                  <a:cubicBezTo>
                    <a:pt x="11030" y="8896"/>
                    <a:pt x="11078" y="9964"/>
                    <a:pt x="10888" y="11007"/>
                  </a:cubicBezTo>
                  <a:cubicBezTo>
                    <a:pt x="10793" y="11648"/>
                    <a:pt x="10580" y="12288"/>
                    <a:pt x="10295" y="12881"/>
                  </a:cubicBezTo>
                  <a:cubicBezTo>
                    <a:pt x="10153" y="13142"/>
                    <a:pt x="10034" y="13450"/>
                    <a:pt x="9892" y="1375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98;p73"/>
            <p:cNvSpPr/>
            <p:nvPr/>
          </p:nvSpPr>
          <p:spPr>
            <a:xfrm>
              <a:off x="7908625" y="3617275"/>
              <a:ext cx="212350" cy="368300"/>
            </a:xfrm>
            <a:custGeom>
              <a:avLst/>
              <a:gdLst/>
              <a:ahLst/>
              <a:cxnLst/>
              <a:rect l="l" t="t" r="r" b="b"/>
              <a:pathLst>
                <a:path w="8494" h="14732" extrusionOk="0">
                  <a:moveTo>
                    <a:pt x="72" y="14731"/>
                  </a:moveTo>
                  <a:cubicBezTo>
                    <a:pt x="48" y="14446"/>
                    <a:pt x="25" y="14209"/>
                    <a:pt x="1" y="13972"/>
                  </a:cubicBezTo>
                  <a:cubicBezTo>
                    <a:pt x="1" y="13877"/>
                    <a:pt x="25" y="13782"/>
                    <a:pt x="48" y="13687"/>
                  </a:cubicBezTo>
                  <a:cubicBezTo>
                    <a:pt x="262" y="13023"/>
                    <a:pt x="523" y="12359"/>
                    <a:pt x="831" y="11742"/>
                  </a:cubicBezTo>
                  <a:cubicBezTo>
                    <a:pt x="1140" y="11031"/>
                    <a:pt x="1353" y="10295"/>
                    <a:pt x="1424" y="9512"/>
                  </a:cubicBezTo>
                  <a:cubicBezTo>
                    <a:pt x="1519" y="8611"/>
                    <a:pt x="1590" y="7710"/>
                    <a:pt x="1567" y="6808"/>
                  </a:cubicBezTo>
                  <a:cubicBezTo>
                    <a:pt x="1590" y="5859"/>
                    <a:pt x="1567" y="4911"/>
                    <a:pt x="1543" y="3938"/>
                  </a:cubicBezTo>
                  <a:cubicBezTo>
                    <a:pt x="1543" y="3867"/>
                    <a:pt x="1543" y="3772"/>
                    <a:pt x="1543" y="3701"/>
                  </a:cubicBezTo>
                  <a:cubicBezTo>
                    <a:pt x="1329" y="2515"/>
                    <a:pt x="1306" y="1329"/>
                    <a:pt x="950" y="166"/>
                  </a:cubicBezTo>
                  <a:cubicBezTo>
                    <a:pt x="950" y="119"/>
                    <a:pt x="950" y="72"/>
                    <a:pt x="950" y="24"/>
                  </a:cubicBezTo>
                  <a:cubicBezTo>
                    <a:pt x="997" y="24"/>
                    <a:pt x="1045" y="0"/>
                    <a:pt x="1068" y="24"/>
                  </a:cubicBezTo>
                  <a:cubicBezTo>
                    <a:pt x="1163" y="95"/>
                    <a:pt x="1258" y="166"/>
                    <a:pt x="1353" y="261"/>
                  </a:cubicBezTo>
                  <a:cubicBezTo>
                    <a:pt x="1946" y="926"/>
                    <a:pt x="2563" y="1566"/>
                    <a:pt x="3132" y="2254"/>
                  </a:cubicBezTo>
                  <a:cubicBezTo>
                    <a:pt x="3535" y="2752"/>
                    <a:pt x="3867" y="3298"/>
                    <a:pt x="4247" y="3819"/>
                  </a:cubicBezTo>
                  <a:cubicBezTo>
                    <a:pt x="4674" y="4436"/>
                    <a:pt x="5148" y="5053"/>
                    <a:pt x="5623" y="5646"/>
                  </a:cubicBezTo>
                  <a:cubicBezTo>
                    <a:pt x="6168" y="6334"/>
                    <a:pt x="6690" y="7069"/>
                    <a:pt x="7141" y="7828"/>
                  </a:cubicBezTo>
                  <a:cubicBezTo>
                    <a:pt x="7378" y="8279"/>
                    <a:pt x="7592" y="8730"/>
                    <a:pt x="7781" y="9180"/>
                  </a:cubicBezTo>
                  <a:cubicBezTo>
                    <a:pt x="7971" y="9655"/>
                    <a:pt x="8137" y="10153"/>
                    <a:pt x="8280" y="10627"/>
                  </a:cubicBezTo>
                  <a:cubicBezTo>
                    <a:pt x="8493" y="11410"/>
                    <a:pt x="8327" y="11813"/>
                    <a:pt x="7592" y="12145"/>
                  </a:cubicBezTo>
                  <a:cubicBezTo>
                    <a:pt x="6927" y="12430"/>
                    <a:pt x="6216" y="12667"/>
                    <a:pt x="5528" y="12928"/>
                  </a:cubicBezTo>
                  <a:cubicBezTo>
                    <a:pt x="5409" y="12976"/>
                    <a:pt x="5267" y="12999"/>
                    <a:pt x="5172" y="13047"/>
                  </a:cubicBezTo>
                  <a:cubicBezTo>
                    <a:pt x="3986" y="13545"/>
                    <a:pt x="2753" y="13877"/>
                    <a:pt x="1543" y="14328"/>
                  </a:cubicBezTo>
                  <a:cubicBezTo>
                    <a:pt x="1068" y="14470"/>
                    <a:pt x="594" y="14589"/>
                    <a:pt x="72" y="147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099;p73"/>
            <p:cNvSpPr/>
            <p:nvPr/>
          </p:nvSpPr>
          <p:spPr>
            <a:xfrm>
              <a:off x="7650075" y="3948175"/>
              <a:ext cx="462000" cy="198700"/>
            </a:xfrm>
            <a:custGeom>
              <a:avLst/>
              <a:gdLst/>
              <a:ahLst/>
              <a:cxnLst/>
              <a:rect l="l" t="t" r="r" b="b"/>
              <a:pathLst>
                <a:path w="18480" h="7948" extrusionOk="0">
                  <a:moveTo>
                    <a:pt x="973" y="4840"/>
                  </a:moveTo>
                  <a:lnTo>
                    <a:pt x="2254" y="4840"/>
                  </a:lnTo>
                  <a:cubicBezTo>
                    <a:pt x="3488" y="4840"/>
                    <a:pt x="4721" y="4674"/>
                    <a:pt x="5931" y="4342"/>
                  </a:cubicBezTo>
                  <a:cubicBezTo>
                    <a:pt x="6690" y="4104"/>
                    <a:pt x="7473" y="3891"/>
                    <a:pt x="8232" y="3630"/>
                  </a:cubicBezTo>
                  <a:cubicBezTo>
                    <a:pt x="9038" y="3345"/>
                    <a:pt x="9845" y="2989"/>
                    <a:pt x="10651" y="2681"/>
                  </a:cubicBezTo>
                  <a:cubicBezTo>
                    <a:pt x="10865" y="2610"/>
                    <a:pt x="11078" y="2539"/>
                    <a:pt x="11292" y="2468"/>
                  </a:cubicBezTo>
                  <a:lnTo>
                    <a:pt x="12691" y="1993"/>
                  </a:lnTo>
                  <a:cubicBezTo>
                    <a:pt x="13877" y="1566"/>
                    <a:pt x="15063" y="1163"/>
                    <a:pt x="16249" y="760"/>
                  </a:cubicBezTo>
                  <a:cubicBezTo>
                    <a:pt x="16843" y="546"/>
                    <a:pt x="17436" y="309"/>
                    <a:pt x="18052" y="96"/>
                  </a:cubicBezTo>
                  <a:cubicBezTo>
                    <a:pt x="18147" y="48"/>
                    <a:pt x="18242" y="24"/>
                    <a:pt x="18313" y="1"/>
                  </a:cubicBezTo>
                  <a:cubicBezTo>
                    <a:pt x="18479" y="96"/>
                    <a:pt x="18456" y="190"/>
                    <a:pt x="18456" y="285"/>
                  </a:cubicBezTo>
                  <a:lnTo>
                    <a:pt x="18456" y="3013"/>
                  </a:lnTo>
                  <a:cubicBezTo>
                    <a:pt x="18456" y="3274"/>
                    <a:pt x="18408" y="3511"/>
                    <a:pt x="18313" y="3749"/>
                  </a:cubicBezTo>
                  <a:cubicBezTo>
                    <a:pt x="18218" y="3962"/>
                    <a:pt x="18123" y="4199"/>
                    <a:pt x="18029" y="4413"/>
                  </a:cubicBezTo>
                  <a:cubicBezTo>
                    <a:pt x="17862" y="4745"/>
                    <a:pt x="17625" y="5053"/>
                    <a:pt x="17317" y="5267"/>
                  </a:cubicBezTo>
                  <a:cubicBezTo>
                    <a:pt x="16700" y="5812"/>
                    <a:pt x="15917" y="6026"/>
                    <a:pt x="15206" y="6382"/>
                  </a:cubicBezTo>
                  <a:cubicBezTo>
                    <a:pt x="15111" y="6429"/>
                    <a:pt x="15016" y="6453"/>
                    <a:pt x="14897" y="6429"/>
                  </a:cubicBezTo>
                  <a:lnTo>
                    <a:pt x="13095" y="6429"/>
                  </a:lnTo>
                  <a:cubicBezTo>
                    <a:pt x="12857" y="6453"/>
                    <a:pt x="12620" y="6382"/>
                    <a:pt x="12383" y="6287"/>
                  </a:cubicBezTo>
                  <a:lnTo>
                    <a:pt x="12383" y="5528"/>
                  </a:lnTo>
                  <a:lnTo>
                    <a:pt x="12383" y="4840"/>
                  </a:lnTo>
                  <a:cubicBezTo>
                    <a:pt x="12383" y="4674"/>
                    <a:pt x="12359" y="4531"/>
                    <a:pt x="12288" y="4365"/>
                  </a:cubicBezTo>
                  <a:cubicBezTo>
                    <a:pt x="12122" y="3986"/>
                    <a:pt x="11671" y="3820"/>
                    <a:pt x="11292" y="4033"/>
                  </a:cubicBezTo>
                  <a:cubicBezTo>
                    <a:pt x="11007" y="4152"/>
                    <a:pt x="10699" y="4223"/>
                    <a:pt x="10414" y="4247"/>
                  </a:cubicBezTo>
                  <a:cubicBezTo>
                    <a:pt x="9987" y="4318"/>
                    <a:pt x="9560" y="4436"/>
                    <a:pt x="9157" y="4555"/>
                  </a:cubicBezTo>
                  <a:cubicBezTo>
                    <a:pt x="8872" y="4650"/>
                    <a:pt x="8588" y="4721"/>
                    <a:pt x="8303" y="4721"/>
                  </a:cubicBezTo>
                  <a:cubicBezTo>
                    <a:pt x="8232" y="4697"/>
                    <a:pt x="8184" y="4721"/>
                    <a:pt x="8113" y="4745"/>
                  </a:cubicBezTo>
                  <a:lnTo>
                    <a:pt x="6714" y="5124"/>
                  </a:lnTo>
                  <a:cubicBezTo>
                    <a:pt x="6643" y="5124"/>
                    <a:pt x="6595" y="5195"/>
                    <a:pt x="6524" y="5172"/>
                  </a:cubicBezTo>
                  <a:cubicBezTo>
                    <a:pt x="6216" y="5172"/>
                    <a:pt x="5931" y="5362"/>
                    <a:pt x="5812" y="5670"/>
                  </a:cubicBezTo>
                  <a:cubicBezTo>
                    <a:pt x="5551" y="6049"/>
                    <a:pt x="5314" y="6453"/>
                    <a:pt x="5101" y="6880"/>
                  </a:cubicBezTo>
                  <a:cubicBezTo>
                    <a:pt x="5006" y="7164"/>
                    <a:pt x="4792" y="7378"/>
                    <a:pt x="4508" y="7449"/>
                  </a:cubicBezTo>
                  <a:cubicBezTo>
                    <a:pt x="4223" y="7544"/>
                    <a:pt x="3915" y="7639"/>
                    <a:pt x="3654" y="7781"/>
                  </a:cubicBezTo>
                  <a:cubicBezTo>
                    <a:pt x="3417" y="7900"/>
                    <a:pt x="3179" y="7947"/>
                    <a:pt x="2942" y="7923"/>
                  </a:cubicBezTo>
                  <a:cubicBezTo>
                    <a:pt x="2444" y="7923"/>
                    <a:pt x="1946" y="7923"/>
                    <a:pt x="1448" y="7923"/>
                  </a:cubicBezTo>
                  <a:cubicBezTo>
                    <a:pt x="902" y="7923"/>
                    <a:pt x="380" y="7710"/>
                    <a:pt x="1" y="7330"/>
                  </a:cubicBezTo>
                  <a:cubicBezTo>
                    <a:pt x="24" y="6998"/>
                    <a:pt x="119" y="6666"/>
                    <a:pt x="285" y="6382"/>
                  </a:cubicBezTo>
                  <a:cubicBezTo>
                    <a:pt x="570" y="5907"/>
                    <a:pt x="807" y="5362"/>
                    <a:pt x="973" y="48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100;p73"/>
            <p:cNvSpPr/>
            <p:nvPr/>
          </p:nvSpPr>
          <p:spPr>
            <a:xfrm>
              <a:off x="7284175" y="3975450"/>
              <a:ext cx="97300" cy="152450"/>
            </a:xfrm>
            <a:custGeom>
              <a:avLst/>
              <a:gdLst/>
              <a:ahLst/>
              <a:cxnLst/>
              <a:rect l="l" t="t" r="r" b="b"/>
              <a:pathLst>
                <a:path w="3892" h="6098" extrusionOk="0">
                  <a:moveTo>
                    <a:pt x="72" y="25"/>
                  </a:moveTo>
                  <a:cubicBezTo>
                    <a:pt x="167" y="25"/>
                    <a:pt x="262" y="1"/>
                    <a:pt x="357" y="1"/>
                  </a:cubicBezTo>
                  <a:cubicBezTo>
                    <a:pt x="713" y="1"/>
                    <a:pt x="1092" y="1"/>
                    <a:pt x="1495" y="25"/>
                  </a:cubicBezTo>
                  <a:cubicBezTo>
                    <a:pt x="1424" y="214"/>
                    <a:pt x="1282" y="357"/>
                    <a:pt x="1092" y="451"/>
                  </a:cubicBezTo>
                  <a:cubicBezTo>
                    <a:pt x="926" y="546"/>
                    <a:pt x="784" y="665"/>
                    <a:pt x="641" y="784"/>
                  </a:cubicBezTo>
                  <a:cubicBezTo>
                    <a:pt x="428" y="926"/>
                    <a:pt x="381" y="1234"/>
                    <a:pt x="523" y="1448"/>
                  </a:cubicBezTo>
                  <a:cubicBezTo>
                    <a:pt x="689" y="1685"/>
                    <a:pt x="997" y="1732"/>
                    <a:pt x="1234" y="1566"/>
                  </a:cubicBezTo>
                  <a:cubicBezTo>
                    <a:pt x="1495" y="1400"/>
                    <a:pt x="1756" y="1234"/>
                    <a:pt x="1994" y="1021"/>
                  </a:cubicBezTo>
                  <a:cubicBezTo>
                    <a:pt x="2302" y="784"/>
                    <a:pt x="2563" y="475"/>
                    <a:pt x="2847" y="214"/>
                  </a:cubicBezTo>
                  <a:cubicBezTo>
                    <a:pt x="2919" y="143"/>
                    <a:pt x="2990" y="72"/>
                    <a:pt x="3061" y="25"/>
                  </a:cubicBezTo>
                  <a:cubicBezTo>
                    <a:pt x="3227" y="25"/>
                    <a:pt x="3203" y="167"/>
                    <a:pt x="3227" y="238"/>
                  </a:cubicBezTo>
                  <a:cubicBezTo>
                    <a:pt x="3298" y="523"/>
                    <a:pt x="3346" y="807"/>
                    <a:pt x="3393" y="1092"/>
                  </a:cubicBezTo>
                  <a:cubicBezTo>
                    <a:pt x="3393" y="1258"/>
                    <a:pt x="3346" y="1424"/>
                    <a:pt x="3251" y="1566"/>
                  </a:cubicBezTo>
                  <a:cubicBezTo>
                    <a:pt x="2966" y="1970"/>
                    <a:pt x="2966" y="2017"/>
                    <a:pt x="3393" y="2325"/>
                  </a:cubicBezTo>
                  <a:cubicBezTo>
                    <a:pt x="3417" y="2373"/>
                    <a:pt x="3441" y="2397"/>
                    <a:pt x="3464" y="2420"/>
                  </a:cubicBezTo>
                  <a:cubicBezTo>
                    <a:pt x="3796" y="4152"/>
                    <a:pt x="3891" y="5124"/>
                    <a:pt x="3796" y="5528"/>
                  </a:cubicBezTo>
                  <a:lnTo>
                    <a:pt x="902" y="6097"/>
                  </a:lnTo>
                  <a:cubicBezTo>
                    <a:pt x="855" y="6097"/>
                    <a:pt x="807" y="6073"/>
                    <a:pt x="760" y="6050"/>
                  </a:cubicBezTo>
                  <a:cubicBezTo>
                    <a:pt x="594" y="5575"/>
                    <a:pt x="499" y="5053"/>
                    <a:pt x="499" y="4555"/>
                  </a:cubicBezTo>
                  <a:cubicBezTo>
                    <a:pt x="475" y="3464"/>
                    <a:pt x="357" y="2373"/>
                    <a:pt x="143" y="1305"/>
                  </a:cubicBezTo>
                  <a:cubicBezTo>
                    <a:pt x="96" y="926"/>
                    <a:pt x="72" y="570"/>
                    <a:pt x="25" y="191"/>
                  </a:cubicBezTo>
                  <a:cubicBezTo>
                    <a:pt x="1" y="143"/>
                    <a:pt x="25" y="96"/>
                    <a:pt x="72" y="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101;p73"/>
            <p:cNvSpPr/>
            <p:nvPr/>
          </p:nvSpPr>
          <p:spPr>
            <a:xfrm>
              <a:off x="7274700" y="3861000"/>
              <a:ext cx="80075" cy="87200"/>
            </a:xfrm>
            <a:custGeom>
              <a:avLst/>
              <a:gdLst/>
              <a:ahLst/>
              <a:cxnLst/>
              <a:rect l="l" t="t" r="r" b="b"/>
              <a:pathLst>
                <a:path w="3203" h="3488" extrusionOk="0">
                  <a:moveTo>
                    <a:pt x="0" y="499"/>
                  </a:moveTo>
                  <a:cubicBezTo>
                    <a:pt x="238" y="333"/>
                    <a:pt x="522" y="262"/>
                    <a:pt x="807" y="262"/>
                  </a:cubicBezTo>
                  <a:cubicBezTo>
                    <a:pt x="1163" y="262"/>
                    <a:pt x="1519" y="214"/>
                    <a:pt x="1851" y="96"/>
                  </a:cubicBezTo>
                  <a:cubicBezTo>
                    <a:pt x="2040" y="1"/>
                    <a:pt x="2278" y="1"/>
                    <a:pt x="2491" y="72"/>
                  </a:cubicBezTo>
                  <a:cubicBezTo>
                    <a:pt x="2705" y="1092"/>
                    <a:pt x="2942" y="2136"/>
                    <a:pt x="3203" y="3203"/>
                  </a:cubicBezTo>
                  <a:cubicBezTo>
                    <a:pt x="3060" y="3250"/>
                    <a:pt x="2942" y="3322"/>
                    <a:pt x="2800" y="3345"/>
                  </a:cubicBezTo>
                  <a:cubicBezTo>
                    <a:pt x="1993" y="3440"/>
                    <a:pt x="1186" y="3488"/>
                    <a:pt x="380" y="3440"/>
                  </a:cubicBezTo>
                  <a:cubicBezTo>
                    <a:pt x="166" y="2966"/>
                    <a:pt x="190" y="2468"/>
                    <a:pt x="119" y="1993"/>
                  </a:cubicBezTo>
                  <a:cubicBezTo>
                    <a:pt x="48" y="1495"/>
                    <a:pt x="48" y="997"/>
                    <a:pt x="0" y="49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102;p73"/>
            <p:cNvSpPr/>
            <p:nvPr/>
          </p:nvSpPr>
          <p:spPr>
            <a:xfrm>
              <a:off x="8015375" y="3114975"/>
              <a:ext cx="61700" cy="95500"/>
            </a:xfrm>
            <a:custGeom>
              <a:avLst/>
              <a:gdLst/>
              <a:ahLst/>
              <a:cxnLst/>
              <a:rect l="l" t="t" r="r" b="b"/>
              <a:pathLst>
                <a:path w="2468" h="3820" extrusionOk="0">
                  <a:moveTo>
                    <a:pt x="1116" y="3820"/>
                  </a:moveTo>
                  <a:cubicBezTo>
                    <a:pt x="997" y="3512"/>
                    <a:pt x="926" y="3251"/>
                    <a:pt x="807" y="2990"/>
                  </a:cubicBezTo>
                  <a:cubicBezTo>
                    <a:pt x="665" y="2586"/>
                    <a:pt x="499" y="2183"/>
                    <a:pt x="309" y="1804"/>
                  </a:cubicBezTo>
                  <a:cubicBezTo>
                    <a:pt x="214" y="1638"/>
                    <a:pt x="119" y="1472"/>
                    <a:pt x="1" y="1329"/>
                  </a:cubicBezTo>
                  <a:cubicBezTo>
                    <a:pt x="238" y="926"/>
                    <a:pt x="451" y="523"/>
                    <a:pt x="926" y="309"/>
                  </a:cubicBezTo>
                  <a:cubicBezTo>
                    <a:pt x="1353" y="1"/>
                    <a:pt x="1970" y="214"/>
                    <a:pt x="2159" y="712"/>
                  </a:cubicBezTo>
                  <a:cubicBezTo>
                    <a:pt x="2444" y="1282"/>
                    <a:pt x="2468" y="1970"/>
                    <a:pt x="2207" y="2563"/>
                  </a:cubicBezTo>
                  <a:cubicBezTo>
                    <a:pt x="1970" y="3085"/>
                    <a:pt x="1590" y="3512"/>
                    <a:pt x="1116" y="38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103;p73"/>
            <p:cNvSpPr/>
            <p:nvPr/>
          </p:nvSpPr>
          <p:spPr>
            <a:xfrm>
              <a:off x="7745550" y="3650475"/>
              <a:ext cx="56950" cy="69425"/>
            </a:xfrm>
            <a:custGeom>
              <a:avLst/>
              <a:gdLst/>
              <a:ahLst/>
              <a:cxnLst/>
              <a:rect l="l" t="t" r="r" b="b"/>
              <a:pathLst>
                <a:path w="2278" h="2777" extrusionOk="0">
                  <a:moveTo>
                    <a:pt x="1" y="1068"/>
                  </a:moveTo>
                  <a:lnTo>
                    <a:pt x="1898" y="1"/>
                  </a:lnTo>
                  <a:cubicBezTo>
                    <a:pt x="2136" y="96"/>
                    <a:pt x="2278" y="333"/>
                    <a:pt x="2254" y="594"/>
                  </a:cubicBezTo>
                  <a:cubicBezTo>
                    <a:pt x="2278" y="950"/>
                    <a:pt x="2254" y="1329"/>
                    <a:pt x="2254" y="1685"/>
                  </a:cubicBezTo>
                  <a:cubicBezTo>
                    <a:pt x="2231" y="2017"/>
                    <a:pt x="2064" y="2302"/>
                    <a:pt x="1804" y="2491"/>
                  </a:cubicBezTo>
                  <a:cubicBezTo>
                    <a:pt x="1519" y="2776"/>
                    <a:pt x="1021" y="2752"/>
                    <a:pt x="784" y="2420"/>
                  </a:cubicBezTo>
                  <a:cubicBezTo>
                    <a:pt x="665" y="2302"/>
                    <a:pt x="570" y="2183"/>
                    <a:pt x="475" y="2017"/>
                  </a:cubicBezTo>
                  <a:cubicBezTo>
                    <a:pt x="333" y="1732"/>
                    <a:pt x="167" y="1400"/>
                    <a:pt x="1" y="10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104;p73"/>
            <p:cNvSpPr/>
            <p:nvPr/>
          </p:nvSpPr>
          <p:spPr>
            <a:xfrm>
              <a:off x="7320950" y="4141500"/>
              <a:ext cx="55175" cy="64675"/>
            </a:xfrm>
            <a:custGeom>
              <a:avLst/>
              <a:gdLst/>
              <a:ahLst/>
              <a:cxnLst/>
              <a:rect l="l" t="t" r="r" b="b"/>
              <a:pathLst>
                <a:path w="2207" h="2587" extrusionOk="0">
                  <a:moveTo>
                    <a:pt x="1" y="522"/>
                  </a:moveTo>
                  <a:cubicBezTo>
                    <a:pt x="143" y="380"/>
                    <a:pt x="333" y="309"/>
                    <a:pt x="546" y="309"/>
                  </a:cubicBezTo>
                  <a:cubicBezTo>
                    <a:pt x="1092" y="238"/>
                    <a:pt x="1614" y="1"/>
                    <a:pt x="2207" y="96"/>
                  </a:cubicBezTo>
                  <a:cubicBezTo>
                    <a:pt x="2183" y="190"/>
                    <a:pt x="2183" y="309"/>
                    <a:pt x="2159" y="428"/>
                  </a:cubicBezTo>
                  <a:cubicBezTo>
                    <a:pt x="1946" y="1116"/>
                    <a:pt x="1709" y="1827"/>
                    <a:pt x="1495" y="2515"/>
                  </a:cubicBezTo>
                  <a:cubicBezTo>
                    <a:pt x="1495" y="2562"/>
                    <a:pt x="1424" y="2562"/>
                    <a:pt x="1400" y="2586"/>
                  </a:cubicBezTo>
                  <a:cubicBezTo>
                    <a:pt x="1187" y="2539"/>
                    <a:pt x="1092" y="2373"/>
                    <a:pt x="973" y="2230"/>
                  </a:cubicBezTo>
                  <a:cubicBezTo>
                    <a:pt x="617" y="1685"/>
                    <a:pt x="285" y="1116"/>
                    <a:pt x="1" y="5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105;p73"/>
            <p:cNvSpPr/>
            <p:nvPr/>
          </p:nvSpPr>
          <p:spPr>
            <a:xfrm>
              <a:off x="8305950" y="4072725"/>
              <a:ext cx="86025" cy="23725"/>
            </a:xfrm>
            <a:custGeom>
              <a:avLst/>
              <a:gdLst/>
              <a:ahLst/>
              <a:cxnLst/>
              <a:rect l="l" t="t" r="r" b="b"/>
              <a:pathLst>
                <a:path w="3441" h="949" extrusionOk="0">
                  <a:moveTo>
                    <a:pt x="3440" y="949"/>
                  </a:moveTo>
                  <a:lnTo>
                    <a:pt x="1543" y="949"/>
                  </a:lnTo>
                  <a:cubicBezTo>
                    <a:pt x="973" y="901"/>
                    <a:pt x="428" y="664"/>
                    <a:pt x="1" y="285"/>
                  </a:cubicBezTo>
                  <a:cubicBezTo>
                    <a:pt x="380" y="142"/>
                    <a:pt x="784" y="47"/>
                    <a:pt x="1187" y="24"/>
                  </a:cubicBezTo>
                  <a:lnTo>
                    <a:pt x="2112" y="24"/>
                  </a:lnTo>
                  <a:cubicBezTo>
                    <a:pt x="2420" y="0"/>
                    <a:pt x="2729" y="119"/>
                    <a:pt x="2942" y="356"/>
                  </a:cubicBezTo>
                  <a:cubicBezTo>
                    <a:pt x="3037" y="451"/>
                    <a:pt x="3180" y="522"/>
                    <a:pt x="3298" y="617"/>
                  </a:cubicBezTo>
                  <a:cubicBezTo>
                    <a:pt x="3393" y="712"/>
                    <a:pt x="3369" y="783"/>
                    <a:pt x="3440" y="9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106;p73"/>
            <p:cNvSpPr/>
            <p:nvPr/>
          </p:nvSpPr>
          <p:spPr>
            <a:xfrm>
              <a:off x="7188700" y="3478500"/>
              <a:ext cx="40350" cy="59925"/>
            </a:xfrm>
            <a:custGeom>
              <a:avLst/>
              <a:gdLst/>
              <a:ahLst/>
              <a:cxnLst/>
              <a:rect l="l" t="t" r="r" b="b"/>
              <a:pathLst>
                <a:path w="1614" h="2397" extrusionOk="0">
                  <a:moveTo>
                    <a:pt x="333" y="1"/>
                  </a:moveTo>
                  <a:cubicBezTo>
                    <a:pt x="499" y="72"/>
                    <a:pt x="641" y="143"/>
                    <a:pt x="784" y="214"/>
                  </a:cubicBezTo>
                  <a:cubicBezTo>
                    <a:pt x="879" y="285"/>
                    <a:pt x="950" y="380"/>
                    <a:pt x="997" y="499"/>
                  </a:cubicBezTo>
                  <a:cubicBezTo>
                    <a:pt x="1211" y="1092"/>
                    <a:pt x="1400" y="1685"/>
                    <a:pt x="1614" y="2325"/>
                  </a:cubicBezTo>
                  <a:cubicBezTo>
                    <a:pt x="1211" y="2397"/>
                    <a:pt x="784" y="2278"/>
                    <a:pt x="452" y="2041"/>
                  </a:cubicBezTo>
                  <a:cubicBezTo>
                    <a:pt x="167" y="1804"/>
                    <a:pt x="1" y="1424"/>
                    <a:pt x="48" y="1044"/>
                  </a:cubicBezTo>
                  <a:cubicBezTo>
                    <a:pt x="72" y="712"/>
                    <a:pt x="48" y="309"/>
                    <a:pt x="3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107;p73"/>
            <p:cNvSpPr/>
            <p:nvPr/>
          </p:nvSpPr>
          <p:spPr>
            <a:xfrm>
              <a:off x="8084175" y="4161075"/>
              <a:ext cx="52200" cy="35000"/>
            </a:xfrm>
            <a:custGeom>
              <a:avLst/>
              <a:gdLst/>
              <a:ahLst/>
              <a:cxnLst/>
              <a:rect l="l" t="t" r="r" b="b"/>
              <a:pathLst>
                <a:path w="2088" h="1400" extrusionOk="0">
                  <a:moveTo>
                    <a:pt x="2040" y="1305"/>
                  </a:moveTo>
                  <a:cubicBezTo>
                    <a:pt x="2017" y="1329"/>
                    <a:pt x="1969" y="1329"/>
                    <a:pt x="1945" y="1329"/>
                  </a:cubicBezTo>
                  <a:cubicBezTo>
                    <a:pt x="854" y="1400"/>
                    <a:pt x="854" y="1400"/>
                    <a:pt x="0" y="451"/>
                  </a:cubicBezTo>
                  <a:cubicBezTo>
                    <a:pt x="238" y="261"/>
                    <a:pt x="498" y="119"/>
                    <a:pt x="783" y="48"/>
                  </a:cubicBezTo>
                  <a:cubicBezTo>
                    <a:pt x="902" y="0"/>
                    <a:pt x="997" y="24"/>
                    <a:pt x="1092" y="72"/>
                  </a:cubicBezTo>
                  <a:cubicBezTo>
                    <a:pt x="1518" y="261"/>
                    <a:pt x="1874" y="617"/>
                    <a:pt x="2064" y="1044"/>
                  </a:cubicBezTo>
                  <a:cubicBezTo>
                    <a:pt x="2088" y="1068"/>
                    <a:pt x="2088" y="1115"/>
                    <a:pt x="2088" y="1163"/>
                  </a:cubicBezTo>
                  <a:cubicBezTo>
                    <a:pt x="2064" y="1210"/>
                    <a:pt x="2064" y="1258"/>
                    <a:pt x="2040" y="130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108;p73"/>
            <p:cNvSpPr/>
            <p:nvPr/>
          </p:nvSpPr>
          <p:spPr>
            <a:xfrm>
              <a:off x="7307325" y="3364050"/>
              <a:ext cx="221800" cy="169625"/>
            </a:xfrm>
            <a:custGeom>
              <a:avLst/>
              <a:gdLst/>
              <a:ahLst/>
              <a:cxnLst/>
              <a:rect l="l" t="t" r="r" b="b"/>
              <a:pathLst>
                <a:path w="8872" h="6785" extrusionOk="0">
                  <a:moveTo>
                    <a:pt x="2870" y="190"/>
                  </a:moveTo>
                  <a:cubicBezTo>
                    <a:pt x="3606" y="1"/>
                    <a:pt x="4317" y="72"/>
                    <a:pt x="5005" y="95"/>
                  </a:cubicBezTo>
                  <a:cubicBezTo>
                    <a:pt x="6428" y="119"/>
                    <a:pt x="7520" y="760"/>
                    <a:pt x="8421" y="1827"/>
                  </a:cubicBezTo>
                  <a:cubicBezTo>
                    <a:pt x="8540" y="1969"/>
                    <a:pt x="8634" y="2135"/>
                    <a:pt x="8682" y="2302"/>
                  </a:cubicBezTo>
                  <a:cubicBezTo>
                    <a:pt x="8729" y="2491"/>
                    <a:pt x="8777" y="2705"/>
                    <a:pt x="8824" y="2895"/>
                  </a:cubicBezTo>
                  <a:cubicBezTo>
                    <a:pt x="8872" y="3203"/>
                    <a:pt x="8824" y="3511"/>
                    <a:pt x="8706" y="3796"/>
                  </a:cubicBezTo>
                  <a:cubicBezTo>
                    <a:pt x="8468" y="4436"/>
                    <a:pt x="8113" y="5029"/>
                    <a:pt x="7638" y="5528"/>
                  </a:cubicBezTo>
                  <a:cubicBezTo>
                    <a:pt x="7140" y="5978"/>
                    <a:pt x="6523" y="6287"/>
                    <a:pt x="5859" y="6453"/>
                  </a:cubicBezTo>
                  <a:cubicBezTo>
                    <a:pt x="4958" y="6714"/>
                    <a:pt x="4033" y="6785"/>
                    <a:pt x="3108" y="6619"/>
                  </a:cubicBezTo>
                  <a:cubicBezTo>
                    <a:pt x="2206" y="6524"/>
                    <a:pt x="1328" y="6168"/>
                    <a:pt x="617" y="5599"/>
                  </a:cubicBezTo>
                  <a:cubicBezTo>
                    <a:pt x="261" y="5314"/>
                    <a:pt x="48" y="4863"/>
                    <a:pt x="71" y="4413"/>
                  </a:cubicBezTo>
                  <a:lnTo>
                    <a:pt x="71" y="3654"/>
                  </a:lnTo>
                  <a:cubicBezTo>
                    <a:pt x="0" y="2918"/>
                    <a:pt x="403" y="2373"/>
                    <a:pt x="807" y="1827"/>
                  </a:cubicBezTo>
                  <a:cubicBezTo>
                    <a:pt x="901" y="1708"/>
                    <a:pt x="1020" y="1637"/>
                    <a:pt x="1162" y="1590"/>
                  </a:cubicBezTo>
                  <a:cubicBezTo>
                    <a:pt x="1518" y="1400"/>
                    <a:pt x="1827" y="1163"/>
                    <a:pt x="2088" y="855"/>
                  </a:cubicBezTo>
                  <a:cubicBezTo>
                    <a:pt x="2135" y="783"/>
                    <a:pt x="2230" y="688"/>
                    <a:pt x="2325" y="688"/>
                  </a:cubicBezTo>
                  <a:cubicBezTo>
                    <a:pt x="2609" y="688"/>
                    <a:pt x="2847" y="475"/>
                    <a:pt x="2870" y="190"/>
                  </a:cubicBezTo>
                  <a:close/>
                  <a:moveTo>
                    <a:pt x="5385" y="4484"/>
                  </a:moveTo>
                  <a:cubicBezTo>
                    <a:pt x="5574" y="4508"/>
                    <a:pt x="5764" y="4413"/>
                    <a:pt x="5883" y="4247"/>
                  </a:cubicBezTo>
                  <a:cubicBezTo>
                    <a:pt x="5930" y="4152"/>
                    <a:pt x="5978" y="4033"/>
                    <a:pt x="6049" y="3938"/>
                  </a:cubicBezTo>
                  <a:cubicBezTo>
                    <a:pt x="6262" y="3701"/>
                    <a:pt x="6262" y="3322"/>
                    <a:pt x="6049" y="3084"/>
                  </a:cubicBezTo>
                  <a:cubicBezTo>
                    <a:pt x="5907" y="2847"/>
                    <a:pt x="5693" y="2681"/>
                    <a:pt x="5432" y="2610"/>
                  </a:cubicBezTo>
                  <a:cubicBezTo>
                    <a:pt x="5076" y="2491"/>
                    <a:pt x="4697" y="2657"/>
                    <a:pt x="4578" y="3013"/>
                  </a:cubicBezTo>
                  <a:cubicBezTo>
                    <a:pt x="4365" y="3440"/>
                    <a:pt x="4554" y="3796"/>
                    <a:pt x="4768" y="4152"/>
                  </a:cubicBezTo>
                  <a:cubicBezTo>
                    <a:pt x="4910" y="4365"/>
                    <a:pt x="5124" y="4484"/>
                    <a:pt x="5385" y="44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109;p73"/>
            <p:cNvSpPr/>
            <p:nvPr/>
          </p:nvSpPr>
          <p:spPr>
            <a:xfrm>
              <a:off x="7628725" y="3248425"/>
              <a:ext cx="231900" cy="172000"/>
            </a:xfrm>
            <a:custGeom>
              <a:avLst/>
              <a:gdLst/>
              <a:ahLst/>
              <a:cxnLst/>
              <a:rect l="l" t="t" r="r" b="b"/>
              <a:pathLst>
                <a:path w="9276" h="6880" extrusionOk="0">
                  <a:moveTo>
                    <a:pt x="6477" y="24"/>
                  </a:moveTo>
                  <a:lnTo>
                    <a:pt x="6548" y="24"/>
                  </a:lnTo>
                  <a:lnTo>
                    <a:pt x="7520" y="71"/>
                  </a:lnTo>
                  <a:cubicBezTo>
                    <a:pt x="7876" y="380"/>
                    <a:pt x="8256" y="664"/>
                    <a:pt x="8588" y="1020"/>
                  </a:cubicBezTo>
                  <a:cubicBezTo>
                    <a:pt x="8706" y="1162"/>
                    <a:pt x="8801" y="1328"/>
                    <a:pt x="8825" y="1494"/>
                  </a:cubicBezTo>
                  <a:cubicBezTo>
                    <a:pt x="8920" y="1779"/>
                    <a:pt x="8991" y="2064"/>
                    <a:pt x="9062" y="2325"/>
                  </a:cubicBezTo>
                  <a:cubicBezTo>
                    <a:pt x="9276" y="2965"/>
                    <a:pt x="9133" y="3653"/>
                    <a:pt x="8706" y="4127"/>
                  </a:cubicBezTo>
                  <a:cubicBezTo>
                    <a:pt x="8090" y="4863"/>
                    <a:pt x="7331" y="5456"/>
                    <a:pt x="6453" y="5859"/>
                  </a:cubicBezTo>
                  <a:cubicBezTo>
                    <a:pt x="5528" y="6310"/>
                    <a:pt x="4555" y="6642"/>
                    <a:pt x="3535" y="6832"/>
                  </a:cubicBezTo>
                  <a:cubicBezTo>
                    <a:pt x="3298" y="6879"/>
                    <a:pt x="3084" y="6855"/>
                    <a:pt x="2871" y="6760"/>
                  </a:cubicBezTo>
                  <a:cubicBezTo>
                    <a:pt x="2705" y="6713"/>
                    <a:pt x="2515" y="6642"/>
                    <a:pt x="2325" y="6618"/>
                  </a:cubicBezTo>
                  <a:cubicBezTo>
                    <a:pt x="1851" y="6571"/>
                    <a:pt x="1424" y="6381"/>
                    <a:pt x="1044" y="6073"/>
                  </a:cubicBezTo>
                  <a:cubicBezTo>
                    <a:pt x="997" y="6025"/>
                    <a:pt x="950" y="6001"/>
                    <a:pt x="902" y="5954"/>
                  </a:cubicBezTo>
                  <a:cubicBezTo>
                    <a:pt x="570" y="5669"/>
                    <a:pt x="119" y="5456"/>
                    <a:pt x="72" y="4934"/>
                  </a:cubicBezTo>
                  <a:cubicBezTo>
                    <a:pt x="48" y="4222"/>
                    <a:pt x="1" y="3487"/>
                    <a:pt x="523" y="2847"/>
                  </a:cubicBezTo>
                  <a:cubicBezTo>
                    <a:pt x="784" y="2562"/>
                    <a:pt x="1021" y="2254"/>
                    <a:pt x="1305" y="1969"/>
                  </a:cubicBezTo>
                  <a:cubicBezTo>
                    <a:pt x="1471" y="1827"/>
                    <a:pt x="1661" y="1684"/>
                    <a:pt x="1851" y="1589"/>
                  </a:cubicBezTo>
                  <a:cubicBezTo>
                    <a:pt x="2041" y="1471"/>
                    <a:pt x="2231" y="1400"/>
                    <a:pt x="2397" y="1281"/>
                  </a:cubicBezTo>
                  <a:cubicBezTo>
                    <a:pt x="3274" y="807"/>
                    <a:pt x="4176" y="427"/>
                    <a:pt x="5124" y="119"/>
                  </a:cubicBezTo>
                  <a:cubicBezTo>
                    <a:pt x="5575" y="24"/>
                    <a:pt x="6026" y="0"/>
                    <a:pt x="6477" y="24"/>
                  </a:cubicBezTo>
                  <a:close/>
                  <a:moveTo>
                    <a:pt x="4176" y="4460"/>
                  </a:moveTo>
                  <a:cubicBezTo>
                    <a:pt x="4437" y="4460"/>
                    <a:pt x="4674" y="4365"/>
                    <a:pt x="4864" y="4175"/>
                  </a:cubicBezTo>
                  <a:cubicBezTo>
                    <a:pt x="4935" y="4080"/>
                    <a:pt x="5006" y="3985"/>
                    <a:pt x="5006" y="3843"/>
                  </a:cubicBezTo>
                  <a:cubicBezTo>
                    <a:pt x="5006" y="3558"/>
                    <a:pt x="4864" y="3274"/>
                    <a:pt x="4603" y="3131"/>
                  </a:cubicBezTo>
                  <a:cubicBezTo>
                    <a:pt x="4437" y="2989"/>
                    <a:pt x="4176" y="2989"/>
                    <a:pt x="3986" y="3131"/>
                  </a:cubicBezTo>
                  <a:cubicBezTo>
                    <a:pt x="3867" y="3202"/>
                    <a:pt x="3701" y="3226"/>
                    <a:pt x="3583" y="3297"/>
                  </a:cubicBezTo>
                  <a:cubicBezTo>
                    <a:pt x="3345" y="3392"/>
                    <a:pt x="3227" y="3677"/>
                    <a:pt x="3345" y="3914"/>
                  </a:cubicBezTo>
                  <a:cubicBezTo>
                    <a:pt x="3488" y="4294"/>
                    <a:pt x="3701" y="4460"/>
                    <a:pt x="4176" y="44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110;p73"/>
            <p:cNvSpPr/>
            <p:nvPr/>
          </p:nvSpPr>
          <p:spPr>
            <a:xfrm>
              <a:off x="7825625" y="3256725"/>
              <a:ext cx="174950" cy="181475"/>
            </a:xfrm>
            <a:custGeom>
              <a:avLst/>
              <a:gdLst/>
              <a:ahLst/>
              <a:cxnLst/>
              <a:rect l="l" t="t" r="r" b="b"/>
              <a:pathLst>
                <a:path w="6998" h="7259" extrusionOk="0">
                  <a:moveTo>
                    <a:pt x="6381" y="1684"/>
                  </a:moveTo>
                  <a:cubicBezTo>
                    <a:pt x="5622" y="24"/>
                    <a:pt x="3558" y="0"/>
                    <a:pt x="2159" y="688"/>
                  </a:cubicBezTo>
                  <a:cubicBezTo>
                    <a:pt x="712" y="1423"/>
                    <a:pt x="0" y="3131"/>
                    <a:pt x="261" y="4673"/>
                  </a:cubicBezTo>
                  <a:cubicBezTo>
                    <a:pt x="403" y="5385"/>
                    <a:pt x="735" y="6025"/>
                    <a:pt x="1234" y="6547"/>
                  </a:cubicBezTo>
                  <a:cubicBezTo>
                    <a:pt x="1874" y="7259"/>
                    <a:pt x="2823" y="7259"/>
                    <a:pt x="3701" y="7140"/>
                  </a:cubicBezTo>
                  <a:cubicBezTo>
                    <a:pt x="4531" y="7021"/>
                    <a:pt x="5242" y="6523"/>
                    <a:pt x="5646" y="5788"/>
                  </a:cubicBezTo>
                  <a:cubicBezTo>
                    <a:pt x="5741" y="5693"/>
                    <a:pt x="5812" y="5622"/>
                    <a:pt x="5883" y="5527"/>
                  </a:cubicBezTo>
                  <a:cubicBezTo>
                    <a:pt x="6784" y="4341"/>
                    <a:pt x="6998" y="3036"/>
                    <a:pt x="6381" y="168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111;p73"/>
            <p:cNvSpPr/>
            <p:nvPr/>
          </p:nvSpPr>
          <p:spPr>
            <a:xfrm>
              <a:off x="7308500" y="3508150"/>
              <a:ext cx="173175" cy="180900"/>
            </a:xfrm>
            <a:custGeom>
              <a:avLst/>
              <a:gdLst/>
              <a:ahLst/>
              <a:cxnLst/>
              <a:rect l="l" t="t" r="r" b="b"/>
              <a:pathLst>
                <a:path w="6927" h="7236" extrusionOk="0">
                  <a:moveTo>
                    <a:pt x="6666" y="2444"/>
                  </a:moveTo>
                  <a:cubicBezTo>
                    <a:pt x="6168" y="926"/>
                    <a:pt x="4579" y="1"/>
                    <a:pt x="3061" y="96"/>
                  </a:cubicBezTo>
                  <a:cubicBezTo>
                    <a:pt x="1305" y="214"/>
                    <a:pt x="1" y="1400"/>
                    <a:pt x="261" y="3203"/>
                  </a:cubicBezTo>
                  <a:cubicBezTo>
                    <a:pt x="499" y="4531"/>
                    <a:pt x="1305" y="5670"/>
                    <a:pt x="2468" y="6358"/>
                  </a:cubicBezTo>
                  <a:cubicBezTo>
                    <a:pt x="3938" y="7236"/>
                    <a:pt x="6002" y="6548"/>
                    <a:pt x="6310" y="4816"/>
                  </a:cubicBezTo>
                  <a:cubicBezTo>
                    <a:pt x="6808" y="4128"/>
                    <a:pt x="6927" y="3227"/>
                    <a:pt x="6666" y="24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112;p73"/>
            <p:cNvSpPr/>
            <p:nvPr/>
          </p:nvSpPr>
          <p:spPr>
            <a:xfrm>
              <a:off x="7162025" y="2806025"/>
              <a:ext cx="1261975" cy="1431575"/>
            </a:xfrm>
            <a:custGeom>
              <a:avLst/>
              <a:gdLst/>
              <a:ahLst/>
              <a:cxnLst/>
              <a:rect l="l" t="t" r="r" b="b"/>
              <a:pathLst>
                <a:path w="50479" h="57263" extrusionOk="0">
                  <a:moveTo>
                    <a:pt x="21183" y="54772"/>
                  </a:moveTo>
                  <a:cubicBezTo>
                    <a:pt x="21159" y="54748"/>
                    <a:pt x="21136" y="54748"/>
                    <a:pt x="21112" y="54748"/>
                  </a:cubicBezTo>
                  <a:cubicBezTo>
                    <a:pt x="20400" y="54724"/>
                    <a:pt x="19712" y="54535"/>
                    <a:pt x="19119" y="54155"/>
                  </a:cubicBezTo>
                  <a:cubicBezTo>
                    <a:pt x="18669" y="53918"/>
                    <a:pt x="18384" y="53443"/>
                    <a:pt x="18432" y="52945"/>
                  </a:cubicBezTo>
                  <a:cubicBezTo>
                    <a:pt x="18503" y="52400"/>
                    <a:pt x="18669" y="51854"/>
                    <a:pt x="18977" y="51380"/>
                  </a:cubicBezTo>
                  <a:cubicBezTo>
                    <a:pt x="19096" y="51190"/>
                    <a:pt x="19214" y="51000"/>
                    <a:pt x="19333" y="50787"/>
                  </a:cubicBezTo>
                  <a:cubicBezTo>
                    <a:pt x="19357" y="50715"/>
                    <a:pt x="19380" y="50621"/>
                    <a:pt x="19404" y="50526"/>
                  </a:cubicBezTo>
                  <a:cubicBezTo>
                    <a:pt x="19238" y="50526"/>
                    <a:pt x="19096" y="50502"/>
                    <a:pt x="18953" y="50502"/>
                  </a:cubicBezTo>
                  <a:cubicBezTo>
                    <a:pt x="18716" y="50478"/>
                    <a:pt x="18503" y="50312"/>
                    <a:pt x="18432" y="50099"/>
                  </a:cubicBezTo>
                  <a:cubicBezTo>
                    <a:pt x="18242" y="49672"/>
                    <a:pt x="18147" y="49197"/>
                    <a:pt x="18147" y="48723"/>
                  </a:cubicBezTo>
                  <a:cubicBezTo>
                    <a:pt x="18171" y="48177"/>
                    <a:pt x="18147" y="47655"/>
                    <a:pt x="18147" y="47110"/>
                  </a:cubicBezTo>
                  <a:cubicBezTo>
                    <a:pt x="18147" y="46564"/>
                    <a:pt x="18242" y="46042"/>
                    <a:pt x="18289" y="45497"/>
                  </a:cubicBezTo>
                  <a:cubicBezTo>
                    <a:pt x="18337" y="45070"/>
                    <a:pt x="18384" y="44643"/>
                    <a:pt x="18408" y="44216"/>
                  </a:cubicBezTo>
                  <a:cubicBezTo>
                    <a:pt x="18479" y="43362"/>
                    <a:pt x="18574" y="42532"/>
                    <a:pt x="18598" y="41678"/>
                  </a:cubicBezTo>
                  <a:cubicBezTo>
                    <a:pt x="18645" y="40658"/>
                    <a:pt x="18645" y="39614"/>
                    <a:pt x="18669" y="38594"/>
                  </a:cubicBezTo>
                  <a:lnTo>
                    <a:pt x="18669" y="37882"/>
                  </a:lnTo>
                  <a:cubicBezTo>
                    <a:pt x="18526" y="37811"/>
                    <a:pt x="18479" y="37882"/>
                    <a:pt x="18432" y="37930"/>
                  </a:cubicBezTo>
                  <a:lnTo>
                    <a:pt x="18218" y="38238"/>
                  </a:lnTo>
                  <a:cubicBezTo>
                    <a:pt x="17269" y="39614"/>
                    <a:pt x="16226" y="40919"/>
                    <a:pt x="15063" y="42129"/>
                  </a:cubicBezTo>
                  <a:cubicBezTo>
                    <a:pt x="14446" y="42840"/>
                    <a:pt x="13759" y="43504"/>
                    <a:pt x="13000" y="44097"/>
                  </a:cubicBezTo>
                  <a:cubicBezTo>
                    <a:pt x="12478" y="44548"/>
                    <a:pt x="11980" y="45070"/>
                    <a:pt x="11481" y="45544"/>
                  </a:cubicBezTo>
                  <a:cubicBezTo>
                    <a:pt x="11173" y="45924"/>
                    <a:pt x="10770" y="46208"/>
                    <a:pt x="10319" y="46398"/>
                  </a:cubicBezTo>
                  <a:cubicBezTo>
                    <a:pt x="10153" y="46968"/>
                    <a:pt x="9892" y="47513"/>
                    <a:pt x="9560" y="48011"/>
                  </a:cubicBezTo>
                  <a:cubicBezTo>
                    <a:pt x="9418" y="48248"/>
                    <a:pt x="9346" y="48509"/>
                    <a:pt x="9394" y="48770"/>
                  </a:cubicBezTo>
                  <a:cubicBezTo>
                    <a:pt x="9489" y="49506"/>
                    <a:pt x="9560" y="50217"/>
                    <a:pt x="9679" y="50929"/>
                  </a:cubicBezTo>
                  <a:cubicBezTo>
                    <a:pt x="9797" y="51735"/>
                    <a:pt x="9821" y="52566"/>
                    <a:pt x="9773" y="53396"/>
                  </a:cubicBezTo>
                  <a:cubicBezTo>
                    <a:pt x="9773" y="53467"/>
                    <a:pt x="9750" y="53562"/>
                    <a:pt x="9726" y="53633"/>
                  </a:cubicBezTo>
                  <a:cubicBezTo>
                    <a:pt x="9370" y="54321"/>
                    <a:pt x="9228" y="55080"/>
                    <a:pt x="8991" y="55792"/>
                  </a:cubicBezTo>
                  <a:cubicBezTo>
                    <a:pt x="8896" y="56100"/>
                    <a:pt x="8777" y="56385"/>
                    <a:pt x="8635" y="56646"/>
                  </a:cubicBezTo>
                  <a:cubicBezTo>
                    <a:pt x="8327" y="57120"/>
                    <a:pt x="7710" y="57262"/>
                    <a:pt x="7235" y="56954"/>
                  </a:cubicBezTo>
                  <a:cubicBezTo>
                    <a:pt x="6880" y="56717"/>
                    <a:pt x="6571" y="56385"/>
                    <a:pt x="6334" y="56029"/>
                  </a:cubicBezTo>
                  <a:cubicBezTo>
                    <a:pt x="5954" y="55388"/>
                    <a:pt x="5599" y="54724"/>
                    <a:pt x="5219" y="54060"/>
                  </a:cubicBezTo>
                  <a:cubicBezTo>
                    <a:pt x="5077" y="54036"/>
                    <a:pt x="4863" y="54060"/>
                    <a:pt x="4721" y="53894"/>
                  </a:cubicBezTo>
                  <a:cubicBezTo>
                    <a:pt x="4602" y="53752"/>
                    <a:pt x="4531" y="53562"/>
                    <a:pt x="4531" y="53372"/>
                  </a:cubicBezTo>
                  <a:cubicBezTo>
                    <a:pt x="4507" y="53016"/>
                    <a:pt x="4436" y="52637"/>
                    <a:pt x="4389" y="52281"/>
                  </a:cubicBezTo>
                  <a:cubicBezTo>
                    <a:pt x="4365" y="52044"/>
                    <a:pt x="4318" y="51830"/>
                    <a:pt x="4318" y="51593"/>
                  </a:cubicBezTo>
                  <a:cubicBezTo>
                    <a:pt x="4294" y="50739"/>
                    <a:pt x="4223" y="49862"/>
                    <a:pt x="4080" y="49008"/>
                  </a:cubicBezTo>
                  <a:cubicBezTo>
                    <a:pt x="3914" y="47964"/>
                    <a:pt x="3820" y="46896"/>
                    <a:pt x="3772" y="45829"/>
                  </a:cubicBezTo>
                  <a:cubicBezTo>
                    <a:pt x="3725" y="45117"/>
                    <a:pt x="3559" y="44406"/>
                    <a:pt x="3582" y="43670"/>
                  </a:cubicBezTo>
                  <a:cubicBezTo>
                    <a:pt x="3582" y="43386"/>
                    <a:pt x="3606" y="43077"/>
                    <a:pt x="3677" y="42816"/>
                  </a:cubicBezTo>
                  <a:cubicBezTo>
                    <a:pt x="3701" y="42627"/>
                    <a:pt x="3725" y="42437"/>
                    <a:pt x="3725" y="42247"/>
                  </a:cubicBezTo>
                  <a:cubicBezTo>
                    <a:pt x="3748" y="42034"/>
                    <a:pt x="3891" y="41868"/>
                    <a:pt x="4104" y="41820"/>
                  </a:cubicBezTo>
                  <a:cubicBezTo>
                    <a:pt x="4318" y="41725"/>
                    <a:pt x="4555" y="41654"/>
                    <a:pt x="4816" y="41607"/>
                  </a:cubicBezTo>
                  <a:cubicBezTo>
                    <a:pt x="5480" y="41559"/>
                    <a:pt x="6144" y="41369"/>
                    <a:pt x="6808" y="41275"/>
                  </a:cubicBezTo>
                  <a:cubicBezTo>
                    <a:pt x="7496" y="41203"/>
                    <a:pt x="7852" y="41441"/>
                    <a:pt x="8042" y="42223"/>
                  </a:cubicBezTo>
                  <a:cubicBezTo>
                    <a:pt x="8232" y="43006"/>
                    <a:pt x="8374" y="43694"/>
                    <a:pt x="8564" y="44453"/>
                  </a:cubicBezTo>
                  <a:cubicBezTo>
                    <a:pt x="8635" y="44738"/>
                    <a:pt x="8753" y="45046"/>
                    <a:pt x="8825" y="45331"/>
                  </a:cubicBezTo>
                  <a:cubicBezTo>
                    <a:pt x="9157" y="45402"/>
                    <a:pt x="9465" y="45426"/>
                    <a:pt x="9797" y="45378"/>
                  </a:cubicBezTo>
                  <a:cubicBezTo>
                    <a:pt x="10034" y="45331"/>
                    <a:pt x="10248" y="45188"/>
                    <a:pt x="10414" y="45022"/>
                  </a:cubicBezTo>
                  <a:cubicBezTo>
                    <a:pt x="10675" y="44762"/>
                    <a:pt x="10912" y="44501"/>
                    <a:pt x="11173" y="44263"/>
                  </a:cubicBezTo>
                  <a:cubicBezTo>
                    <a:pt x="11671" y="43836"/>
                    <a:pt x="12169" y="43409"/>
                    <a:pt x="12667" y="42959"/>
                  </a:cubicBezTo>
                  <a:cubicBezTo>
                    <a:pt x="13332" y="42295"/>
                    <a:pt x="14019" y="41630"/>
                    <a:pt x="14660" y="40942"/>
                  </a:cubicBezTo>
                  <a:cubicBezTo>
                    <a:pt x="15751" y="39756"/>
                    <a:pt x="16724" y="38523"/>
                    <a:pt x="17625" y="37195"/>
                  </a:cubicBezTo>
                  <a:cubicBezTo>
                    <a:pt x="17791" y="36981"/>
                    <a:pt x="17957" y="36791"/>
                    <a:pt x="18123" y="36578"/>
                  </a:cubicBezTo>
                  <a:cubicBezTo>
                    <a:pt x="18052" y="36436"/>
                    <a:pt x="17933" y="36507"/>
                    <a:pt x="17862" y="36507"/>
                  </a:cubicBezTo>
                  <a:cubicBezTo>
                    <a:pt x="16676" y="36649"/>
                    <a:pt x="15466" y="36673"/>
                    <a:pt x="14257" y="36554"/>
                  </a:cubicBezTo>
                  <a:cubicBezTo>
                    <a:pt x="13426" y="36507"/>
                    <a:pt x="12596" y="36364"/>
                    <a:pt x="11790" y="36198"/>
                  </a:cubicBezTo>
                  <a:cubicBezTo>
                    <a:pt x="10936" y="36009"/>
                    <a:pt x="10106" y="35724"/>
                    <a:pt x="9275" y="35463"/>
                  </a:cubicBezTo>
                  <a:cubicBezTo>
                    <a:pt x="8564" y="35249"/>
                    <a:pt x="7876" y="34965"/>
                    <a:pt x="7259" y="34585"/>
                  </a:cubicBezTo>
                  <a:cubicBezTo>
                    <a:pt x="6120" y="33897"/>
                    <a:pt x="5172" y="32996"/>
                    <a:pt x="4436" y="31905"/>
                  </a:cubicBezTo>
                  <a:cubicBezTo>
                    <a:pt x="4175" y="31525"/>
                    <a:pt x="3914" y="31169"/>
                    <a:pt x="3677" y="30766"/>
                  </a:cubicBezTo>
                  <a:cubicBezTo>
                    <a:pt x="3559" y="30482"/>
                    <a:pt x="3274" y="30292"/>
                    <a:pt x="2942" y="30316"/>
                  </a:cubicBezTo>
                  <a:cubicBezTo>
                    <a:pt x="2539" y="30339"/>
                    <a:pt x="2112" y="30292"/>
                    <a:pt x="1732" y="30173"/>
                  </a:cubicBezTo>
                  <a:cubicBezTo>
                    <a:pt x="973" y="30031"/>
                    <a:pt x="380" y="29462"/>
                    <a:pt x="214" y="28703"/>
                  </a:cubicBezTo>
                  <a:cubicBezTo>
                    <a:pt x="0" y="28015"/>
                    <a:pt x="48" y="27279"/>
                    <a:pt x="333" y="26615"/>
                  </a:cubicBezTo>
                  <a:cubicBezTo>
                    <a:pt x="499" y="26164"/>
                    <a:pt x="926" y="25832"/>
                    <a:pt x="1400" y="25809"/>
                  </a:cubicBezTo>
                  <a:cubicBezTo>
                    <a:pt x="1471" y="25809"/>
                    <a:pt x="1542" y="25785"/>
                    <a:pt x="1590" y="25761"/>
                  </a:cubicBezTo>
                  <a:cubicBezTo>
                    <a:pt x="1590" y="25500"/>
                    <a:pt x="1519" y="25263"/>
                    <a:pt x="1447" y="25026"/>
                  </a:cubicBezTo>
                  <a:cubicBezTo>
                    <a:pt x="1115" y="23863"/>
                    <a:pt x="997" y="22630"/>
                    <a:pt x="1068" y="21420"/>
                  </a:cubicBezTo>
                  <a:cubicBezTo>
                    <a:pt x="1115" y="20661"/>
                    <a:pt x="1210" y="19926"/>
                    <a:pt x="1353" y="19214"/>
                  </a:cubicBezTo>
                  <a:cubicBezTo>
                    <a:pt x="1566" y="18170"/>
                    <a:pt x="1969" y="17174"/>
                    <a:pt x="2539" y="16296"/>
                  </a:cubicBezTo>
                  <a:cubicBezTo>
                    <a:pt x="2752" y="15988"/>
                    <a:pt x="2847" y="15632"/>
                    <a:pt x="2847" y="15253"/>
                  </a:cubicBezTo>
                  <a:cubicBezTo>
                    <a:pt x="2800" y="14541"/>
                    <a:pt x="3037" y="13806"/>
                    <a:pt x="3487" y="13237"/>
                  </a:cubicBezTo>
                  <a:cubicBezTo>
                    <a:pt x="4507" y="11956"/>
                    <a:pt x="5622" y="10722"/>
                    <a:pt x="6808" y="9607"/>
                  </a:cubicBezTo>
                  <a:cubicBezTo>
                    <a:pt x="7259" y="9157"/>
                    <a:pt x="7757" y="8730"/>
                    <a:pt x="8232" y="8303"/>
                  </a:cubicBezTo>
                  <a:cubicBezTo>
                    <a:pt x="8160" y="8137"/>
                    <a:pt x="8018" y="8208"/>
                    <a:pt x="7923" y="8208"/>
                  </a:cubicBezTo>
                  <a:cubicBezTo>
                    <a:pt x="7330" y="8208"/>
                    <a:pt x="6737" y="8279"/>
                    <a:pt x="6120" y="8279"/>
                  </a:cubicBezTo>
                  <a:cubicBezTo>
                    <a:pt x="5480" y="8303"/>
                    <a:pt x="4840" y="8208"/>
                    <a:pt x="4223" y="8065"/>
                  </a:cubicBezTo>
                  <a:cubicBezTo>
                    <a:pt x="4057" y="8018"/>
                    <a:pt x="3891" y="7970"/>
                    <a:pt x="3748" y="7899"/>
                  </a:cubicBezTo>
                  <a:cubicBezTo>
                    <a:pt x="3440" y="7804"/>
                    <a:pt x="3250" y="7472"/>
                    <a:pt x="3321" y="7164"/>
                  </a:cubicBezTo>
                  <a:cubicBezTo>
                    <a:pt x="3345" y="6808"/>
                    <a:pt x="3487" y="6476"/>
                    <a:pt x="3748" y="6239"/>
                  </a:cubicBezTo>
                  <a:cubicBezTo>
                    <a:pt x="4057" y="5978"/>
                    <a:pt x="4365" y="5764"/>
                    <a:pt x="4721" y="5551"/>
                  </a:cubicBezTo>
                  <a:cubicBezTo>
                    <a:pt x="5551" y="5077"/>
                    <a:pt x="6405" y="4697"/>
                    <a:pt x="7307" y="4389"/>
                  </a:cubicBezTo>
                  <a:cubicBezTo>
                    <a:pt x="7710" y="4270"/>
                    <a:pt x="8113" y="4175"/>
                    <a:pt x="8516" y="4104"/>
                  </a:cubicBezTo>
                  <a:cubicBezTo>
                    <a:pt x="9418" y="3890"/>
                    <a:pt x="10295" y="3724"/>
                    <a:pt x="11149" y="3440"/>
                  </a:cubicBezTo>
                  <a:cubicBezTo>
                    <a:pt x="11292" y="3392"/>
                    <a:pt x="11434" y="3369"/>
                    <a:pt x="11576" y="3345"/>
                  </a:cubicBezTo>
                  <a:cubicBezTo>
                    <a:pt x="12596" y="3226"/>
                    <a:pt x="13593" y="3108"/>
                    <a:pt x="14613" y="3037"/>
                  </a:cubicBezTo>
                  <a:cubicBezTo>
                    <a:pt x="15087" y="2989"/>
                    <a:pt x="15561" y="3037"/>
                    <a:pt x="16036" y="3037"/>
                  </a:cubicBezTo>
                  <a:cubicBezTo>
                    <a:pt x="16724" y="3060"/>
                    <a:pt x="17412" y="3155"/>
                    <a:pt x="18076" y="3345"/>
                  </a:cubicBezTo>
                  <a:cubicBezTo>
                    <a:pt x="17910" y="2847"/>
                    <a:pt x="17744" y="2396"/>
                    <a:pt x="17625" y="1969"/>
                  </a:cubicBezTo>
                  <a:cubicBezTo>
                    <a:pt x="17554" y="1756"/>
                    <a:pt x="17530" y="1518"/>
                    <a:pt x="17483" y="1305"/>
                  </a:cubicBezTo>
                  <a:cubicBezTo>
                    <a:pt x="17435" y="1115"/>
                    <a:pt x="17483" y="925"/>
                    <a:pt x="17601" y="783"/>
                  </a:cubicBezTo>
                  <a:cubicBezTo>
                    <a:pt x="17910" y="332"/>
                    <a:pt x="18266" y="0"/>
                    <a:pt x="18859" y="71"/>
                  </a:cubicBezTo>
                  <a:cubicBezTo>
                    <a:pt x="19309" y="95"/>
                    <a:pt x="19736" y="143"/>
                    <a:pt x="20045" y="475"/>
                  </a:cubicBezTo>
                  <a:cubicBezTo>
                    <a:pt x="20092" y="522"/>
                    <a:pt x="20139" y="546"/>
                    <a:pt x="20211" y="593"/>
                  </a:cubicBezTo>
                  <a:cubicBezTo>
                    <a:pt x="20851" y="831"/>
                    <a:pt x="21302" y="1305"/>
                    <a:pt x="21729" y="1827"/>
                  </a:cubicBezTo>
                  <a:cubicBezTo>
                    <a:pt x="21919" y="2040"/>
                    <a:pt x="22108" y="2254"/>
                    <a:pt x="22322" y="2491"/>
                  </a:cubicBezTo>
                  <a:cubicBezTo>
                    <a:pt x="22701" y="2017"/>
                    <a:pt x="23105" y="1590"/>
                    <a:pt x="23460" y="1091"/>
                  </a:cubicBezTo>
                  <a:cubicBezTo>
                    <a:pt x="23721" y="712"/>
                    <a:pt x="24125" y="475"/>
                    <a:pt x="24575" y="404"/>
                  </a:cubicBezTo>
                  <a:cubicBezTo>
                    <a:pt x="25073" y="285"/>
                    <a:pt x="25595" y="237"/>
                    <a:pt x="26117" y="261"/>
                  </a:cubicBezTo>
                  <a:lnTo>
                    <a:pt x="26805" y="261"/>
                  </a:lnTo>
                  <a:cubicBezTo>
                    <a:pt x="27398" y="261"/>
                    <a:pt x="27659" y="546"/>
                    <a:pt x="27683" y="1115"/>
                  </a:cubicBezTo>
                  <a:cubicBezTo>
                    <a:pt x="27754" y="1637"/>
                    <a:pt x="27635" y="2159"/>
                    <a:pt x="27351" y="2586"/>
                  </a:cubicBezTo>
                  <a:cubicBezTo>
                    <a:pt x="27303" y="2681"/>
                    <a:pt x="27279" y="2799"/>
                    <a:pt x="27256" y="2894"/>
                  </a:cubicBezTo>
                  <a:cubicBezTo>
                    <a:pt x="27801" y="3131"/>
                    <a:pt x="28323" y="3369"/>
                    <a:pt x="28869" y="3582"/>
                  </a:cubicBezTo>
                  <a:cubicBezTo>
                    <a:pt x="29628" y="3890"/>
                    <a:pt x="30292" y="4412"/>
                    <a:pt x="30814" y="5053"/>
                  </a:cubicBezTo>
                  <a:cubicBezTo>
                    <a:pt x="31027" y="5337"/>
                    <a:pt x="31170" y="5670"/>
                    <a:pt x="31170" y="6025"/>
                  </a:cubicBezTo>
                  <a:lnTo>
                    <a:pt x="31170" y="7828"/>
                  </a:lnTo>
                  <a:cubicBezTo>
                    <a:pt x="31146" y="8137"/>
                    <a:pt x="31075" y="8445"/>
                    <a:pt x="30932" y="8730"/>
                  </a:cubicBezTo>
                  <a:cubicBezTo>
                    <a:pt x="30814" y="8896"/>
                    <a:pt x="30766" y="9109"/>
                    <a:pt x="30766" y="9323"/>
                  </a:cubicBezTo>
                  <a:cubicBezTo>
                    <a:pt x="31739" y="10343"/>
                    <a:pt x="32617" y="11434"/>
                    <a:pt x="33447" y="12572"/>
                  </a:cubicBezTo>
                  <a:cubicBezTo>
                    <a:pt x="33613" y="12596"/>
                    <a:pt x="33637" y="12477"/>
                    <a:pt x="33708" y="12383"/>
                  </a:cubicBezTo>
                  <a:cubicBezTo>
                    <a:pt x="34040" y="11956"/>
                    <a:pt x="34514" y="11623"/>
                    <a:pt x="35060" y="11481"/>
                  </a:cubicBezTo>
                  <a:cubicBezTo>
                    <a:pt x="35653" y="11291"/>
                    <a:pt x="36293" y="11434"/>
                    <a:pt x="36720" y="11884"/>
                  </a:cubicBezTo>
                  <a:cubicBezTo>
                    <a:pt x="37456" y="12596"/>
                    <a:pt x="37764" y="13616"/>
                    <a:pt x="37527" y="14612"/>
                  </a:cubicBezTo>
                  <a:cubicBezTo>
                    <a:pt x="37384" y="15324"/>
                    <a:pt x="37029" y="15988"/>
                    <a:pt x="36507" y="16486"/>
                  </a:cubicBezTo>
                  <a:cubicBezTo>
                    <a:pt x="36222" y="16818"/>
                    <a:pt x="35866" y="17079"/>
                    <a:pt x="35439" y="17222"/>
                  </a:cubicBezTo>
                  <a:lnTo>
                    <a:pt x="35439" y="18526"/>
                  </a:lnTo>
                  <a:cubicBezTo>
                    <a:pt x="35487" y="19546"/>
                    <a:pt x="35463" y="20566"/>
                    <a:pt x="35368" y="21563"/>
                  </a:cubicBezTo>
                  <a:cubicBezTo>
                    <a:pt x="35250" y="22393"/>
                    <a:pt x="35036" y="23176"/>
                    <a:pt x="34728" y="23958"/>
                  </a:cubicBezTo>
                  <a:cubicBezTo>
                    <a:pt x="34325" y="25168"/>
                    <a:pt x="33731" y="26330"/>
                    <a:pt x="32972" y="27350"/>
                  </a:cubicBezTo>
                  <a:cubicBezTo>
                    <a:pt x="32854" y="27540"/>
                    <a:pt x="32688" y="27706"/>
                    <a:pt x="32545" y="27872"/>
                  </a:cubicBezTo>
                  <a:cubicBezTo>
                    <a:pt x="31810" y="28655"/>
                    <a:pt x="31075" y="29390"/>
                    <a:pt x="30316" y="30173"/>
                  </a:cubicBezTo>
                  <a:cubicBezTo>
                    <a:pt x="30458" y="30434"/>
                    <a:pt x="30648" y="30648"/>
                    <a:pt x="30885" y="30790"/>
                  </a:cubicBezTo>
                  <a:cubicBezTo>
                    <a:pt x="31383" y="31193"/>
                    <a:pt x="31834" y="31644"/>
                    <a:pt x="32237" y="32142"/>
                  </a:cubicBezTo>
                  <a:cubicBezTo>
                    <a:pt x="32664" y="32569"/>
                    <a:pt x="33067" y="33043"/>
                    <a:pt x="33494" y="33494"/>
                  </a:cubicBezTo>
                  <a:cubicBezTo>
                    <a:pt x="34087" y="34135"/>
                    <a:pt x="34514" y="34894"/>
                    <a:pt x="35012" y="35605"/>
                  </a:cubicBezTo>
                  <a:cubicBezTo>
                    <a:pt x="35321" y="36009"/>
                    <a:pt x="35605" y="36412"/>
                    <a:pt x="35914" y="36791"/>
                  </a:cubicBezTo>
                  <a:cubicBezTo>
                    <a:pt x="36388" y="37408"/>
                    <a:pt x="36886" y="38025"/>
                    <a:pt x="37337" y="38665"/>
                  </a:cubicBezTo>
                  <a:cubicBezTo>
                    <a:pt x="37954" y="39495"/>
                    <a:pt x="38452" y="40421"/>
                    <a:pt x="38808" y="41393"/>
                  </a:cubicBezTo>
                  <a:cubicBezTo>
                    <a:pt x="38974" y="41844"/>
                    <a:pt x="39116" y="42318"/>
                    <a:pt x="39258" y="42793"/>
                  </a:cubicBezTo>
                  <a:cubicBezTo>
                    <a:pt x="39472" y="43338"/>
                    <a:pt x="39424" y="43955"/>
                    <a:pt x="39140" y="44477"/>
                  </a:cubicBezTo>
                  <a:cubicBezTo>
                    <a:pt x="39092" y="44572"/>
                    <a:pt x="39092" y="44714"/>
                    <a:pt x="39092" y="44833"/>
                  </a:cubicBezTo>
                  <a:cubicBezTo>
                    <a:pt x="39092" y="46066"/>
                    <a:pt x="39092" y="47300"/>
                    <a:pt x="39116" y="48557"/>
                  </a:cubicBezTo>
                  <a:cubicBezTo>
                    <a:pt x="39116" y="49079"/>
                    <a:pt x="38998" y="49624"/>
                    <a:pt x="38784" y="50099"/>
                  </a:cubicBezTo>
                  <a:cubicBezTo>
                    <a:pt x="38689" y="50288"/>
                    <a:pt x="38594" y="50478"/>
                    <a:pt x="38523" y="50668"/>
                  </a:cubicBezTo>
                  <a:cubicBezTo>
                    <a:pt x="38310" y="51119"/>
                    <a:pt x="37978" y="51498"/>
                    <a:pt x="37574" y="51783"/>
                  </a:cubicBezTo>
                  <a:cubicBezTo>
                    <a:pt x="37052" y="52186"/>
                    <a:pt x="36483" y="52518"/>
                    <a:pt x="35866" y="52755"/>
                  </a:cubicBezTo>
                  <a:cubicBezTo>
                    <a:pt x="35463" y="52921"/>
                    <a:pt x="35060" y="53111"/>
                    <a:pt x="34680" y="53277"/>
                  </a:cubicBezTo>
                  <a:cubicBezTo>
                    <a:pt x="34657" y="53372"/>
                    <a:pt x="34680" y="53443"/>
                    <a:pt x="34799" y="53420"/>
                  </a:cubicBezTo>
                  <a:cubicBezTo>
                    <a:pt x="35084" y="53372"/>
                    <a:pt x="35368" y="53301"/>
                    <a:pt x="35629" y="53230"/>
                  </a:cubicBezTo>
                  <a:cubicBezTo>
                    <a:pt x="36009" y="53088"/>
                    <a:pt x="36412" y="53040"/>
                    <a:pt x="36791" y="53088"/>
                  </a:cubicBezTo>
                  <a:cubicBezTo>
                    <a:pt x="37503" y="53182"/>
                    <a:pt x="38096" y="52921"/>
                    <a:pt x="38713" y="52708"/>
                  </a:cubicBezTo>
                  <a:cubicBezTo>
                    <a:pt x="38998" y="52566"/>
                    <a:pt x="39282" y="52447"/>
                    <a:pt x="39543" y="52281"/>
                  </a:cubicBezTo>
                  <a:lnTo>
                    <a:pt x="40444" y="51830"/>
                  </a:lnTo>
                  <a:cubicBezTo>
                    <a:pt x="40919" y="51569"/>
                    <a:pt x="41417" y="51308"/>
                    <a:pt x="41915" y="51071"/>
                  </a:cubicBezTo>
                  <a:cubicBezTo>
                    <a:pt x="42295" y="50858"/>
                    <a:pt x="42698" y="50692"/>
                    <a:pt x="43125" y="50621"/>
                  </a:cubicBezTo>
                  <a:cubicBezTo>
                    <a:pt x="43457" y="50549"/>
                    <a:pt x="43765" y="50455"/>
                    <a:pt x="44074" y="50312"/>
                  </a:cubicBezTo>
                  <a:cubicBezTo>
                    <a:pt x="44524" y="50051"/>
                    <a:pt x="45023" y="49909"/>
                    <a:pt x="45544" y="49862"/>
                  </a:cubicBezTo>
                  <a:cubicBezTo>
                    <a:pt x="45639" y="49862"/>
                    <a:pt x="45758" y="49838"/>
                    <a:pt x="45853" y="49814"/>
                  </a:cubicBezTo>
                  <a:cubicBezTo>
                    <a:pt x="46612" y="49553"/>
                    <a:pt x="47395" y="49648"/>
                    <a:pt x="48177" y="49648"/>
                  </a:cubicBezTo>
                  <a:cubicBezTo>
                    <a:pt x="48581" y="49648"/>
                    <a:pt x="48960" y="49790"/>
                    <a:pt x="49269" y="50051"/>
                  </a:cubicBezTo>
                  <a:cubicBezTo>
                    <a:pt x="49435" y="50217"/>
                    <a:pt x="49601" y="50336"/>
                    <a:pt x="49790" y="50455"/>
                  </a:cubicBezTo>
                  <a:cubicBezTo>
                    <a:pt x="50289" y="50763"/>
                    <a:pt x="50478" y="51712"/>
                    <a:pt x="50051" y="52305"/>
                  </a:cubicBezTo>
                  <a:cubicBezTo>
                    <a:pt x="49933" y="52423"/>
                    <a:pt x="49814" y="52542"/>
                    <a:pt x="49672" y="52589"/>
                  </a:cubicBezTo>
                  <a:cubicBezTo>
                    <a:pt x="49553" y="52661"/>
                    <a:pt x="49435" y="52684"/>
                    <a:pt x="49292" y="52684"/>
                  </a:cubicBezTo>
                  <a:cubicBezTo>
                    <a:pt x="48486" y="52755"/>
                    <a:pt x="47679" y="52732"/>
                    <a:pt x="46897" y="52661"/>
                  </a:cubicBezTo>
                  <a:cubicBezTo>
                    <a:pt x="46351" y="52542"/>
                    <a:pt x="45853" y="52352"/>
                    <a:pt x="45402" y="52068"/>
                  </a:cubicBezTo>
                  <a:cubicBezTo>
                    <a:pt x="45117" y="51854"/>
                    <a:pt x="44785" y="51735"/>
                    <a:pt x="44430" y="51712"/>
                  </a:cubicBezTo>
                  <a:cubicBezTo>
                    <a:pt x="44382" y="51712"/>
                    <a:pt x="44335" y="51712"/>
                    <a:pt x="44311" y="51712"/>
                  </a:cubicBezTo>
                  <a:cubicBezTo>
                    <a:pt x="44121" y="51664"/>
                    <a:pt x="43931" y="51522"/>
                    <a:pt x="43789" y="51569"/>
                  </a:cubicBezTo>
                  <a:cubicBezTo>
                    <a:pt x="43315" y="51617"/>
                    <a:pt x="42864" y="51759"/>
                    <a:pt x="42437" y="51973"/>
                  </a:cubicBezTo>
                  <a:cubicBezTo>
                    <a:pt x="41915" y="52257"/>
                    <a:pt x="41370" y="52518"/>
                    <a:pt x="40824" y="52779"/>
                  </a:cubicBezTo>
                  <a:cubicBezTo>
                    <a:pt x="40302" y="53064"/>
                    <a:pt x="39757" y="53372"/>
                    <a:pt x="39187" y="53657"/>
                  </a:cubicBezTo>
                  <a:cubicBezTo>
                    <a:pt x="39448" y="53989"/>
                    <a:pt x="39709" y="54297"/>
                    <a:pt x="39946" y="54606"/>
                  </a:cubicBezTo>
                  <a:cubicBezTo>
                    <a:pt x="40065" y="54748"/>
                    <a:pt x="40136" y="54938"/>
                    <a:pt x="40112" y="55128"/>
                  </a:cubicBezTo>
                  <a:lnTo>
                    <a:pt x="40112" y="55602"/>
                  </a:lnTo>
                  <a:cubicBezTo>
                    <a:pt x="40160" y="56171"/>
                    <a:pt x="39685" y="56646"/>
                    <a:pt x="39116" y="56622"/>
                  </a:cubicBezTo>
                  <a:cubicBezTo>
                    <a:pt x="38713" y="56646"/>
                    <a:pt x="38286" y="56622"/>
                    <a:pt x="37883" y="56622"/>
                  </a:cubicBezTo>
                  <a:cubicBezTo>
                    <a:pt x="37574" y="56622"/>
                    <a:pt x="37266" y="56503"/>
                    <a:pt x="37029" y="56290"/>
                  </a:cubicBezTo>
                  <a:cubicBezTo>
                    <a:pt x="36886" y="56148"/>
                    <a:pt x="36744" y="56005"/>
                    <a:pt x="36578" y="55863"/>
                  </a:cubicBezTo>
                  <a:cubicBezTo>
                    <a:pt x="36246" y="55555"/>
                    <a:pt x="35890" y="55270"/>
                    <a:pt x="35511" y="55056"/>
                  </a:cubicBezTo>
                  <a:cubicBezTo>
                    <a:pt x="35439" y="55009"/>
                    <a:pt x="35368" y="54961"/>
                    <a:pt x="35273" y="54961"/>
                  </a:cubicBezTo>
                  <a:cubicBezTo>
                    <a:pt x="34846" y="54890"/>
                    <a:pt x="34419" y="54867"/>
                    <a:pt x="33992" y="54843"/>
                  </a:cubicBezTo>
                  <a:cubicBezTo>
                    <a:pt x="33305" y="54867"/>
                    <a:pt x="32617" y="54985"/>
                    <a:pt x="31976" y="55222"/>
                  </a:cubicBezTo>
                  <a:cubicBezTo>
                    <a:pt x="30956" y="55626"/>
                    <a:pt x="29912" y="55958"/>
                    <a:pt x="28869" y="56242"/>
                  </a:cubicBezTo>
                  <a:cubicBezTo>
                    <a:pt x="27920" y="56480"/>
                    <a:pt x="26995" y="56741"/>
                    <a:pt x="26046" y="56978"/>
                  </a:cubicBezTo>
                  <a:cubicBezTo>
                    <a:pt x="25595" y="57049"/>
                    <a:pt x="25145" y="57120"/>
                    <a:pt x="24694" y="57120"/>
                  </a:cubicBezTo>
                  <a:cubicBezTo>
                    <a:pt x="24053" y="57168"/>
                    <a:pt x="23413" y="57168"/>
                    <a:pt x="22772" y="57168"/>
                  </a:cubicBezTo>
                  <a:cubicBezTo>
                    <a:pt x="22227" y="57191"/>
                    <a:pt x="21705" y="57001"/>
                    <a:pt x="21302" y="56646"/>
                  </a:cubicBezTo>
                  <a:cubicBezTo>
                    <a:pt x="21041" y="56432"/>
                    <a:pt x="20922" y="56124"/>
                    <a:pt x="20946" y="55815"/>
                  </a:cubicBezTo>
                  <a:cubicBezTo>
                    <a:pt x="20970" y="55578"/>
                    <a:pt x="21041" y="55341"/>
                    <a:pt x="21112" y="55104"/>
                  </a:cubicBezTo>
                  <a:cubicBezTo>
                    <a:pt x="21136" y="54985"/>
                    <a:pt x="21159" y="54890"/>
                    <a:pt x="21183" y="54772"/>
                  </a:cubicBezTo>
                  <a:close/>
                  <a:moveTo>
                    <a:pt x="4768" y="30363"/>
                  </a:moveTo>
                  <a:cubicBezTo>
                    <a:pt x="5006" y="30742"/>
                    <a:pt x="5267" y="31075"/>
                    <a:pt x="5504" y="31430"/>
                  </a:cubicBezTo>
                  <a:cubicBezTo>
                    <a:pt x="5931" y="32047"/>
                    <a:pt x="6453" y="32593"/>
                    <a:pt x="7069" y="33020"/>
                  </a:cubicBezTo>
                  <a:cubicBezTo>
                    <a:pt x="7733" y="33565"/>
                    <a:pt x="8516" y="33969"/>
                    <a:pt x="9346" y="34253"/>
                  </a:cubicBezTo>
                  <a:cubicBezTo>
                    <a:pt x="10177" y="34514"/>
                    <a:pt x="10983" y="34799"/>
                    <a:pt x="11837" y="34989"/>
                  </a:cubicBezTo>
                  <a:cubicBezTo>
                    <a:pt x="12881" y="35249"/>
                    <a:pt x="13948" y="35368"/>
                    <a:pt x="15016" y="35416"/>
                  </a:cubicBezTo>
                  <a:cubicBezTo>
                    <a:pt x="16202" y="35487"/>
                    <a:pt x="17412" y="35392"/>
                    <a:pt x="18574" y="35131"/>
                  </a:cubicBezTo>
                  <a:cubicBezTo>
                    <a:pt x="19641" y="34822"/>
                    <a:pt x="20685" y="34490"/>
                    <a:pt x="21705" y="34158"/>
                  </a:cubicBezTo>
                  <a:cubicBezTo>
                    <a:pt x="22630" y="33850"/>
                    <a:pt x="23508" y="33423"/>
                    <a:pt x="24338" y="32901"/>
                  </a:cubicBezTo>
                  <a:cubicBezTo>
                    <a:pt x="24528" y="32806"/>
                    <a:pt x="24670" y="32664"/>
                    <a:pt x="24765" y="32474"/>
                  </a:cubicBezTo>
                  <a:cubicBezTo>
                    <a:pt x="24812" y="32308"/>
                    <a:pt x="24979" y="32213"/>
                    <a:pt x="25145" y="32213"/>
                  </a:cubicBezTo>
                  <a:cubicBezTo>
                    <a:pt x="25453" y="32189"/>
                    <a:pt x="25761" y="32071"/>
                    <a:pt x="25999" y="31857"/>
                  </a:cubicBezTo>
                  <a:cubicBezTo>
                    <a:pt x="26544" y="31525"/>
                    <a:pt x="27090" y="31193"/>
                    <a:pt x="27612" y="30837"/>
                  </a:cubicBezTo>
                  <a:cubicBezTo>
                    <a:pt x="28015" y="30576"/>
                    <a:pt x="28394" y="30292"/>
                    <a:pt x="28750" y="29983"/>
                  </a:cubicBezTo>
                  <a:cubicBezTo>
                    <a:pt x="29628" y="29224"/>
                    <a:pt x="30458" y="28418"/>
                    <a:pt x="31241" y="27564"/>
                  </a:cubicBezTo>
                  <a:cubicBezTo>
                    <a:pt x="31881" y="26923"/>
                    <a:pt x="32403" y="26212"/>
                    <a:pt x="32806" y="25405"/>
                  </a:cubicBezTo>
                  <a:cubicBezTo>
                    <a:pt x="33186" y="24623"/>
                    <a:pt x="33518" y="23792"/>
                    <a:pt x="33803" y="22938"/>
                  </a:cubicBezTo>
                  <a:cubicBezTo>
                    <a:pt x="34064" y="22132"/>
                    <a:pt x="34206" y="21302"/>
                    <a:pt x="34206" y="20448"/>
                  </a:cubicBezTo>
                  <a:cubicBezTo>
                    <a:pt x="34206" y="19570"/>
                    <a:pt x="34230" y="18669"/>
                    <a:pt x="34206" y="17791"/>
                  </a:cubicBezTo>
                  <a:cubicBezTo>
                    <a:pt x="34182" y="16818"/>
                    <a:pt x="33921" y="15846"/>
                    <a:pt x="33471" y="14992"/>
                  </a:cubicBezTo>
                  <a:cubicBezTo>
                    <a:pt x="32878" y="13924"/>
                    <a:pt x="32190" y="12928"/>
                    <a:pt x="31454" y="11979"/>
                  </a:cubicBezTo>
                  <a:cubicBezTo>
                    <a:pt x="30909" y="11220"/>
                    <a:pt x="30339" y="10532"/>
                    <a:pt x="29699" y="9868"/>
                  </a:cubicBezTo>
                  <a:cubicBezTo>
                    <a:pt x="29485" y="9678"/>
                    <a:pt x="29272" y="9489"/>
                    <a:pt x="29035" y="9323"/>
                  </a:cubicBezTo>
                  <a:cubicBezTo>
                    <a:pt x="28940" y="9275"/>
                    <a:pt x="28845" y="9228"/>
                    <a:pt x="28726" y="9228"/>
                  </a:cubicBezTo>
                  <a:cubicBezTo>
                    <a:pt x="28655" y="9773"/>
                    <a:pt x="28632" y="10295"/>
                    <a:pt x="28513" y="10793"/>
                  </a:cubicBezTo>
                  <a:cubicBezTo>
                    <a:pt x="28442" y="11363"/>
                    <a:pt x="28228" y="11908"/>
                    <a:pt x="27872" y="12383"/>
                  </a:cubicBezTo>
                  <a:cubicBezTo>
                    <a:pt x="27683" y="12596"/>
                    <a:pt x="27422" y="12762"/>
                    <a:pt x="27137" y="12786"/>
                  </a:cubicBezTo>
                  <a:cubicBezTo>
                    <a:pt x="26497" y="12904"/>
                    <a:pt x="25880" y="12667"/>
                    <a:pt x="25453" y="12169"/>
                  </a:cubicBezTo>
                  <a:cubicBezTo>
                    <a:pt x="25263" y="11932"/>
                    <a:pt x="25073" y="11718"/>
                    <a:pt x="24860" y="11457"/>
                  </a:cubicBezTo>
                  <a:cubicBezTo>
                    <a:pt x="24694" y="11600"/>
                    <a:pt x="24528" y="11790"/>
                    <a:pt x="24433" y="12003"/>
                  </a:cubicBezTo>
                  <a:cubicBezTo>
                    <a:pt x="23603" y="13284"/>
                    <a:pt x="22464" y="14351"/>
                    <a:pt x="21088" y="15063"/>
                  </a:cubicBezTo>
                  <a:cubicBezTo>
                    <a:pt x="20021" y="15632"/>
                    <a:pt x="18740" y="15680"/>
                    <a:pt x="17649" y="15158"/>
                  </a:cubicBezTo>
                  <a:cubicBezTo>
                    <a:pt x="17364" y="15016"/>
                    <a:pt x="17103" y="14802"/>
                    <a:pt x="16961" y="14541"/>
                  </a:cubicBezTo>
                  <a:cubicBezTo>
                    <a:pt x="16700" y="14162"/>
                    <a:pt x="16558" y="13735"/>
                    <a:pt x="16486" y="13284"/>
                  </a:cubicBezTo>
                  <a:cubicBezTo>
                    <a:pt x="16486" y="13070"/>
                    <a:pt x="16463" y="12857"/>
                    <a:pt x="16439" y="12667"/>
                  </a:cubicBezTo>
                  <a:cubicBezTo>
                    <a:pt x="16439" y="12549"/>
                    <a:pt x="16415" y="12454"/>
                    <a:pt x="16297" y="12430"/>
                  </a:cubicBezTo>
                  <a:lnTo>
                    <a:pt x="14565" y="13426"/>
                  </a:lnTo>
                  <a:cubicBezTo>
                    <a:pt x="14257" y="13592"/>
                    <a:pt x="13925" y="13806"/>
                    <a:pt x="13593" y="13972"/>
                  </a:cubicBezTo>
                  <a:cubicBezTo>
                    <a:pt x="12525" y="14470"/>
                    <a:pt x="11410" y="14968"/>
                    <a:pt x="10343" y="15466"/>
                  </a:cubicBezTo>
                  <a:cubicBezTo>
                    <a:pt x="9038" y="16059"/>
                    <a:pt x="7662" y="16463"/>
                    <a:pt x="6263" y="16676"/>
                  </a:cubicBezTo>
                  <a:cubicBezTo>
                    <a:pt x="5575" y="16818"/>
                    <a:pt x="4887" y="16818"/>
                    <a:pt x="4223" y="16676"/>
                  </a:cubicBezTo>
                  <a:cubicBezTo>
                    <a:pt x="4009" y="16629"/>
                    <a:pt x="3796" y="16605"/>
                    <a:pt x="3559" y="16581"/>
                  </a:cubicBezTo>
                  <a:cubicBezTo>
                    <a:pt x="3487" y="16652"/>
                    <a:pt x="3416" y="16747"/>
                    <a:pt x="3369" y="16842"/>
                  </a:cubicBezTo>
                  <a:cubicBezTo>
                    <a:pt x="3037" y="17411"/>
                    <a:pt x="2776" y="18028"/>
                    <a:pt x="2586" y="18645"/>
                  </a:cubicBezTo>
                  <a:cubicBezTo>
                    <a:pt x="2254" y="19902"/>
                    <a:pt x="2112" y="21183"/>
                    <a:pt x="2159" y="22464"/>
                  </a:cubicBezTo>
                  <a:cubicBezTo>
                    <a:pt x="2159" y="22938"/>
                    <a:pt x="2230" y="23413"/>
                    <a:pt x="2325" y="23863"/>
                  </a:cubicBezTo>
                  <a:cubicBezTo>
                    <a:pt x="2657" y="25382"/>
                    <a:pt x="3084" y="26852"/>
                    <a:pt x="3606" y="28323"/>
                  </a:cubicBezTo>
                  <a:cubicBezTo>
                    <a:pt x="3725" y="28655"/>
                    <a:pt x="3914" y="28987"/>
                    <a:pt x="4128" y="29272"/>
                  </a:cubicBezTo>
                  <a:cubicBezTo>
                    <a:pt x="4389" y="29319"/>
                    <a:pt x="4602" y="29367"/>
                    <a:pt x="4816" y="29438"/>
                  </a:cubicBezTo>
                  <a:cubicBezTo>
                    <a:pt x="5124" y="29509"/>
                    <a:pt x="5243" y="29889"/>
                    <a:pt x="5029" y="30126"/>
                  </a:cubicBezTo>
                  <a:cubicBezTo>
                    <a:pt x="4934" y="30197"/>
                    <a:pt x="4863" y="30268"/>
                    <a:pt x="4768" y="30363"/>
                  </a:cubicBezTo>
                  <a:close/>
                  <a:moveTo>
                    <a:pt x="4104" y="15490"/>
                  </a:moveTo>
                  <a:cubicBezTo>
                    <a:pt x="4436" y="15632"/>
                    <a:pt x="4792" y="15680"/>
                    <a:pt x="5172" y="15656"/>
                  </a:cubicBezTo>
                  <a:cubicBezTo>
                    <a:pt x="5693" y="15656"/>
                    <a:pt x="6239" y="15585"/>
                    <a:pt x="6761" y="15466"/>
                  </a:cubicBezTo>
                  <a:cubicBezTo>
                    <a:pt x="7615" y="15300"/>
                    <a:pt x="8445" y="15063"/>
                    <a:pt x="9252" y="14731"/>
                  </a:cubicBezTo>
                  <a:cubicBezTo>
                    <a:pt x="9892" y="14470"/>
                    <a:pt x="10509" y="14209"/>
                    <a:pt x="11126" y="13924"/>
                  </a:cubicBezTo>
                  <a:cubicBezTo>
                    <a:pt x="12122" y="13474"/>
                    <a:pt x="13094" y="12976"/>
                    <a:pt x="14043" y="12430"/>
                  </a:cubicBezTo>
                  <a:cubicBezTo>
                    <a:pt x="14328" y="12264"/>
                    <a:pt x="14636" y="12098"/>
                    <a:pt x="14897" y="11932"/>
                  </a:cubicBezTo>
                  <a:cubicBezTo>
                    <a:pt x="15300" y="11695"/>
                    <a:pt x="15680" y="11481"/>
                    <a:pt x="16059" y="11197"/>
                  </a:cubicBezTo>
                  <a:cubicBezTo>
                    <a:pt x="16534" y="10864"/>
                    <a:pt x="16913" y="10414"/>
                    <a:pt x="17151" y="9892"/>
                  </a:cubicBezTo>
                  <a:cubicBezTo>
                    <a:pt x="17293" y="9607"/>
                    <a:pt x="17459" y="9346"/>
                    <a:pt x="17673" y="9109"/>
                  </a:cubicBezTo>
                  <a:cubicBezTo>
                    <a:pt x="17720" y="9038"/>
                    <a:pt x="17791" y="8967"/>
                    <a:pt x="17886" y="8919"/>
                  </a:cubicBezTo>
                  <a:cubicBezTo>
                    <a:pt x="18242" y="8658"/>
                    <a:pt x="18740" y="8943"/>
                    <a:pt x="18716" y="9394"/>
                  </a:cubicBezTo>
                  <a:cubicBezTo>
                    <a:pt x="18692" y="9560"/>
                    <a:pt x="18645" y="9750"/>
                    <a:pt x="18574" y="9916"/>
                  </a:cubicBezTo>
                  <a:cubicBezTo>
                    <a:pt x="18408" y="10295"/>
                    <a:pt x="18194" y="10651"/>
                    <a:pt x="17910" y="10959"/>
                  </a:cubicBezTo>
                  <a:cubicBezTo>
                    <a:pt x="17720" y="11125"/>
                    <a:pt x="17625" y="11363"/>
                    <a:pt x="17601" y="11623"/>
                  </a:cubicBezTo>
                  <a:cubicBezTo>
                    <a:pt x="17601" y="11766"/>
                    <a:pt x="17554" y="11908"/>
                    <a:pt x="17530" y="12050"/>
                  </a:cubicBezTo>
                  <a:cubicBezTo>
                    <a:pt x="17483" y="12525"/>
                    <a:pt x="17530" y="12999"/>
                    <a:pt x="17649" y="13450"/>
                  </a:cubicBezTo>
                  <a:cubicBezTo>
                    <a:pt x="17696" y="13758"/>
                    <a:pt x="17862" y="14019"/>
                    <a:pt x="18123" y="14162"/>
                  </a:cubicBezTo>
                  <a:cubicBezTo>
                    <a:pt x="18835" y="14494"/>
                    <a:pt x="19641" y="14494"/>
                    <a:pt x="20353" y="14185"/>
                  </a:cubicBezTo>
                  <a:cubicBezTo>
                    <a:pt x="21183" y="13782"/>
                    <a:pt x="21942" y="13213"/>
                    <a:pt x="22583" y="12525"/>
                  </a:cubicBezTo>
                  <a:cubicBezTo>
                    <a:pt x="23152" y="11908"/>
                    <a:pt x="23650" y="11220"/>
                    <a:pt x="24006" y="10461"/>
                  </a:cubicBezTo>
                  <a:cubicBezTo>
                    <a:pt x="24101" y="10271"/>
                    <a:pt x="24148" y="10058"/>
                    <a:pt x="24219" y="9868"/>
                  </a:cubicBezTo>
                  <a:cubicBezTo>
                    <a:pt x="24314" y="9583"/>
                    <a:pt x="24599" y="9394"/>
                    <a:pt x="24907" y="9417"/>
                  </a:cubicBezTo>
                  <a:cubicBezTo>
                    <a:pt x="25192" y="9417"/>
                    <a:pt x="25334" y="9560"/>
                    <a:pt x="25453" y="9916"/>
                  </a:cubicBezTo>
                  <a:cubicBezTo>
                    <a:pt x="25453" y="9987"/>
                    <a:pt x="25477" y="10034"/>
                    <a:pt x="25500" y="10105"/>
                  </a:cubicBezTo>
                  <a:cubicBezTo>
                    <a:pt x="25595" y="10651"/>
                    <a:pt x="25951" y="11054"/>
                    <a:pt x="26307" y="11457"/>
                  </a:cubicBezTo>
                  <a:cubicBezTo>
                    <a:pt x="26378" y="11505"/>
                    <a:pt x="26449" y="11552"/>
                    <a:pt x="26520" y="11600"/>
                  </a:cubicBezTo>
                  <a:cubicBezTo>
                    <a:pt x="26829" y="11766"/>
                    <a:pt x="27019" y="11695"/>
                    <a:pt x="27161" y="11363"/>
                  </a:cubicBezTo>
                  <a:cubicBezTo>
                    <a:pt x="27398" y="10793"/>
                    <a:pt x="27517" y="10177"/>
                    <a:pt x="27540" y="9560"/>
                  </a:cubicBezTo>
                  <a:cubicBezTo>
                    <a:pt x="27564" y="8564"/>
                    <a:pt x="27540" y="7567"/>
                    <a:pt x="27540" y="6595"/>
                  </a:cubicBezTo>
                  <a:cubicBezTo>
                    <a:pt x="27540" y="6500"/>
                    <a:pt x="27540" y="6405"/>
                    <a:pt x="27564" y="6286"/>
                  </a:cubicBezTo>
                  <a:cubicBezTo>
                    <a:pt x="27612" y="6120"/>
                    <a:pt x="27801" y="6002"/>
                    <a:pt x="27991" y="6049"/>
                  </a:cubicBezTo>
                  <a:cubicBezTo>
                    <a:pt x="28299" y="6144"/>
                    <a:pt x="28560" y="6310"/>
                    <a:pt x="28608" y="6666"/>
                  </a:cubicBezTo>
                  <a:cubicBezTo>
                    <a:pt x="28655" y="7022"/>
                    <a:pt x="28655" y="7377"/>
                    <a:pt x="28679" y="7710"/>
                  </a:cubicBezTo>
                  <a:cubicBezTo>
                    <a:pt x="28703" y="7947"/>
                    <a:pt x="28632" y="8184"/>
                    <a:pt x="28726" y="8350"/>
                  </a:cubicBezTo>
                  <a:lnTo>
                    <a:pt x="29818" y="8801"/>
                  </a:lnTo>
                  <a:cubicBezTo>
                    <a:pt x="29936" y="8469"/>
                    <a:pt x="30007" y="8137"/>
                    <a:pt x="30055" y="7804"/>
                  </a:cubicBezTo>
                  <a:cubicBezTo>
                    <a:pt x="30078" y="7283"/>
                    <a:pt x="30078" y="6761"/>
                    <a:pt x="30055" y="6263"/>
                  </a:cubicBezTo>
                  <a:cubicBezTo>
                    <a:pt x="30055" y="6097"/>
                    <a:pt x="30007" y="5930"/>
                    <a:pt x="29912" y="5812"/>
                  </a:cubicBezTo>
                  <a:cubicBezTo>
                    <a:pt x="29580" y="5337"/>
                    <a:pt x="29153" y="4982"/>
                    <a:pt x="28632" y="4744"/>
                  </a:cubicBezTo>
                  <a:cubicBezTo>
                    <a:pt x="28276" y="4602"/>
                    <a:pt x="27920" y="4460"/>
                    <a:pt x="27564" y="4270"/>
                  </a:cubicBezTo>
                  <a:cubicBezTo>
                    <a:pt x="27374" y="4175"/>
                    <a:pt x="27137" y="4104"/>
                    <a:pt x="26924" y="4128"/>
                  </a:cubicBezTo>
                  <a:cubicBezTo>
                    <a:pt x="26663" y="4151"/>
                    <a:pt x="26425" y="4151"/>
                    <a:pt x="26165" y="4128"/>
                  </a:cubicBezTo>
                  <a:cubicBezTo>
                    <a:pt x="25785" y="4080"/>
                    <a:pt x="25572" y="3677"/>
                    <a:pt x="25714" y="3345"/>
                  </a:cubicBezTo>
                  <a:cubicBezTo>
                    <a:pt x="25809" y="3155"/>
                    <a:pt x="25904" y="2965"/>
                    <a:pt x="26022" y="2799"/>
                  </a:cubicBezTo>
                  <a:cubicBezTo>
                    <a:pt x="26188" y="2491"/>
                    <a:pt x="26378" y="2206"/>
                    <a:pt x="26520" y="1874"/>
                  </a:cubicBezTo>
                  <a:cubicBezTo>
                    <a:pt x="26544" y="1732"/>
                    <a:pt x="26568" y="1590"/>
                    <a:pt x="26568" y="1424"/>
                  </a:cubicBezTo>
                  <a:cubicBezTo>
                    <a:pt x="25927" y="1329"/>
                    <a:pt x="25263" y="1376"/>
                    <a:pt x="24646" y="1542"/>
                  </a:cubicBezTo>
                  <a:cubicBezTo>
                    <a:pt x="24528" y="1590"/>
                    <a:pt x="24409" y="1661"/>
                    <a:pt x="24338" y="1756"/>
                  </a:cubicBezTo>
                  <a:cubicBezTo>
                    <a:pt x="23911" y="2349"/>
                    <a:pt x="23365" y="2847"/>
                    <a:pt x="23057" y="3487"/>
                  </a:cubicBezTo>
                  <a:cubicBezTo>
                    <a:pt x="22986" y="3630"/>
                    <a:pt x="22915" y="3748"/>
                    <a:pt x="22820" y="3867"/>
                  </a:cubicBezTo>
                  <a:cubicBezTo>
                    <a:pt x="22630" y="4151"/>
                    <a:pt x="22203" y="4199"/>
                    <a:pt x="21942" y="3938"/>
                  </a:cubicBezTo>
                  <a:cubicBezTo>
                    <a:pt x="21847" y="3843"/>
                    <a:pt x="21752" y="3724"/>
                    <a:pt x="21681" y="3606"/>
                  </a:cubicBezTo>
                  <a:cubicBezTo>
                    <a:pt x="21349" y="3060"/>
                    <a:pt x="20970" y="2538"/>
                    <a:pt x="20519" y="2088"/>
                  </a:cubicBezTo>
                  <a:cubicBezTo>
                    <a:pt x="20400" y="1969"/>
                    <a:pt x="20258" y="1874"/>
                    <a:pt x="20139" y="1779"/>
                  </a:cubicBezTo>
                  <a:cubicBezTo>
                    <a:pt x="19855" y="1590"/>
                    <a:pt x="19570" y="1424"/>
                    <a:pt x="19286" y="1257"/>
                  </a:cubicBezTo>
                  <a:cubicBezTo>
                    <a:pt x="19119" y="1186"/>
                    <a:pt x="18953" y="1139"/>
                    <a:pt x="18764" y="1115"/>
                  </a:cubicBezTo>
                  <a:cubicBezTo>
                    <a:pt x="18598" y="1091"/>
                    <a:pt x="18455" y="1257"/>
                    <a:pt x="18455" y="1424"/>
                  </a:cubicBezTo>
                  <a:cubicBezTo>
                    <a:pt x="18455" y="1495"/>
                    <a:pt x="18479" y="1542"/>
                    <a:pt x="18503" y="1613"/>
                  </a:cubicBezTo>
                  <a:cubicBezTo>
                    <a:pt x="18716" y="2301"/>
                    <a:pt x="18930" y="2989"/>
                    <a:pt x="19428" y="3535"/>
                  </a:cubicBezTo>
                  <a:cubicBezTo>
                    <a:pt x="19452" y="3558"/>
                    <a:pt x="19475" y="3606"/>
                    <a:pt x="19499" y="3630"/>
                  </a:cubicBezTo>
                  <a:cubicBezTo>
                    <a:pt x="19641" y="3843"/>
                    <a:pt x="19523" y="4128"/>
                    <a:pt x="19286" y="4175"/>
                  </a:cubicBezTo>
                  <a:cubicBezTo>
                    <a:pt x="19143" y="4223"/>
                    <a:pt x="19001" y="4223"/>
                    <a:pt x="18859" y="4151"/>
                  </a:cubicBezTo>
                  <a:cubicBezTo>
                    <a:pt x="18740" y="4080"/>
                    <a:pt x="18621" y="4009"/>
                    <a:pt x="18503" y="3938"/>
                  </a:cubicBezTo>
                  <a:cubicBezTo>
                    <a:pt x="18242" y="4199"/>
                    <a:pt x="17886" y="4294"/>
                    <a:pt x="17530" y="4199"/>
                  </a:cubicBezTo>
                  <a:cubicBezTo>
                    <a:pt x="16700" y="4080"/>
                    <a:pt x="15870" y="4033"/>
                    <a:pt x="15039" y="4104"/>
                  </a:cubicBezTo>
                  <a:cubicBezTo>
                    <a:pt x="13972" y="4199"/>
                    <a:pt x="12905" y="4294"/>
                    <a:pt x="11837" y="4389"/>
                  </a:cubicBezTo>
                  <a:cubicBezTo>
                    <a:pt x="11695" y="4412"/>
                    <a:pt x="11553" y="4436"/>
                    <a:pt x="11410" y="4484"/>
                  </a:cubicBezTo>
                  <a:cubicBezTo>
                    <a:pt x="10604" y="4744"/>
                    <a:pt x="9750" y="4958"/>
                    <a:pt x="8896" y="5124"/>
                  </a:cubicBezTo>
                  <a:cubicBezTo>
                    <a:pt x="7662" y="5385"/>
                    <a:pt x="6476" y="5812"/>
                    <a:pt x="5385" y="6429"/>
                  </a:cubicBezTo>
                  <a:cubicBezTo>
                    <a:pt x="5172" y="6547"/>
                    <a:pt x="4958" y="6690"/>
                    <a:pt x="4745" y="6832"/>
                  </a:cubicBezTo>
                  <a:cubicBezTo>
                    <a:pt x="4673" y="6879"/>
                    <a:pt x="4650" y="6974"/>
                    <a:pt x="4555" y="7117"/>
                  </a:cubicBezTo>
                  <a:cubicBezTo>
                    <a:pt x="5029" y="7164"/>
                    <a:pt x="5433" y="7211"/>
                    <a:pt x="5836" y="7235"/>
                  </a:cubicBezTo>
                  <a:cubicBezTo>
                    <a:pt x="6524" y="7283"/>
                    <a:pt x="7212" y="7306"/>
                    <a:pt x="7876" y="7330"/>
                  </a:cubicBezTo>
                  <a:cubicBezTo>
                    <a:pt x="8564" y="7354"/>
                    <a:pt x="9299" y="7425"/>
                    <a:pt x="9987" y="7235"/>
                  </a:cubicBezTo>
                  <a:cubicBezTo>
                    <a:pt x="10082" y="7211"/>
                    <a:pt x="10177" y="7211"/>
                    <a:pt x="10272" y="7235"/>
                  </a:cubicBezTo>
                  <a:cubicBezTo>
                    <a:pt x="10414" y="7259"/>
                    <a:pt x="10509" y="7377"/>
                    <a:pt x="10509" y="7496"/>
                  </a:cubicBezTo>
                  <a:cubicBezTo>
                    <a:pt x="10533" y="7615"/>
                    <a:pt x="10485" y="7757"/>
                    <a:pt x="10390" y="7828"/>
                  </a:cubicBezTo>
                  <a:cubicBezTo>
                    <a:pt x="10272" y="7876"/>
                    <a:pt x="10153" y="7923"/>
                    <a:pt x="10034" y="7947"/>
                  </a:cubicBezTo>
                  <a:cubicBezTo>
                    <a:pt x="9773" y="8018"/>
                    <a:pt x="9513" y="8065"/>
                    <a:pt x="9252" y="8113"/>
                  </a:cubicBezTo>
                  <a:cubicBezTo>
                    <a:pt x="9299" y="8184"/>
                    <a:pt x="9323" y="8231"/>
                    <a:pt x="9346" y="8303"/>
                  </a:cubicBezTo>
                  <a:cubicBezTo>
                    <a:pt x="9465" y="8658"/>
                    <a:pt x="9394" y="8848"/>
                    <a:pt x="9062" y="8896"/>
                  </a:cubicBezTo>
                  <a:cubicBezTo>
                    <a:pt x="8777" y="8967"/>
                    <a:pt x="8516" y="9109"/>
                    <a:pt x="8327" y="9346"/>
                  </a:cubicBezTo>
                  <a:cubicBezTo>
                    <a:pt x="6951" y="10675"/>
                    <a:pt x="5670" y="12122"/>
                    <a:pt x="4484" y="13616"/>
                  </a:cubicBezTo>
                  <a:cubicBezTo>
                    <a:pt x="4128" y="14019"/>
                    <a:pt x="3914" y="14517"/>
                    <a:pt x="3843" y="15039"/>
                  </a:cubicBezTo>
                  <a:cubicBezTo>
                    <a:pt x="3938" y="15182"/>
                    <a:pt x="4009" y="15324"/>
                    <a:pt x="4104" y="15490"/>
                  </a:cubicBezTo>
                  <a:close/>
                  <a:moveTo>
                    <a:pt x="29130" y="44928"/>
                  </a:moveTo>
                  <a:cubicBezTo>
                    <a:pt x="29272" y="44595"/>
                    <a:pt x="29391" y="44287"/>
                    <a:pt x="29533" y="44026"/>
                  </a:cubicBezTo>
                  <a:cubicBezTo>
                    <a:pt x="29841" y="43433"/>
                    <a:pt x="30031" y="42793"/>
                    <a:pt x="30126" y="42152"/>
                  </a:cubicBezTo>
                  <a:cubicBezTo>
                    <a:pt x="30316" y="41109"/>
                    <a:pt x="30268" y="40041"/>
                    <a:pt x="30316" y="38997"/>
                  </a:cubicBezTo>
                  <a:cubicBezTo>
                    <a:pt x="30339" y="38357"/>
                    <a:pt x="30292" y="37716"/>
                    <a:pt x="30292" y="37076"/>
                  </a:cubicBezTo>
                  <a:cubicBezTo>
                    <a:pt x="30292" y="36151"/>
                    <a:pt x="30197" y="35226"/>
                    <a:pt x="30055" y="34301"/>
                  </a:cubicBezTo>
                  <a:cubicBezTo>
                    <a:pt x="29984" y="33613"/>
                    <a:pt x="29841" y="32925"/>
                    <a:pt x="29723" y="32237"/>
                  </a:cubicBezTo>
                  <a:cubicBezTo>
                    <a:pt x="29675" y="31976"/>
                    <a:pt x="29675" y="31739"/>
                    <a:pt x="29652" y="31502"/>
                  </a:cubicBezTo>
                  <a:cubicBezTo>
                    <a:pt x="29652" y="31359"/>
                    <a:pt x="29628" y="31241"/>
                    <a:pt x="29485" y="31193"/>
                  </a:cubicBezTo>
                  <a:cubicBezTo>
                    <a:pt x="29367" y="31146"/>
                    <a:pt x="29248" y="31169"/>
                    <a:pt x="29153" y="31264"/>
                  </a:cubicBezTo>
                  <a:cubicBezTo>
                    <a:pt x="29106" y="31288"/>
                    <a:pt x="29082" y="31312"/>
                    <a:pt x="29035" y="31336"/>
                  </a:cubicBezTo>
                  <a:cubicBezTo>
                    <a:pt x="28726" y="31573"/>
                    <a:pt x="28418" y="31810"/>
                    <a:pt x="28086" y="32000"/>
                  </a:cubicBezTo>
                  <a:cubicBezTo>
                    <a:pt x="27564" y="32332"/>
                    <a:pt x="27066" y="32640"/>
                    <a:pt x="26544" y="32949"/>
                  </a:cubicBezTo>
                  <a:cubicBezTo>
                    <a:pt x="26449" y="33020"/>
                    <a:pt x="26378" y="33115"/>
                    <a:pt x="26283" y="33186"/>
                  </a:cubicBezTo>
                  <a:cubicBezTo>
                    <a:pt x="26520" y="33542"/>
                    <a:pt x="26663" y="33921"/>
                    <a:pt x="26710" y="34324"/>
                  </a:cubicBezTo>
                  <a:lnTo>
                    <a:pt x="26710" y="35558"/>
                  </a:lnTo>
                  <a:cubicBezTo>
                    <a:pt x="26686" y="35961"/>
                    <a:pt x="26544" y="36341"/>
                    <a:pt x="26283" y="36649"/>
                  </a:cubicBezTo>
                  <a:cubicBezTo>
                    <a:pt x="25951" y="37195"/>
                    <a:pt x="25382" y="37527"/>
                    <a:pt x="24741" y="37574"/>
                  </a:cubicBezTo>
                  <a:cubicBezTo>
                    <a:pt x="24291" y="37622"/>
                    <a:pt x="23840" y="37455"/>
                    <a:pt x="23508" y="37147"/>
                  </a:cubicBezTo>
                  <a:cubicBezTo>
                    <a:pt x="23176" y="36791"/>
                    <a:pt x="22915" y="36388"/>
                    <a:pt x="22725" y="35961"/>
                  </a:cubicBezTo>
                  <a:cubicBezTo>
                    <a:pt x="22654" y="35700"/>
                    <a:pt x="22535" y="35463"/>
                    <a:pt x="22369" y="35249"/>
                  </a:cubicBezTo>
                  <a:lnTo>
                    <a:pt x="19784" y="36103"/>
                  </a:lnTo>
                  <a:cubicBezTo>
                    <a:pt x="19760" y="36175"/>
                    <a:pt x="19760" y="36269"/>
                    <a:pt x="19760" y="36364"/>
                  </a:cubicBezTo>
                  <a:lnTo>
                    <a:pt x="19760" y="38475"/>
                  </a:lnTo>
                  <a:cubicBezTo>
                    <a:pt x="19760" y="39472"/>
                    <a:pt x="19784" y="40492"/>
                    <a:pt x="19760" y="41512"/>
                  </a:cubicBezTo>
                  <a:cubicBezTo>
                    <a:pt x="19689" y="43006"/>
                    <a:pt x="19546" y="44524"/>
                    <a:pt x="19357" y="46019"/>
                  </a:cubicBezTo>
                  <a:cubicBezTo>
                    <a:pt x="19286" y="46968"/>
                    <a:pt x="19262" y="47916"/>
                    <a:pt x="19286" y="48865"/>
                  </a:cubicBezTo>
                  <a:cubicBezTo>
                    <a:pt x="19309" y="49008"/>
                    <a:pt x="19333" y="49174"/>
                    <a:pt x="19380" y="49316"/>
                  </a:cubicBezTo>
                  <a:cubicBezTo>
                    <a:pt x="22654" y="49624"/>
                    <a:pt x="25927" y="49031"/>
                    <a:pt x="28869" y="47608"/>
                  </a:cubicBezTo>
                  <a:cubicBezTo>
                    <a:pt x="28869" y="47276"/>
                    <a:pt x="28987" y="46920"/>
                    <a:pt x="28774" y="46564"/>
                  </a:cubicBezTo>
                  <a:lnTo>
                    <a:pt x="28608" y="46802"/>
                  </a:lnTo>
                  <a:cubicBezTo>
                    <a:pt x="28513" y="46944"/>
                    <a:pt x="28394" y="47110"/>
                    <a:pt x="28276" y="47252"/>
                  </a:cubicBezTo>
                  <a:cubicBezTo>
                    <a:pt x="28133" y="47442"/>
                    <a:pt x="27872" y="47489"/>
                    <a:pt x="27683" y="47371"/>
                  </a:cubicBezTo>
                  <a:cubicBezTo>
                    <a:pt x="27469" y="47228"/>
                    <a:pt x="27374" y="46991"/>
                    <a:pt x="27469" y="46778"/>
                  </a:cubicBezTo>
                  <a:cubicBezTo>
                    <a:pt x="27517" y="46635"/>
                    <a:pt x="27683" y="46541"/>
                    <a:pt x="27588" y="46351"/>
                  </a:cubicBezTo>
                  <a:cubicBezTo>
                    <a:pt x="27398" y="46398"/>
                    <a:pt x="27232" y="46446"/>
                    <a:pt x="27066" y="46493"/>
                  </a:cubicBezTo>
                  <a:cubicBezTo>
                    <a:pt x="26639" y="46635"/>
                    <a:pt x="26165" y="46683"/>
                    <a:pt x="25714" y="46588"/>
                  </a:cubicBezTo>
                  <a:cubicBezTo>
                    <a:pt x="25548" y="46564"/>
                    <a:pt x="25405" y="46446"/>
                    <a:pt x="25382" y="46256"/>
                  </a:cubicBezTo>
                  <a:cubicBezTo>
                    <a:pt x="25358" y="46090"/>
                    <a:pt x="25453" y="45924"/>
                    <a:pt x="25595" y="45853"/>
                  </a:cubicBezTo>
                  <a:cubicBezTo>
                    <a:pt x="25832" y="45734"/>
                    <a:pt x="26046" y="45639"/>
                    <a:pt x="26283" y="45568"/>
                  </a:cubicBezTo>
                  <a:cubicBezTo>
                    <a:pt x="26592" y="45449"/>
                    <a:pt x="26924" y="45402"/>
                    <a:pt x="27232" y="45283"/>
                  </a:cubicBezTo>
                  <a:cubicBezTo>
                    <a:pt x="27849" y="45070"/>
                    <a:pt x="28489" y="44928"/>
                    <a:pt x="29130" y="44904"/>
                  </a:cubicBezTo>
                  <a:close/>
                  <a:moveTo>
                    <a:pt x="29936" y="47205"/>
                  </a:moveTo>
                  <a:cubicBezTo>
                    <a:pt x="30458" y="47039"/>
                    <a:pt x="30932" y="46944"/>
                    <a:pt x="31383" y="46778"/>
                  </a:cubicBezTo>
                  <a:cubicBezTo>
                    <a:pt x="32569" y="46303"/>
                    <a:pt x="33826" y="45995"/>
                    <a:pt x="34989" y="45473"/>
                  </a:cubicBezTo>
                  <a:cubicBezTo>
                    <a:pt x="35107" y="45449"/>
                    <a:pt x="35226" y="45426"/>
                    <a:pt x="35345" y="45378"/>
                  </a:cubicBezTo>
                  <a:cubicBezTo>
                    <a:pt x="36056" y="45117"/>
                    <a:pt x="36744" y="44880"/>
                    <a:pt x="37432" y="44572"/>
                  </a:cubicBezTo>
                  <a:cubicBezTo>
                    <a:pt x="38167" y="44263"/>
                    <a:pt x="38333" y="43836"/>
                    <a:pt x="38120" y="43077"/>
                  </a:cubicBezTo>
                  <a:cubicBezTo>
                    <a:pt x="37978" y="42579"/>
                    <a:pt x="37811" y="42105"/>
                    <a:pt x="37622" y="41630"/>
                  </a:cubicBezTo>
                  <a:cubicBezTo>
                    <a:pt x="37408" y="41156"/>
                    <a:pt x="37195" y="40729"/>
                    <a:pt x="36958" y="40278"/>
                  </a:cubicBezTo>
                  <a:cubicBezTo>
                    <a:pt x="36507" y="39519"/>
                    <a:pt x="36009" y="38784"/>
                    <a:pt x="35439" y="38096"/>
                  </a:cubicBezTo>
                  <a:cubicBezTo>
                    <a:pt x="34989" y="37503"/>
                    <a:pt x="34514" y="36886"/>
                    <a:pt x="34064" y="36269"/>
                  </a:cubicBezTo>
                  <a:cubicBezTo>
                    <a:pt x="33684" y="35748"/>
                    <a:pt x="33376" y="35178"/>
                    <a:pt x="32972" y="34704"/>
                  </a:cubicBezTo>
                  <a:cubicBezTo>
                    <a:pt x="32403" y="34016"/>
                    <a:pt x="31786" y="33376"/>
                    <a:pt x="31193" y="32711"/>
                  </a:cubicBezTo>
                  <a:cubicBezTo>
                    <a:pt x="31098" y="32616"/>
                    <a:pt x="31004" y="32545"/>
                    <a:pt x="30885" y="32474"/>
                  </a:cubicBezTo>
                  <a:lnTo>
                    <a:pt x="30790" y="32474"/>
                  </a:lnTo>
                  <a:cubicBezTo>
                    <a:pt x="30790" y="32522"/>
                    <a:pt x="30790" y="32569"/>
                    <a:pt x="30790" y="32593"/>
                  </a:cubicBezTo>
                  <a:cubicBezTo>
                    <a:pt x="31122" y="33755"/>
                    <a:pt x="31146" y="34965"/>
                    <a:pt x="31359" y="36151"/>
                  </a:cubicBezTo>
                  <a:cubicBezTo>
                    <a:pt x="31383" y="36222"/>
                    <a:pt x="31383" y="36317"/>
                    <a:pt x="31359" y="36388"/>
                  </a:cubicBezTo>
                  <a:cubicBezTo>
                    <a:pt x="31359" y="37337"/>
                    <a:pt x="31407" y="38309"/>
                    <a:pt x="31383" y="39258"/>
                  </a:cubicBezTo>
                  <a:cubicBezTo>
                    <a:pt x="31407" y="40160"/>
                    <a:pt x="31359" y="41061"/>
                    <a:pt x="31241" y="41962"/>
                  </a:cubicBezTo>
                  <a:cubicBezTo>
                    <a:pt x="31170" y="42722"/>
                    <a:pt x="30980" y="43481"/>
                    <a:pt x="30648" y="44168"/>
                  </a:cubicBezTo>
                  <a:cubicBezTo>
                    <a:pt x="30363" y="44809"/>
                    <a:pt x="30102" y="45449"/>
                    <a:pt x="29889" y="46137"/>
                  </a:cubicBezTo>
                  <a:cubicBezTo>
                    <a:pt x="29841" y="46232"/>
                    <a:pt x="29841" y="46327"/>
                    <a:pt x="29841" y="46422"/>
                  </a:cubicBezTo>
                  <a:cubicBezTo>
                    <a:pt x="29889" y="46659"/>
                    <a:pt x="29912" y="46873"/>
                    <a:pt x="29936" y="47181"/>
                  </a:cubicBezTo>
                  <a:close/>
                  <a:moveTo>
                    <a:pt x="20495" y="50526"/>
                  </a:moveTo>
                  <a:cubicBezTo>
                    <a:pt x="20329" y="51071"/>
                    <a:pt x="20092" y="51593"/>
                    <a:pt x="19784" y="52091"/>
                  </a:cubicBezTo>
                  <a:cubicBezTo>
                    <a:pt x="19618" y="52376"/>
                    <a:pt x="19523" y="52708"/>
                    <a:pt x="19499" y="53040"/>
                  </a:cubicBezTo>
                  <a:cubicBezTo>
                    <a:pt x="19879" y="53420"/>
                    <a:pt x="20400" y="53633"/>
                    <a:pt x="20946" y="53633"/>
                  </a:cubicBezTo>
                  <a:cubicBezTo>
                    <a:pt x="21444" y="53609"/>
                    <a:pt x="21942" y="53633"/>
                    <a:pt x="22440" y="53633"/>
                  </a:cubicBezTo>
                  <a:cubicBezTo>
                    <a:pt x="22678" y="53657"/>
                    <a:pt x="22939" y="53609"/>
                    <a:pt x="23152" y="53491"/>
                  </a:cubicBezTo>
                  <a:cubicBezTo>
                    <a:pt x="23437" y="53348"/>
                    <a:pt x="23721" y="53254"/>
                    <a:pt x="24006" y="53159"/>
                  </a:cubicBezTo>
                  <a:cubicBezTo>
                    <a:pt x="24291" y="53088"/>
                    <a:pt x="24528" y="52874"/>
                    <a:pt x="24599" y="52589"/>
                  </a:cubicBezTo>
                  <a:cubicBezTo>
                    <a:pt x="24812" y="52162"/>
                    <a:pt x="25050" y="51759"/>
                    <a:pt x="25311" y="51356"/>
                  </a:cubicBezTo>
                  <a:cubicBezTo>
                    <a:pt x="25429" y="51071"/>
                    <a:pt x="25714" y="50881"/>
                    <a:pt x="26046" y="50881"/>
                  </a:cubicBezTo>
                  <a:cubicBezTo>
                    <a:pt x="26093" y="50881"/>
                    <a:pt x="26141" y="50858"/>
                    <a:pt x="26212" y="50834"/>
                  </a:cubicBezTo>
                  <a:lnTo>
                    <a:pt x="27635" y="50431"/>
                  </a:lnTo>
                  <a:cubicBezTo>
                    <a:pt x="27683" y="50407"/>
                    <a:pt x="27754" y="50407"/>
                    <a:pt x="27801" y="50407"/>
                  </a:cubicBezTo>
                  <a:cubicBezTo>
                    <a:pt x="28110" y="50407"/>
                    <a:pt x="28394" y="50336"/>
                    <a:pt x="28679" y="50217"/>
                  </a:cubicBezTo>
                  <a:cubicBezTo>
                    <a:pt x="29106" y="50099"/>
                    <a:pt x="29509" y="49980"/>
                    <a:pt x="29936" y="49909"/>
                  </a:cubicBezTo>
                  <a:cubicBezTo>
                    <a:pt x="30245" y="49885"/>
                    <a:pt x="30553" y="49814"/>
                    <a:pt x="30838" y="49695"/>
                  </a:cubicBezTo>
                  <a:cubicBezTo>
                    <a:pt x="31193" y="49482"/>
                    <a:pt x="31668" y="49648"/>
                    <a:pt x="31834" y="50028"/>
                  </a:cubicBezTo>
                  <a:cubicBezTo>
                    <a:pt x="31881" y="50194"/>
                    <a:pt x="31929" y="50336"/>
                    <a:pt x="31929" y="50502"/>
                  </a:cubicBezTo>
                  <a:cubicBezTo>
                    <a:pt x="31929" y="50739"/>
                    <a:pt x="31929" y="50953"/>
                    <a:pt x="31929" y="51190"/>
                  </a:cubicBezTo>
                  <a:lnTo>
                    <a:pt x="31929" y="51925"/>
                  </a:lnTo>
                  <a:cubicBezTo>
                    <a:pt x="32142" y="52044"/>
                    <a:pt x="32379" y="52115"/>
                    <a:pt x="32640" y="52091"/>
                  </a:cubicBezTo>
                  <a:lnTo>
                    <a:pt x="34443" y="52091"/>
                  </a:lnTo>
                  <a:cubicBezTo>
                    <a:pt x="34538" y="52115"/>
                    <a:pt x="34633" y="52091"/>
                    <a:pt x="34728" y="52044"/>
                  </a:cubicBezTo>
                  <a:cubicBezTo>
                    <a:pt x="35439" y="51688"/>
                    <a:pt x="36222" y="51451"/>
                    <a:pt x="36863" y="50929"/>
                  </a:cubicBezTo>
                  <a:cubicBezTo>
                    <a:pt x="37147" y="50715"/>
                    <a:pt x="37384" y="50407"/>
                    <a:pt x="37551" y="50075"/>
                  </a:cubicBezTo>
                  <a:cubicBezTo>
                    <a:pt x="37645" y="49862"/>
                    <a:pt x="37740" y="49624"/>
                    <a:pt x="37835" y="49411"/>
                  </a:cubicBezTo>
                  <a:cubicBezTo>
                    <a:pt x="37930" y="49174"/>
                    <a:pt x="37978" y="48936"/>
                    <a:pt x="37978" y="48675"/>
                  </a:cubicBezTo>
                  <a:lnTo>
                    <a:pt x="37978" y="45948"/>
                  </a:lnTo>
                  <a:cubicBezTo>
                    <a:pt x="37978" y="45853"/>
                    <a:pt x="38001" y="45734"/>
                    <a:pt x="37835" y="45663"/>
                  </a:cubicBezTo>
                  <a:cubicBezTo>
                    <a:pt x="37788" y="45687"/>
                    <a:pt x="37693" y="45710"/>
                    <a:pt x="37574" y="45758"/>
                  </a:cubicBezTo>
                  <a:cubicBezTo>
                    <a:pt x="36981" y="45971"/>
                    <a:pt x="36388" y="46208"/>
                    <a:pt x="35795" y="46422"/>
                  </a:cubicBezTo>
                  <a:cubicBezTo>
                    <a:pt x="34609" y="46825"/>
                    <a:pt x="33423" y="47228"/>
                    <a:pt x="32237" y="47655"/>
                  </a:cubicBezTo>
                  <a:lnTo>
                    <a:pt x="30814" y="48154"/>
                  </a:lnTo>
                  <a:cubicBezTo>
                    <a:pt x="30600" y="48225"/>
                    <a:pt x="30387" y="48272"/>
                    <a:pt x="30173" y="48367"/>
                  </a:cubicBezTo>
                  <a:cubicBezTo>
                    <a:pt x="29367" y="48675"/>
                    <a:pt x="28560" y="49008"/>
                    <a:pt x="27754" y="49316"/>
                  </a:cubicBezTo>
                  <a:cubicBezTo>
                    <a:pt x="26995" y="49577"/>
                    <a:pt x="26212" y="49790"/>
                    <a:pt x="25453" y="50004"/>
                  </a:cubicBezTo>
                  <a:cubicBezTo>
                    <a:pt x="24243" y="50360"/>
                    <a:pt x="23010" y="50526"/>
                    <a:pt x="21776" y="50526"/>
                  </a:cubicBezTo>
                  <a:close/>
                  <a:moveTo>
                    <a:pt x="30766" y="50976"/>
                  </a:moveTo>
                  <a:cubicBezTo>
                    <a:pt x="30363" y="50976"/>
                    <a:pt x="29960" y="51024"/>
                    <a:pt x="29580" y="51119"/>
                  </a:cubicBezTo>
                  <a:cubicBezTo>
                    <a:pt x="29011" y="51261"/>
                    <a:pt x="28465" y="51498"/>
                    <a:pt x="27872" y="51498"/>
                  </a:cubicBezTo>
                  <a:cubicBezTo>
                    <a:pt x="27849" y="51498"/>
                    <a:pt x="27801" y="51498"/>
                    <a:pt x="27754" y="51522"/>
                  </a:cubicBezTo>
                  <a:cubicBezTo>
                    <a:pt x="27469" y="51641"/>
                    <a:pt x="27185" y="51712"/>
                    <a:pt x="26876" y="51759"/>
                  </a:cubicBezTo>
                  <a:cubicBezTo>
                    <a:pt x="26449" y="51783"/>
                    <a:pt x="26070" y="52044"/>
                    <a:pt x="25904" y="52447"/>
                  </a:cubicBezTo>
                  <a:cubicBezTo>
                    <a:pt x="25832" y="52661"/>
                    <a:pt x="25738" y="52850"/>
                    <a:pt x="25619" y="53040"/>
                  </a:cubicBezTo>
                  <a:cubicBezTo>
                    <a:pt x="25311" y="53538"/>
                    <a:pt x="25073" y="54131"/>
                    <a:pt x="24362" y="54179"/>
                  </a:cubicBezTo>
                  <a:cubicBezTo>
                    <a:pt x="24314" y="54179"/>
                    <a:pt x="24267" y="54202"/>
                    <a:pt x="24243" y="54226"/>
                  </a:cubicBezTo>
                  <a:cubicBezTo>
                    <a:pt x="23626" y="54558"/>
                    <a:pt x="22915" y="54724"/>
                    <a:pt x="22227" y="54701"/>
                  </a:cubicBezTo>
                  <a:cubicBezTo>
                    <a:pt x="22179" y="54701"/>
                    <a:pt x="22156" y="54748"/>
                    <a:pt x="22037" y="54795"/>
                  </a:cubicBezTo>
                  <a:cubicBezTo>
                    <a:pt x="22346" y="55128"/>
                    <a:pt x="22037" y="55436"/>
                    <a:pt x="21990" y="55768"/>
                  </a:cubicBezTo>
                  <a:cubicBezTo>
                    <a:pt x="22156" y="55981"/>
                    <a:pt x="22417" y="56100"/>
                    <a:pt x="22701" y="56053"/>
                  </a:cubicBezTo>
                  <a:cubicBezTo>
                    <a:pt x="23294" y="56053"/>
                    <a:pt x="23887" y="56029"/>
                    <a:pt x="24504" y="56029"/>
                  </a:cubicBezTo>
                  <a:cubicBezTo>
                    <a:pt x="25002" y="56029"/>
                    <a:pt x="25524" y="55981"/>
                    <a:pt x="26022" y="55863"/>
                  </a:cubicBezTo>
                  <a:cubicBezTo>
                    <a:pt x="26449" y="55721"/>
                    <a:pt x="26900" y="55602"/>
                    <a:pt x="27327" y="55507"/>
                  </a:cubicBezTo>
                  <a:cubicBezTo>
                    <a:pt x="28774" y="55151"/>
                    <a:pt x="30197" y="54724"/>
                    <a:pt x="31597" y="54202"/>
                  </a:cubicBezTo>
                  <a:cubicBezTo>
                    <a:pt x="32024" y="54036"/>
                    <a:pt x="32498" y="53918"/>
                    <a:pt x="32972" y="53847"/>
                  </a:cubicBezTo>
                  <a:cubicBezTo>
                    <a:pt x="33162" y="53823"/>
                    <a:pt x="33352" y="53775"/>
                    <a:pt x="33565" y="53728"/>
                  </a:cubicBezTo>
                  <a:lnTo>
                    <a:pt x="33565" y="53254"/>
                  </a:lnTo>
                  <a:cubicBezTo>
                    <a:pt x="33423" y="53230"/>
                    <a:pt x="33281" y="53230"/>
                    <a:pt x="33138" y="53230"/>
                  </a:cubicBezTo>
                  <a:cubicBezTo>
                    <a:pt x="32498" y="53230"/>
                    <a:pt x="31858" y="53135"/>
                    <a:pt x="31241" y="52945"/>
                  </a:cubicBezTo>
                  <a:cubicBezTo>
                    <a:pt x="30980" y="52898"/>
                    <a:pt x="30743" y="52708"/>
                    <a:pt x="30648" y="52447"/>
                  </a:cubicBezTo>
                  <a:cubicBezTo>
                    <a:pt x="30529" y="52186"/>
                    <a:pt x="30553" y="51878"/>
                    <a:pt x="30695" y="51617"/>
                  </a:cubicBezTo>
                  <a:cubicBezTo>
                    <a:pt x="30838" y="51427"/>
                    <a:pt x="30838" y="51190"/>
                    <a:pt x="30766" y="50976"/>
                  </a:cubicBezTo>
                  <a:close/>
                  <a:moveTo>
                    <a:pt x="4958" y="46825"/>
                  </a:moveTo>
                  <a:cubicBezTo>
                    <a:pt x="4934" y="46896"/>
                    <a:pt x="4911" y="46944"/>
                    <a:pt x="4911" y="46968"/>
                  </a:cubicBezTo>
                  <a:cubicBezTo>
                    <a:pt x="4958" y="47347"/>
                    <a:pt x="4982" y="47703"/>
                    <a:pt x="5029" y="48082"/>
                  </a:cubicBezTo>
                  <a:cubicBezTo>
                    <a:pt x="5243" y="49150"/>
                    <a:pt x="5361" y="50241"/>
                    <a:pt x="5385" y="51332"/>
                  </a:cubicBezTo>
                  <a:cubicBezTo>
                    <a:pt x="5385" y="51854"/>
                    <a:pt x="5480" y="52352"/>
                    <a:pt x="5646" y="52827"/>
                  </a:cubicBezTo>
                  <a:cubicBezTo>
                    <a:pt x="5693" y="52850"/>
                    <a:pt x="5741" y="52874"/>
                    <a:pt x="5788" y="52874"/>
                  </a:cubicBezTo>
                  <a:lnTo>
                    <a:pt x="8659" y="52305"/>
                  </a:lnTo>
                  <a:cubicBezTo>
                    <a:pt x="8753" y="51878"/>
                    <a:pt x="8659" y="50929"/>
                    <a:pt x="8350" y="49197"/>
                  </a:cubicBezTo>
                  <a:cubicBezTo>
                    <a:pt x="8327" y="49174"/>
                    <a:pt x="8303" y="49126"/>
                    <a:pt x="8255" y="49102"/>
                  </a:cubicBezTo>
                  <a:cubicBezTo>
                    <a:pt x="7852" y="48770"/>
                    <a:pt x="7828" y="48747"/>
                    <a:pt x="8137" y="48343"/>
                  </a:cubicBezTo>
                  <a:cubicBezTo>
                    <a:pt x="8232" y="48201"/>
                    <a:pt x="8279" y="48035"/>
                    <a:pt x="8255" y="47869"/>
                  </a:cubicBezTo>
                  <a:cubicBezTo>
                    <a:pt x="8208" y="47584"/>
                    <a:pt x="8160" y="47300"/>
                    <a:pt x="8089" y="47015"/>
                  </a:cubicBezTo>
                  <a:cubicBezTo>
                    <a:pt x="8089" y="46944"/>
                    <a:pt x="8089" y="46802"/>
                    <a:pt x="7923" y="46778"/>
                  </a:cubicBezTo>
                  <a:cubicBezTo>
                    <a:pt x="7852" y="46849"/>
                    <a:pt x="7781" y="46920"/>
                    <a:pt x="7710" y="46991"/>
                  </a:cubicBezTo>
                  <a:cubicBezTo>
                    <a:pt x="7425" y="47252"/>
                    <a:pt x="7164" y="47537"/>
                    <a:pt x="6880" y="47798"/>
                  </a:cubicBezTo>
                  <a:cubicBezTo>
                    <a:pt x="6642" y="47988"/>
                    <a:pt x="6381" y="48177"/>
                    <a:pt x="6120" y="48343"/>
                  </a:cubicBezTo>
                  <a:cubicBezTo>
                    <a:pt x="5883" y="48509"/>
                    <a:pt x="5551" y="48438"/>
                    <a:pt x="5409" y="48201"/>
                  </a:cubicBezTo>
                  <a:cubicBezTo>
                    <a:pt x="5267" y="47988"/>
                    <a:pt x="5314" y="47703"/>
                    <a:pt x="5504" y="47537"/>
                  </a:cubicBezTo>
                  <a:cubicBezTo>
                    <a:pt x="5670" y="47442"/>
                    <a:pt x="5812" y="47323"/>
                    <a:pt x="5978" y="47228"/>
                  </a:cubicBezTo>
                  <a:cubicBezTo>
                    <a:pt x="6144" y="47134"/>
                    <a:pt x="6287" y="46991"/>
                    <a:pt x="6358" y="46802"/>
                  </a:cubicBezTo>
                  <a:cubicBezTo>
                    <a:pt x="5954" y="46802"/>
                    <a:pt x="5599" y="46778"/>
                    <a:pt x="5219" y="46778"/>
                  </a:cubicBezTo>
                  <a:cubicBezTo>
                    <a:pt x="5124" y="46778"/>
                    <a:pt x="5053" y="46802"/>
                    <a:pt x="4958" y="46802"/>
                  </a:cubicBezTo>
                  <a:close/>
                  <a:moveTo>
                    <a:pt x="4531" y="42698"/>
                  </a:moveTo>
                  <a:cubicBezTo>
                    <a:pt x="4555" y="43220"/>
                    <a:pt x="4555" y="43718"/>
                    <a:pt x="4650" y="44192"/>
                  </a:cubicBezTo>
                  <a:cubicBezTo>
                    <a:pt x="4721" y="44667"/>
                    <a:pt x="4697" y="45165"/>
                    <a:pt x="4887" y="45639"/>
                  </a:cubicBezTo>
                  <a:cubicBezTo>
                    <a:pt x="5693" y="45687"/>
                    <a:pt x="6524" y="45639"/>
                    <a:pt x="7330" y="45544"/>
                  </a:cubicBezTo>
                  <a:cubicBezTo>
                    <a:pt x="7449" y="45521"/>
                    <a:pt x="7591" y="45473"/>
                    <a:pt x="7710" y="45402"/>
                  </a:cubicBezTo>
                  <a:cubicBezTo>
                    <a:pt x="7473" y="44335"/>
                    <a:pt x="7235" y="43291"/>
                    <a:pt x="6998" y="42271"/>
                  </a:cubicBezTo>
                  <a:cubicBezTo>
                    <a:pt x="6785" y="42200"/>
                    <a:pt x="6571" y="42200"/>
                    <a:pt x="6358" y="42295"/>
                  </a:cubicBezTo>
                  <a:cubicBezTo>
                    <a:pt x="6026" y="42413"/>
                    <a:pt x="5670" y="42461"/>
                    <a:pt x="5338" y="42461"/>
                  </a:cubicBezTo>
                  <a:cubicBezTo>
                    <a:pt x="5029" y="42461"/>
                    <a:pt x="4768" y="42532"/>
                    <a:pt x="4507" y="42698"/>
                  </a:cubicBezTo>
                  <a:close/>
                  <a:moveTo>
                    <a:pt x="35250" y="16202"/>
                  </a:moveTo>
                  <a:cubicBezTo>
                    <a:pt x="35748" y="15893"/>
                    <a:pt x="36127" y="15443"/>
                    <a:pt x="36341" y="14921"/>
                  </a:cubicBezTo>
                  <a:cubicBezTo>
                    <a:pt x="36602" y="14328"/>
                    <a:pt x="36578" y="13640"/>
                    <a:pt x="36293" y="13070"/>
                  </a:cubicBezTo>
                  <a:cubicBezTo>
                    <a:pt x="36104" y="12572"/>
                    <a:pt x="35511" y="12383"/>
                    <a:pt x="35060" y="12667"/>
                  </a:cubicBezTo>
                  <a:cubicBezTo>
                    <a:pt x="34609" y="12904"/>
                    <a:pt x="34372" y="13308"/>
                    <a:pt x="34135" y="13711"/>
                  </a:cubicBezTo>
                  <a:cubicBezTo>
                    <a:pt x="34253" y="13853"/>
                    <a:pt x="34372" y="13996"/>
                    <a:pt x="34467" y="14162"/>
                  </a:cubicBezTo>
                  <a:cubicBezTo>
                    <a:pt x="34657" y="14565"/>
                    <a:pt x="34799" y="14944"/>
                    <a:pt x="34965" y="15348"/>
                  </a:cubicBezTo>
                  <a:cubicBezTo>
                    <a:pt x="35060" y="15609"/>
                    <a:pt x="35131" y="15870"/>
                    <a:pt x="35250" y="16178"/>
                  </a:cubicBezTo>
                  <a:close/>
                  <a:moveTo>
                    <a:pt x="23365" y="34870"/>
                  </a:moveTo>
                  <a:cubicBezTo>
                    <a:pt x="23532" y="35202"/>
                    <a:pt x="23650" y="35534"/>
                    <a:pt x="23840" y="35842"/>
                  </a:cubicBezTo>
                  <a:cubicBezTo>
                    <a:pt x="23911" y="35985"/>
                    <a:pt x="24030" y="36103"/>
                    <a:pt x="24125" y="36222"/>
                  </a:cubicBezTo>
                  <a:cubicBezTo>
                    <a:pt x="24385" y="36554"/>
                    <a:pt x="24884" y="36578"/>
                    <a:pt x="25168" y="36293"/>
                  </a:cubicBezTo>
                  <a:cubicBezTo>
                    <a:pt x="25429" y="36103"/>
                    <a:pt x="25595" y="35819"/>
                    <a:pt x="25595" y="35510"/>
                  </a:cubicBezTo>
                  <a:cubicBezTo>
                    <a:pt x="25595" y="35131"/>
                    <a:pt x="25643" y="34751"/>
                    <a:pt x="25595" y="34396"/>
                  </a:cubicBezTo>
                  <a:cubicBezTo>
                    <a:pt x="25619" y="34135"/>
                    <a:pt x="25500" y="33897"/>
                    <a:pt x="25263" y="33802"/>
                  </a:cubicBezTo>
                  <a:close/>
                  <a:moveTo>
                    <a:pt x="6358" y="53941"/>
                  </a:moveTo>
                  <a:cubicBezTo>
                    <a:pt x="6642" y="54535"/>
                    <a:pt x="6974" y="55104"/>
                    <a:pt x="7330" y="55649"/>
                  </a:cubicBezTo>
                  <a:cubicBezTo>
                    <a:pt x="7449" y="55792"/>
                    <a:pt x="7544" y="55958"/>
                    <a:pt x="7757" y="56005"/>
                  </a:cubicBezTo>
                  <a:cubicBezTo>
                    <a:pt x="7781" y="55981"/>
                    <a:pt x="7828" y="55981"/>
                    <a:pt x="7852" y="55934"/>
                  </a:cubicBezTo>
                  <a:cubicBezTo>
                    <a:pt x="8066" y="55246"/>
                    <a:pt x="8303" y="54535"/>
                    <a:pt x="8516" y="53847"/>
                  </a:cubicBezTo>
                  <a:cubicBezTo>
                    <a:pt x="8540" y="53728"/>
                    <a:pt x="8540" y="53609"/>
                    <a:pt x="8564" y="53515"/>
                  </a:cubicBezTo>
                  <a:cubicBezTo>
                    <a:pt x="7971" y="53420"/>
                    <a:pt x="7449" y="53657"/>
                    <a:pt x="6903" y="53728"/>
                  </a:cubicBezTo>
                  <a:cubicBezTo>
                    <a:pt x="6690" y="53728"/>
                    <a:pt x="6500" y="53799"/>
                    <a:pt x="6358" y="53941"/>
                  </a:cubicBezTo>
                  <a:close/>
                  <a:moveTo>
                    <a:pt x="49197" y="51617"/>
                  </a:moveTo>
                  <a:cubicBezTo>
                    <a:pt x="49126" y="51451"/>
                    <a:pt x="49103" y="51332"/>
                    <a:pt x="49055" y="51285"/>
                  </a:cubicBezTo>
                  <a:cubicBezTo>
                    <a:pt x="48984" y="51237"/>
                    <a:pt x="48794" y="51119"/>
                    <a:pt x="48699" y="51024"/>
                  </a:cubicBezTo>
                  <a:cubicBezTo>
                    <a:pt x="48486" y="50787"/>
                    <a:pt x="48177" y="50668"/>
                    <a:pt x="47869" y="50692"/>
                  </a:cubicBezTo>
                  <a:lnTo>
                    <a:pt x="46944" y="50692"/>
                  </a:lnTo>
                  <a:cubicBezTo>
                    <a:pt x="46541" y="50715"/>
                    <a:pt x="46137" y="50810"/>
                    <a:pt x="45758" y="50953"/>
                  </a:cubicBezTo>
                  <a:cubicBezTo>
                    <a:pt x="46185" y="51332"/>
                    <a:pt x="46730" y="51546"/>
                    <a:pt x="47300" y="51617"/>
                  </a:cubicBezTo>
                  <a:cubicBezTo>
                    <a:pt x="47893" y="51641"/>
                    <a:pt x="48486" y="51617"/>
                    <a:pt x="49197" y="51617"/>
                  </a:cubicBezTo>
                  <a:close/>
                  <a:moveTo>
                    <a:pt x="1400" y="26900"/>
                  </a:moveTo>
                  <a:cubicBezTo>
                    <a:pt x="1115" y="27208"/>
                    <a:pt x="1139" y="27611"/>
                    <a:pt x="1115" y="27967"/>
                  </a:cubicBezTo>
                  <a:cubicBezTo>
                    <a:pt x="1068" y="28347"/>
                    <a:pt x="1210" y="28703"/>
                    <a:pt x="1519" y="28940"/>
                  </a:cubicBezTo>
                  <a:cubicBezTo>
                    <a:pt x="1851" y="29201"/>
                    <a:pt x="2278" y="29296"/>
                    <a:pt x="2681" y="29248"/>
                  </a:cubicBezTo>
                  <a:cubicBezTo>
                    <a:pt x="2467" y="28608"/>
                    <a:pt x="2278" y="27991"/>
                    <a:pt x="2064" y="27398"/>
                  </a:cubicBezTo>
                  <a:cubicBezTo>
                    <a:pt x="2017" y="27279"/>
                    <a:pt x="1946" y="27184"/>
                    <a:pt x="1851" y="27137"/>
                  </a:cubicBezTo>
                  <a:cubicBezTo>
                    <a:pt x="1708" y="27042"/>
                    <a:pt x="1542" y="26971"/>
                    <a:pt x="1400" y="26900"/>
                  </a:cubicBezTo>
                  <a:close/>
                  <a:moveTo>
                    <a:pt x="38903" y="55507"/>
                  </a:moveTo>
                  <a:cubicBezTo>
                    <a:pt x="38926" y="55460"/>
                    <a:pt x="38950" y="55412"/>
                    <a:pt x="38950" y="55365"/>
                  </a:cubicBezTo>
                  <a:cubicBezTo>
                    <a:pt x="38950" y="55317"/>
                    <a:pt x="38950" y="55270"/>
                    <a:pt x="38950" y="55246"/>
                  </a:cubicBezTo>
                  <a:cubicBezTo>
                    <a:pt x="38737" y="54819"/>
                    <a:pt x="38404" y="54463"/>
                    <a:pt x="37954" y="54274"/>
                  </a:cubicBezTo>
                  <a:cubicBezTo>
                    <a:pt x="37859" y="54226"/>
                    <a:pt x="37764" y="54202"/>
                    <a:pt x="37669" y="54226"/>
                  </a:cubicBezTo>
                  <a:cubicBezTo>
                    <a:pt x="37384" y="54321"/>
                    <a:pt x="37100" y="54463"/>
                    <a:pt x="36886" y="54677"/>
                  </a:cubicBezTo>
                  <a:cubicBezTo>
                    <a:pt x="37740" y="55602"/>
                    <a:pt x="37740" y="55602"/>
                    <a:pt x="38831" y="55531"/>
                  </a:cubicBezTo>
                  <a:cubicBezTo>
                    <a:pt x="38855" y="55531"/>
                    <a:pt x="38903" y="55531"/>
                    <a:pt x="38926" y="555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113;p73"/>
            <p:cNvSpPr/>
            <p:nvPr/>
          </p:nvSpPr>
          <p:spPr>
            <a:xfrm>
              <a:off x="7454375" y="4426750"/>
              <a:ext cx="271050" cy="176750"/>
            </a:xfrm>
            <a:custGeom>
              <a:avLst/>
              <a:gdLst/>
              <a:ahLst/>
              <a:cxnLst/>
              <a:rect l="l" t="t" r="r" b="b"/>
              <a:pathLst>
                <a:path w="10842" h="7070" extrusionOk="0">
                  <a:moveTo>
                    <a:pt x="5053" y="3132"/>
                  </a:moveTo>
                  <a:cubicBezTo>
                    <a:pt x="5172" y="2776"/>
                    <a:pt x="5267" y="2515"/>
                    <a:pt x="5362" y="2254"/>
                  </a:cubicBezTo>
                  <a:cubicBezTo>
                    <a:pt x="5646" y="1447"/>
                    <a:pt x="6239" y="783"/>
                    <a:pt x="7022" y="404"/>
                  </a:cubicBezTo>
                  <a:cubicBezTo>
                    <a:pt x="7781" y="0"/>
                    <a:pt x="8683" y="48"/>
                    <a:pt x="9394" y="498"/>
                  </a:cubicBezTo>
                  <a:cubicBezTo>
                    <a:pt x="9845" y="736"/>
                    <a:pt x="10177" y="1139"/>
                    <a:pt x="10319" y="1637"/>
                  </a:cubicBezTo>
                  <a:cubicBezTo>
                    <a:pt x="10319" y="1661"/>
                    <a:pt x="10343" y="1708"/>
                    <a:pt x="10367" y="1732"/>
                  </a:cubicBezTo>
                  <a:cubicBezTo>
                    <a:pt x="10818" y="2301"/>
                    <a:pt x="10841" y="2965"/>
                    <a:pt x="10794" y="3630"/>
                  </a:cubicBezTo>
                  <a:cubicBezTo>
                    <a:pt x="10770" y="3819"/>
                    <a:pt x="10723" y="3985"/>
                    <a:pt x="10652" y="4152"/>
                  </a:cubicBezTo>
                  <a:cubicBezTo>
                    <a:pt x="10533" y="4460"/>
                    <a:pt x="10201" y="4578"/>
                    <a:pt x="9940" y="4460"/>
                  </a:cubicBezTo>
                  <a:cubicBezTo>
                    <a:pt x="9845" y="4436"/>
                    <a:pt x="9774" y="4389"/>
                    <a:pt x="9703" y="4341"/>
                  </a:cubicBezTo>
                  <a:cubicBezTo>
                    <a:pt x="9442" y="4199"/>
                    <a:pt x="9347" y="3962"/>
                    <a:pt x="9513" y="3725"/>
                  </a:cubicBezTo>
                  <a:cubicBezTo>
                    <a:pt x="9679" y="3511"/>
                    <a:pt x="9750" y="3226"/>
                    <a:pt x="9679" y="2965"/>
                  </a:cubicBezTo>
                  <a:cubicBezTo>
                    <a:pt x="9655" y="2823"/>
                    <a:pt x="9632" y="2681"/>
                    <a:pt x="9560" y="2562"/>
                  </a:cubicBezTo>
                  <a:cubicBezTo>
                    <a:pt x="9465" y="2325"/>
                    <a:pt x="9347" y="2112"/>
                    <a:pt x="9228" y="1898"/>
                  </a:cubicBezTo>
                  <a:cubicBezTo>
                    <a:pt x="9086" y="1590"/>
                    <a:pt x="8825" y="1376"/>
                    <a:pt x="8493" y="1305"/>
                  </a:cubicBezTo>
                  <a:cubicBezTo>
                    <a:pt x="8018" y="1163"/>
                    <a:pt x="7520" y="1281"/>
                    <a:pt x="7141" y="1590"/>
                  </a:cubicBezTo>
                  <a:cubicBezTo>
                    <a:pt x="6524" y="2135"/>
                    <a:pt x="6168" y="2894"/>
                    <a:pt x="6097" y="3701"/>
                  </a:cubicBezTo>
                  <a:cubicBezTo>
                    <a:pt x="6073" y="3843"/>
                    <a:pt x="6073" y="3985"/>
                    <a:pt x="6073" y="4128"/>
                  </a:cubicBezTo>
                  <a:cubicBezTo>
                    <a:pt x="6002" y="4578"/>
                    <a:pt x="5480" y="4792"/>
                    <a:pt x="5125" y="4555"/>
                  </a:cubicBezTo>
                  <a:cubicBezTo>
                    <a:pt x="4840" y="4341"/>
                    <a:pt x="4555" y="4128"/>
                    <a:pt x="4294" y="3914"/>
                  </a:cubicBezTo>
                  <a:cubicBezTo>
                    <a:pt x="3915" y="3582"/>
                    <a:pt x="3440" y="3440"/>
                    <a:pt x="2966" y="3464"/>
                  </a:cubicBezTo>
                  <a:cubicBezTo>
                    <a:pt x="2610" y="3487"/>
                    <a:pt x="2231" y="3464"/>
                    <a:pt x="1851" y="3464"/>
                  </a:cubicBezTo>
                  <a:cubicBezTo>
                    <a:pt x="1709" y="3464"/>
                    <a:pt x="1566" y="3487"/>
                    <a:pt x="1424" y="3511"/>
                  </a:cubicBezTo>
                  <a:cubicBezTo>
                    <a:pt x="1163" y="3582"/>
                    <a:pt x="1092" y="3677"/>
                    <a:pt x="1068" y="3938"/>
                  </a:cubicBezTo>
                  <a:cubicBezTo>
                    <a:pt x="1045" y="4270"/>
                    <a:pt x="1045" y="4602"/>
                    <a:pt x="1068" y="4934"/>
                  </a:cubicBezTo>
                  <a:cubicBezTo>
                    <a:pt x="1116" y="5219"/>
                    <a:pt x="1234" y="5504"/>
                    <a:pt x="1377" y="5741"/>
                  </a:cubicBezTo>
                  <a:cubicBezTo>
                    <a:pt x="1448" y="5883"/>
                    <a:pt x="1661" y="5954"/>
                    <a:pt x="1780" y="6049"/>
                  </a:cubicBezTo>
                  <a:cubicBezTo>
                    <a:pt x="2468" y="5788"/>
                    <a:pt x="3179" y="5575"/>
                    <a:pt x="3891" y="5409"/>
                  </a:cubicBezTo>
                  <a:cubicBezTo>
                    <a:pt x="4982" y="5100"/>
                    <a:pt x="6073" y="4792"/>
                    <a:pt x="7165" y="4460"/>
                  </a:cubicBezTo>
                  <a:cubicBezTo>
                    <a:pt x="7686" y="4246"/>
                    <a:pt x="8232" y="4152"/>
                    <a:pt x="8801" y="4152"/>
                  </a:cubicBezTo>
                  <a:cubicBezTo>
                    <a:pt x="8872" y="4152"/>
                    <a:pt x="8967" y="4152"/>
                    <a:pt x="9038" y="4175"/>
                  </a:cubicBezTo>
                  <a:cubicBezTo>
                    <a:pt x="9299" y="4199"/>
                    <a:pt x="9489" y="4412"/>
                    <a:pt x="9489" y="4673"/>
                  </a:cubicBezTo>
                  <a:cubicBezTo>
                    <a:pt x="9489" y="4934"/>
                    <a:pt x="9299" y="5148"/>
                    <a:pt x="9038" y="5172"/>
                  </a:cubicBezTo>
                  <a:cubicBezTo>
                    <a:pt x="9015" y="5172"/>
                    <a:pt x="8991" y="5172"/>
                    <a:pt x="8967" y="5172"/>
                  </a:cubicBezTo>
                  <a:cubicBezTo>
                    <a:pt x="8351" y="5124"/>
                    <a:pt x="7805" y="5385"/>
                    <a:pt x="7236" y="5551"/>
                  </a:cubicBezTo>
                  <a:cubicBezTo>
                    <a:pt x="6026" y="5954"/>
                    <a:pt x="4769" y="6263"/>
                    <a:pt x="3535" y="6547"/>
                  </a:cubicBezTo>
                  <a:cubicBezTo>
                    <a:pt x="3132" y="6595"/>
                    <a:pt x="2752" y="6713"/>
                    <a:pt x="2420" y="6951"/>
                  </a:cubicBezTo>
                  <a:cubicBezTo>
                    <a:pt x="2302" y="7022"/>
                    <a:pt x="2136" y="7069"/>
                    <a:pt x="1970" y="7045"/>
                  </a:cubicBezTo>
                  <a:cubicBezTo>
                    <a:pt x="1234" y="6927"/>
                    <a:pt x="594" y="6642"/>
                    <a:pt x="286" y="5859"/>
                  </a:cubicBezTo>
                  <a:cubicBezTo>
                    <a:pt x="143" y="5504"/>
                    <a:pt x="72" y="5148"/>
                    <a:pt x="72" y="4768"/>
                  </a:cubicBezTo>
                  <a:lnTo>
                    <a:pt x="72" y="3914"/>
                  </a:lnTo>
                  <a:cubicBezTo>
                    <a:pt x="1" y="3108"/>
                    <a:pt x="641" y="2444"/>
                    <a:pt x="1424" y="2420"/>
                  </a:cubicBezTo>
                  <a:cubicBezTo>
                    <a:pt x="2159" y="2372"/>
                    <a:pt x="2871" y="2396"/>
                    <a:pt x="3606" y="2420"/>
                  </a:cubicBezTo>
                  <a:cubicBezTo>
                    <a:pt x="3986" y="2444"/>
                    <a:pt x="4365" y="2610"/>
                    <a:pt x="4674" y="2847"/>
                  </a:cubicBezTo>
                  <a:cubicBezTo>
                    <a:pt x="4792" y="2942"/>
                    <a:pt x="4887" y="3013"/>
                    <a:pt x="5053" y="31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114;p73"/>
            <p:cNvSpPr/>
            <p:nvPr/>
          </p:nvSpPr>
          <p:spPr>
            <a:xfrm>
              <a:off x="7204725" y="4257725"/>
              <a:ext cx="256800" cy="181500"/>
            </a:xfrm>
            <a:custGeom>
              <a:avLst/>
              <a:gdLst/>
              <a:ahLst/>
              <a:cxnLst/>
              <a:rect l="l" t="t" r="r" b="b"/>
              <a:pathLst>
                <a:path w="10272" h="7260" extrusionOk="0">
                  <a:moveTo>
                    <a:pt x="3985" y="2966"/>
                  </a:moveTo>
                  <a:cubicBezTo>
                    <a:pt x="4199" y="3061"/>
                    <a:pt x="4412" y="3156"/>
                    <a:pt x="4602" y="3298"/>
                  </a:cubicBezTo>
                  <a:cubicBezTo>
                    <a:pt x="4768" y="3417"/>
                    <a:pt x="4887" y="3583"/>
                    <a:pt x="5053" y="3725"/>
                  </a:cubicBezTo>
                  <a:cubicBezTo>
                    <a:pt x="5788" y="4318"/>
                    <a:pt x="6334" y="5125"/>
                    <a:pt x="6951" y="5836"/>
                  </a:cubicBezTo>
                  <a:cubicBezTo>
                    <a:pt x="7140" y="6097"/>
                    <a:pt x="7425" y="6240"/>
                    <a:pt x="7757" y="6216"/>
                  </a:cubicBezTo>
                  <a:cubicBezTo>
                    <a:pt x="8255" y="6216"/>
                    <a:pt x="8777" y="6145"/>
                    <a:pt x="9275" y="6026"/>
                  </a:cubicBezTo>
                  <a:cubicBezTo>
                    <a:pt x="9418" y="6002"/>
                    <a:pt x="9560" y="5979"/>
                    <a:pt x="9702" y="5979"/>
                  </a:cubicBezTo>
                  <a:cubicBezTo>
                    <a:pt x="9892" y="5931"/>
                    <a:pt x="10082" y="6026"/>
                    <a:pt x="10177" y="6216"/>
                  </a:cubicBezTo>
                  <a:cubicBezTo>
                    <a:pt x="10272" y="6406"/>
                    <a:pt x="10248" y="6666"/>
                    <a:pt x="10105" y="6833"/>
                  </a:cubicBezTo>
                  <a:cubicBezTo>
                    <a:pt x="9892" y="7093"/>
                    <a:pt x="9607" y="7236"/>
                    <a:pt x="9299" y="7236"/>
                  </a:cubicBezTo>
                  <a:cubicBezTo>
                    <a:pt x="8113" y="7259"/>
                    <a:pt x="6951" y="7236"/>
                    <a:pt x="5765" y="7141"/>
                  </a:cubicBezTo>
                  <a:cubicBezTo>
                    <a:pt x="4579" y="6975"/>
                    <a:pt x="3392" y="6880"/>
                    <a:pt x="2206" y="6761"/>
                  </a:cubicBezTo>
                  <a:cubicBezTo>
                    <a:pt x="1779" y="6714"/>
                    <a:pt x="1352" y="6666"/>
                    <a:pt x="926" y="6595"/>
                  </a:cubicBezTo>
                  <a:cubicBezTo>
                    <a:pt x="783" y="6572"/>
                    <a:pt x="641" y="6548"/>
                    <a:pt x="499" y="6500"/>
                  </a:cubicBezTo>
                  <a:cubicBezTo>
                    <a:pt x="119" y="6382"/>
                    <a:pt x="0" y="5884"/>
                    <a:pt x="285" y="5599"/>
                  </a:cubicBezTo>
                  <a:cubicBezTo>
                    <a:pt x="499" y="5338"/>
                    <a:pt x="759" y="5077"/>
                    <a:pt x="949" y="4793"/>
                  </a:cubicBezTo>
                  <a:cubicBezTo>
                    <a:pt x="1685" y="3796"/>
                    <a:pt x="2467" y="2824"/>
                    <a:pt x="3298" y="1899"/>
                  </a:cubicBezTo>
                  <a:cubicBezTo>
                    <a:pt x="3653" y="1519"/>
                    <a:pt x="3962" y="1068"/>
                    <a:pt x="4223" y="594"/>
                  </a:cubicBezTo>
                  <a:cubicBezTo>
                    <a:pt x="4270" y="475"/>
                    <a:pt x="4365" y="357"/>
                    <a:pt x="4460" y="238"/>
                  </a:cubicBezTo>
                  <a:cubicBezTo>
                    <a:pt x="4579" y="72"/>
                    <a:pt x="4816" y="1"/>
                    <a:pt x="5005" y="96"/>
                  </a:cubicBezTo>
                  <a:cubicBezTo>
                    <a:pt x="5219" y="167"/>
                    <a:pt x="5338" y="357"/>
                    <a:pt x="5338" y="570"/>
                  </a:cubicBezTo>
                  <a:cubicBezTo>
                    <a:pt x="5361" y="641"/>
                    <a:pt x="5338" y="689"/>
                    <a:pt x="5314" y="760"/>
                  </a:cubicBezTo>
                  <a:cubicBezTo>
                    <a:pt x="5195" y="1140"/>
                    <a:pt x="5005" y="1495"/>
                    <a:pt x="4792" y="1851"/>
                  </a:cubicBezTo>
                  <a:cubicBezTo>
                    <a:pt x="4507" y="2207"/>
                    <a:pt x="4270" y="2586"/>
                    <a:pt x="3985" y="2966"/>
                  </a:cubicBezTo>
                  <a:close/>
                  <a:moveTo>
                    <a:pt x="1661" y="5670"/>
                  </a:moveTo>
                  <a:lnTo>
                    <a:pt x="3179" y="5836"/>
                  </a:lnTo>
                  <a:cubicBezTo>
                    <a:pt x="3843" y="5884"/>
                    <a:pt x="4507" y="5955"/>
                    <a:pt x="5148" y="6026"/>
                  </a:cubicBezTo>
                  <a:cubicBezTo>
                    <a:pt x="5290" y="6026"/>
                    <a:pt x="5456" y="6073"/>
                    <a:pt x="5575" y="5907"/>
                  </a:cubicBezTo>
                  <a:cubicBezTo>
                    <a:pt x="5385" y="5623"/>
                    <a:pt x="5172" y="5338"/>
                    <a:pt x="4934" y="5101"/>
                  </a:cubicBezTo>
                  <a:cubicBezTo>
                    <a:pt x="4436" y="4603"/>
                    <a:pt x="3914" y="4176"/>
                    <a:pt x="3582" y="3535"/>
                  </a:cubicBezTo>
                  <a:cubicBezTo>
                    <a:pt x="2823" y="4128"/>
                    <a:pt x="2183" y="4840"/>
                    <a:pt x="1661" y="5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115;p73"/>
            <p:cNvSpPr/>
            <p:nvPr/>
          </p:nvSpPr>
          <p:spPr>
            <a:xfrm>
              <a:off x="7498850" y="4271975"/>
              <a:ext cx="161925" cy="124550"/>
            </a:xfrm>
            <a:custGeom>
              <a:avLst/>
              <a:gdLst/>
              <a:ahLst/>
              <a:cxnLst/>
              <a:rect l="l" t="t" r="r" b="b"/>
              <a:pathLst>
                <a:path w="6477" h="4982" extrusionOk="0">
                  <a:moveTo>
                    <a:pt x="3132" y="4958"/>
                  </a:moveTo>
                  <a:lnTo>
                    <a:pt x="2705" y="4958"/>
                  </a:lnTo>
                  <a:cubicBezTo>
                    <a:pt x="2112" y="4982"/>
                    <a:pt x="1543" y="4839"/>
                    <a:pt x="1045" y="4531"/>
                  </a:cubicBezTo>
                  <a:cubicBezTo>
                    <a:pt x="404" y="4199"/>
                    <a:pt x="1" y="3535"/>
                    <a:pt x="1" y="2823"/>
                  </a:cubicBezTo>
                  <a:cubicBezTo>
                    <a:pt x="1" y="2467"/>
                    <a:pt x="1" y="2111"/>
                    <a:pt x="1" y="1756"/>
                  </a:cubicBezTo>
                  <a:cubicBezTo>
                    <a:pt x="48" y="1139"/>
                    <a:pt x="380" y="546"/>
                    <a:pt x="926" y="237"/>
                  </a:cubicBezTo>
                  <a:cubicBezTo>
                    <a:pt x="1306" y="0"/>
                    <a:pt x="1804" y="0"/>
                    <a:pt x="2183" y="237"/>
                  </a:cubicBezTo>
                  <a:cubicBezTo>
                    <a:pt x="2302" y="332"/>
                    <a:pt x="2420" y="451"/>
                    <a:pt x="2492" y="593"/>
                  </a:cubicBezTo>
                  <a:cubicBezTo>
                    <a:pt x="2563" y="759"/>
                    <a:pt x="2444" y="949"/>
                    <a:pt x="2254" y="925"/>
                  </a:cubicBezTo>
                  <a:cubicBezTo>
                    <a:pt x="2183" y="925"/>
                    <a:pt x="2136" y="925"/>
                    <a:pt x="2065" y="902"/>
                  </a:cubicBezTo>
                  <a:cubicBezTo>
                    <a:pt x="1946" y="830"/>
                    <a:pt x="1780" y="830"/>
                    <a:pt x="1661" y="902"/>
                  </a:cubicBezTo>
                  <a:cubicBezTo>
                    <a:pt x="1495" y="996"/>
                    <a:pt x="1353" y="1115"/>
                    <a:pt x="1234" y="1257"/>
                  </a:cubicBezTo>
                  <a:cubicBezTo>
                    <a:pt x="1140" y="1447"/>
                    <a:pt x="1068" y="1661"/>
                    <a:pt x="1045" y="1898"/>
                  </a:cubicBezTo>
                  <a:cubicBezTo>
                    <a:pt x="1021" y="2183"/>
                    <a:pt x="1021" y="2467"/>
                    <a:pt x="1045" y="2752"/>
                  </a:cubicBezTo>
                  <a:cubicBezTo>
                    <a:pt x="1045" y="3084"/>
                    <a:pt x="1234" y="3369"/>
                    <a:pt x="1495" y="3535"/>
                  </a:cubicBezTo>
                  <a:cubicBezTo>
                    <a:pt x="1851" y="3748"/>
                    <a:pt x="2254" y="3867"/>
                    <a:pt x="2681" y="3867"/>
                  </a:cubicBezTo>
                  <a:cubicBezTo>
                    <a:pt x="2990" y="3867"/>
                    <a:pt x="3298" y="3843"/>
                    <a:pt x="3606" y="3867"/>
                  </a:cubicBezTo>
                  <a:cubicBezTo>
                    <a:pt x="3891" y="3890"/>
                    <a:pt x="4152" y="3772"/>
                    <a:pt x="4318" y="3558"/>
                  </a:cubicBezTo>
                  <a:cubicBezTo>
                    <a:pt x="4626" y="3226"/>
                    <a:pt x="4911" y="2870"/>
                    <a:pt x="5219" y="2515"/>
                  </a:cubicBezTo>
                  <a:cubicBezTo>
                    <a:pt x="5362" y="2325"/>
                    <a:pt x="5528" y="2135"/>
                    <a:pt x="5694" y="1969"/>
                  </a:cubicBezTo>
                  <a:cubicBezTo>
                    <a:pt x="6002" y="1684"/>
                    <a:pt x="6477" y="1969"/>
                    <a:pt x="6358" y="2349"/>
                  </a:cubicBezTo>
                  <a:cubicBezTo>
                    <a:pt x="6311" y="2657"/>
                    <a:pt x="6192" y="2942"/>
                    <a:pt x="6026" y="3226"/>
                  </a:cubicBezTo>
                  <a:cubicBezTo>
                    <a:pt x="5670" y="3724"/>
                    <a:pt x="5267" y="4199"/>
                    <a:pt x="4793" y="4602"/>
                  </a:cubicBezTo>
                  <a:cubicBezTo>
                    <a:pt x="4555" y="4839"/>
                    <a:pt x="4223" y="4958"/>
                    <a:pt x="3891" y="4934"/>
                  </a:cubicBezTo>
                  <a:lnTo>
                    <a:pt x="3156" y="493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116;p73"/>
            <p:cNvSpPr/>
            <p:nvPr/>
          </p:nvSpPr>
          <p:spPr>
            <a:xfrm>
              <a:off x="7280025" y="3222325"/>
              <a:ext cx="609075" cy="339825"/>
            </a:xfrm>
            <a:custGeom>
              <a:avLst/>
              <a:gdLst/>
              <a:ahLst/>
              <a:cxnLst/>
              <a:rect l="l" t="t" r="r" b="b"/>
              <a:pathLst>
                <a:path w="24363" h="13593" extrusionOk="0">
                  <a:moveTo>
                    <a:pt x="13498" y="7283"/>
                  </a:moveTo>
                  <a:cubicBezTo>
                    <a:pt x="13261" y="7544"/>
                    <a:pt x="12953" y="7710"/>
                    <a:pt x="12620" y="7757"/>
                  </a:cubicBezTo>
                  <a:cubicBezTo>
                    <a:pt x="12051" y="7876"/>
                    <a:pt x="11529" y="8065"/>
                    <a:pt x="11055" y="8350"/>
                  </a:cubicBezTo>
                  <a:cubicBezTo>
                    <a:pt x="11031" y="8374"/>
                    <a:pt x="11031" y="8421"/>
                    <a:pt x="11007" y="8469"/>
                  </a:cubicBezTo>
                  <a:cubicBezTo>
                    <a:pt x="11102" y="9773"/>
                    <a:pt x="10509" y="10817"/>
                    <a:pt x="9703" y="11766"/>
                  </a:cubicBezTo>
                  <a:cubicBezTo>
                    <a:pt x="9205" y="12359"/>
                    <a:pt x="8540" y="12786"/>
                    <a:pt x="7829" y="13023"/>
                  </a:cubicBezTo>
                  <a:cubicBezTo>
                    <a:pt x="6643" y="13450"/>
                    <a:pt x="5362" y="13592"/>
                    <a:pt x="4105" y="13450"/>
                  </a:cubicBezTo>
                  <a:cubicBezTo>
                    <a:pt x="3322" y="13331"/>
                    <a:pt x="2563" y="13094"/>
                    <a:pt x="1875" y="12762"/>
                  </a:cubicBezTo>
                  <a:cubicBezTo>
                    <a:pt x="1448" y="12549"/>
                    <a:pt x="1092" y="12288"/>
                    <a:pt x="784" y="11956"/>
                  </a:cubicBezTo>
                  <a:cubicBezTo>
                    <a:pt x="286" y="11505"/>
                    <a:pt x="25" y="10888"/>
                    <a:pt x="1" y="10248"/>
                  </a:cubicBezTo>
                  <a:lnTo>
                    <a:pt x="1" y="9014"/>
                  </a:lnTo>
                  <a:cubicBezTo>
                    <a:pt x="25" y="8516"/>
                    <a:pt x="167" y="8065"/>
                    <a:pt x="428" y="7662"/>
                  </a:cubicBezTo>
                  <a:cubicBezTo>
                    <a:pt x="713" y="7188"/>
                    <a:pt x="973" y="6690"/>
                    <a:pt x="1472" y="6405"/>
                  </a:cubicBezTo>
                  <a:cubicBezTo>
                    <a:pt x="1495" y="6215"/>
                    <a:pt x="1543" y="6025"/>
                    <a:pt x="1638" y="5859"/>
                  </a:cubicBezTo>
                  <a:cubicBezTo>
                    <a:pt x="1733" y="5717"/>
                    <a:pt x="1875" y="5598"/>
                    <a:pt x="2041" y="5504"/>
                  </a:cubicBezTo>
                  <a:cubicBezTo>
                    <a:pt x="2254" y="5385"/>
                    <a:pt x="2492" y="5290"/>
                    <a:pt x="2729" y="5219"/>
                  </a:cubicBezTo>
                  <a:cubicBezTo>
                    <a:pt x="3322" y="5005"/>
                    <a:pt x="3962" y="4863"/>
                    <a:pt x="4603" y="4839"/>
                  </a:cubicBezTo>
                  <a:cubicBezTo>
                    <a:pt x="5243" y="4816"/>
                    <a:pt x="5884" y="4816"/>
                    <a:pt x="6524" y="4839"/>
                  </a:cubicBezTo>
                  <a:cubicBezTo>
                    <a:pt x="7710" y="4887"/>
                    <a:pt x="8873" y="5409"/>
                    <a:pt x="9726" y="6263"/>
                  </a:cubicBezTo>
                  <a:cubicBezTo>
                    <a:pt x="10082" y="6595"/>
                    <a:pt x="10414" y="6951"/>
                    <a:pt x="10770" y="7330"/>
                  </a:cubicBezTo>
                  <a:lnTo>
                    <a:pt x="12976" y="6642"/>
                  </a:lnTo>
                  <a:lnTo>
                    <a:pt x="12976" y="5314"/>
                  </a:lnTo>
                  <a:cubicBezTo>
                    <a:pt x="12953" y="4555"/>
                    <a:pt x="13190" y="3819"/>
                    <a:pt x="13664" y="3226"/>
                  </a:cubicBezTo>
                  <a:cubicBezTo>
                    <a:pt x="13949" y="2847"/>
                    <a:pt x="14305" y="2467"/>
                    <a:pt x="14684" y="2159"/>
                  </a:cubicBezTo>
                  <a:cubicBezTo>
                    <a:pt x="14779" y="2040"/>
                    <a:pt x="14898" y="1969"/>
                    <a:pt x="15016" y="1898"/>
                  </a:cubicBezTo>
                  <a:cubicBezTo>
                    <a:pt x="16131" y="1234"/>
                    <a:pt x="17317" y="688"/>
                    <a:pt x="18551" y="261"/>
                  </a:cubicBezTo>
                  <a:cubicBezTo>
                    <a:pt x="19049" y="95"/>
                    <a:pt x="19571" y="0"/>
                    <a:pt x="20069" y="24"/>
                  </a:cubicBezTo>
                  <a:cubicBezTo>
                    <a:pt x="20425" y="48"/>
                    <a:pt x="20780" y="24"/>
                    <a:pt x="21136" y="24"/>
                  </a:cubicBezTo>
                  <a:cubicBezTo>
                    <a:pt x="21539" y="0"/>
                    <a:pt x="21919" y="143"/>
                    <a:pt x="22227" y="404"/>
                  </a:cubicBezTo>
                  <a:cubicBezTo>
                    <a:pt x="22559" y="688"/>
                    <a:pt x="22892" y="949"/>
                    <a:pt x="23224" y="1234"/>
                  </a:cubicBezTo>
                  <a:cubicBezTo>
                    <a:pt x="23508" y="1518"/>
                    <a:pt x="23698" y="1874"/>
                    <a:pt x="23793" y="2254"/>
                  </a:cubicBezTo>
                  <a:cubicBezTo>
                    <a:pt x="23864" y="2515"/>
                    <a:pt x="23935" y="2776"/>
                    <a:pt x="24006" y="3013"/>
                  </a:cubicBezTo>
                  <a:cubicBezTo>
                    <a:pt x="24362" y="3938"/>
                    <a:pt x="24196" y="5005"/>
                    <a:pt x="23579" y="5764"/>
                  </a:cubicBezTo>
                  <a:cubicBezTo>
                    <a:pt x="23129" y="6334"/>
                    <a:pt x="22607" y="6856"/>
                    <a:pt x="22014" y="7259"/>
                  </a:cubicBezTo>
                  <a:cubicBezTo>
                    <a:pt x="20685" y="8137"/>
                    <a:pt x="19191" y="8706"/>
                    <a:pt x="17626" y="8967"/>
                  </a:cubicBezTo>
                  <a:cubicBezTo>
                    <a:pt x="17127" y="9085"/>
                    <a:pt x="16629" y="8991"/>
                    <a:pt x="16202" y="8730"/>
                  </a:cubicBezTo>
                  <a:cubicBezTo>
                    <a:pt x="16012" y="8587"/>
                    <a:pt x="15799" y="8516"/>
                    <a:pt x="15562" y="8492"/>
                  </a:cubicBezTo>
                  <a:cubicBezTo>
                    <a:pt x="15064" y="8397"/>
                    <a:pt x="14589" y="8160"/>
                    <a:pt x="14210" y="7804"/>
                  </a:cubicBezTo>
                  <a:cubicBezTo>
                    <a:pt x="13996" y="7638"/>
                    <a:pt x="13783" y="7496"/>
                    <a:pt x="13498" y="7283"/>
                  </a:cubicBezTo>
                  <a:close/>
                  <a:moveTo>
                    <a:pt x="3962" y="5859"/>
                  </a:moveTo>
                  <a:cubicBezTo>
                    <a:pt x="3939" y="6144"/>
                    <a:pt x="3678" y="6357"/>
                    <a:pt x="3393" y="6357"/>
                  </a:cubicBezTo>
                  <a:cubicBezTo>
                    <a:pt x="3322" y="6357"/>
                    <a:pt x="3227" y="6476"/>
                    <a:pt x="3156" y="6547"/>
                  </a:cubicBezTo>
                  <a:cubicBezTo>
                    <a:pt x="2919" y="6856"/>
                    <a:pt x="2587" y="7093"/>
                    <a:pt x="2231" y="7259"/>
                  </a:cubicBezTo>
                  <a:cubicBezTo>
                    <a:pt x="2112" y="7306"/>
                    <a:pt x="1993" y="7401"/>
                    <a:pt x="1875" y="7496"/>
                  </a:cubicBezTo>
                  <a:cubicBezTo>
                    <a:pt x="1472" y="8042"/>
                    <a:pt x="1068" y="8611"/>
                    <a:pt x="1140" y="9346"/>
                  </a:cubicBezTo>
                  <a:cubicBezTo>
                    <a:pt x="1163" y="9584"/>
                    <a:pt x="1140" y="9844"/>
                    <a:pt x="1140" y="10082"/>
                  </a:cubicBezTo>
                  <a:cubicBezTo>
                    <a:pt x="1140" y="10556"/>
                    <a:pt x="1329" y="10983"/>
                    <a:pt x="1709" y="11268"/>
                  </a:cubicBezTo>
                  <a:cubicBezTo>
                    <a:pt x="2420" y="11837"/>
                    <a:pt x="3274" y="12193"/>
                    <a:pt x="4176" y="12288"/>
                  </a:cubicBezTo>
                  <a:cubicBezTo>
                    <a:pt x="5101" y="12454"/>
                    <a:pt x="6050" y="12406"/>
                    <a:pt x="6927" y="12145"/>
                  </a:cubicBezTo>
                  <a:cubicBezTo>
                    <a:pt x="7592" y="11979"/>
                    <a:pt x="8208" y="11647"/>
                    <a:pt x="8706" y="11197"/>
                  </a:cubicBezTo>
                  <a:cubicBezTo>
                    <a:pt x="9181" y="10698"/>
                    <a:pt x="9560" y="10129"/>
                    <a:pt x="9798" y="9489"/>
                  </a:cubicBezTo>
                  <a:cubicBezTo>
                    <a:pt x="9916" y="9204"/>
                    <a:pt x="9940" y="8872"/>
                    <a:pt x="9893" y="8587"/>
                  </a:cubicBezTo>
                  <a:cubicBezTo>
                    <a:pt x="9869" y="8374"/>
                    <a:pt x="9821" y="8184"/>
                    <a:pt x="9750" y="7994"/>
                  </a:cubicBezTo>
                  <a:cubicBezTo>
                    <a:pt x="9703" y="7804"/>
                    <a:pt x="9608" y="7638"/>
                    <a:pt x="9489" y="7496"/>
                  </a:cubicBezTo>
                  <a:cubicBezTo>
                    <a:pt x="8612" y="6452"/>
                    <a:pt x="7497" y="5788"/>
                    <a:pt x="6073" y="5764"/>
                  </a:cubicBezTo>
                  <a:cubicBezTo>
                    <a:pt x="5409" y="5741"/>
                    <a:pt x="4698" y="5670"/>
                    <a:pt x="3962" y="5859"/>
                  </a:cubicBezTo>
                  <a:close/>
                  <a:moveTo>
                    <a:pt x="20425" y="1068"/>
                  </a:moveTo>
                  <a:cubicBezTo>
                    <a:pt x="19974" y="1044"/>
                    <a:pt x="19523" y="1091"/>
                    <a:pt x="19072" y="1186"/>
                  </a:cubicBezTo>
                  <a:cubicBezTo>
                    <a:pt x="18124" y="1471"/>
                    <a:pt x="17222" y="1874"/>
                    <a:pt x="16345" y="2349"/>
                  </a:cubicBezTo>
                  <a:cubicBezTo>
                    <a:pt x="16179" y="2467"/>
                    <a:pt x="15989" y="2538"/>
                    <a:pt x="15799" y="2657"/>
                  </a:cubicBezTo>
                  <a:cubicBezTo>
                    <a:pt x="15609" y="2752"/>
                    <a:pt x="15419" y="2894"/>
                    <a:pt x="15253" y="3037"/>
                  </a:cubicBezTo>
                  <a:cubicBezTo>
                    <a:pt x="14969" y="3298"/>
                    <a:pt x="14732" y="3630"/>
                    <a:pt x="14471" y="3914"/>
                  </a:cubicBezTo>
                  <a:cubicBezTo>
                    <a:pt x="13949" y="4507"/>
                    <a:pt x="13996" y="5266"/>
                    <a:pt x="14020" y="6002"/>
                  </a:cubicBezTo>
                  <a:cubicBezTo>
                    <a:pt x="14067" y="6524"/>
                    <a:pt x="14518" y="6737"/>
                    <a:pt x="14850" y="7022"/>
                  </a:cubicBezTo>
                  <a:cubicBezTo>
                    <a:pt x="14898" y="7069"/>
                    <a:pt x="14945" y="7093"/>
                    <a:pt x="14992" y="7140"/>
                  </a:cubicBezTo>
                  <a:cubicBezTo>
                    <a:pt x="15372" y="7449"/>
                    <a:pt x="15799" y="7638"/>
                    <a:pt x="16273" y="7686"/>
                  </a:cubicBezTo>
                  <a:cubicBezTo>
                    <a:pt x="16463" y="7710"/>
                    <a:pt x="16653" y="7757"/>
                    <a:pt x="16819" y="7828"/>
                  </a:cubicBezTo>
                  <a:cubicBezTo>
                    <a:pt x="17032" y="7923"/>
                    <a:pt x="17246" y="7947"/>
                    <a:pt x="17483" y="7876"/>
                  </a:cubicBezTo>
                  <a:cubicBezTo>
                    <a:pt x="18503" y="7686"/>
                    <a:pt x="19476" y="7377"/>
                    <a:pt x="20401" y="6927"/>
                  </a:cubicBezTo>
                  <a:cubicBezTo>
                    <a:pt x="21279" y="6524"/>
                    <a:pt x="22038" y="5931"/>
                    <a:pt x="22654" y="5195"/>
                  </a:cubicBezTo>
                  <a:cubicBezTo>
                    <a:pt x="23081" y="4697"/>
                    <a:pt x="23224" y="4033"/>
                    <a:pt x="23010" y="3392"/>
                  </a:cubicBezTo>
                  <a:cubicBezTo>
                    <a:pt x="22939" y="3131"/>
                    <a:pt x="22868" y="2847"/>
                    <a:pt x="22773" y="2562"/>
                  </a:cubicBezTo>
                  <a:cubicBezTo>
                    <a:pt x="22749" y="2396"/>
                    <a:pt x="22654" y="2230"/>
                    <a:pt x="22536" y="2088"/>
                  </a:cubicBezTo>
                  <a:cubicBezTo>
                    <a:pt x="22204" y="1756"/>
                    <a:pt x="21824" y="1447"/>
                    <a:pt x="21468" y="1139"/>
                  </a:cubicBezTo>
                  <a:lnTo>
                    <a:pt x="20496" y="109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117;p73"/>
            <p:cNvSpPr/>
            <p:nvPr/>
          </p:nvSpPr>
          <p:spPr>
            <a:xfrm>
              <a:off x="7504800" y="3472575"/>
              <a:ext cx="288225" cy="142950"/>
            </a:xfrm>
            <a:custGeom>
              <a:avLst/>
              <a:gdLst/>
              <a:ahLst/>
              <a:cxnLst/>
              <a:rect l="l" t="t" r="r" b="b"/>
              <a:pathLst>
                <a:path w="11529" h="5718" extrusionOk="0">
                  <a:moveTo>
                    <a:pt x="5361" y="5717"/>
                  </a:moveTo>
                  <a:cubicBezTo>
                    <a:pt x="4578" y="5694"/>
                    <a:pt x="4009" y="5646"/>
                    <a:pt x="3463" y="5646"/>
                  </a:cubicBezTo>
                  <a:cubicBezTo>
                    <a:pt x="2870" y="5599"/>
                    <a:pt x="2325" y="5433"/>
                    <a:pt x="1827" y="5100"/>
                  </a:cubicBezTo>
                  <a:cubicBezTo>
                    <a:pt x="1352" y="4792"/>
                    <a:pt x="878" y="4436"/>
                    <a:pt x="403" y="4128"/>
                  </a:cubicBezTo>
                  <a:cubicBezTo>
                    <a:pt x="237" y="4009"/>
                    <a:pt x="95" y="3820"/>
                    <a:pt x="48" y="3630"/>
                  </a:cubicBezTo>
                  <a:cubicBezTo>
                    <a:pt x="0" y="3321"/>
                    <a:pt x="166" y="3132"/>
                    <a:pt x="451" y="3179"/>
                  </a:cubicBezTo>
                  <a:cubicBezTo>
                    <a:pt x="712" y="3227"/>
                    <a:pt x="949" y="3321"/>
                    <a:pt x="1162" y="3416"/>
                  </a:cubicBezTo>
                  <a:cubicBezTo>
                    <a:pt x="1495" y="3606"/>
                    <a:pt x="1827" y="3820"/>
                    <a:pt x="2159" y="4057"/>
                  </a:cubicBezTo>
                  <a:cubicBezTo>
                    <a:pt x="2586" y="4389"/>
                    <a:pt x="3131" y="4602"/>
                    <a:pt x="3701" y="4602"/>
                  </a:cubicBezTo>
                  <a:cubicBezTo>
                    <a:pt x="4649" y="4602"/>
                    <a:pt x="5598" y="4579"/>
                    <a:pt x="6547" y="4555"/>
                  </a:cubicBezTo>
                  <a:cubicBezTo>
                    <a:pt x="7021" y="4507"/>
                    <a:pt x="7472" y="4389"/>
                    <a:pt x="7899" y="4175"/>
                  </a:cubicBezTo>
                  <a:cubicBezTo>
                    <a:pt x="8089" y="4080"/>
                    <a:pt x="8255" y="3962"/>
                    <a:pt x="8445" y="3867"/>
                  </a:cubicBezTo>
                  <a:cubicBezTo>
                    <a:pt x="9014" y="3630"/>
                    <a:pt x="9441" y="3155"/>
                    <a:pt x="9583" y="2562"/>
                  </a:cubicBezTo>
                  <a:cubicBezTo>
                    <a:pt x="9797" y="1851"/>
                    <a:pt x="10129" y="1163"/>
                    <a:pt x="10414" y="451"/>
                  </a:cubicBezTo>
                  <a:cubicBezTo>
                    <a:pt x="10485" y="167"/>
                    <a:pt x="10769" y="1"/>
                    <a:pt x="11054" y="72"/>
                  </a:cubicBezTo>
                  <a:cubicBezTo>
                    <a:pt x="11339" y="143"/>
                    <a:pt x="11528" y="451"/>
                    <a:pt x="11457" y="736"/>
                  </a:cubicBezTo>
                  <a:cubicBezTo>
                    <a:pt x="11362" y="1115"/>
                    <a:pt x="11244" y="1495"/>
                    <a:pt x="11101" y="1851"/>
                  </a:cubicBezTo>
                  <a:cubicBezTo>
                    <a:pt x="10888" y="2420"/>
                    <a:pt x="10651" y="2966"/>
                    <a:pt x="10414" y="3511"/>
                  </a:cubicBezTo>
                  <a:cubicBezTo>
                    <a:pt x="10271" y="3867"/>
                    <a:pt x="10034" y="4175"/>
                    <a:pt x="9749" y="4389"/>
                  </a:cubicBezTo>
                  <a:cubicBezTo>
                    <a:pt x="8943" y="4958"/>
                    <a:pt x="8065" y="5361"/>
                    <a:pt x="7093" y="5575"/>
                  </a:cubicBezTo>
                  <a:cubicBezTo>
                    <a:pt x="6523" y="5646"/>
                    <a:pt x="5954" y="5717"/>
                    <a:pt x="5361" y="57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118;p73"/>
            <p:cNvSpPr/>
            <p:nvPr/>
          </p:nvSpPr>
          <p:spPr>
            <a:xfrm>
              <a:off x="7416425" y="3426325"/>
              <a:ext cx="47475" cy="50425"/>
            </a:xfrm>
            <a:custGeom>
              <a:avLst/>
              <a:gdLst/>
              <a:ahLst/>
              <a:cxnLst/>
              <a:rect l="l" t="t" r="r" b="b"/>
              <a:pathLst>
                <a:path w="1899" h="2017" extrusionOk="0">
                  <a:moveTo>
                    <a:pt x="1021" y="1993"/>
                  </a:moveTo>
                  <a:cubicBezTo>
                    <a:pt x="760" y="1993"/>
                    <a:pt x="546" y="1874"/>
                    <a:pt x="428" y="1661"/>
                  </a:cubicBezTo>
                  <a:cubicBezTo>
                    <a:pt x="190" y="1305"/>
                    <a:pt x="1" y="949"/>
                    <a:pt x="214" y="522"/>
                  </a:cubicBezTo>
                  <a:cubicBezTo>
                    <a:pt x="333" y="166"/>
                    <a:pt x="712" y="0"/>
                    <a:pt x="1068" y="119"/>
                  </a:cubicBezTo>
                  <a:cubicBezTo>
                    <a:pt x="1329" y="190"/>
                    <a:pt x="1543" y="356"/>
                    <a:pt x="1685" y="593"/>
                  </a:cubicBezTo>
                  <a:cubicBezTo>
                    <a:pt x="1898" y="831"/>
                    <a:pt x="1898" y="1210"/>
                    <a:pt x="1685" y="1447"/>
                  </a:cubicBezTo>
                  <a:cubicBezTo>
                    <a:pt x="1637" y="1542"/>
                    <a:pt x="1566" y="1661"/>
                    <a:pt x="1519" y="1756"/>
                  </a:cubicBezTo>
                  <a:cubicBezTo>
                    <a:pt x="1400" y="1945"/>
                    <a:pt x="1210" y="2017"/>
                    <a:pt x="1021" y="19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119;p73"/>
            <p:cNvSpPr/>
            <p:nvPr/>
          </p:nvSpPr>
          <p:spPr>
            <a:xfrm>
              <a:off x="7709375" y="3323125"/>
              <a:ext cx="44500" cy="36800"/>
            </a:xfrm>
            <a:custGeom>
              <a:avLst/>
              <a:gdLst/>
              <a:ahLst/>
              <a:cxnLst/>
              <a:rect l="l" t="t" r="r" b="b"/>
              <a:pathLst>
                <a:path w="1780" h="1472" extrusionOk="0">
                  <a:moveTo>
                    <a:pt x="950" y="1472"/>
                  </a:moveTo>
                  <a:cubicBezTo>
                    <a:pt x="475" y="1472"/>
                    <a:pt x="262" y="1306"/>
                    <a:pt x="119" y="902"/>
                  </a:cubicBezTo>
                  <a:cubicBezTo>
                    <a:pt x="1" y="665"/>
                    <a:pt x="119" y="404"/>
                    <a:pt x="357" y="286"/>
                  </a:cubicBezTo>
                  <a:cubicBezTo>
                    <a:pt x="475" y="238"/>
                    <a:pt x="641" y="214"/>
                    <a:pt x="760" y="143"/>
                  </a:cubicBezTo>
                  <a:cubicBezTo>
                    <a:pt x="950" y="1"/>
                    <a:pt x="1211" y="1"/>
                    <a:pt x="1400" y="143"/>
                  </a:cubicBezTo>
                  <a:cubicBezTo>
                    <a:pt x="1638" y="286"/>
                    <a:pt x="1780" y="570"/>
                    <a:pt x="1780" y="855"/>
                  </a:cubicBezTo>
                  <a:cubicBezTo>
                    <a:pt x="1780" y="973"/>
                    <a:pt x="1709" y="1092"/>
                    <a:pt x="1638" y="1187"/>
                  </a:cubicBezTo>
                  <a:cubicBezTo>
                    <a:pt x="1448" y="1353"/>
                    <a:pt x="1211" y="1472"/>
                    <a:pt x="950" y="14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2120;p73"/>
          <p:cNvSpPr/>
          <p:nvPr/>
        </p:nvSpPr>
        <p:spPr>
          <a:xfrm>
            <a:off x="3128550" y="1726548"/>
            <a:ext cx="2886823" cy="128704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" name="Google Shape;2121;p73"/>
          <p:cNvGrpSpPr/>
          <p:nvPr/>
        </p:nvGrpSpPr>
        <p:grpSpPr>
          <a:xfrm>
            <a:off x="3573526" y="3020969"/>
            <a:ext cx="208967" cy="186606"/>
            <a:chOff x="1300663" y="2079363"/>
            <a:chExt cx="312825" cy="279350"/>
          </a:xfrm>
        </p:grpSpPr>
        <p:sp>
          <p:nvSpPr>
            <p:cNvPr id="44" name="Google Shape;2122;p73"/>
            <p:cNvSpPr/>
            <p:nvPr/>
          </p:nvSpPr>
          <p:spPr>
            <a:xfrm rot="-5400000">
              <a:off x="1345375" y="224910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123;p73"/>
            <p:cNvSpPr/>
            <p:nvPr/>
          </p:nvSpPr>
          <p:spPr>
            <a:xfrm rot="-5400000">
              <a:off x="1511988" y="2143688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124;p73"/>
            <p:cNvSpPr/>
            <p:nvPr/>
          </p:nvSpPr>
          <p:spPr>
            <a:xfrm rot="-5400000">
              <a:off x="1388275" y="2165400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2125;p73"/>
          <p:cNvGrpSpPr/>
          <p:nvPr/>
        </p:nvGrpSpPr>
        <p:grpSpPr>
          <a:xfrm>
            <a:off x="8259975" y="4358938"/>
            <a:ext cx="487025" cy="489125"/>
            <a:chOff x="7047525" y="3892375"/>
            <a:chExt cx="487025" cy="489125"/>
          </a:xfrm>
        </p:grpSpPr>
        <p:sp>
          <p:nvSpPr>
            <p:cNvPr id="48" name="Google Shape;2126;p73"/>
            <p:cNvSpPr/>
            <p:nvPr/>
          </p:nvSpPr>
          <p:spPr>
            <a:xfrm flipH="1">
              <a:off x="7087800" y="4105800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127;p73"/>
            <p:cNvSpPr/>
            <p:nvPr/>
          </p:nvSpPr>
          <p:spPr>
            <a:xfrm flipH="1">
              <a:off x="7071075" y="4308775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128;p73"/>
            <p:cNvSpPr/>
            <p:nvPr/>
          </p:nvSpPr>
          <p:spPr>
            <a:xfrm flipH="1">
              <a:off x="7047525" y="4077025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129;p73"/>
            <p:cNvSpPr/>
            <p:nvPr/>
          </p:nvSpPr>
          <p:spPr>
            <a:xfrm flipH="1">
              <a:off x="7382300" y="3976075"/>
              <a:ext cx="131850" cy="225475"/>
            </a:xfrm>
            <a:custGeom>
              <a:avLst/>
              <a:gdLst/>
              <a:ahLst/>
              <a:cxnLst/>
              <a:rect l="l" t="t" r="r" b="b"/>
              <a:pathLst>
                <a:path w="5274" h="9019" extrusionOk="0">
                  <a:moveTo>
                    <a:pt x="3976" y="1"/>
                  </a:moveTo>
                  <a:cubicBezTo>
                    <a:pt x="4311" y="1"/>
                    <a:pt x="4625" y="43"/>
                    <a:pt x="4855" y="335"/>
                  </a:cubicBezTo>
                  <a:cubicBezTo>
                    <a:pt x="5273" y="775"/>
                    <a:pt x="5210" y="1319"/>
                    <a:pt x="5001" y="1779"/>
                  </a:cubicBezTo>
                  <a:cubicBezTo>
                    <a:pt x="4792" y="2219"/>
                    <a:pt x="4729" y="2721"/>
                    <a:pt x="4541" y="3139"/>
                  </a:cubicBezTo>
                  <a:cubicBezTo>
                    <a:pt x="4311" y="3704"/>
                    <a:pt x="4227" y="4311"/>
                    <a:pt x="4081" y="4876"/>
                  </a:cubicBezTo>
                  <a:cubicBezTo>
                    <a:pt x="3913" y="5357"/>
                    <a:pt x="3662" y="5797"/>
                    <a:pt x="3432" y="6278"/>
                  </a:cubicBezTo>
                  <a:cubicBezTo>
                    <a:pt x="3265" y="6592"/>
                    <a:pt x="3118" y="6905"/>
                    <a:pt x="2972" y="7261"/>
                  </a:cubicBezTo>
                  <a:cubicBezTo>
                    <a:pt x="2804" y="7784"/>
                    <a:pt x="2658" y="8370"/>
                    <a:pt x="2114" y="8705"/>
                  </a:cubicBezTo>
                  <a:cubicBezTo>
                    <a:pt x="1863" y="8851"/>
                    <a:pt x="1591" y="9019"/>
                    <a:pt x="1277" y="8956"/>
                  </a:cubicBezTo>
                  <a:cubicBezTo>
                    <a:pt x="942" y="8914"/>
                    <a:pt x="628" y="8851"/>
                    <a:pt x="314" y="8789"/>
                  </a:cubicBezTo>
                  <a:cubicBezTo>
                    <a:pt x="105" y="8726"/>
                    <a:pt x="0" y="8433"/>
                    <a:pt x="126" y="8266"/>
                  </a:cubicBezTo>
                  <a:cubicBezTo>
                    <a:pt x="419" y="7868"/>
                    <a:pt x="461" y="7408"/>
                    <a:pt x="565" y="6968"/>
                  </a:cubicBezTo>
                  <a:cubicBezTo>
                    <a:pt x="586" y="6843"/>
                    <a:pt x="628" y="6738"/>
                    <a:pt x="670" y="6633"/>
                  </a:cubicBezTo>
                  <a:cubicBezTo>
                    <a:pt x="1360" y="4981"/>
                    <a:pt x="2030" y="3307"/>
                    <a:pt x="2741" y="1675"/>
                  </a:cubicBezTo>
                  <a:cubicBezTo>
                    <a:pt x="3076" y="670"/>
                    <a:pt x="3118" y="691"/>
                    <a:pt x="39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130;p73"/>
            <p:cNvSpPr/>
            <p:nvPr/>
          </p:nvSpPr>
          <p:spPr>
            <a:xfrm flipH="1">
              <a:off x="7371850" y="3934750"/>
              <a:ext cx="29325" cy="35075"/>
            </a:xfrm>
            <a:custGeom>
              <a:avLst/>
              <a:gdLst/>
              <a:ahLst/>
              <a:cxnLst/>
              <a:rect l="l" t="t" r="r" b="b"/>
              <a:pathLst>
                <a:path w="1173" h="1403" extrusionOk="0">
                  <a:moveTo>
                    <a:pt x="942" y="1403"/>
                  </a:moveTo>
                  <a:cubicBezTo>
                    <a:pt x="608" y="1277"/>
                    <a:pt x="294" y="1152"/>
                    <a:pt x="1" y="1047"/>
                  </a:cubicBezTo>
                  <a:cubicBezTo>
                    <a:pt x="482" y="231"/>
                    <a:pt x="587" y="126"/>
                    <a:pt x="1068" y="1"/>
                  </a:cubicBezTo>
                  <a:cubicBezTo>
                    <a:pt x="1173" y="461"/>
                    <a:pt x="1026" y="921"/>
                    <a:pt x="942" y="14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131;p73"/>
            <p:cNvSpPr/>
            <p:nvPr/>
          </p:nvSpPr>
          <p:spPr>
            <a:xfrm flipH="1">
              <a:off x="7351975" y="3892375"/>
              <a:ext cx="182575" cy="327500"/>
            </a:xfrm>
            <a:custGeom>
              <a:avLst/>
              <a:gdLst/>
              <a:ahLst/>
              <a:cxnLst/>
              <a:rect l="l" t="t" r="r" b="b"/>
              <a:pathLst>
                <a:path w="7303" h="13100" extrusionOk="0">
                  <a:moveTo>
                    <a:pt x="7240" y="1173"/>
                  </a:moveTo>
                  <a:cubicBezTo>
                    <a:pt x="7135" y="2010"/>
                    <a:pt x="7073" y="2930"/>
                    <a:pt x="6968" y="3809"/>
                  </a:cubicBezTo>
                  <a:cubicBezTo>
                    <a:pt x="6926" y="4123"/>
                    <a:pt x="6884" y="4395"/>
                    <a:pt x="6654" y="4646"/>
                  </a:cubicBezTo>
                  <a:cubicBezTo>
                    <a:pt x="6508" y="4771"/>
                    <a:pt x="6570" y="5064"/>
                    <a:pt x="6466" y="5253"/>
                  </a:cubicBezTo>
                  <a:cubicBezTo>
                    <a:pt x="6047" y="5901"/>
                    <a:pt x="6194" y="6738"/>
                    <a:pt x="5754" y="7387"/>
                  </a:cubicBezTo>
                  <a:cubicBezTo>
                    <a:pt x="5713" y="7492"/>
                    <a:pt x="5650" y="7638"/>
                    <a:pt x="5671" y="7743"/>
                  </a:cubicBezTo>
                  <a:cubicBezTo>
                    <a:pt x="5754" y="8433"/>
                    <a:pt x="5252" y="8998"/>
                    <a:pt x="5148" y="9647"/>
                  </a:cubicBezTo>
                  <a:cubicBezTo>
                    <a:pt x="5127" y="9772"/>
                    <a:pt x="5001" y="9898"/>
                    <a:pt x="4917" y="10044"/>
                  </a:cubicBezTo>
                  <a:cubicBezTo>
                    <a:pt x="4729" y="10379"/>
                    <a:pt x="4541" y="10693"/>
                    <a:pt x="4457" y="11111"/>
                  </a:cubicBezTo>
                  <a:cubicBezTo>
                    <a:pt x="4206" y="11969"/>
                    <a:pt x="3767" y="12722"/>
                    <a:pt x="2804" y="12994"/>
                  </a:cubicBezTo>
                  <a:cubicBezTo>
                    <a:pt x="2616" y="13036"/>
                    <a:pt x="2428" y="13099"/>
                    <a:pt x="2281" y="13099"/>
                  </a:cubicBezTo>
                  <a:cubicBezTo>
                    <a:pt x="1779" y="13078"/>
                    <a:pt x="1319" y="13015"/>
                    <a:pt x="816" y="12974"/>
                  </a:cubicBezTo>
                  <a:cubicBezTo>
                    <a:pt x="419" y="12911"/>
                    <a:pt x="189" y="12681"/>
                    <a:pt x="168" y="12304"/>
                  </a:cubicBezTo>
                  <a:cubicBezTo>
                    <a:pt x="105" y="11865"/>
                    <a:pt x="0" y="11404"/>
                    <a:pt x="272" y="10986"/>
                  </a:cubicBezTo>
                  <a:cubicBezTo>
                    <a:pt x="335" y="10839"/>
                    <a:pt x="419" y="10693"/>
                    <a:pt x="419" y="10567"/>
                  </a:cubicBezTo>
                  <a:cubicBezTo>
                    <a:pt x="440" y="9898"/>
                    <a:pt x="796" y="9333"/>
                    <a:pt x="1047" y="8747"/>
                  </a:cubicBezTo>
                  <a:cubicBezTo>
                    <a:pt x="1444" y="7868"/>
                    <a:pt x="1800" y="6948"/>
                    <a:pt x="2197" y="6069"/>
                  </a:cubicBezTo>
                  <a:cubicBezTo>
                    <a:pt x="2469" y="5483"/>
                    <a:pt x="2720" y="4876"/>
                    <a:pt x="3013" y="4311"/>
                  </a:cubicBezTo>
                  <a:cubicBezTo>
                    <a:pt x="3160" y="3997"/>
                    <a:pt x="3411" y="3704"/>
                    <a:pt x="3641" y="3411"/>
                  </a:cubicBezTo>
                  <a:cubicBezTo>
                    <a:pt x="3850" y="3160"/>
                    <a:pt x="4101" y="2951"/>
                    <a:pt x="4206" y="2616"/>
                  </a:cubicBezTo>
                  <a:cubicBezTo>
                    <a:pt x="4269" y="2428"/>
                    <a:pt x="4499" y="2303"/>
                    <a:pt x="4625" y="2135"/>
                  </a:cubicBezTo>
                  <a:cubicBezTo>
                    <a:pt x="4897" y="1842"/>
                    <a:pt x="5210" y="1570"/>
                    <a:pt x="5399" y="1214"/>
                  </a:cubicBezTo>
                  <a:cubicBezTo>
                    <a:pt x="5629" y="754"/>
                    <a:pt x="6047" y="482"/>
                    <a:pt x="6466" y="252"/>
                  </a:cubicBezTo>
                  <a:cubicBezTo>
                    <a:pt x="6926" y="1"/>
                    <a:pt x="7303" y="231"/>
                    <a:pt x="7282" y="775"/>
                  </a:cubicBezTo>
                  <a:cubicBezTo>
                    <a:pt x="7282" y="901"/>
                    <a:pt x="7240" y="984"/>
                    <a:pt x="7240" y="1173"/>
                  </a:cubicBezTo>
                  <a:close/>
                  <a:moveTo>
                    <a:pt x="4792" y="3349"/>
                  </a:moveTo>
                  <a:cubicBezTo>
                    <a:pt x="3934" y="4039"/>
                    <a:pt x="3892" y="4039"/>
                    <a:pt x="3495" y="4960"/>
                  </a:cubicBezTo>
                  <a:cubicBezTo>
                    <a:pt x="2804" y="6613"/>
                    <a:pt x="2135" y="8287"/>
                    <a:pt x="1444" y="9940"/>
                  </a:cubicBezTo>
                  <a:cubicBezTo>
                    <a:pt x="1381" y="10044"/>
                    <a:pt x="1360" y="10170"/>
                    <a:pt x="1340" y="10274"/>
                  </a:cubicBezTo>
                  <a:cubicBezTo>
                    <a:pt x="1256" y="10714"/>
                    <a:pt x="1172" y="11153"/>
                    <a:pt x="879" y="11551"/>
                  </a:cubicBezTo>
                  <a:cubicBezTo>
                    <a:pt x="754" y="11739"/>
                    <a:pt x="858" y="12032"/>
                    <a:pt x="1068" y="12074"/>
                  </a:cubicBezTo>
                  <a:cubicBezTo>
                    <a:pt x="1381" y="12158"/>
                    <a:pt x="1716" y="12199"/>
                    <a:pt x="2030" y="12262"/>
                  </a:cubicBezTo>
                  <a:cubicBezTo>
                    <a:pt x="2344" y="12304"/>
                    <a:pt x="2616" y="12178"/>
                    <a:pt x="2867" y="11990"/>
                  </a:cubicBezTo>
                  <a:cubicBezTo>
                    <a:pt x="3432" y="11655"/>
                    <a:pt x="3557" y="11090"/>
                    <a:pt x="3746" y="10567"/>
                  </a:cubicBezTo>
                  <a:cubicBezTo>
                    <a:pt x="3871" y="10212"/>
                    <a:pt x="4018" y="9898"/>
                    <a:pt x="4185" y="9563"/>
                  </a:cubicBezTo>
                  <a:cubicBezTo>
                    <a:pt x="4415" y="9124"/>
                    <a:pt x="4708" y="8684"/>
                    <a:pt x="4834" y="8182"/>
                  </a:cubicBezTo>
                  <a:cubicBezTo>
                    <a:pt x="5022" y="7596"/>
                    <a:pt x="5064" y="7010"/>
                    <a:pt x="5315" y="6424"/>
                  </a:cubicBezTo>
                  <a:cubicBezTo>
                    <a:pt x="5482" y="6006"/>
                    <a:pt x="5545" y="5504"/>
                    <a:pt x="5754" y="5064"/>
                  </a:cubicBezTo>
                  <a:cubicBezTo>
                    <a:pt x="5985" y="4625"/>
                    <a:pt x="6068" y="4081"/>
                    <a:pt x="5629" y="3621"/>
                  </a:cubicBezTo>
                  <a:cubicBezTo>
                    <a:pt x="5420" y="3391"/>
                    <a:pt x="5106" y="3349"/>
                    <a:pt x="4792" y="3349"/>
                  </a:cubicBezTo>
                  <a:close/>
                  <a:moveTo>
                    <a:pt x="6277" y="3098"/>
                  </a:moveTo>
                  <a:cubicBezTo>
                    <a:pt x="6361" y="2637"/>
                    <a:pt x="6487" y="2198"/>
                    <a:pt x="6403" y="1696"/>
                  </a:cubicBezTo>
                  <a:cubicBezTo>
                    <a:pt x="5922" y="1821"/>
                    <a:pt x="5775" y="1926"/>
                    <a:pt x="5336" y="2742"/>
                  </a:cubicBezTo>
                  <a:cubicBezTo>
                    <a:pt x="5650" y="2847"/>
                    <a:pt x="5943" y="2972"/>
                    <a:pt x="6277" y="30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2132;p73"/>
          <p:cNvGrpSpPr/>
          <p:nvPr/>
        </p:nvGrpSpPr>
        <p:grpSpPr>
          <a:xfrm>
            <a:off x="1272725" y="4634644"/>
            <a:ext cx="643950" cy="195675"/>
            <a:chOff x="806663" y="3241275"/>
            <a:chExt cx="643950" cy="195675"/>
          </a:xfrm>
        </p:grpSpPr>
        <p:sp>
          <p:nvSpPr>
            <p:cNvPr id="55" name="Google Shape;2133;p7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134;p7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" name="Google Shape;2135;p73"/>
          <p:cNvGrpSpPr/>
          <p:nvPr/>
        </p:nvGrpSpPr>
        <p:grpSpPr>
          <a:xfrm>
            <a:off x="367386" y="2445852"/>
            <a:ext cx="1871650" cy="2020200"/>
            <a:chOff x="653975" y="2589925"/>
            <a:chExt cx="1871650" cy="2020200"/>
          </a:xfrm>
        </p:grpSpPr>
        <p:sp>
          <p:nvSpPr>
            <p:cNvPr id="58" name="Google Shape;2136;p73"/>
            <p:cNvSpPr/>
            <p:nvPr/>
          </p:nvSpPr>
          <p:spPr>
            <a:xfrm>
              <a:off x="685350" y="2612400"/>
              <a:ext cx="1293650" cy="959900"/>
            </a:xfrm>
            <a:custGeom>
              <a:avLst/>
              <a:gdLst/>
              <a:ahLst/>
              <a:cxnLst/>
              <a:rect l="l" t="t" r="r" b="b"/>
              <a:pathLst>
                <a:path w="51746" h="38396" extrusionOk="0">
                  <a:moveTo>
                    <a:pt x="51745" y="19857"/>
                  </a:moveTo>
                  <a:cubicBezTo>
                    <a:pt x="51661" y="19753"/>
                    <a:pt x="51557" y="19669"/>
                    <a:pt x="51515" y="19564"/>
                  </a:cubicBezTo>
                  <a:cubicBezTo>
                    <a:pt x="51222" y="19083"/>
                    <a:pt x="50824" y="18811"/>
                    <a:pt x="50218" y="18916"/>
                  </a:cubicBezTo>
                  <a:cubicBezTo>
                    <a:pt x="50113" y="18937"/>
                    <a:pt x="50050" y="18916"/>
                    <a:pt x="49946" y="18916"/>
                  </a:cubicBezTo>
                  <a:cubicBezTo>
                    <a:pt x="48753" y="18769"/>
                    <a:pt x="47749" y="19167"/>
                    <a:pt x="46849" y="20004"/>
                  </a:cubicBezTo>
                  <a:cubicBezTo>
                    <a:pt x="46661" y="19753"/>
                    <a:pt x="46535" y="19544"/>
                    <a:pt x="46347" y="19272"/>
                  </a:cubicBezTo>
                  <a:cubicBezTo>
                    <a:pt x="46200" y="19292"/>
                    <a:pt x="46033" y="19292"/>
                    <a:pt x="45907" y="19376"/>
                  </a:cubicBezTo>
                  <a:cubicBezTo>
                    <a:pt x="45510" y="19606"/>
                    <a:pt x="45091" y="19564"/>
                    <a:pt x="44715" y="19397"/>
                  </a:cubicBezTo>
                  <a:cubicBezTo>
                    <a:pt x="43417" y="18895"/>
                    <a:pt x="42162" y="18414"/>
                    <a:pt x="40907" y="17828"/>
                  </a:cubicBezTo>
                  <a:cubicBezTo>
                    <a:pt x="39630" y="17263"/>
                    <a:pt x="38500" y="16405"/>
                    <a:pt x="37412" y="15526"/>
                  </a:cubicBezTo>
                  <a:cubicBezTo>
                    <a:pt x="37308" y="15443"/>
                    <a:pt x="37182" y="15380"/>
                    <a:pt x="37119" y="15275"/>
                  </a:cubicBezTo>
                  <a:cubicBezTo>
                    <a:pt x="36806" y="14585"/>
                    <a:pt x="36094" y="14354"/>
                    <a:pt x="35550" y="13915"/>
                  </a:cubicBezTo>
                  <a:cubicBezTo>
                    <a:pt x="35257" y="13664"/>
                    <a:pt x="35006" y="13748"/>
                    <a:pt x="34839" y="14082"/>
                  </a:cubicBezTo>
                  <a:cubicBezTo>
                    <a:pt x="34483" y="14899"/>
                    <a:pt x="33855" y="15589"/>
                    <a:pt x="33583" y="16447"/>
                  </a:cubicBezTo>
                  <a:cubicBezTo>
                    <a:pt x="33521" y="16698"/>
                    <a:pt x="33311" y="16865"/>
                    <a:pt x="33102" y="16991"/>
                  </a:cubicBezTo>
                  <a:cubicBezTo>
                    <a:pt x="32433" y="17388"/>
                    <a:pt x="31763" y="17744"/>
                    <a:pt x="31072" y="18058"/>
                  </a:cubicBezTo>
                  <a:cubicBezTo>
                    <a:pt x="29378" y="18874"/>
                    <a:pt x="27557" y="19146"/>
                    <a:pt x="25716" y="19397"/>
                  </a:cubicBezTo>
                  <a:cubicBezTo>
                    <a:pt x="24461" y="19564"/>
                    <a:pt x="23226" y="19251"/>
                    <a:pt x="22054" y="18895"/>
                  </a:cubicBezTo>
                  <a:cubicBezTo>
                    <a:pt x="21866" y="18853"/>
                    <a:pt x="21720" y="18728"/>
                    <a:pt x="21552" y="18623"/>
                  </a:cubicBezTo>
                  <a:cubicBezTo>
                    <a:pt x="21176" y="18351"/>
                    <a:pt x="20778" y="18100"/>
                    <a:pt x="20381" y="17807"/>
                  </a:cubicBezTo>
                  <a:cubicBezTo>
                    <a:pt x="20234" y="17702"/>
                    <a:pt x="20088" y="17577"/>
                    <a:pt x="19983" y="17409"/>
                  </a:cubicBezTo>
                  <a:cubicBezTo>
                    <a:pt x="19669" y="16991"/>
                    <a:pt x="19711" y="16991"/>
                    <a:pt x="19251" y="17116"/>
                  </a:cubicBezTo>
                  <a:cubicBezTo>
                    <a:pt x="19104" y="17179"/>
                    <a:pt x="18958" y="17221"/>
                    <a:pt x="18811" y="17284"/>
                  </a:cubicBezTo>
                  <a:cubicBezTo>
                    <a:pt x="18811" y="17409"/>
                    <a:pt x="18769" y="17514"/>
                    <a:pt x="18790" y="17577"/>
                  </a:cubicBezTo>
                  <a:cubicBezTo>
                    <a:pt x="19125" y="18016"/>
                    <a:pt x="19041" y="18539"/>
                    <a:pt x="19020" y="19041"/>
                  </a:cubicBezTo>
                  <a:cubicBezTo>
                    <a:pt x="19020" y="19292"/>
                    <a:pt x="19000" y="19564"/>
                    <a:pt x="19020" y="19795"/>
                  </a:cubicBezTo>
                  <a:cubicBezTo>
                    <a:pt x="19104" y="20925"/>
                    <a:pt x="18832" y="22013"/>
                    <a:pt x="18518" y="23080"/>
                  </a:cubicBezTo>
                  <a:cubicBezTo>
                    <a:pt x="18309" y="23770"/>
                    <a:pt x="17974" y="24377"/>
                    <a:pt x="17577" y="24942"/>
                  </a:cubicBezTo>
                  <a:cubicBezTo>
                    <a:pt x="17326" y="25318"/>
                    <a:pt x="15359" y="26532"/>
                    <a:pt x="14940" y="26616"/>
                  </a:cubicBezTo>
                  <a:cubicBezTo>
                    <a:pt x="14731" y="26637"/>
                    <a:pt x="14501" y="26616"/>
                    <a:pt x="14292" y="26637"/>
                  </a:cubicBezTo>
                  <a:cubicBezTo>
                    <a:pt x="14020" y="26679"/>
                    <a:pt x="13748" y="26595"/>
                    <a:pt x="13497" y="26846"/>
                  </a:cubicBezTo>
                  <a:cubicBezTo>
                    <a:pt x="13392" y="26992"/>
                    <a:pt x="13078" y="26951"/>
                    <a:pt x="12869" y="26930"/>
                  </a:cubicBezTo>
                  <a:cubicBezTo>
                    <a:pt x="11697" y="26804"/>
                    <a:pt x="10923" y="27536"/>
                    <a:pt x="10965" y="28834"/>
                  </a:cubicBezTo>
                  <a:cubicBezTo>
                    <a:pt x="10986" y="29524"/>
                    <a:pt x="11174" y="30110"/>
                    <a:pt x="11655" y="30570"/>
                  </a:cubicBezTo>
                  <a:cubicBezTo>
                    <a:pt x="12074" y="30968"/>
                    <a:pt x="12450" y="31386"/>
                    <a:pt x="12869" y="31805"/>
                  </a:cubicBezTo>
                  <a:cubicBezTo>
                    <a:pt x="13350" y="32265"/>
                    <a:pt x="13915" y="32495"/>
                    <a:pt x="14606" y="32474"/>
                  </a:cubicBezTo>
                  <a:cubicBezTo>
                    <a:pt x="15108" y="32453"/>
                    <a:pt x="15631" y="32474"/>
                    <a:pt x="16175" y="32474"/>
                  </a:cubicBezTo>
                  <a:cubicBezTo>
                    <a:pt x="16677" y="33081"/>
                    <a:pt x="17200" y="33688"/>
                    <a:pt x="17723" y="34316"/>
                  </a:cubicBezTo>
                  <a:cubicBezTo>
                    <a:pt x="18246" y="34901"/>
                    <a:pt x="18665" y="35592"/>
                    <a:pt x="19418" y="36010"/>
                  </a:cubicBezTo>
                  <a:cubicBezTo>
                    <a:pt x="19334" y="36408"/>
                    <a:pt x="19293" y="36764"/>
                    <a:pt x="19209" y="37161"/>
                  </a:cubicBezTo>
                  <a:cubicBezTo>
                    <a:pt x="18184" y="37935"/>
                    <a:pt x="17012" y="38228"/>
                    <a:pt x="15756" y="38312"/>
                  </a:cubicBezTo>
                  <a:cubicBezTo>
                    <a:pt x="14083" y="38396"/>
                    <a:pt x="12450" y="37998"/>
                    <a:pt x="10839" y="37622"/>
                  </a:cubicBezTo>
                  <a:cubicBezTo>
                    <a:pt x="10777" y="37601"/>
                    <a:pt x="10714" y="37580"/>
                    <a:pt x="10651" y="37580"/>
                  </a:cubicBezTo>
                  <a:cubicBezTo>
                    <a:pt x="9019" y="37245"/>
                    <a:pt x="7492" y="36617"/>
                    <a:pt x="6027" y="35822"/>
                  </a:cubicBezTo>
                  <a:cubicBezTo>
                    <a:pt x="4792" y="35173"/>
                    <a:pt x="3453" y="34671"/>
                    <a:pt x="2219" y="34044"/>
                  </a:cubicBezTo>
                  <a:cubicBezTo>
                    <a:pt x="1528" y="33688"/>
                    <a:pt x="901" y="33186"/>
                    <a:pt x="231" y="32746"/>
                  </a:cubicBezTo>
                  <a:cubicBezTo>
                    <a:pt x="126" y="32663"/>
                    <a:pt x="85" y="32558"/>
                    <a:pt x="1" y="32453"/>
                  </a:cubicBezTo>
                  <a:cubicBezTo>
                    <a:pt x="64" y="32349"/>
                    <a:pt x="64" y="32244"/>
                    <a:pt x="106" y="32160"/>
                  </a:cubicBezTo>
                  <a:cubicBezTo>
                    <a:pt x="942" y="31344"/>
                    <a:pt x="1696" y="30403"/>
                    <a:pt x="2700" y="29754"/>
                  </a:cubicBezTo>
                  <a:cubicBezTo>
                    <a:pt x="2909" y="29629"/>
                    <a:pt x="3098" y="29420"/>
                    <a:pt x="3223" y="29231"/>
                  </a:cubicBezTo>
                  <a:cubicBezTo>
                    <a:pt x="3935" y="28248"/>
                    <a:pt x="4604" y="27243"/>
                    <a:pt x="5316" y="26260"/>
                  </a:cubicBezTo>
                  <a:cubicBezTo>
                    <a:pt x="5608" y="25862"/>
                    <a:pt x="5776" y="25444"/>
                    <a:pt x="5880" y="24942"/>
                  </a:cubicBezTo>
                  <a:cubicBezTo>
                    <a:pt x="6152" y="23791"/>
                    <a:pt x="6466" y="22640"/>
                    <a:pt x="6696" y="21489"/>
                  </a:cubicBezTo>
                  <a:cubicBezTo>
                    <a:pt x="6801" y="20987"/>
                    <a:pt x="6822" y="20464"/>
                    <a:pt x="6885" y="19983"/>
                  </a:cubicBezTo>
                  <a:cubicBezTo>
                    <a:pt x="6927" y="19502"/>
                    <a:pt x="6927" y="19000"/>
                    <a:pt x="7010" y="18560"/>
                  </a:cubicBezTo>
                  <a:cubicBezTo>
                    <a:pt x="7199" y="17472"/>
                    <a:pt x="7429" y="16363"/>
                    <a:pt x="7638" y="15275"/>
                  </a:cubicBezTo>
                  <a:cubicBezTo>
                    <a:pt x="7889" y="14020"/>
                    <a:pt x="8329" y="12806"/>
                    <a:pt x="8935" y="11676"/>
                  </a:cubicBezTo>
                  <a:cubicBezTo>
                    <a:pt x="9375" y="10881"/>
                    <a:pt x="9814" y="10065"/>
                    <a:pt x="10295" y="9249"/>
                  </a:cubicBezTo>
                  <a:cubicBezTo>
                    <a:pt x="11090" y="7910"/>
                    <a:pt x="12283" y="6948"/>
                    <a:pt x="13601" y="6132"/>
                  </a:cubicBezTo>
                  <a:cubicBezTo>
                    <a:pt x="14438" y="5922"/>
                    <a:pt x="15254" y="5608"/>
                    <a:pt x="16091" y="5546"/>
                  </a:cubicBezTo>
                  <a:cubicBezTo>
                    <a:pt x="17033" y="5441"/>
                    <a:pt x="17995" y="5504"/>
                    <a:pt x="18958" y="5504"/>
                  </a:cubicBezTo>
                  <a:cubicBezTo>
                    <a:pt x="19418" y="5504"/>
                    <a:pt x="19837" y="5650"/>
                    <a:pt x="20234" y="5880"/>
                  </a:cubicBezTo>
                  <a:cubicBezTo>
                    <a:pt x="20778" y="6194"/>
                    <a:pt x="21385" y="6424"/>
                    <a:pt x="21950" y="6696"/>
                  </a:cubicBezTo>
                  <a:cubicBezTo>
                    <a:pt x="22222" y="6801"/>
                    <a:pt x="22494" y="6634"/>
                    <a:pt x="22494" y="6341"/>
                  </a:cubicBezTo>
                  <a:cubicBezTo>
                    <a:pt x="22494" y="6173"/>
                    <a:pt x="22410" y="5985"/>
                    <a:pt x="22389" y="5797"/>
                  </a:cubicBezTo>
                  <a:cubicBezTo>
                    <a:pt x="22410" y="5755"/>
                    <a:pt x="22452" y="5671"/>
                    <a:pt x="22494" y="5650"/>
                  </a:cubicBezTo>
                  <a:cubicBezTo>
                    <a:pt x="22933" y="5253"/>
                    <a:pt x="23498" y="4918"/>
                    <a:pt x="23833" y="4437"/>
                  </a:cubicBezTo>
                  <a:cubicBezTo>
                    <a:pt x="24189" y="3935"/>
                    <a:pt x="24649" y="3558"/>
                    <a:pt x="25067" y="3098"/>
                  </a:cubicBezTo>
                  <a:cubicBezTo>
                    <a:pt x="25695" y="2449"/>
                    <a:pt x="26469" y="2030"/>
                    <a:pt x="27285" y="1633"/>
                  </a:cubicBezTo>
                  <a:cubicBezTo>
                    <a:pt x="27536" y="1507"/>
                    <a:pt x="27829" y="1424"/>
                    <a:pt x="28059" y="1277"/>
                  </a:cubicBezTo>
                  <a:cubicBezTo>
                    <a:pt x="29461" y="461"/>
                    <a:pt x="30947" y="126"/>
                    <a:pt x="32537" y="64"/>
                  </a:cubicBezTo>
                  <a:cubicBezTo>
                    <a:pt x="33855" y="22"/>
                    <a:pt x="35153" y="126"/>
                    <a:pt x="36471" y="43"/>
                  </a:cubicBezTo>
                  <a:cubicBezTo>
                    <a:pt x="37894" y="1"/>
                    <a:pt x="39233" y="315"/>
                    <a:pt x="40593" y="670"/>
                  </a:cubicBezTo>
                  <a:cubicBezTo>
                    <a:pt x="41702" y="984"/>
                    <a:pt x="42664" y="1486"/>
                    <a:pt x="43522" y="2219"/>
                  </a:cubicBezTo>
                  <a:cubicBezTo>
                    <a:pt x="44422" y="2972"/>
                    <a:pt x="45384" y="3683"/>
                    <a:pt x="46326" y="4395"/>
                  </a:cubicBezTo>
                  <a:cubicBezTo>
                    <a:pt x="46933" y="4834"/>
                    <a:pt x="47393" y="5399"/>
                    <a:pt x="47665" y="6111"/>
                  </a:cubicBezTo>
                  <a:cubicBezTo>
                    <a:pt x="47790" y="6487"/>
                    <a:pt x="47937" y="6822"/>
                    <a:pt x="48230" y="7073"/>
                  </a:cubicBezTo>
                  <a:cubicBezTo>
                    <a:pt x="48293" y="7136"/>
                    <a:pt x="48334" y="7157"/>
                    <a:pt x="48355" y="7220"/>
                  </a:cubicBezTo>
                  <a:cubicBezTo>
                    <a:pt x="48606" y="8077"/>
                    <a:pt x="49297" y="8621"/>
                    <a:pt x="49674" y="9417"/>
                  </a:cubicBezTo>
                  <a:cubicBezTo>
                    <a:pt x="49799" y="9689"/>
                    <a:pt x="49987" y="9961"/>
                    <a:pt x="50218" y="10191"/>
                  </a:cubicBezTo>
                  <a:cubicBezTo>
                    <a:pt x="50490" y="10463"/>
                    <a:pt x="50594" y="10797"/>
                    <a:pt x="50657" y="11132"/>
                  </a:cubicBezTo>
                  <a:cubicBezTo>
                    <a:pt x="50762" y="11572"/>
                    <a:pt x="50866" y="11990"/>
                    <a:pt x="50908" y="12450"/>
                  </a:cubicBezTo>
                  <a:cubicBezTo>
                    <a:pt x="50971" y="13350"/>
                    <a:pt x="51347" y="14250"/>
                    <a:pt x="51222" y="15191"/>
                  </a:cubicBezTo>
                  <a:cubicBezTo>
                    <a:pt x="51473" y="16175"/>
                    <a:pt x="51452" y="17200"/>
                    <a:pt x="51640" y="18204"/>
                  </a:cubicBezTo>
                  <a:cubicBezTo>
                    <a:pt x="51619" y="18748"/>
                    <a:pt x="51661" y="19292"/>
                    <a:pt x="51745" y="1985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137;p73"/>
            <p:cNvSpPr/>
            <p:nvPr/>
          </p:nvSpPr>
          <p:spPr>
            <a:xfrm>
              <a:off x="1063025" y="2992700"/>
              <a:ext cx="786225" cy="556075"/>
            </a:xfrm>
            <a:custGeom>
              <a:avLst/>
              <a:gdLst/>
              <a:ahLst/>
              <a:cxnLst/>
              <a:rect l="l" t="t" r="r" b="b"/>
              <a:pathLst>
                <a:path w="31449" h="22243" extrusionOk="0">
                  <a:moveTo>
                    <a:pt x="1" y="12178"/>
                  </a:moveTo>
                  <a:cubicBezTo>
                    <a:pt x="1110" y="12199"/>
                    <a:pt x="1884" y="11508"/>
                    <a:pt x="2721" y="11027"/>
                  </a:cubicBezTo>
                  <a:cubicBezTo>
                    <a:pt x="2930" y="10881"/>
                    <a:pt x="3097" y="10713"/>
                    <a:pt x="3244" y="10504"/>
                  </a:cubicBezTo>
                  <a:cubicBezTo>
                    <a:pt x="3495" y="10086"/>
                    <a:pt x="3788" y="9625"/>
                    <a:pt x="3976" y="9165"/>
                  </a:cubicBezTo>
                  <a:cubicBezTo>
                    <a:pt x="4499" y="7951"/>
                    <a:pt x="4813" y="6675"/>
                    <a:pt x="4813" y="5378"/>
                  </a:cubicBezTo>
                  <a:cubicBezTo>
                    <a:pt x="4813" y="4917"/>
                    <a:pt x="4771" y="4478"/>
                    <a:pt x="4771" y="4039"/>
                  </a:cubicBezTo>
                  <a:cubicBezTo>
                    <a:pt x="4771" y="3871"/>
                    <a:pt x="4813" y="3746"/>
                    <a:pt x="4834" y="3536"/>
                  </a:cubicBezTo>
                  <a:cubicBezTo>
                    <a:pt x="5253" y="3662"/>
                    <a:pt x="5504" y="3934"/>
                    <a:pt x="5755" y="4143"/>
                  </a:cubicBezTo>
                  <a:cubicBezTo>
                    <a:pt x="6173" y="4499"/>
                    <a:pt x="6654" y="4708"/>
                    <a:pt x="7178" y="4855"/>
                  </a:cubicBezTo>
                  <a:cubicBezTo>
                    <a:pt x="8161" y="5064"/>
                    <a:pt x="9103" y="5336"/>
                    <a:pt x="10107" y="5273"/>
                  </a:cubicBezTo>
                  <a:cubicBezTo>
                    <a:pt x="10504" y="5231"/>
                    <a:pt x="10881" y="5210"/>
                    <a:pt x="11258" y="5168"/>
                  </a:cubicBezTo>
                  <a:cubicBezTo>
                    <a:pt x="11864" y="5085"/>
                    <a:pt x="12471" y="4980"/>
                    <a:pt x="13078" y="4876"/>
                  </a:cubicBezTo>
                  <a:cubicBezTo>
                    <a:pt x="13810" y="4771"/>
                    <a:pt x="14501" y="4604"/>
                    <a:pt x="15191" y="4290"/>
                  </a:cubicBezTo>
                  <a:cubicBezTo>
                    <a:pt x="15945" y="3955"/>
                    <a:pt x="16698" y="3641"/>
                    <a:pt x="17472" y="3306"/>
                  </a:cubicBezTo>
                  <a:cubicBezTo>
                    <a:pt x="17493" y="3306"/>
                    <a:pt x="17514" y="3244"/>
                    <a:pt x="17535" y="3244"/>
                  </a:cubicBezTo>
                  <a:cubicBezTo>
                    <a:pt x="18644" y="3181"/>
                    <a:pt x="18937" y="2260"/>
                    <a:pt x="19355" y="1507"/>
                  </a:cubicBezTo>
                  <a:cubicBezTo>
                    <a:pt x="19606" y="984"/>
                    <a:pt x="19878" y="482"/>
                    <a:pt x="20234" y="63"/>
                  </a:cubicBezTo>
                  <a:cubicBezTo>
                    <a:pt x="20548" y="0"/>
                    <a:pt x="20757" y="147"/>
                    <a:pt x="20883" y="356"/>
                  </a:cubicBezTo>
                  <a:cubicBezTo>
                    <a:pt x="21385" y="1151"/>
                    <a:pt x="22201" y="1632"/>
                    <a:pt x="22933" y="2176"/>
                  </a:cubicBezTo>
                  <a:cubicBezTo>
                    <a:pt x="24314" y="3223"/>
                    <a:pt x="25862" y="3976"/>
                    <a:pt x="27473" y="4562"/>
                  </a:cubicBezTo>
                  <a:cubicBezTo>
                    <a:pt x="27892" y="4687"/>
                    <a:pt x="28373" y="4645"/>
                    <a:pt x="28771" y="4792"/>
                  </a:cubicBezTo>
                  <a:cubicBezTo>
                    <a:pt x="29147" y="4959"/>
                    <a:pt x="29545" y="5085"/>
                    <a:pt x="29963" y="5064"/>
                  </a:cubicBezTo>
                  <a:lnTo>
                    <a:pt x="30570" y="5064"/>
                  </a:lnTo>
                  <a:cubicBezTo>
                    <a:pt x="30675" y="5273"/>
                    <a:pt x="30779" y="5441"/>
                    <a:pt x="30863" y="5650"/>
                  </a:cubicBezTo>
                  <a:cubicBezTo>
                    <a:pt x="31240" y="6759"/>
                    <a:pt x="31449" y="7847"/>
                    <a:pt x="31344" y="9039"/>
                  </a:cubicBezTo>
                  <a:cubicBezTo>
                    <a:pt x="31323" y="9207"/>
                    <a:pt x="31386" y="9458"/>
                    <a:pt x="31303" y="9604"/>
                  </a:cubicBezTo>
                  <a:cubicBezTo>
                    <a:pt x="30863" y="10420"/>
                    <a:pt x="30884" y="11383"/>
                    <a:pt x="30466" y="12220"/>
                  </a:cubicBezTo>
                  <a:cubicBezTo>
                    <a:pt x="30256" y="12638"/>
                    <a:pt x="30194" y="13161"/>
                    <a:pt x="29775" y="13454"/>
                  </a:cubicBezTo>
                  <a:cubicBezTo>
                    <a:pt x="29608" y="14270"/>
                    <a:pt x="28938" y="14793"/>
                    <a:pt x="28478" y="15421"/>
                  </a:cubicBezTo>
                  <a:cubicBezTo>
                    <a:pt x="28038" y="16049"/>
                    <a:pt x="27536" y="16614"/>
                    <a:pt x="27034" y="17221"/>
                  </a:cubicBezTo>
                  <a:cubicBezTo>
                    <a:pt x="26846" y="17430"/>
                    <a:pt x="26637" y="17639"/>
                    <a:pt x="26406" y="17785"/>
                  </a:cubicBezTo>
                  <a:cubicBezTo>
                    <a:pt x="25423" y="18497"/>
                    <a:pt x="24419" y="19187"/>
                    <a:pt x="23456" y="19878"/>
                  </a:cubicBezTo>
                  <a:cubicBezTo>
                    <a:pt x="23121" y="20129"/>
                    <a:pt x="22745" y="20296"/>
                    <a:pt x="22326" y="20401"/>
                  </a:cubicBezTo>
                  <a:cubicBezTo>
                    <a:pt x="21238" y="20694"/>
                    <a:pt x="20108" y="20987"/>
                    <a:pt x="18999" y="21322"/>
                  </a:cubicBezTo>
                  <a:cubicBezTo>
                    <a:pt x="18016" y="21614"/>
                    <a:pt x="16991" y="21719"/>
                    <a:pt x="16007" y="21824"/>
                  </a:cubicBezTo>
                  <a:cubicBezTo>
                    <a:pt x="14333" y="21991"/>
                    <a:pt x="12660" y="22242"/>
                    <a:pt x="10944" y="22138"/>
                  </a:cubicBezTo>
                  <a:cubicBezTo>
                    <a:pt x="9772" y="22054"/>
                    <a:pt x="8621" y="21845"/>
                    <a:pt x="7575" y="21217"/>
                  </a:cubicBezTo>
                  <a:cubicBezTo>
                    <a:pt x="6696" y="20694"/>
                    <a:pt x="5797" y="20213"/>
                    <a:pt x="4918" y="19689"/>
                  </a:cubicBezTo>
                  <a:cubicBezTo>
                    <a:pt x="4667" y="19564"/>
                    <a:pt x="4416" y="19417"/>
                    <a:pt x="4227" y="19166"/>
                  </a:cubicBezTo>
                  <a:cubicBezTo>
                    <a:pt x="3181" y="17890"/>
                    <a:pt x="2030" y="16697"/>
                    <a:pt x="1110" y="15296"/>
                  </a:cubicBezTo>
                  <a:cubicBezTo>
                    <a:pt x="733" y="14731"/>
                    <a:pt x="440" y="14145"/>
                    <a:pt x="273" y="13496"/>
                  </a:cubicBezTo>
                  <a:cubicBezTo>
                    <a:pt x="252" y="13078"/>
                    <a:pt x="126" y="12659"/>
                    <a:pt x="1" y="12178"/>
                  </a:cubicBezTo>
                  <a:close/>
                  <a:moveTo>
                    <a:pt x="16238" y="20171"/>
                  </a:moveTo>
                  <a:cubicBezTo>
                    <a:pt x="17430" y="20359"/>
                    <a:pt x="19292" y="19543"/>
                    <a:pt x="20150" y="19229"/>
                  </a:cubicBezTo>
                  <a:cubicBezTo>
                    <a:pt x="21196" y="18434"/>
                    <a:pt x="22556" y="17995"/>
                    <a:pt x="23247" y="16739"/>
                  </a:cubicBezTo>
                  <a:cubicBezTo>
                    <a:pt x="23289" y="16656"/>
                    <a:pt x="23372" y="16614"/>
                    <a:pt x="23435" y="16530"/>
                  </a:cubicBezTo>
                  <a:cubicBezTo>
                    <a:pt x="24293" y="15651"/>
                    <a:pt x="24440" y="14521"/>
                    <a:pt x="24502" y="13350"/>
                  </a:cubicBezTo>
                  <a:cubicBezTo>
                    <a:pt x="24502" y="13287"/>
                    <a:pt x="24502" y="13203"/>
                    <a:pt x="24440" y="13161"/>
                  </a:cubicBezTo>
                  <a:cubicBezTo>
                    <a:pt x="24377" y="13057"/>
                    <a:pt x="24293" y="12952"/>
                    <a:pt x="24188" y="12931"/>
                  </a:cubicBezTo>
                  <a:cubicBezTo>
                    <a:pt x="24084" y="12889"/>
                    <a:pt x="23896" y="12973"/>
                    <a:pt x="23875" y="13057"/>
                  </a:cubicBezTo>
                  <a:cubicBezTo>
                    <a:pt x="23686" y="13412"/>
                    <a:pt x="23498" y="13810"/>
                    <a:pt x="23393" y="14208"/>
                  </a:cubicBezTo>
                  <a:cubicBezTo>
                    <a:pt x="23163" y="15296"/>
                    <a:pt x="22326" y="16007"/>
                    <a:pt x="21719" y="16844"/>
                  </a:cubicBezTo>
                  <a:cubicBezTo>
                    <a:pt x="21699" y="16907"/>
                    <a:pt x="21615" y="16928"/>
                    <a:pt x="21573" y="16948"/>
                  </a:cubicBezTo>
                  <a:cubicBezTo>
                    <a:pt x="20443" y="17660"/>
                    <a:pt x="19355" y="18434"/>
                    <a:pt x="18016" y="18790"/>
                  </a:cubicBezTo>
                  <a:cubicBezTo>
                    <a:pt x="16572" y="19166"/>
                    <a:pt x="15191" y="19250"/>
                    <a:pt x="13852" y="18476"/>
                  </a:cubicBezTo>
                  <a:cubicBezTo>
                    <a:pt x="13769" y="18413"/>
                    <a:pt x="13664" y="18392"/>
                    <a:pt x="13601" y="18371"/>
                  </a:cubicBezTo>
                  <a:cubicBezTo>
                    <a:pt x="12764" y="18099"/>
                    <a:pt x="12199" y="17534"/>
                    <a:pt x="11781" y="16781"/>
                  </a:cubicBezTo>
                  <a:cubicBezTo>
                    <a:pt x="11530" y="16321"/>
                    <a:pt x="11320" y="15881"/>
                    <a:pt x="11341" y="15337"/>
                  </a:cubicBezTo>
                  <a:cubicBezTo>
                    <a:pt x="11341" y="15065"/>
                    <a:pt x="11320" y="14814"/>
                    <a:pt x="11237" y="14584"/>
                  </a:cubicBezTo>
                  <a:cubicBezTo>
                    <a:pt x="11216" y="14480"/>
                    <a:pt x="11007" y="14312"/>
                    <a:pt x="10902" y="14312"/>
                  </a:cubicBezTo>
                  <a:cubicBezTo>
                    <a:pt x="10776" y="14312"/>
                    <a:pt x="10588" y="14480"/>
                    <a:pt x="10546" y="14584"/>
                  </a:cubicBezTo>
                  <a:cubicBezTo>
                    <a:pt x="10400" y="15337"/>
                    <a:pt x="10274" y="16091"/>
                    <a:pt x="10693" y="16802"/>
                  </a:cubicBezTo>
                  <a:cubicBezTo>
                    <a:pt x="10965" y="17283"/>
                    <a:pt x="11237" y="17785"/>
                    <a:pt x="11572" y="18288"/>
                  </a:cubicBezTo>
                  <a:cubicBezTo>
                    <a:pt x="11697" y="18497"/>
                    <a:pt x="11948" y="18643"/>
                    <a:pt x="12157" y="18769"/>
                  </a:cubicBezTo>
                  <a:cubicBezTo>
                    <a:pt x="12597" y="19020"/>
                    <a:pt x="13057" y="19229"/>
                    <a:pt x="13517" y="19459"/>
                  </a:cubicBezTo>
                  <a:cubicBezTo>
                    <a:pt x="14396" y="19982"/>
                    <a:pt x="15317" y="20296"/>
                    <a:pt x="16238" y="20171"/>
                  </a:cubicBezTo>
                  <a:close/>
                  <a:moveTo>
                    <a:pt x="9521" y="9290"/>
                  </a:moveTo>
                  <a:cubicBezTo>
                    <a:pt x="9458" y="9521"/>
                    <a:pt x="9416" y="9772"/>
                    <a:pt x="9375" y="9981"/>
                  </a:cubicBezTo>
                  <a:cubicBezTo>
                    <a:pt x="9375" y="10420"/>
                    <a:pt x="9563" y="10609"/>
                    <a:pt x="10002" y="10630"/>
                  </a:cubicBezTo>
                  <a:cubicBezTo>
                    <a:pt x="10609" y="10650"/>
                    <a:pt x="10818" y="10441"/>
                    <a:pt x="10797" y="9834"/>
                  </a:cubicBezTo>
                  <a:cubicBezTo>
                    <a:pt x="10776" y="9395"/>
                    <a:pt x="10588" y="9186"/>
                    <a:pt x="10149" y="9186"/>
                  </a:cubicBezTo>
                  <a:cubicBezTo>
                    <a:pt x="9960" y="9165"/>
                    <a:pt x="9751" y="9249"/>
                    <a:pt x="9521" y="9290"/>
                  </a:cubicBezTo>
                  <a:close/>
                  <a:moveTo>
                    <a:pt x="22243" y="8684"/>
                  </a:moveTo>
                  <a:cubicBezTo>
                    <a:pt x="22243" y="8788"/>
                    <a:pt x="22243" y="8956"/>
                    <a:pt x="22305" y="9102"/>
                  </a:cubicBezTo>
                  <a:cubicBezTo>
                    <a:pt x="22347" y="9311"/>
                    <a:pt x="22515" y="9416"/>
                    <a:pt x="22724" y="9416"/>
                  </a:cubicBezTo>
                  <a:cubicBezTo>
                    <a:pt x="22996" y="9416"/>
                    <a:pt x="23372" y="9060"/>
                    <a:pt x="23456" y="8746"/>
                  </a:cubicBezTo>
                  <a:cubicBezTo>
                    <a:pt x="23540" y="8433"/>
                    <a:pt x="23393" y="8140"/>
                    <a:pt x="23059" y="7951"/>
                  </a:cubicBezTo>
                  <a:cubicBezTo>
                    <a:pt x="22619" y="7700"/>
                    <a:pt x="22305" y="7847"/>
                    <a:pt x="22243" y="83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138;p73"/>
            <p:cNvSpPr/>
            <p:nvPr/>
          </p:nvSpPr>
          <p:spPr>
            <a:xfrm>
              <a:off x="1250825" y="3528875"/>
              <a:ext cx="511075" cy="522050"/>
            </a:xfrm>
            <a:custGeom>
              <a:avLst/>
              <a:gdLst/>
              <a:ahLst/>
              <a:cxnLst/>
              <a:rect l="l" t="t" r="r" b="b"/>
              <a:pathLst>
                <a:path w="20443" h="20882" extrusionOk="0">
                  <a:moveTo>
                    <a:pt x="12303" y="11989"/>
                  </a:moveTo>
                  <a:cubicBezTo>
                    <a:pt x="10378" y="11655"/>
                    <a:pt x="8663" y="10985"/>
                    <a:pt x="7345" y="9604"/>
                  </a:cubicBezTo>
                  <a:lnTo>
                    <a:pt x="6529" y="8788"/>
                  </a:lnTo>
                  <a:cubicBezTo>
                    <a:pt x="5608" y="7909"/>
                    <a:pt x="4980" y="6821"/>
                    <a:pt x="4562" y="5649"/>
                  </a:cubicBezTo>
                  <a:cubicBezTo>
                    <a:pt x="4478" y="5440"/>
                    <a:pt x="4457" y="5210"/>
                    <a:pt x="4478" y="5022"/>
                  </a:cubicBezTo>
                  <a:cubicBezTo>
                    <a:pt x="4666" y="4059"/>
                    <a:pt x="4896" y="3097"/>
                    <a:pt x="5106" y="2072"/>
                  </a:cubicBezTo>
                  <a:cubicBezTo>
                    <a:pt x="5524" y="1862"/>
                    <a:pt x="6047" y="1946"/>
                    <a:pt x="6549" y="1862"/>
                  </a:cubicBezTo>
                  <a:cubicBezTo>
                    <a:pt x="7052" y="1779"/>
                    <a:pt x="7575" y="1758"/>
                    <a:pt x="8035" y="1695"/>
                  </a:cubicBezTo>
                  <a:cubicBezTo>
                    <a:pt x="8391" y="2009"/>
                    <a:pt x="8684" y="2281"/>
                    <a:pt x="8977" y="2595"/>
                  </a:cubicBezTo>
                  <a:cubicBezTo>
                    <a:pt x="9207" y="2825"/>
                    <a:pt x="9479" y="2950"/>
                    <a:pt x="9855" y="2929"/>
                  </a:cubicBezTo>
                  <a:cubicBezTo>
                    <a:pt x="10399" y="2908"/>
                    <a:pt x="10922" y="2908"/>
                    <a:pt x="11466" y="2929"/>
                  </a:cubicBezTo>
                  <a:cubicBezTo>
                    <a:pt x="11864" y="2950"/>
                    <a:pt x="12115" y="2783"/>
                    <a:pt x="12387" y="2511"/>
                  </a:cubicBezTo>
                  <a:cubicBezTo>
                    <a:pt x="12743" y="2155"/>
                    <a:pt x="12952" y="1674"/>
                    <a:pt x="13057" y="1172"/>
                  </a:cubicBezTo>
                  <a:cubicBezTo>
                    <a:pt x="13078" y="1025"/>
                    <a:pt x="13119" y="858"/>
                    <a:pt x="13140" y="691"/>
                  </a:cubicBezTo>
                  <a:cubicBezTo>
                    <a:pt x="13956" y="439"/>
                    <a:pt x="14731" y="230"/>
                    <a:pt x="15526" y="0"/>
                  </a:cubicBezTo>
                  <a:cubicBezTo>
                    <a:pt x="15630" y="105"/>
                    <a:pt x="15735" y="188"/>
                    <a:pt x="15756" y="272"/>
                  </a:cubicBezTo>
                  <a:cubicBezTo>
                    <a:pt x="15902" y="795"/>
                    <a:pt x="16007" y="1318"/>
                    <a:pt x="16363" y="1758"/>
                  </a:cubicBezTo>
                  <a:cubicBezTo>
                    <a:pt x="16446" y="1862"/>
                    <a:pt x="16467" y="1988"/>
                    <a:pt x="16467" y="2113"/>
                  </a:cubicBezTo>
                  <a:cubicBezTo>
                    <a:pt x="16404" y="2699"/>
                    <a:pt x="16593" y="3160"/>
                    <a:pt x="16928" y="3641"/>
                  </a:cubicBezTo>
                  <a:cubicBezTo>
                    <a:pt x="17074" y="3829"/>
                    <a:pt x="17095" y="4059"/>
                    <a:pt x="17179" y="4268"/>
                  </a:cubicBezTo>
                  <a:cubicBezTo>
                    <a:pt x="17346" y="4833"/>
                    <a:pt x="17492" y="5440"/>
                    <a:pt x="17660" y="6026"/>
                  </a:cubicBezTo>
                  <a:cubicBezTo>
                    <a:pt x="17953" y="6863"/>
                    <a:pt x="18225" y="7721"/>
                    <a:pt x="18329" y="8600"/>
                  </a:cubicBezTo>
                  <a:cubicBezTo>
                    <a:pt x="18350" y="8872"/>
                    <a:pt x="18371" y="9123"/>
                    <a:pt x="18476" y="9374"/>
                  </a:cubicBezTo>
                  <a:cubicBezTo>
                    <a:pt x="19125" y="11048"/>
                    <a:pt x="19313" y="12826"/>
                    <a:pt x="19710" y="14563"/>
                  </a:cubicBezTo>
                  <a:cubicBezTo>
                    <a:pt x="19836" y="15170"/>
                    <a:pt x="20003" y="15756"/>
                    <a:pt x="20108" y="16341"/>
                  </a:cubicBezTo>
                  <a:cubicBezTo>
                    <a:pt x="20213" y="16844"/>
                    <a:pt x="20338" y="17325"/>
                    <a:pt x="20254" y="17848"/>
                  </a:cubicBezTo>
                  <a:cubicBezTo>
                    <a:pt x="20213" y="18266"/>
                    <a:pt x="20359" y="18706"/>
                    <a:pt x="20443" y="19208"/>
                  </a:cubicBezTo>
                  <a:cubicBezTo>
                    <a:pt x="20275" y="19271"/>
                    <a:pt x="20129" y="19375"/>
                    <a:pt x="19941" y="19438"/>
                  </a:cubicBezTo>
                  <a:cubicBezTo>
                    <a:pt x="19020" y="19731"/>
                    <a:pt x="18099" y="19982"/>
                    <a:pt x="17200" y="20275"/>
                  </a:cubicBezTo>
                  <a:cubicBezTo>
                    <a:pt x="16467" y="20505"/>
                    <a:pt x="15714" y="20610"/>
                    <a:pt x="14940" y="20589"/>
                  </a:cubicBezTo>
                  <a:cubicBezTo>
                    <a:pt x="14731" y="20568"/>
                    <a:pt x="14500" y="20589"/>
                    <a:pt x="14291" y="20631"/>
                  </a:cubicBezTo>
                  <a:cubicBezTo>
                    <a:pt x="13433" y="20882"/>
                    <a:pt x="12534" y="20882"/>
                    <a:pt x="11634" y="20882"/>
                  </a:cubicBezTo>
                  <a:cubicBezTo>
                    <a:pt x="9814" y="20882"/>
                    <a:pt x="7993" y="20840"/>
                    <a:pt x="6194" y="20882"/>
                  </a:cubicBezTo>
                  <a:cubicBezTo>
                    <a:pt x="5210" y="20882"/>
                    <a:pt x="4269" y="20798"/>
                    <a:pt x="3327" y="20673"/>
                  </a:cubicBezTo>
                  <a:cubicBezTo>
                    <a:pt x="3034" y="20610"/>
                    <a:pt x="2762" y="20589"/>
                    <a:pt x="2469" y="20589"/>
                  </a:cubicBezTo>
                  <a:cubicBezTo>
                    <a:pt x="1674" y="20589"/>
                    <a:pt x="942" y="20422"/>
                    <a:pt x="377" y="19878"/>
                  </a:cubicBezTo>
                  <a:cubicBezTo>
                    <a:pt x="314" y="19836"/>
                    <a:pt x="189" y="19794"/>
                    <a:pt x="84" y="19773"/>
                  </a:cubicBezTo>
                  <a:cubicBezTo>
                    <a:pt x="0" y="19166"/>
                    <a:pt x="189" y="18580"/>
                    <a:pt x="377" y="18015"/>
                  </a:cubicBezTo>
                  <a:cubicBezTo>
                    <a:pt x="900" y="16341"/>
                    <a:pt x="1339" y="14647"/>
                    <a:pt x="2051" y="13056"/>
                  </a:cubicBezTo>
                  <a:cubicBezTo>
                    <a:pt x="2155" y="12826"/>
                    <a:pt x="2260" y="12575"/>
                    <a:pt x="2302" y="12345"/>
                  </a:cubicBezTo>
                  <a:cubicBezTo>
                    <a:pt x="2553" y="10859"/>
                    <a:pt x="3118" y="9478"/>
                    <a:pt x="3557" y="8035"/>
                  </a:cubicBezTo>
                  <a:cubicBezTo>
                    <a:pt x="3641" y="7742"/>
                    <a:pt x="3746" y="7449"/>
                    <a:pt x="3913" y="7030"/>
                  </a:cubicBezTo>
                  <a:cubicBezTo>
                    <a:pt x="4060" y="7240"/>
                    <a:pt x="4143" y="7386"/>
                    <a:pt x="4227" y="7491"/>
                  </a:cubicBezTo>
                  <a:cubicBezTo>
                    <a:pt x="4645" y="8328"/>
                    <a:pt x="5210" y="9060"/>
                    <a:pt x="5880" y="9709"/>
                  </a:cubicBezTo>
                  <a:cubicBezTo>
                    <a:pt x="6549" y="10378"/>
                    <a:pt x="7240" y="11048"/>
                    <a:pt x="8014" y="11592"/>
                  </a:cubicBezTo>
                  <a:cubicBezTo>
                    <a:pt x="9018" y="12261"/>
                    <a:pt x="10106" y="12659"/>
                    <a:pt x="11278" y="12868"/>
                  </a:cubicBezTo>
                  <a:cubicBezTo>
                    <a:pt x="11759" y="12952"/>
                    <a:pt x="12094" y="13140"/>
                    <a:pt x="12408" y="13496"/>
                  </a:cubicBezTo>
                  <a:cubicBezTo>
                    <a:pt x="12785" y="13914"/>
                    <a:pt x="13203" y="14333"/>
                    <a:pt x="13622" y="14730"/>
                  </a:cubicBezTo>
                  <a:cubicBezTo>
                    <a:pt x="13768" y="14856"/>
                    <a:pt x="13977" y="14960"/>
                    <a:pt x="14187" y="15023"/>
                  </a:cubicBezTo>
                  <a:cubicBezTo>
                    <a:pt x="14375" y="15065"/>
                    <a:pt x="14563" y="14940"/>
                    <a:pt x="14668" y="14751"/>
                  </a:cubicBezTo>
                  <a:cubicBezTo>
                    <a:pt x="14772" y="14542"/>
                    <a:pt x="14689" y="14396"/>
                    <a:pt x="14521" y="14249"/>
                  </a:cubicBezTo>
                  <a:cubicBezTo>
                    <a:pt x="14145" y="13977"/>
                    <a:pt x="13789" y="13663"/>
                    <a:pt x="13538" y="13287"/>
                  </a:cubicBezTo>
                  <a:cubicBezTo>
                    <a:pt x="13622" y="13035"/>
                    <a:pt x="13789" y="13077"/>
                    <a:pt x="13915" y="13077"/>
                  </a:cubicBezTo>
                  <a:cubicBezTo>
                    <a:pt x="14166" y="13056"/>
                    <a:pt x="14375" y="13056"/>
                    <a:pt x="14605" y="13077"/>
                  </a:cubicBezTo>
                  <a:cubicBezTo>
                    <a:pt x="15337" y="13140"/>
                    <a:pt x="15651" y="12575"/>
                    <a:pt x="16007" y="12115"/>
                  </a:cubicBezTo>
                  <a:cubicBezTo>
                    <a:pt x="16091" y="12010"/>
                    <a:pt x="15902" y="11738"/>
                    <a:pt x="15777" y="11780"/>
                  </a:cubicBezTo>
                  <a:cubicBezTo>
                    <a:pt x="15568" y="11801"/>
                    <a:pt x="15316" y="11801"/>
                    <a:pt x="15149" y="11906"/>
                  </a:cubicBezTo>
                  <a:cubicBezTo>
                    <a:pt x="14689" y="12199"/>
                    <a:pt x="14187" y="12157"/>
                    <a:pt x="13705" y="12094"/>
                  </a:cubicBezTo>
                  <a:cubicBezTo>
                    <a:pt x="13601" y="11885"/>
                    <a:pt x="13684" y="11738"/>
                    <a:pt x="13852" y="11675"/>
                  </a:cubicBezTo>
                  <a:cubicBezTo>
                    <a:pt x="14270" y="11487"/>
                    <a:pt x="14584" y="11152"/>
                    <a:pt x="14835" y="10797"/>
                  </a:cubicBezTo>
                  <a:cubicBezTo>
                    <a:pt x="14898" y="10755"/>
                    <a:pt x="14856" y="10629"/>
                    <a:pt x="14835" y="10546"/>
                  </a:cubicBezTo>
                  <a:cubicBezTo>
                    <a:pt x="14793" y="10462"/>
                    <a:pt x="14689" y="10378"/>
                    <a:pt x="14605" y="10420"/>
                  </a:cubicBezTo>
                  <a:cubicBezTo>
                    <a:pt x="13915" y="10483"/>
                    <a:pt x="13287" y="10734"/>
                    <a:pt x="12868" y="11299"/>
                  </a:cubicBezTo>
                  <a:cubicBezTo>
                    <a:pt x="12617" y="11445"/>
                    <a:pt x="12492" y="11696"/>
                    <a:pt x="12303" y="1198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139;p73"/>
            <p:cNvSpPr/>
            <p:nvPr/>
          </p:nvSpPr>
          <p:spPr>
            <a:xfrm>
              <a:off x="1220475" y="4039400"/>
              <a:ext cx="563400" cy="142825"/>
            </a:xfrm>
            <a:custGeom>
              <a:avLst/>
              <a:gdLst/>
              <a:ahLst/>
              <a:cxnLst/>
              <a:rect l="l" t="t" r="r" b="b"/>
              <a:pathLst>
                <a:path w="22536" h="5713" extrusionOk="0">
                  <a:moveTo>
                    <a:pt x="1" y="3892"/>
                  </a:moveTo>
                  <a:cubicBezTo>
                    <a:pt x="336" y="3390"/>
                    <a:pt x="691" y="2972"/>
                    <a:pt x="942" y="2490"/>
                  </a:cubicBezTo>
                  <a:cubicBezTo>
                    <a:pt x="1173" y="2051"/>
                    <a:pt x="1256" y="1549"/>
                    <a:pt x="1403" y="1109"/>
                  </a:cubicBezTo>
                  <a:cubicBezTo>
                    <a:pt x="1758" y="921"/>
                    <a:pt x="2030" y="1026"/>
                    <a:pt x="2302" y="1089"/>
                  </a:cubicBezTo>
                  <a:cubicBezTo>
                    <a:pt x="2533" y="1130"/>
                    <a:pt x="2805" y="1214"/>
                    <a:pt x="3035" y="1235"/>
                  </a:cubicBezTo>
                  <a:cubicBezTo>
                    <a:pt x="3683" y="1319"/>
                    <a:pt x="4374" y="1381"/>
                    <a:pt x="5022" y="1423"/>
                  </a:cubicBezTo>
                  <a:cubicBezTo>
                    <a:pt x="5859" y="1465"/>
                    <a:pt x="6675" y="1549"/>
                    <a:pt x="7512" y="1549"/>
                  </a:cubicBezTo>
                  <a:cubicBezTo>
                    <a:pt x="9542" y="1591"/>
                    <a:pt x="11592" y="1549"/>
                    <a:pt x="13622" y="1549"/>
                  </a:cubicBezTo>
                  <a:cubicBezTo>
                    <a:pt x="14020" y="1549"/>
                    <a:pt x="14375" y="1528"/>
                    <a:pt x="14773" y="1465"/>
                  </a:cubicBezTo>
                  <a:cubicBezTo>
                    <a:pt x="15568" y="1340"/>
                    <a:pt x="16342" y="1214"/>
                    <a:pt x="17158" y="1256"/>
                  </a:cubicBezTo>
                  <a:cubicBezTo>
                    <a:pt x="17346" y="1256"/>
                    <a:pt x="17556" y="1235"/>
                    <a:pt x="17723" y="1193"/>
                  </a:cubicBezTo>
                  <a:cubicBezTo>
                    <a:pt x="18958" y="879"/>
                    <a:pt x="20213" y="628"/>
                    <a:pt x="21364" y="63"/>
                  </a:cubicBezTo>
                  <a:cubicBezTo>
                    <a:pt x="21447" y="1"/>
                    <a:pt x="21552" y="42"/>
                    <a:pt x="21657" y="1"/>
                  </a:cubicBezTo>
                  <a:cubicBezTo>
                    <a:pt x="21761" y="691"/>
                    <a:pt x="21971" y="1319"/>
                    <a:pt x="22264" y="1925"/>
                  </a:cubicBezTo>
                  <a:cubicBezTo>
                    <a:pt x="22536" y="2449"/>
                    <a:pt x="22515" y="2470"/>
                    <a:pt x="22494" y="3223"/>
                  </a:cubicBezTo>
                  <a:cubicBezTo>
                    <a:pt x="21992" y="3830"/>
                    <a:pt x="21280" y="4164"/>
                    <a:pt x="20590" y="4394"/>
                  </a:cubicBezTo>
                  <a:cubicBezTo>
                    <a:pt x="20004" y="4583"/>
                    <a:pt x="19376" y="4792"/>
                    <a:pt x="18748" y="4792"/>
                  </a:cubicBezTo>
                  <a:cubicBezTo>
                    <a:pt x="18351" y="4792"/>
                    <a:pt x="17995" y="4771"/>
                    <a:pt x="17598" y="4792"/>
                  </a:cubicBezTo>
                  <a:cubicBezTo>
                    <a:pt x="17242" y="4813"/>
                    <a:pt x="16844" y="4876"/>
                    <a:pt x="16468" y="4959"/>
                  </a:cubicBezTo>
                  <a:cubicBezTo>
                    <a:pt x="15673" y="5169"/>
                    <a:pt x="14877" y="5336"/>
                    <a:pt x="14041" y="5378"/>
                  </a:cubicBezTo>
                  <a:cubicBezTo>
                    <a:pt x="13748" y="5378"/>
                    <a:pt x="13476" y="5399"/>
                    <a:pt x="13204" y="5483"/>
                  </a:cubicBezTo>
                  <a:cubicBezTo>
                    <a:pt x="12555" y="5650"/>
                    <a:pt x="11906" y="5692"/>
                    <a:pt x="11216" y="5692"/>
                  </a:cubicBezTo>
                  <a:cubicBezTo>
                    <a:pt x="10170" y="5650"/>
                    <a:pt x="9123" y="5692"/>
                    <a:pt x="8056" y="5692"/>
                  </a:cubicBezTo>
                  <a:cubicBezTo>
                    <a:pt x="6529" y="5713"/>
                    <a:pt x="5064" y="5566"/>
                    <a:pt x="3600" y="5190"/>
                  </a:cubicBezTo>
                  <a:cubicBezTo>
                    <a:pt x="3223" y="5085"/>
                    <a:pt x="2805" y="5043"/>
                    <a:pt x="2386" y="4959"/>
                  </a:cubicBezTo>
                  <a:cubicBezTo>
                    <a:pt x="1507" y="4792"/>
                    <a:pt x="859" y="4520"/>
                    <a:pt x="1" y="38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140;p73"/>
            <p:cNvSpPr/>
            <p:nvPr/>
          </p:nvSpPr>
          <p:spPr>
            <a:xfrm>
              <a:off x="2167800" y="2832625"/>
              <a:ext cx="337425" cy="305000"/>
            </a:xfrm>
            <a:custGeom>
              <a:avLst/>
              <a:gdLst/>
              <a:ahLst/>
              <a:cxnLst/>
              <a:rect l="l" t="t" r="r" b="b"/>
              <a:pathLst>
                <a:path w="13497" h="12200" extrusionOk="0">
                  <a:moveTo>
                    <a:pt x="8265" y="8014"/>
                  </a:moveTo>
                  <a:cubicBezTo>
                    <a:pt x="8077" y="8454"/>
                    <a:pt x="7931" y="8872"/>
                    <a:pt x="7931" y="9312"/>
                  </a:cubicBezTo>
                  <a:cubicBezTo>
                    <a:pt x="7931" y="9709"/>
                    <a:pt x="7889" y="10023"/>
                    <a:pt x="7575" y="10358"/>
                  </a:cubicBezTo>
                  <a:cubicBezTo>
                    <a:pt x="7303" y="10651"/>
                    <a:pt x="7198" y="11069"/>
                    <a:pt x="6989" y="11425"/>
                  </a:cubicBezTo>
                  <a:cubicBezTo>
                    <a:pt x="6926" y="11530"/>
                    <a:pt x="6822" y="11676"/>
                    <a:pt x="6759" y="11718"/>
                  </a:cubicBezTo>
                  <a:cubicBezTo>
                    <a:pt x="6173" y="11906"/>
                    <a:pt x="5629" y="12199"/>
                    <a:pt x="5001" y="12053"/>
                  </a:cubicBezTo>
                  <a:cubicBezTo>
                    <a:pt x="4373" y="11927"/>
                    <a:pt x="3997" y="11488"/>
                    <a:pt x="3976" y="10965"/>
                  </a:cubicBezTo>
                  <a:cubicBezTo>
                    <a:pt x="3955" y="10379"/>
                    <a:pt x="3934" y="9814"/>
                    <a:pt x="3976" y="9228"/>
                  </a:cubicBezTo>
                  <a:cubicBezTo>
                    <a:pt x="4039" y="8768"/>
                    <a:pt x="4269" y="8328"/>
                    <a:pt x="4373" y="7868"/>
                  </a:cubicBezTo>
                  <a:cubicBezTo>
                    <a:pt x="4457" y="7617"/>
                    <a:pt x="4478" y="7324"/>
                    <a:pt x="4499" y="7031"/>
                  </a:cubicBezTo>
                  <a:cubicBezTo>
                    <a:pt x="4499" y="6801"/>
                    <a:pt x="4185" y="6592"/>
                    <a:pt x="3934" y="6696"/>
                  </a:cubicBezTo>
                  <a:cubicBezTo>
                    <a:pt x="3557" y="6864"/>
                    <a:pt x="3160" y="7031"/>
                    <a:pt x="2825" y="7282"/>
                  </a:cubicBezTo>
                  <a:cubicBezTo>
                    <a:pt x="2197" y="7659"/>
                    <a:pt x="1549" y="7826"/>
                    <a:pt x="816" y="7722"/>
                  </a:cubicBezTo>
                  <a:cubicBezTo>
                    <a:pt x="691" y="7701"/>
                    <a:pt x="544" y="7701"/>
                    <a:pt x="440" y="7638"/>
                  </a:cubicBezTo>
                  <a:cubicBezTo>
                    <a:pt x="189" y="7554"/>
                    <a:pt x="0" y="7345"/>
                    <a:pt x="21" y="7073"/>
                  </a:cubicBezTo>
                  <a:cubicBezTo>
                    <a:pt x="126" y="6194"/>
                    <a:pt x="231" y="5357"/>
                    <a:pt x="1068" y="4834"/>
                  </a:cubicBezTo>
                  <a:cubicBezTo>
                    <a:pt x="1381" y="4625"/>
                    <a:pt x="1653" y="4290"/>
                    <a:pt x="2009" y="4185"/>
                  </a:cubicBezTo>
                  <a:cubicBezTo>
                    <a:pt x="2490" y="4039"/>
                    <a:pt x="3013" y="4039"/>
                    <a:pt x="3537" y="3976"/>
                  </a:cubicBezTo>
                  <a:cubicBezTo>
                    <a:pt x="3662" y="3955"/>
                    <a:pt x="3788" y="3997"/>
                    <a:pt x="3934" y="3976"/>
                  </a:cubicBezTo>
                  <a:cubicBezTo>
                    <a:pt x="4039" y="3955"/>
                    <a:pt x="4206" y="3934"/>
                    <a:pt x="4248" y="3851"/>
                  </a:cubicBezTo>
                  <a:cubicBezTo>
                    <a:pt x="4373" y="3516"/>
                    <a:pt x="4792" y="3662"/>
                    <a:pt x="4980" y="3369"/>
                  </a:cubicBezTo>
                  <a:cubicBezTo>
                    <a:pt x="4918" y="3035"/>
                    <a:pt x="4708" y="2721"/>
                    <a:pt x="4415" y="2491"/>
                  </a:cubicBezTo>
                  <a:cubicBezTo>
                    <a:pt x="3871" y="2009"/>
                    <a:pt x="3850" y="1382"/>
                    <a:pt x="3976" y="733"/>
                  </a:cubicBezTo>
                  <a:cubicBezTo>
                    <a:pt x="4060" y="419"/>
                    <a:pt x="4353" y="189"/>
                    <a:pt x="4687" y="126"/>
                  </a:cubicBezTo>
                  <a:cubicBezTo>
                    <a:pt x="5462" y="1"/>
                    <a:pt x="6194" y="22"/>
                    <a:pt x="6801" y="670"/>
                  </a:cubicBezTo>
                  <a:cubicBezTo>
                    <a:pt x="7135" y="1047"/>
                    <a:pt x="7386" y="1444"/>
                    <a:pt x="7324" y="1968"/>
                  </a:cubicBezTo>
                  <a:cubicBezTo>
                    <a:pt x="7303" y="2114"/>
                    <a:pt x="7324" y="2281"/>
                    <a:pt x="7345" y="2428"/>
                  </a:cubicBezTo>
                  <a:cubicBezTo>
                    <a:pt x="7386" y="2637"/>
                    <a:pt x="7512" y="2805"/>
                    <a:pt x="7721" y="2825"/>
                  </a:cubicBezTo>
                  <a:cubicBezTo>
                    <a:pt x="8077" y="2846"/>
                    <a:pt x="8475" y="2909"/>
                    <a:pt x="8851" y="2700"/>
                  </a:cubicBezTo>
                  <a:cubicBezTo>
                    <a:pt x="9207" y="2512"/>
                    <a:pt x="9604" y="2386"/>
                    <a:pt x="10002" y="2198"/>
                  </a:cubicBezTo>
                  <a:cubicBezTo>
                    <a:pt x="10525" y="1988"/>
                    <a:pt x="10985" y="2009"/>
                    <a:pt x="11404" y="2407"/>
                  </a:cubicBezTo>
                  <a:cubicBezTo>
                    <a:pt x="11467" y="2470"/>
                    <a:pt x="11508" y="2491"/>
                    <a:pt x="11571" y="2512"/>
                  </a:cubicBezTo>
                  <a:cubicBezTo>
                    <a:pt x="12429" y="3118"/>
                    <a:pt x="12617" y="3139"/>
                    <a:pt x="12408" y="4562"/>
                  </a:cubicBezTo>
                  <a:cubicBezTo>
                    <a:pt x="11927" y="4813"/>
                    <a:pt x="11404" y="5022"/>
                    <a:pt x="10860" y="5148"/>
                  </a:cubicBezTo>
                  <a:cubicBezTo>
                    <a:pt x="10651" y="5211"/>
                    <a:pt x="10420" y="5253"/>
                    <a:pt x="10232" y="5336"/>
                  </a:cubicBezTo>
                  <a:cubicBezTo>
                    <a:pt x="10127" y="5399"/>
                    <a:pt x="10002" y="5525"/>
                    <a:pt x="10023" y="5629"/>
                  </a:cubicBezTo>
                  <a:cubicBezTo>
                    <a:pt x="10044" y="5755"/>
                    <a:pt x="10148" y="5943"/>
                    <a:pt x="10253" y="5985"/>
                  </a:cubicBezTo>
                  <a:cubicBezTo>
                    <a:pt x="10651" y="6173"/>
                    <a:pt x="11069" y="6194"/>
                    <a:pt x="11467" y="6090"/>
                  </a:cubicBezTo>
                  <a:cubicBezTo>
                    <a:pt x="11676" y="6048"/>
                    <a:pt x="11885" y="5943"/>
                    <a:pt x="12115" y="5859"/>
                  </a:cubicBezTo>
                  <a:cubicBezTo>
                    <a:pt x="12366" y="6027"/>
                    <a:pt x="12659" y="6152"/>
                    <a:pt x="12931" y="6299"/>
                  </a:cubicBezTo>
                  <a:cubicBezTo>
                    <a:pt x="13308" y="6592"/>
                    <a:pt x="13496" y="7219"/>
                    <a:pt x="13287" y="7659"/>
                  </a:cubicBezTo>
                  <a:cubicBezTo>
                    <a:pt x="13245" y="7805"/>
                    <a:pt x="13078" y="7952"/>
                    <a:pt x="12952" y="7952"/>
                  </a:cubicBezTo>
                  <a:cubicBezTo>
                    <a:pt x="12136" y="8056"/>
                    <a:pt x="11362" y="8391"/>
                    <a:pt x="10525" y="8328"/>
                  </a:cubicBezTo>
                  <a:cubicBezTo>
                    <a:pt x="9939" y="8266"/>
                    <a:pt x="9374" y="8224"/>
                    <a:pt x="8809" y="8056"/>
                  </a:cubicBezTo>
                  <a:cubicBezTo>
                    <a:pt x="8663" y="8035"/>
                    <a:pt x="8475" y="8035"/>
                    <a:pt x="8265" y="8014"/>
                  </a:cubicBezTo>
                  <a:close/>
                  <a:moveTo>
                    <a:pt x="5524" y="3641"/>
                  </a:moveTo>
                  <a:cubicBezTo>
                    <a:pt x="5357" y="4060"/>
                    <a:pt x="5190" y="4395"/>
                    <a:pt x="5127" y="4771"/>
                  </a:cubicBezTo>
                  <a:cubicBezTo>
                    <a:pt x="5085" y="5232"/>
                    <a:pt x="5001" y="5755"/>
                    <a:pt x="5127" y="6173"/>
                  </a:cubicBezTo>
                  <a:cubicBezTo>
                    <a:pt x="5462" y="7219"/>
                    <a:pt x="5252" y="7303"/>
                    <a:pt x="6529" y="7282"/>
                  </a:cubicBezTo>
                  <a:cubicBezTo>
                    <a:pt x="6717" y="7282"/>
                    <a:pt x="6926" y="7282"/>
                    <a:pt x="7114" y="7240"/>
                  </a:cubicBezTo>
                  <a:cubicBezTo>
                    <a:pt x="7282" y="7219"/>
                    <a:pt x="7428" y="7198"/>
                    <a:pt x="7554" y="7115"/>
                  </a:cubicBezTo>
                  <a:cubicBezTo>
                    <a:pt x="8726" y="6403"/>
                    <a:pt x="8830" y="6194"/>
                    <a:pt x="8726" y="4813"/>
                  </a:cubicBezTo>
                  <a:cubicBezTo>
                    <a:pt x="8726" y="4667"/>
                    <a:pt x="8726" y="4499"/>
                    <a:pt x="8684" y="4332"/>
                  </a:cubicBezTo>
                  <a:cubicBezTo>
                    <a:pt x="8600" y="3893"/>
                    <a:pt x="8056" y="3411"/>
                    <a:pt x="7617" y="3411"/>
                  </a:cubicBezTo>
                  <a:cubicBezTo>
                    <a:pt x="6926" y="3411"/>
                    <a:pt x="6236" y="3369"/>
                    <a:pt x="5524" y="364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141;p73"/>
            <p:cNvSpPr/>
            <p:nvPr/>
          </p:nvSpPr>
          <p:spPr>
            <a:xfrm>
              <a:off x="1840875" y="3108825"/>
              <a:ext cx="255800" cy="256325"/>
            </a:xfrm>
            <a:custGeom>
              <a:avLst/>
              <a:gdLst/>
              <a:ahLst/>
              <a:cxnLst/>
              <a:rect l="l" t="t" r="r" b="b"/>
              <a:pathLst>
                <a:path w="10232" h="10253" extrusionOk="0">
                  <a:moveTo>
                    <a:pt x="5503" y="21"/>
                  </a:moveTo>
                  <a:cubicBezTo>
                    <a:pt x="5963" y="523"/>
                    <a:pt x="6173" y="1151"/>
                    <a:pt x="6256" y="1800"/>
                  </a:cubicBezTo>
                  <a:cubicBezTo>
                    <a:pt x="6298" y="2156"/>
                    <a:pt x="6403" y="2469"/>
                    <a:pt x="6570" y="2783"/>
                  </a:cubicBezTo>
                  <a:lnTo>
                    <a:pt x="7575" y="4834"/>
                  </a:lnTo>
                  <a:cubicBezTo>
                    <a:pt x="8077" y="5775"/>
                    <a:pt x="8704" y="6591"/>
                    <a:pt x="9374" y="7428"/>
                  </a:cubicBezTo>
                  <a:cubicBezTo>
                    <a:pt x="9646" y="7784"/>
                    <a:pt x="9918" y="8182"/>
                    <a:pt x="10232" y="8579"/>
                  </a:cubicBezTo>
                  <a:cubicBezTo>
                    <a:pt x="9730" y="8893"/>
                    <a:pt x="9207" y="9060"/>
                    <a:pt x="8704" y="9228"/>
                  </a:cubicBezTo>
                  <a:cubicBezTo>
                    <a:pt x="8139" y="9416"/>
                    <a:pt x="7554" y="9563"/>
                    <a:pt x="6926" y="9583"/>
                  </a:cubicBezTo>
                  <a:cubicBezTo>
                    <a:pt x="6298" y="9625"/>
                    <a:pt x="5670" y="9835"/>
                    <a:pt x="5085" y="9981"/>
                  </a:cubicBezTo>
                  <a:cubicBezTo>
                    <a:pt x="4269" y="10190"/>
                    <a:pt x="3453" y="10253"/>
                    <a:pt x="2637" y="9855"/>
                  </a:cubicBezTo>
                  <a:cubicBezTo>
                    <a:pt x="2385" y="9730"/>
                    <a:pt x="2093" y="9667"/>
                    <a:pt x="1821" y="9563"/>
                  </a:cubicBezTo>
                  <a:cubicBezTo>
                    <a:pt x="1256" y="9374"/>
                    <a:pt x="712" y="9102"/>
                    <a:pt x="0" y="9416"/>
                  </a:cubicBezTo>
                  <a:cubicBezTo>
                    <a:pt x="84" y="8328"/>
                    <a:pt x="628" y="7554"/>
                    <a:pt x="774" y="6696"/>
                  </a:cubicBezTo>
                  <a:cubicBezTo>
                    <a:pt x="1360" y="6424"/>
                    <a:pt x="1862" y="6131"/>
                    <a:pt x="2385" y="5922"/>
                  </a:cubicBezTo>
                  <a:cubicBezTo>
                    <a:pt x="3013" y="5692"/>
                    <a:pt x="3474" y="5294"/>
                    <a:pt x="3871" y="4771"/>
                  </a:cubicBezTo>
                  <a:cubicBezTo>
                    <a:pt x="4269" y="4227"/>
                    <a:pt x="4624" y="3683"/>
                    <a:pt x="5022" y="3139"/>
                  </a:cubicBezTo>
                  <a:cubicBezTo>
                    <a:pt x="5357" y="2616"/>
                    <a:pt x="5545" y="2030"/>
                    <a:pt x="5524" y="1423"/>
                  </a:cubicBezTo>
                  <a:cubicBezTo>
                    <a:pt x="5545" y="963"/>
                    <a:pt x="5545" y="482"/>
                    <a:pt x="5503" y="21"/>
                  </a:cubicBezTo>
                  <a:cubicBezTo>
                    <a:pt x="5524" y="0"/>
                    <a:pt x="5503" y="21"/>
                    <a:pt x="5503" y="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142;p73"/>
            <p:cNvSpPr/>
            <p:nvPr/>
          </p:nvSpPr>
          <p:spPr>
            <a:xfrm>
              <a:off x="1672950" y="4438000"/>
              <a:ext cx="165325" cy="74300"/>
            </a:xfrm>
            <a:custGeom>
              <a:avLst/>
              <a:gdLst/>
              <a:ahLst/>
              <a:cxnLst/>
              <a:rect l="l" t="t" r="r" b="b"/>
              <a:pathLst>
                <a:path w="6613" h="2972" extrusionOk="0">
                  <a:moveTo>
                    <a:pt x="1277" y="2951"/>
                  </a:moveTo>
                  <a:cubicBezTo>
                    <a:pt x="942" y="2699"/>
                    <a:pt x="628" y="2490"/>
                    <a:pt x="335" y="2218"/>
                  </a:cubicBezTo>
                  <a:cubicBezTo>
                    <a:pt x="210" y="2114"/>
                    <a:pt x="84" y="1925"/>
                    <a:pt x="22" y="1779"/>
                  </a:cubicBezTo>
                  <a:cubicBezTo>
                    <a:pt x="1" y="1653"/>
                    <a:pt x="84" y="1402"/>
                    <a:pt x="147" y="1360"/>
                  </a:cubicBezTo>
                  <a:cubicBezTo>
                    <a:pt x="921" y="942"/>
                    <a:pt x="1675" y="461"/>
                    <a:pt x="2616" y="419"/>
                  </a:cubicBezTo>
                  <a:cubicBezTo>
                    <a:pt x="3056" y="377"/>
                    <a:pt x="3474" y="251"/>
                    <a:pt x="3913" y="189"/>
                  </a:cubicBezTo>
                  <a:cubicBezTo>
                    <a:pt x="4102" y="147"/>
                    <a:pt x="4290" y="105"/>
                    <a:pt x="4478" y="84"/>
                  </a:cubicBezTo>
                  <a:cubicBezTo>
                    <a:pt x="5211" y="0"/>
                    <a:pt x="5859" y="189"/>
                    <a:pt x="6403" y="712"/>
                  </a:cubicBezTo>
                  <a:cubicBezTo>
                    <a:pt x="6613" y="1172"/>
                    <a:pt x="6487" y="1570"/>
                    <a:pt x="6069" y="1863"/>
                  </a:cubicBezTo>
                  <a:cubicBezTo>
                    <a:pt x="5273" y="2448"/>
                    <a:pt x="4437" y="2971"/>
                    <a:pt x="3390" y="2930"/>
                  </a:cubicBezTo>
                  <a:cubicBezTo>
                    <a:pt x="2930" y="2909"/>
                    <a:pt x="2449" y="2867"/>
                    <a:pt x="1968" y="2867"/>
                  </a:cubicBezTo>
                  <a:cubicBezTo>
                    <a:pt x="1758" y="2867"/>
                    <a:pt x="1549" y="2930"/>
                    <a:pt x="1277" y="29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143;p73"/>
            <p:cNvSpPr/>
            <p:nvPr/>
          </p:nvSpPr>
          <p:spPr>
            <a:xfrm>
              <a:off x="1863350" y="3107250"/>
              <a:ext cx="95750" cy="130800"/>
            </a:xfrm>
            <a:custGeom>
              <a:avLst/>
              <a:gdLst/>
              <a:ahLst/>
              <a:cxnLst/>
              <a:rect l="l" t="t" r="r" b="b"/>
              <a:pathLst>
                <a:path w="3830" h="5232" extrusionOk="0">
                  <a:moveTo>
                    <a:pt x="419" y="5232"/>
                  </a:moveTo>
                  <a:lnTo>
                    <a:pt x="419" y="3746"/>
                  </a:lnTo>
                  <a:cubicBezTo>
                    <a:pt x="440" y="3118"/>
                    <a:pt x="419" y="2470"/>
                    <a:pt x="168" y="1863"/>
                  </a:cubicBezTo>
                  <a:cubicBezTo>
                    <a:pt x="1" y="1382"/>
                    <a:pt x="147" y="1047"/>
                    <a:pt x="482" y="754"/>
                  </a:cubicBezTo>
                  <a:cubicBezTo>
                    <a:pt x="984" y="335"/>
                    <a:pt x="1507" y="1"/>
                    <a:pt x="2198" y="22"/>
                  </a:cubicBezTo>
                  <a:cubicBezTo>
                    <a:pt x="2491" y="22"/>
                    <a:pt x="2826" y="22"/>
                    <a:pt x="3160" y="63"/>
                  </a:cubicBezTo>
                  <a:cubicBezTo>
                    <a:pt x="3474" y="84"/>
                    <a:pt x="3663" y="210"/>
                    <a:pt x="3704" y="503"/>
                  </a:cubicBezTo>
                  <a:cubicBezTo>
                    <a:pt x="3809" y="1340"/>
                    <a:pt x="3830" y="2156"/>
                    <a:pt x="3223" y="2846"/>
                  </a:cubicBezTo>
                  <a:cubicBezTo>
                    <a:pt x="2909" y="3244"/>
                    <a:pt x="2595" y="3662"/>
                    <a:pt x="2323" y="4081"/>
                  </a:cubicBezTo>
                  <a:cubicBezTo>
                    <a:pt x="1884" y="4708"/>
                    <a:pt x="1298" y="5106"/>
                    <a:pt x="419" y="52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144;p73"/>
            <p:cNvSpPr/>
            <p:nvPr/>
          </p:nvSpPr>
          <p:spPr>
            <a:xfrm>
              <a:off x="1287950" y="4461525"/>
              <a:ext cx="82150" cy="120875"/>
            </a:xfrm>
            <a:custGeom>
              <a:avLst/>
              <a:gdLst/>
              <a:ahLst/>
              <a:cxnLst/>
              <a:rect l="l" t="t" r="r" b="b"/>
              <a:pathLst>
                <a:path w="3286" h="4835" extrusionOk="0">
                  <a:moveTo>
                    <a:pt x="126" y="1"/>
                  </a:moveTo>
                  <a:cubicBezTo>
                    <a:pt x="336" y="105"/>
                    <a:pt x="482" y="147"/>
                    <a:pt x="629" y="231"/>
                  </a:cubicBezTo>
                  <a:cubicBezTo>
                    <a:pt x="1068" y="524"/>
                    <a:pt x="1507" y="859"/>
                    <a:pt x="1947" y="1152"/>
                  </a:cubicBezTo>
                  <a:cubicBezTo>
                    <a:pt x="2323" y="1361"/>
                    <a:pt x="2533" y="1696"/>
                    <a:pt x="2763" y="2030"/>
                  </a:cubicBezTo>
                  <a:cubicBezTo>
                    <a:pt x="3286" y="2826"/>
                    <a:pt x="3286" y="3621"/>
                    <a:pt x="2951" y="4458"/>
                  </a:cubicBezTo>
                  <a:cubicBezTo>
                    <a:pt x="2930" y="4541"/>
                    <a:pt x="2888" y="4646"/>
                    <a:pt x="2847" y="4730"/>
                  </a:cubicBezTo>
                  <a:cubicBezTo>
                    <a:pt x="2847" y="4751"/>
                    <a:pt x="2784" y="4771"/>
                    <a:pt x="2742" y="4834"/>
                  </a:cubicBezTo>
                  <a:cubicBezTo>
                    <a:pt x="2303" y="4730"/>
                    <a:pt x="1863" y="4520"/>
                    <a:pt x="1445" y="4207"/>
                  </a:cubicBezTo>
                  <a:cubicBezTo>
                    <a:pt x="796" y="3767"/>
                    <a:pt x="587" y="3160"/>
                    <a:pt x="398" y="2470"/>
                  </a:cubicBezTo>
                  <a:cubicBezTo>
                    <a:pt x="168" y="1717"/>
                    <a:pt x="1" y="963"/>
                    <a:pt x="1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145;p73"/>
            <p:cNvSpPr/>
            <p:nvPr/>
          </p:nvSpPr>
          <p:spPr>
            <a:xfrm>
              <a:off x="980900" y="3303925"/>
              <a:ext cx="86350" cy="98375"/>
            </a:xfrm>
            <a:custGeom>
              <a:avLst/>
              <a:gdLst/>
              <a:ahLst/>
              <a:cxnLst/>
              <a:rect l="l" t="t" r="r" b="b"/>
              <a:pathLst>
                <a:path w="3454" h="3935" extrusionOk="0">
                  <a:moveTo>
                    <a:pt x="3453" y="3725"/>
                  </a:moveTo>
                  <a:cubicBezTo>
                    <a:pt x="2595" y="3935"/>
                    <a:pt x="1968" y="3767"/>
                    <a:pt x="1465" y="3181"/>
                  </a:cubicBezTo>
                  <a:cubicBezTo>
                    <a:pt x="1214" y="2867"/>
                    <a:pt x="900" y="2575"/>
                    <a:pt x="587" y="2303"/>
                  </a:cubicBezTo>
                  <a:cubicBezTo>
                    <a:pt x="84" y="1884"/>
                    <a:pt x="1" y="1340"/>
                    <a:pt x="105" y="733"/>
                  </a:cubicBezTo>
                  <a:cubicBezTo>
                    <a:pt x="168" y="461"/>
                    <a:pt x="315" y="273"/>
                    <a:pt x="587" y="189"/>
                  </a:cubicBezTo>
                  <a:cubicBezTo>
                    <a:pt x="670" y="168"/>
                    <a:pt x="775" y="147"/>
                    <a:pt x="859" y="147"/>
                  </a:cubicBezTo>
                  <a:cubicBezTo>
                    <a:pt x="1905" y="1"/>
                    <a:pt x="2072" y="85"/>
                    <a:pt x="2302" y="1026"/>
                  </a:cubicBezTo>
                  <a:cubicBezTo>
                    <a:pt x="2386" y="1319"/>
                    <a:pt x="2491" y="1570"/>
                    <a:pt x="2553" y="1863"/>
                  </a:cubicBezTo>
                  <a:cubicBezTo>
                    <a:pt x="2658" y="2344"/>
                    <a:pt x="2867" y="2763"/>
                    <a:pt x="3118" y="3139"/>
                  </a:cubicBezTo>
                  <a:cubicBezTo>
                    <a:pt x="3223" y="3307"/>
                    <a:pt x="3328" y="3495"/>
                    <a:pt x="3453" y="37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146;p73"/>
            <p:cNvSpPr/>
            <p:nvPr/>
          </p:nvSpPr>
          <p:spPr>
            <a:xfrm>
              <a:off x="1487775" y="3556075"/>
              <a:ext cx="62275" cy="22500"/>
            </a:xfrm>
            <a:custGeom>
              <a:avLst/>
              <a:gdLst/>
              <a:ahLst/>
              <a:cxnLst/>
              <a:rect l="l" t="t" r="r" b="b"/>
              <a:pathLst>
                <a:path w="2491" h="900" extrusionOk="0">
                  <a:moveTo>
                    <a:pt x="64" y="481"/>
                  </a:moveTo>
                  <a:cubicBezTo>
                    <a:pt x="859" y="335"/>
                    <a:pt x="1654" y="167"/>
                    <a:pt x="2470" y="0"/>
                  </a:cubicBezTo>
                  <a:cubicBezTo>
                    <a:pt x="2491" y="649"/>
                    <a:pt x="2323" y="858"/>
                    <a:pt x="1758" y="879"/>
                  </a:cubicBezTo>
                  <a:cubicBezTo>
                    <a:pt x="1444" y="900"/>
                    <a:pt x="1110" y="900"/>
                    <a:pt x="817" y="879"/>
                  </a:cubicBezTo>
                  <a:cubicBezTo>
                    <a:pt x="545" y="858"/>
                    <a:pt x="294" y="732"/>
                    <a:pt x="22" y="649"/>
                  </a:cubicBezTo>
                  <a:cubicBezTo>
                    <a:pt x="1" y="628"/>
                    <a:pt x="22" y="565"/>
                    <a:pt x="64" y="4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147;p73"/>
            <p:cNvSpPr/>
            <p:nvPr/>
          </p:nvSpPr>
          <p:spPr>
            <a:xfrm>
              <a:off x="2317400" y="2928875"/>
              <a:ext cx="51300" cy="60700"/>
            </a:xfrm>
            <a:custGeom>
              <a:avLst/>
              <a:gdLst/>
              <a:ahLst/>
              <a:cxnLst/>
              <a:rect l="l" t="t" r="r" b="b"/>
              <a:pathLst>
                <a:path w="2052" h="2428" extrusionOk="0">
                  <a:moveTo>
                    <a:pt x="398" y="105"/>
                  </a:moveTo>
                  <a:cubicBezTo>
                    <a:pt x="796" y="1"/>
                    <a:pt x="1193" y="84"/>
                    <a:pt x="1612" y="126"/>
                  </a:cubicBezTo>
                  <a:cubicBezTo>
                    <a:pt x="1863" y="147"/>
                    <a:pt x="2051" y="398"/>
                    <a:pt x="2051" y="649"/>
                  </a:cubicBezTo>
                  <a:cubicBezTo>
                    <a:pt x="2051" y="1026"/>
                    <a:pt x="2030" y="1403"/>
                    <a:pt x="1988" y="1800"/>
                  </a:cubicBezTo>
                  <a:lnTo>
                    <a:pt x="1298" y="2281"/>
                  </a:lnTo>
                  <a:cubicBezTo>
                    <a:pt x="1089" y="2428"/>
                    <a:pt x="817" y="2428"/>
                    <a:pt x="566" y="2428"/>
                  </a:cubicBezTo>
                  <a:cubicBezTo>
                    <a:pt x="294" y="2428"/>
                    <a:pt x="147" y="2240"/>
                    <a:pt x="84" y="2030"/>
                  </a:cubicBezTo>
                  <a:cubicBezTo>
                    <a:pt x="42" y="1863"/>
                    <a:pt x="1" y="1654"/>
                    <a:pt x="63" y="1486"/>
                  </a:cubicBezTo>
                  <a:cubicBezTo>
                    <a:pt x="147" y="1047"/>
                    <a:pt x="273" y="607"/>
                    <a:pt x="398" y="1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148;p73"/>
            <p:cNvSpPr/>
            <p:nvPr/>
          </p:nvSpPr>
          <p:spPr>
            <a:xfrm>
              <a:off x="1164000" y="3271500"/>
              <a:ext cx="190425" cy="187825"/>
            </a:xfrm>
            <a:custGeom>
              <a:avLst/>
              <a:gdLst/>
              <a:ahLst/>
              <a:cxnLst/>
              <a:rect l="l" t="t" r="r" b="b"/>
              <a:pathLst>
                <a:path w="7617" h="7513" extrusionOk="0">
                  <a:moveTo>
                    <a:pt x="5566" y="670"/>
                  </a:moveTo>
                  <a:cubicBezTo>
                    <a:pt x="3724" y="1"/>
                    <a:pt x="1318" y="1151"/>
                    <a:pt x="649" y="3014"/>
                  </a:cubicBezTo>
                  <a:cubicBezTo>
                    <a:pt x="0" y="4855"/>
                    <a:pt x="1276" y="7324"/>
                    <a:pt x="3264" y="7429"/>
                  </a:cubicBezTo>
                  <a:cubicBezTo>
                    <a:pt x="4352" y="7512"/>
                    <a:pt x="5315" y="6947"/>
                    <a:pt x="5942" y="6173"/>
                  </a:cubicBezTo>
                  <a:cubicBezTo>
                    <a:pt x="6152" y="6006"/>
                    <a:pt x="6340" y="5838"/>
                    <a:pt x="6486" y="5650"/>
                  </a:cubicBezTo>
                  <a:cubicBezTo>
                    <a:pt x="7114" y="4939"/>
                    <a:pt x="7616" y="4018"/>
                    <a:pt x="7533" y="3056"/>
                  </a:cubicBezTo>
                  <a:cubicBezTo>
                    <a:pt x="7512" y="1926"/>
                    <a:pt x="6591" y="1047"/>
                    <a:pt x="5566" y="67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149;p73"/>
            <p:cNvSpPr/>
            <p:nvPr/>
          </p:nvSpPr>
          <p:spPr>
            <a:xfrm>
              <a:off x="1611225" y="3201400"/>
              <a:ext cx="187300" cy="174225"/>
            </a:xfrm>
            <a:custGeom>
              <a:avLst/>
              <a:gdLst/>
              <a:ahLst/>
              <a:cxnLst/>
              <a:rect l="l" t="t" r="r" b="b"/>
              <a:pathLst>
                <a:path w="7492" h="6969" extrusionOk="0">
                  <a:moveTo>
                    <a:pt x="7052" y="1800"/>
                  </a:moveTo>
                  <a:cubicBezTo>
                    <a:pt x="6466" y="796"/>
                    <a:pt x="5608" y="273"/>
                    <a:pt x="4457" y="168"/>
                  </a:cubicBezTo>
                  <a:cubicBezTo>
                    <a:pt x="2595" y="1"/>
                    <a:pt x="1193" y="1026"/>
                    <a:pt x="545" y="2700"/>
                  </a:cubicBezTo>
                  <a:cubicBezTo>
                    <a:pt x="1" y="4186"/>
                    <a:pt x="440" y="5860"/>
                    <a:pt x="1988" y="6445"/>
                  </a:cubicBezTo>
                  <a:cubicBezTo>
                    <a:pt x="3411" y="6968"/>
                    <a:pt x="5022" y="6362"/>
                    <a:pt x="6131" y="5462"/>
                  </a:cubicBezTo>
                  <a:cubicBezTo>
                    <a:pt x="6362" y="5295"/>
                    <a:pt x="6571" y="5043"/>
                    <a:pt x="6738" y="4813"/>
                  </a:cubicBezTo>
                  <a:cubicBezTo>
                    <a:pt x="6801" y="4730"/>
                    <a:pt x="6864" y="4667"/>
                    <a:pt x="6947" y="4562"/>
                  </a:cubicBezTo>
                  <a:cubicBezTo>
                    <a:pt x="7491" y="3788"/>
                    <a:pt x="7491" y="2616"/>
                    <a:pt x="7052" y="18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150;p73"/>
            <p:cNvSpPr/>
            <p:nvPr/>
          </p:nvSpPr>
          <p:spPr>
            <a:xfrm>
              <a:off x="653975" y="2589925"/>
              <a:ext cx="1871650" cy="2020200"/>
            </a:xfrm>
            <a:custGeom>
              <a:avLst/>
              <a:gdLst/>
              <a:ahLst/>
              <a:cxnLst/>
              <a:rect l="l" t="t" r="r" b="b"/>
              <a:pathLst>
                <a:path w="74866" h="80808" extrusionOk="0">
                  <a:moveTo>
                    <a:pt x="40802" y="63859"/>
                  </a:moveTo>
                  <a:cubicBezTo>
                    <a:pt x="40258" y="63796"/>
                    <a:pt x="39755" y="63775"/>
                    <a:pt x="39274" y="63922"/>
                  </a:cubicBezTo>
                  <a:cubicBezTo>
                    <a:pt x="38374" y="64194"/>
                    <a:pt x="37454" y="64319"/>
                    <a:pt x="36554" y="64382"/>
                  </a:cubicBezTo>
                  <a:cubicBezTo>
                    <a:pt x="36408" y="64382"/>
                    <a:pt x="36282" y="64382"/>
                    <a:pt x="36157" y="64403"/>
                  </a:cubicBezTo>
                  <a:cubicBezTo>
                    <a:pt x="35048" y="64738"/>
                    <a:pt x="33939" y="64612"/>
                    <a:pt x="32830" y="64633"/>
                  </a:cubicBezTo>
                  <a:lnTo>
                    <a:pt x="31595" y="64633"/>
                  </a:lnTo>
                  <a:cubicBezTo>
                    <a:pt x="31281" y="65763"/>
                    <a:pt x="31030" y="66851"/>
                    <a:pt x="30654" y="67897"/>
                  </a:cubicBezTo>
                  <a:cubicBezTo>
                    <a:pt x="30444" y="68525"/>
                    <a:pt x="30089" y="69111"/>
                    <a:pt x="29754" y="69676"/>
                  </a:cubicBezTo>
                  <a:cubicBezTo>
                    <a:pt x="29566" y="70032"/>
                    <a:pt x="29252" y="70283"/>
                    <a:pt x="29126" y="70659"/>
                  </a:cubicBezTo>
                  <a:cubicBezTo>
                    <a:pt x="28770" y="71454"/>
                    <a:pt x="28206" y="72082"/>
                    <a:pt x="27578" y="72689"/>
                  </a:cubicBezTo>
                  <a:cubicBezTo>
                    <a:pt x="27159" y="73086"/>
                    <a:pt x="26762" y="73505"/>
                    <a:pt x="26322" y="73944"/>
                  </a:cubicBezTo>
                  <a:cubicBezTo>
                    <a:pt x="26427" y="74049"/>
                    <a:pt x="26490" y="74174"/>
                    <a:pt x="26615" y="74258"/>
                  </a:cubicBezTo>
                  <a:cubicBezTo>
                    <a:pt x="27097" y="74593"/>
                    <a:pt x="27599" y="74949"/>
                    <a:pt x="28101" y="75304"/>
                  </a:cubicBezTo>
                  <a:cubicBezTo>
                    <a:pt x="28268" y="75430"/>
                    <a:pt x="28478" y="75576"/>
                    <a:pt x="28582" y="75723"/>
                  </a:cubicBezTo>
                  <a:cubicBezTo>
                    <a:pt x="28875" y="76162"/>
                    <a:pt x="29147" y="76643"/>
                    <a:pt x="29398" y="77146"/>
                  </a:cubicBezTo>
                  <a:cubicBezTo>
                    <a:pt x="29482" y="77271"/>
                    <a:pt x="29482" y="77459"/>
                    <a:pt x="29503" y="77606"/>
                  </a:cubicBezTo>
                  <a:cubicBezTo>
                    <a:pt x="29587" y="78443"/>
                    <a:pt x="29461" y="79259"/>
                    <a:pt x="29168" y="80033"/>
                  </a:cubicBezTo>
                  <a:cubicBezTo>
                    <a:pt x="29001" y="80431"/>
                    <a:pt x="28729" y="80640"/>
                    <a:pt x="28310" y="80703"/>
                  </a:cubicBezTo>
                  <a:cubicBezTo>
                    <a:pt x="27620" y="80807"/>
                    <a:pt x="27055" y="80451"/>
                    <a:pt x="26469" y="80242"/>
                  </a:cubicBezTo>
                  <a:cubicBezTo>
                    <a:pt x="26260" y="80179"/>
                    <a:pt x="26176" y="79803"/>
                    <a:pt x="25967" y="79698"/>
                  </a:cubicBezTo>
                  <a:cubicBezTo>
                    <a:pt x="25276" y="79301"/>
                    <a:pt x="25088" y="78631"/>
                    <a:pt x="24900" y="77982"/>
                  </a:cubicBezTo>
                  <a:cubicBezTo>
                    <a:pt x="24586" y="76936"/>
                    <a:pt x="24502" y="75827"/>
                    <a:pt x="24649" y="74760"/>
                  </a:cubicBezTo>
                  <a:cubicBezTo>
                    <a:pt x="24711" y="74070"/>
                    <a:pt x="25025" y="73505"/>
                    <a:pt x="25548" y="73024"/>
                  </a:cubicBezTo>
                  <a:cubicBezTo>
                    <a:pt x="26176" y="72459"/>
                    <a:pt x="26804" y="71852"/>
                    <a:pt x="27431" y="71245"/>
                  </a:cubicBezTo>
                  <a:cubicBezTo>
                    <a:pt x="27620" y="71078"/>
                    <a:pt x="27745" y="70868"/>
                    <a:pt x="27892" y="70638"/>
                  </a:cubicBezTo>
                  <a:cubicBezTo>
                    <a:pt x="28226" y="70157"/>
                    <a:pt x="28519" y="69634"/>
                    <a:pt x="28875" y="69132"/>
                  </a:cubicBezTo>
                  <a:cubicBezTo>
                    <a:pt x="29294" y="68525"/>
                    <a:pt x="29628" y="67876"/>
                    <a:pt x="29838" y="67165"/>
                  </a:cubicBezTo>
                  <a:cubicBezTo>
                    <a:pt x="30005" y="66600"/>
                    <a:pt x="30235" y="66014"/>
                    <a:pt x="30444" y="65449"/>
                  </a:cubicBezTo>
                  <a:cubicBezTo>
                    <a:pt x="30507" y="65282"/>
                    <a:pt x="30549" y="65156"/>
                    <a:pt x="30570" y="64989"/>
                  </a:cubicBezTo>
                  <a:cubicBezTo>
                    <a:pt x="30612" y="64926"/>
                    <a:pt x="30549" y="64822"/>
                    <a:pt x="30528" y="64675"/>
                  </a:cubicBezTo>
                  <a:cubicBezTo>
                    <a:pt x="30340" y="64654"/>
                    <a:pt x="30151" y="64633"/>
                    <a:pt x="29942" y="64633"/>
                  </a:cubicBezTo>
                  <a:cubicBezTo>
                    <a:pt x="28645" y="64612"/>
                    <a:pt x="27327" y="64445"/>
                    <a:pt x="26071" y="64131"/>
                  </a:cubicBezTo>
                  <a:cubicBezTo>
                    <a:pt x="26029" y="64110"/>
                    <a:pt x="25946" y="64089"/>
                    <a:pt x="25904" y="64089"/>
                  </a:cubicBezTo>
                  <a:cubicBezTo>
                    <a:pt x="24544" y="63985"/>
                    <a:pt x="23309" y="63441"/>
                    <a:pt x="22096" y="62876"/>
                  </a:cubicBezTo>
                  <a:cubicBezTo>
                    <a:pt x="21845" y="62750"/>
                    <a:pt x="21677" y="62562"/>
                    <a:pt x="21656" y="62311"/>
                  </a:cubicBezTo>
                  <a:cubicBezTo>
                    <a:pt x="21615" y="61871"/>
                    <a:pt x="21573" y="61369"/>
                    <a:pt x="21970" y="61076"/>
                  </a:cubicBezTo>
                  <a:cubicBezTo>
                    <a:pt x="22703" y="60511"/>
                    <a:pt x="22975" y="59716"/>
                    <a:pt x="23142" y="58858"/>
                  </a:cubicBezTo>
                  <a:cubicBezTo>
                    <a:pt x="23184" y="58775"/>
                    <a:pt x="23205" y="58670"/>
                    <a:pt x="23226" y="58544"/>
                  </a:cubicBezTo>
                  <a:cubicBezTo>
                    <a:pt x="22765" y="58231"/>
                    <a:pt x="22682" y="57749"/>
                    <a:pt x="22703" y="57205"/>
                  </a:cubicBezTo>
                  <a:cubicBezTo>
                    <a:pt x="22765" y="56431"/>
                    <a:pt x="22912" y="55699"/>
                    <a:pt x="23142" y="54946"/>
                  </a:cubicBezTo>
                  <a:cubicBezTo>
                    <a:pt x="23665" y="53293"/>
                    <a:pt x="24167" y="51598"/>
                    <a:pt x="24879" y="49987"/>
                  </a:cubicBezTo>
                  <a:cubicBezTo>
                    <a:pt x="24962" y="49777"/>
                    <a:pt x="25025" y="49568"/>
                    <a:pt x="25088" y="49359"/>
                  </a:cubicBezTo>
                  <a:cubicBezTo>
                    <a:pt x="25276" y="48292"/>
                    <a:pt x="25653" y="47267"/>
                    <a:pt x="26009" y="46241"/>
                  </a:cubicBezTo>
                  <a:cubicBezTo>
                    <a:pt x="26281" y="45404"/>
                    <a:pt x="26615" y="44547"/>
                    <a:pt x="26741" y="43689"/>
                  </a:cubicBezTo>
                  <a:cubicBezTo>
                    <a:pt x="26783" y="43270"/>
                    <a:pt x="27138" y="42956"/>
                    <a:pt x="27013" y="42517"/>
                  </a:cubicBezTo>
                  <a:cubicBezTo>
                    <a:pt x="26908" y="42140"/>
                    <a:pt x="26846" y="41764"/>
                    <a:pt x="26762" y="41387"/>
                  </a:cubicBezTo>
                  <a:cubicBezTo>
                    <a:pt x="26657" y="40822"/>
                    <a:pt x="26553" y="40257"/>
                    <a:pt x="26448" y="39609"/>
                  </a:cubicBezTo>
                  <a:cubicBezTo>
                    <a:pt x="26406" y="39567"/>
                    <a:pt x="26260" y="39462"/>
                    <a:pt x="26134" y="39441"/>
                  </a:cubicBezTo>
                  <a:cubicBezTo>
                    <a:pt x="24690" y="39211"/>
                    <a:pt x="23414" y="38583"/>
                    <a:pt x="22180" y="37830"/>
                  </a:cubicBezTo>
                  <a:cubicBezTo>
                    <a:pt x="22054" y="37746"/>
                    <a:pt x="21908" y="37663"/>
                    <a:pt x="21740" y="37579"/>
                  </a:cubicBezTo>
                  <a:cubicBezTo>
                    <a:pt x="21656" y="37725"/>
                    <a:pt x="21615" y="37851"/>
                    <a:pt x="21510" y="37956"/>
                  </a:cubicBezTo>
                  <a:cubicBezTo>
                    <a:pt x="21112" y="38374"/>
                    <a:pt x="20694" y="38772"/>
                    <a:pt x="20296" y="39190"/>
                  </a:cubicBezTo>
                  <a:cubicBezTo>
                    <a:pt x="19983" y="39525"/>
                    <a:pt x="19648" y="39776"/>
                    <a:pt x="19208" y="39922"/>
                  </a:cubicBezTo>
                  <a:cubicBezTo>
                    <a:pt x="18413" y="40174"/>
                    <a:pt x="17639" y="40341"/>
                    <a:pt x="16781" y="40383"/>
                  </a:cubicBezTo>
                  <a:cubicBezTo>
                    <a:pt x="15107" y="40446"/>
                    <a:pt x="13475" y="40048"/>
                    <a:pt x="11864" y="39671"/>
                  </a:cubicBezTo>
                  <a:cubicBezTo>
                    <a:pt x="11718" y="39650"/>
                    <a:pt x="11613" y="39609"/>
                    <a:pt x="11488" y="39588"/>
                  </a:cubicBezTo>
                  <a:cubicBezTo>
                    <a:pt x="9876" y="39211"/>
                    <a:pt x="8328" y="38604"/>
                    <a:pt x="6863" y="37851"/>
                  </a:cubicBezTo>
                  <a:cubicBezTo>
                    <a:pt x="5692" y="37223"/>
                    <a:pt x="4436" y="36700"/>
                    <a:pt x="3223" y="36156"/>
                  </a:cubicBezTo>
                  <a:cubicBezTo>
                    <a:pt x="2281" y="35738"/>
                    <a:pt x="1465" y="35110"/>
                    <a:pt x="628" y="34524"/>
                  </a:cubicBezTo>
                  <a:cubicBezTo>
                    <a:pt x="189" y="34210"/>
                    <a:pt x="1" y="33834"/>
                    <a:pt x="42" y="33311"/>
                  </a:cubicBezTo>
                  <a:cubicBezTo>
                    <a:pt x="42" y="33122"/>
                    <a:pt x="42" y="32913"/>
                    <a:pt x="63" y="32725"/>
                  </a:cubicBezTo>
                  <a:cubicBezTo>
                    <a:pt x="84" y="32495"/>
                    <a:pt x="168" y="32285"/>
                    <a:pt x="398" y="32181"/>
                  </a:cubicBezTo>
                  <a:cubicBezTo>
                    <a:pt x="900" y="31971"/>
                    <a:pt x="1193" y="31532"/>
                    <a:pt x="1549" y="31176"/>
                  </a:cubicBezTo>
                  <a:cubicBezTo>
                    <a:pt x="2051" y="30716"/>
                    <a:pt x="2511" y="30172"/>
                    <a:pt x="3118" y="29795"/>
                  </a:cubicBezTo>
                  <a:cubicBezTo>
                    <a:pt x="3286" y="29691"/>
                    <a:pt x="3411" y="29544"/>
                    <a:pt x="3516" y="29398"/>
                  </a:cubicBezTo>
                  <a:lnTo>
                    <a:pt x="5545" y="26510"/>
                  </a:lnTo>
                  <a:cubicBezTo>
                    <a:pt x="5734" y="26238"/>
                    <a:pt x="5838" y="25925"/>
                    <a:pt x="5943" y="25632"/>
                  </a:cubicBezTo>
                  <a:cubicBezTo>
                    <a:pt x="6215" y="24732"/>
                    <a:pt x="6445" y="23790"/>
                    <a:pt x="6654" y="22870"/>
                  </a:cubicBezTo>
                  <a:cubicBezTo>
                    <a:pt x="6843" y="22075"/>
                    <a:pt x="6989" y="21300"/>
                    <a:pt x="6947" y="20505"/>
                  </a:cubicBezTo>
                  <a:cubicBezTo>
                    <a:pt x="6947" y="20233"/>
                    <a:pt x="6968" y="19940"/>
                    <a:pt x="7010" y="19647"/>
                  </a:cubicBezTo>
                  <a:cubicBezTo>
                    <a:pt x="7303" y="18183"/>
                    <a:pt x="7596" y="16718"/>
                    <a:pt x="7910" y="15253"/>
                  </a:cubicBezTo>
                  <a:cubicBezTo>
                    <a:pt x="8203" y="13914"/>
                    <a:pt x="8768" y="12722"/>
                    <a:pt x="9416" y="11550"/>
                  </a:cubicBezTo>
                  <a:cubicBezTo>
                    <a:pt x="9667" y="11090"/>
                    <a:pt x="9939" y="10650"/>
                    <a:pt x="10190" y="10211"/>
                  </a:cubicBezTo>
                  <a:cubicBezTo>
                    <a:pt x="11132" y="8474"/>
                    <a:pt x="12555" y="7219"/>
                    <a:pt x="14229" y="6235"/>
                  </a:cubicBezTo>
                  <a:cubicBezTo>
                    <a:pt x="14333" y="6173"/>
                    <a:pt x="14480" y="6110"/>
                    <a:pt x="14584" y="6068"/>
                  </a:cubicBezTo>
                  <a:cubicBezTo>
                    <a:pt x="15630" y="5817"/>
                    <a:pt x="16635" y="5419"/>
                    <a:pt x="17765" y="5503"/>
                  </a:cubicBezTo>
                  <a:cubicBezTo>
                    <a:pt x="18246" y="5524"/>
                    <a:pt x="18727" y="5524"/>
                    <a:pt x="19208" y="5524"/>
                  </a:cubicBezTo>
                  <a:cubicBezTo>
                    <a:pt x="20255" y="5503"/>
                    <a:pt x="21217" y="5712"/>
                    <a:pt x="22159" y="6173"/>
                  </a:cubicBezTo>
                  <a:cubicBezTo>
                    <a:pt x="22493" y="6361"/>
                    <a:pt x="22661" y="6319"/>
                    <a:pt x="22912" y="6026"/>
                  </a:cubicBezTo>
                  <a:cubicBezTo>
                    <a:pt x="23079" y="5859"/>
                    <a:pt x="23205" y="5691"/>
                    <a:pt x="23288" y="5482"/>
                  </a:cubicBezTo>
                  <a:cubicBezTo>
                    <a:pt x="23644" y="4750"/>
                    <a:pt x="24209" y="4164"/>
                    <a:pt x="24774" y="3620"/>
                  </a:cubicBezTo>
                  <a:cubicBezTo>
                    <a:pt x="24858" y="3536"/>
                    <a:pt x="24983" y="3411"/>
                    <a:pt x="25088" y="3411"/>
                  </a:cubicBezTo>
                  <a:cubicBezTo>
                    <a:pt x="25569" y="3494"/>
                    <a:pt x="25737" y="3097"/>
                    <a:pt x="26050" y="2888"/>
                  </a:cubicBezTo>
                  <a:cubicBezTo>
                    <a:pt x="26720" y="2469"/>
                    <a:pt x="27369" y="1967"/>
                    <a:pt x="28122" y="1674"/>
                  </a:cubicBezTo>
                  <a:cubicBezTo>
                    <a:pt x="28394" y="1569"/>
                    <a:pt x="28666" y="1465"/>
                    <a:pt x="28875" y="1318"/>
                  </a:cubicBezTo>
                  <a:cubicBezTo>
                    <a:pt x="29335" y="1005"/>
                    <a:pt x="29817" y="795"/>
                    <a:pt x="30382" y="670"/>
                  </a:cubicBezTo>
                  <a:cubicBezTo>
                    <a:pt x="31030" y="481"/>
                    <a:pt x="31658" y="314"/>
                    <a:pt x="32307" y="168"/>
                  </a:cubicBezTo>
                  <a:cubicBezTo>
                    <a:pt x="32683" y="84"/>
                    <a:pt x="33060" y="42"/>
                    <a:pt x="33436" y="42"/>
                  </a:cubicBezTo>
                  <a:cubicBezTo>
                    <a:pt x="35194" y="0"/>
                    <a:pt x="36931" y="0"/>
                    <a:pt x="38688" y="42"/>
                  </a:cubicBezTo>
                  <a:cubicBezTo>
                    <a:pt x="39086" y="42"/>
                    <a:pt x="39442" y="63"/>
                    <a:pt x="39818" y="168"/>
                  </a:cubicBezTo>
                  <a:cubicBezTo>
                    <a:pt x="40739" y="398"/>
                    <a:pt x="41639" y="691"/>
                    <a:pt x="42580" y="900"/>
                  </a:cubicBezTo>
                  <a:cubicBezTo>
                    <a:pt x="43417" y="1109"/>
                    <a:pt x="44107" y="1528"/>
                    <a:pt x="44756" y="2051"/>
                  </a:cubicBezTo>
                  <a:cubicBezTo>
                    <a:pt x="45886" y="2929"/>
                    <a:pt x="47037" y="3808"/>
                    <a:pt x="48167" y="4666"/>
                  </a:cubicBezTo>
                  <a:cubicBezTo>
                    <a:pt x="48815" y="5189"/>
                    <a:pt x="49338" y="5838"/>
                    <a:pt x="49652" y="6633"/>
                  </a:cubicBezTo>
                  <a:cubicBezTo>
                    <a:pt x="49778" y="6947"/>
                    <a:pt x="49882" y="7219"/>
                    <a:pt x="50113" y="7428"/>
                  </a:cubicBezTo>
                  <a:cubicBezTo>
                    <a:pt x="50196" y="7491"/>
                    <a:pt x="50280" y="7575"/>
                    <a:pt x="50301" y="7637"/>
                  </a:cubicBezTo>
                  <a:cubicBezTo>
                    <a:pt x="50531" y="8453"/>
                    <a:pt x="51222" y="8997"/>
                    <a:pt x="51577" y="9772"/>
                  </a:cubicBezTo>
                  <a:cubicBezTo>
                    <a:pt x="51724" y="10023"/>
                    <a:pt x="51870" y="10295"/>
                    <a:pt x="52058" y="10462"/>
                  </a:cubicBezTo>
                  <a:cubicBezTo>
                    <a:pt x="52456" y="10839"/>
                    <a:pt x="52623" y="11341"/>
                    <a:pt x="52707" y="11822"/>
                  </a:cubicBezTo>
                  <a:cubicBezTo>
                    <a:pt x="52874" y="12764"/>
                    <a:pt x="53042" y="13705"/>
                    <a:pt x="53293" y="14626"/>
                  </a:cubicBezTo>
                  <a:cubicBezTo>
                    <a:pt x="53335" y="14856"/>
                    <a:pt x="53335" y="15128"/>
                    <a:pt x="53335" y="15379"/>
                  </a:cubicBezTo>
                  <a:cubicBezTo>
                    <a:pt x="53335" y="15944"/>
                    <a:pt x="53314" y="16488"/>
                    <a:pt x="53565" y="16990"/>
                  </a:cubicBezTo>
                  <a:cubicBezTo>
                    <a:pt x="53628" y="17053"/>
                    <a:pt x="53628" y="17158"/>
                    <a:pt x="53628" y="17262"/>
                  </a:cubicBezTo>
                  <a:cubicBezTo>
                    <a:pt x="53586" y="18036"/>
                    <a:pt x="53753" y="18790"/>
                    <a:pt x="53879" y="19543"/>
                  </a:cubicBezTo>
                  <a:cubicBezTo>
                    <a:pt x="53963" y="20024"/>
                    <a:pt x="54088" y="20484"/>
                    <a:pt x="54276" y="20903"/>
                  </a:cubicBezTo>
                  <a:cubicBezTo>
                    <a:pt x="54507" y="21426"/>
                    <a:pt x="54716" y="21949"/>
                    <a:pt x="54799" y="22556"/>
                  </a:cubicBezTo>
                  <a:cubicBezTo>
                    <a:pt x="54820" y="22702"/>
                    <a:pt x="54841" y="22870"/>
                    <a:pt x="54904" y="23016"/>
                  </a:cubicBezTo>
                  <a:cubicBezTo>
                    <a:pt x="55532" y="24167"/>
                    <a:pt x="55992" y="25381"/>
                    <a:pt x="56787" y="26448"/>
                  </a:cubicBezTo>
                  <a:cubicBezTo>
                    <a:pt x="57352" y="27201"/>
                    <a:pt x="57980" y="27933"/>
                    <a:pt x="58649" y="28624"/>
                  </a:cubicBezTo>
                  <a:cubicBezTo>
                    <a:pt x="58775" y="28749"/>
                    <a:pt x="58900" y="28917"/>
                    <a:pt x="59005" y="29063"/>
                  </a:cubicBezTo>
                  <a:cubicBezTo>
                    <a:pt x="59214" y="29482"/>
                    <a:pt x="59110" y="29816"/>
                    <a:pt x="58649" y="29963"/>
                  </a:cubicBezTo>
                  <a:cubicBezTo>
                    <a:pt x="58419" y="30026"/>
                    <a:pt x="58252" y="30088"/>
                    <a:pt x="58189" y="30339"/>
                  </a:cubicBezTo>
                  <a:cubicBezTo>
                    <a:pt x="58189" y="30402"/>
                    <a:pt x="58126" y="30423"/>
                    <a:pt x="58043" y="30444"/>
                  </a:cubicBezTo>
                  <a:cubicBezTo>
                    <a:pt x="56996" y="30925"/>
                    <a:pt x="55971" y="31427"/>
                    <a:pt x="54799" y="31490"/>
                  </a:cubicBezTo>
                  <a:cubicBezTo>
                    <a:pt x="54172" y="31553"/>
                    <a:pt x="53544" y="31699"/>
                    <a:pt x="52916" y="31867"/>
                  </a:cubicBezTo>
                  <a:cubicBezTo>
                    <a:pt x="51828" y="32160"/>
                    <a:pt x="50719" y="32264"/>
                    <a:pt x="49652" y="31741"/>
                  </a:cubicBezTo>
                  <a:cubicBezTo>
                    <a:pt x="49338" y="31574"/>
                    <a:pt x="49004" y="31490"/>
                    <a:pt x="48627" y="31574"/>
                  </a:cubicBezTo>
                  <a:cubicBezTo>
                    <a:pt x="48250" y="31658"/>
                    <a:pt x="47957" y="31553"/>
                    <a:pt x="47665" y="31281"/>
                  </a:cubicBezTo>
                  <a:cubicBezTo>
                    <a:pt x="47455" y="31114"/>
                    <a:pt x="47183" y="31009"/>
                    <a:pt x="46911" y="30821"/>
                  </a:cubicBezTo>
                  <a:cubicBezTo>
                    <a:pt x="46723" y="31009"/>
                    <a:pt x="46556" y="31155"/>
                    <a:pt x="46430" y="31344"/>
                  </a:cubicBezTo>
                  <a:cubicBezTo>
                    <a:pt x="45760" y="32202"/>
                    <a:pt x="45091" y="33039"/>
                    <a:pt x="44442" y="33896"/>
                  </a:cubicBezTo>
                  <a:cubicBezTo>
                    <a:pt x="44149" y="34294"/>
                    <a:pt x="43815" y="34608"/>
                    <a:pt x="43417" y="34901"/>
                  </a:cubicBezTo>
                  <a:cubicBezTo>
                    <a:pt x="42685" y="35424"/>
                    <a:pt x="41952" y="35947"/>
                    <a:pt x="41241" y="36470"/>
                  </a:cubicBezTo>
                  <a:cubicBezTo>
                    <a:pt x="41094" y="36575"/>
                    <a:pt x="40990" y="36700"/>
                    <a:pt x="40864" y="36826"/>
                  </a:cubicBezTo>
                  <a:cubicBezTo>
                    <a:pt x="41032" y="37119"/>
                    <a:pt x="41283" y="37223"/>
                    <a:pt x="41513" y="37223"/>
                  </a:cubicBezTo>
                  <a:cubicBezTo>
                    <a:pt x="42475" y="37202"/>
                    <a:pt x="43396" y="37579"/>
                    <a:pt x="44338" y="37705"/>
                  </a:cubicBezTo>
                  <a:cubicBezTo>
                    <a:pt x="45781" y="37851"/>
                    <a:pt x="47183" y="37956"/>
                    <a:pt x="48564" y="37453"/>
                  </a:cubicBezTo>
                  <a:cubicBezTo>
                    <a:pt x="49087" y="37244"/>
                    <a:pt x="49694" y="37202"/>
                    <a:pt x="50238" y="37077"/>
                  </a:cubicBezTo>
                  <a:cubicBezTo>
                    <a:pt x="50552" y="36993"/>
                    <a:pt x="50866" y="36972"/>
                    <a:pt x="51159" y="36805"/>
                  </a:cubicBezTo>
                  <a:cubicBezTo>
                    <a:pt x="53105" y="35842"/>
                    <a:pt x="55030" y="34880"/>
                    <a:pt x="56934" y="33834"/>
                  </a:cubicBezTo>
                  <a:cubicBezTo>
                    <a:pt x="57959" y="33248"/>
                    <a:pt x="58942" y="32536"/>
                    <a:pt x="59947" y="31888"/>
                  </a:cubicBezTo>
                  <a:cubicBezTo>
                    <a:pt x="60051" y="31532"/>
                    <a:pt x="60156" y="31072"/>
                    <a:pt x="60261" y="30653"/>
                  </a:cubicBezTo>
                  <a:cubicBezTo>
                    <a:pt x="60344" y="30339"/>
                    <a:pt x="60449" y="30067"/>
                    <a:pt x="60553" y="29774"/>
                  </a:cubicBezTo>
                  <a:cubicBezTo>
                    <a:pt x="60679" y="29377"/>
                    <a:pt x="60784" y="28979"/>
                    <a:pt x="60909" y="28603"/>
                  </a:cubicBezTo>
                  <a:cubicBezTo>
                    <a:pt x="61056" y="28122"/>
                    <a:pt x="61286" y="27703"/>
                    <a:pt x="61788" y="27515"/>
                  </a:cubicBezTo>
                  <a:cubicBezTo>
                    <a:pt x="61893" y="27494"/>
                    <a:pt x="62018" y="27557"/>
                    <a:pt x="62123" y="27598"/>
                  </a:cubicBezTo>
                  <a:cubicBezTo>
                    <a:pt x="62165" y="27619"/>
                    <a:pt x="62227" y="27787"/>
                    <a:pt x="62206" y="27829"/>
                  </a:cubicBezTo>
                  <a:cubicBezTo>
                    <a:pt x="61809" y="28707"/>
                    <a:pt x="61830" y="29712"/>
                    <a:pt x="61369" y="30549"/>
                  </a:cubicBezTo>
                  <a:cubicBezTo>
                    <a:pt x="61328" y="30632"/>
                    <a:pt x="61369" y="30737"/>
                    <a:pt x="61369" y="30821"/>
                  </a:cubicBezTo>
                  <a:cubicBezTo>
                    <a:pt x="61621" y="30946"/>
                    <a:pt x="61767" y="30800"/>
                    <a:pt x="61830" y="30632"/>
                  </a:cubicBezTo>
                  <a:cubicBezTo>
                    <a:pt x="61934" y="30444"/>
                    <a:pt x="61997" y="30214"/>
                    <a:pt x="62018" y="30005"/>
                  </a:cubicBezTo>
                  <a:cubicBezTo>
                    <a:pt x="62248" y="28917"/>
                    <a:pt x="62458" y="27808"/>
                    <a:pt x="62730" y="26741"/>
                  </a:cubicBezTo>
                  <a:cubicBezTo>
                    <a:pt x="62855" y="26134"/>
                    <a:pt x="63022" y="25569"/>
                    <a:pt x="63190" y="24983"/>
                  </a:cubicBezTo>
                  <a:cubicBezTo>
                    <a:pt x="63378" y="24376"/>
                    <a:pt x="63587" y="23790"/>
                    <a:pt x="63797" y="23184"/>
                  </a:cubicBezTo>
                  <a:cubicBezTo>
                    <a:pt x="63985" y="22660"/>
                    <a:pt x="64110" y="22158"/>
                    <a:pt x="63608" y="21698"/>
                  </a:cubicBezTo>
                  <a:cubicBezTo>
                    <a:pt x="63462" y="21531"/>
                    <a:pt x="63462" y="21217"/>
                    <a:pt x="63441" y="20987"/>
                  </a:cubicBezTo>
                  <a:cubicBezTo>
                    <a:pt x="63441" y="20066"/>
                    <a:pt x="63441" y="19145"/>
                    <a:pt x="63462" y="18246"/>
                  </a:cubicBezTo>
                  <a:lnTo>
                    <a:pt x="63399" y="18204"/>
                  </a:lnTo>
                  <a:cubicBezTo>
                    <a:pt x="62604" y="18664"/>
                    <a:pt x="61725" y="18559"/>
                    <a:pt x="60888" y="18518"/>
                  </a:cubicBezTo>
                  <a:cubicBezTo>
                    <a:pt x="60721" y="18518"/>
                    <a:pt x="60533" y="18455"/>
                    <a:pt x="60344" y="18371"/>
                  </a:cubicBezTo>
                  <a:cubicBezTo>
                    <a:pt x="59403" y="17869"/>
                    <a:pt x="59172" y="17262"/>
                    <a:pt x="59424" y="16153"/>
                  </a:cubicBezTo>
                  <a:cubicBezTo>
                    <a:pt x="59507" y="15798"/>
                    <a:pt x="59612" y="15463"/>
                    <a:pt x="59717" y="15128"/>
                  </a:cubicBezTo>
                  <a:cubicBezTo>
                    <a:pt x="59779" y="14940"/>
                    <a:pt x="59884" y="14751"/>
                    <a:pt x="60009" y="14626"/>
                  </a:cubicBezTo>
                  <a:cubicBezTo>
                    <a:pt x="60344" y="14312"/>
                    <a:pt x="60742" y="13998"/>
                    <a:pt x="61097" y="13705"/>
                  </a:cubicBezTo>
                  <a:cubicBezTo>
                    <a:pt x="61286" y="13580"/>
                    <a:pt x="61495" y="13475"/>
                    <a:pt x="61662" y="13329"/>
                  </a:cubicBezTo>
                  <a:cubicBezTo>
                    <a:pt x="61934" y="13015"/>
                    <a:pt x="62290" y="12931"/>
                    <a:pt x="62709" y="12952"/>
                  </a:cubicBezTo>
                  <a:cubicBezTo>
                    <a:pt x="63043" y="12973"/>
                    <a:pt x="63378" y="12952"/>
                    <a:pt x="63797" y="12952"/>
                  </a:cubicBezTo>
                  <a:cubicBezTo>
                    <a:pt x="63880" y="12638"/>
                    <a:pt x="63901" y="12324"/>
                    <a:pt x="63755" y="12031"/>
                  </a:cubicBezTo>
                  <a:cubicBezTo>
                    <a:pt x="63441" y="11508"/>
                    <a:pt x="63546" y="10922"/>
                    <a:pt x="63566" y="10357"/>
                  </a:cubicBezTo>
                  <a:cubicBezTo>
                    <a:pt x="63566" y="10148"/>
                    <a:pt x="63713" y="9939"/>
                    <a:pt x="63859" y="9792"/>
                  </a:cubicBezTo>
                  <a:cubicBezTo>
                    <a:pt x="64550" y="8893"/>
                    <a:pt x="65533" y="8830"/>
                    <a:pt x="66538" y="9039"/>
                  </a:cubicBezTo>
                  <a:cubicBezTo>
                    <a:pt x="67584" y="9248"/>
                    <a:pt x="68253" y="9981"/>
                    <a:pt x="68693" y="10922"/>
                  </a:cubicBezTo>
                  <a:cubicBezTo>
                    <a:pt x="68776" y="11132"/>
                    <a:pt x="68818" y="11341"/>
                    <a:pt x="68902" y="11592"/>
                  </a:cubicBezTo>
                  <a:cubicBezTo>
                    <a:pt x="69320" y="11445"/>
                    <a:pt x="69739" y="11278"/>
                    <a:pt x="70136" y="11132"/>
                  </a:cubicBezTo>
                  <a:cubicBezTo>
                    <a:pt x="70513" y="10943"/>
                    <a:pt x="70932" y="10922"/>
                    <a:pt x="71350" y="10922"/>
                  </a:cubicBezTo>
                  <a:cubicBezTo>
                    <a:pt x="71706" y="10922"/>
                    <a:pt x="71978" y="10985"/>
                    <a:pt x="72250" y="11194"/>
                  </a:cubicBezTo>
                  <a:cubicBezTo>
                    <a:pt x="72605" y="11487"/>
                    <a:pt x="73024" y="11780"/>
                    <a:pt x="73401" y="12073"/>
                  </a:cubicBezTo>
                  <a:cubicBezTo>
                    <a:pt x="73819" y="12408"/>
                    <a:pt x="74049" y="12826"/>
                    <a:pt x="74007" y="13391"/>
                  </a:cubicBezTo>
                  <a:cubicBezTo>
                    <a:pt x="73945" y="13977"/>
                    <a:pt x="74112" y="14542"/>
                    <a:pt x="73756" y="15107"/>
                  </a:cubicBezTo>
                  <a:cubicBezTo>
                    <a:pt x="73819" y="15170"/>
                    <a:pt x="73861" y="15253"/>
                    <a:pt x="73924" y="15316"/>
                  </a:cubicBezTo>
                  <a:cubicBezTo>
                    <a:pt x="74761" y="15902"/>
                    <a:pt x="74865" y="16781"/>
                    <a:pt x="74782" y="17681"/>
                  </a:cubicBezTo>
                  <a:cubicBezTo>
                    <a:pt x="74761" y="17869"/>
                    <a:pt x="74656" y="18057"/>
                    <a:pt x="74530" y="18183"/>
                  </a:cubicBezTo>
                  <a:cubicBezTo>
                    <a:pt x="74342" y="18371"/>
                    <a:pt x="74133" y="18559"/>
                    <a:pt x="73903" y="18601"/>
                  </a:cubicBezTo>
                  <a:cubicBezTo>
                    <a:pt x="73170" y="18790"/>
                    <a:pt x="72459" y="19124"/>
                    <a:pt x="71664" y="19103"/>
                  </a:cubicBezTo>
                  <a:cubicBezTo>
                    <a:pt x="71036" y="19083"/>
                    <a:pt x="70388" y="19083"/>
                    <a:pt x="69760" y="19041"/>
                  </a:cubicBezTo>
                  <a:cubicBezTo>
                    <a:pt x="69530" y="19627"/>
                    <a:pt x="69341" y="20254"/>
                    <a:pt x="69048" y="20819"/>
                  </a:cubicBezTo>
                  <a:cubicBezTo>
                    <a:pt x="68693" y="21593"/>
                    <a:pt x="68065" y="22137"/>
                    <a:pt x="67333" y="22535"/>
                  </a:cubicBezTo>
                  <a:cubicBezTo>
                    <a:pt x="67040" y="22681"/>
                    <a:pt x="66747" y="22765"/>
                    <a:pt x="66412" y="22765"/>
                  </a:cubicBezTo>
                  <a:lnTo>
                    <a:pt x="65031" y="22765"/>
                  </a:lnTo>
                  <a:cubicBezTo>
                    <a:pt x="64947" y="22953"/>
                    <a:pt x="64864" y="23100"/>
                    <a:pt x="64822" y="23288"/>
                  </a:cubicBezTo>
                  <a:cubicBezTo>
                    <a:pt x="64759" y="23414"/>
                    <a:pt x="64759" y="23539"/>
                    <a:pt x="64717" y="23644"/>
                  </a:cubicBezTo>
                  <a:cubicBezTo>
                    <a:pt x="63880" y="25715"/>
                    <a:pt x="63671" y="27912"/>
                    <a:pt x="63127" y="30109"/>
                  </a:cubicBezTo>
                  <a:cubicBezTo>
                    <a:pt x="63357" y="30193"/>
                    <a:pt x="63587" y="30235"/>
                    <a:pt x="63797" y="30339"/>
                  </a:cubicBezTo>
                  <a:cubicBezTo>
                    <a:pt x="63985" y="30423"/>
                    <a:pt x="64006" y="30716"/>
                    <a:pt x="63880" y="30842"/>
                  </a:cubicBezTo>
                  <a:cubicBezTo>
                    <a:pt x="63650" y="31030"/>
                    <a:pt x="63441" y="31218"/>
                    <a:pt x="63169" y="31323"/>
                  </a:cubicBezTo>
                  <a:cubicBezTo>
                    <a:pt x="62834" y="31427"/>
                    <a:pt x="62730" y="31658"/>
                    <a:pt x="62730" y="32013"/>
                  </a:cubicBezTo>
                  <a:cubicBezTo>
                    <a:pt x="62876" y="32097"/>
                    <a:pt x="63085" y="32181"/>
                    <a:pt x="63274" y="32306"/>
                  </a:cubicBezTo>
                  <a:cubicBezTo>
                    <a:pt x="63378" y="32390"/>
                    <a:pt x="63504" y="32536"/>
                    <a:pt x="63504" y="32683"/>
                  </a:cubicBezTo>
                  <a:cubicBezTo>
                    <a:pt x="63546" y="32892"/>
                    <a:pt x="63357" y="33018"/>
                    <a:pt x="63148" y="33039"/>
                  </a:cubicBezTo>
                  <a:cubicBezTo>
                    <a:pt x="62939" y="33059"/>
                    <a:pt x="62709" y="33039"/>
                    <a:pt x="62437" y="33039"/>
                  </a:cubicBezTo>
                  <a:cubicBezTo>
                    <a:pt x="62227" y="33332"/>
                    <a:pt x="62185" y="33666"/>
                    <a:pt x="62144" y="34001"/>
                  </a:cubicBezTo>
                  <a:cubicBezTo>
                    <a:pt x="62081" y="34796"/>
                    <a:pt x="62018" y="35612"/>
                    <a:pt x="61934" y="36386"/>
                  </a:cubicBezTo>
                  <a:cubicBezTo>
                    <a:pt x="61913" y="36721"/>
                    <a:pt x="61830" y="37077"/>
                    <a:pt x="61788" y="37433"/>
                  </a:cubicBezTo>
                  <a:cubicBezTo>
                    <a:pt x="61704" y="37851"/>
                    <a:pt x="61621" y="38249"/>
                    <a:pt x="61516" y="38646"/>
                  </a:cubicBezTo>
                  <a:cubicBezTo>
                    <a:pt x="61474" y="38855"/>
                    <a:pt x="61390" y="39065"/>
                    <a:pt x="61307" y="39274"/>
                  </a:cubicBezTo>
                  <a:cubicBezTo>
                    <a:pt x="61286" y="39316"/>
                    <a:pt x="61202" y="39337"/>
                    <a:pt x="61160" y="39337"/>
                  </a:cubicBezTo>
                  <a:cubicBezTo>
                    <a:pt x="61077" y="39316"/>
                    <a:pt x="60951" y="39295"/>
                    <a:pt x="60930" y="39232"/>
                  </a:cubicBezTo>
                  <a:cubicBezTo>
                    <a:pt x="60721" y="38793"/>
                    <a:pt x="60616" y="38332"/>
                    <a:pt x="60742" y="37851"/>
                  </a:cubicBezTo>
                  <a:cubicBezTo>
                    <a:pt x="61035" y="36554"/>
                    <a:pt x="61035" y="35194"/>
                    <a:pt x="61181" y="33855"/>
                  </a:cubicBezTo>
                  <a:cubicBezTo>
                    <a:pt x="61244" y="33457"/>
                    <a:pt x="61286" y="33039"/>
                    <a:pt x="61369" y="32599"/>
                  </a:cubicBezTo>
                  <a:cubicBezTo>
                    <a:pt x="61056" y="32515"/>
                    <a:pt x="60784" y="32474"/>
                    <a:pt x="60470" y="32390"/>
                  </a:cubicBezTo>
                  <a:cubicBezTo>
                    <a:pt x="60261" y="32578"/>
                    <a:pt x="60051" y="32746"/>
                    <a:pt x="59842" y="32955"/>
                  </a:cubicBezTo>
                  <a:cubicBezTo>
                    <a:pt x="58754" y="34064"/>
                    <a:pt x="57499" y="34922"/>
                    <a:pt x="56139" y="35612"/>
                  </a:cubicBezTo>
                  <a:cubicBezTo>
                    <a:pt x="54799" y="36282"/>
                    <a:pt x="53439" y="36930"/>
                    <a:pt x="52142" y="37621"/>
                  </a:cubicBezTo>
                  <a:cubicBezTo>
                    <a:pt x="51577" y="37914"/>
                    <a:pt x="51012" y="38060"/>
                    <a:pt x="50406" y="38186"/>
                  </a:cubicBezTo>
                  <a:cubicBezTo>
                    <a:pt x="49778" y="38332"/>
                    <a:pt x="49150" y="38458"/>
                    <a:pt x="48543" y="38667"/>
                  </a:cubicBezTo>
                  <a:cubicBezTo>
                    <a:pt x="47999" y="38855"/>
                    <a:pt x="47455" y="38918"/>
                    <a:pt x="46848" y="38918"/>
                  </a:cubicBezTo>
                  <a:cubicBezTo>
                    <a:pt x="45405" y="38981"/>
                    <a:pt x="43982" y="38876"/>
                    <a:pt x="42580" y="38458"/>
                  </a:cubicBezTo>
                  <a:cubicBezTo>
                    <a:pt x="42517" y="38437"/>
                    <a:pt x="42413" y="38395"/>
                    <a:pt x="42308" y="38395"/>
                  </a:cubicBezTo>
                  <a:cubicBezTo>
                    <a:pt x="41994" y="38374"/>
                    <a:pt x="41680" y="38353"/>
                    <a:pt x="41366" y="38290"/>
                  </a:cubicBezTo>
                  <a:cubicBezTo>
                    <a:pt x="41053" y="38249"/>
                    <a:pt x="40760" y="38144"/>
                    <a:pt x="40341" y="38018"/>
                  </a:cubicBezTo>
                  <a:cubicBezTo>
                    <a:pt x="40467" y="38249"/>
                    <a:pt x="40530" y="38374"/>
                    <a:pt x="40592" y="38479"/>
                  </a:cubicBezTo>
                  <a:cubicBezTo>
                    <a:pt x="40969" y="38897"/>
                    <a:pt x="41199" y="39378"/>
                    <a:pt x="41262" y="39943"/>
                  </a:cubicBezTo>
                  <a:cubicBezTo>
                    <a:pt x="41283" y="40174"/>
                    <a:pt x="41408" y="40425"/>
                    <a:pt x="41513" y="40655"/>
                  </a:cubicBezTo>
                  <a:cubicBezTo>
                    <a:pt x="41639" y="40948"/>
                    <a:pt x="41806" y="41220"/>
                    <a:pt x="41911" y="41513"/>
                  </a:cubicBezTo>
                  <a:cubicBezTo>
                    <a:pt x="42203" y="42350"/>
                    <a:pt x="42475" y="43207"/>
                    <a:pt x="42747" y="44044"/>
                  </a:cubicBezTo>
                  <a:cubicBezTo>
                    <a:pt x="42873" y="44505"/>
                    <a:pt x="43061" y="44965"/>
                    <a:pt x="43103" y="45446"/>
                  </a:cubicBezTo>
                  <a:cubicBezTo>
                    <a:pt x="43250" y="46283"/>
                    <a:pt x="43501" y="47057"/>
                    <a:pt x="43731" y="47852"/>
                  </a:cubicBezTo>
                  <a:cubicBezTo>
                    <a:pt x="43982" y="48606"/>
                    <a:pt x="44107" y="49380"/>
                    <a:pt x="44296" y="50175"/>
                  </a:cubicBezTo>
                  <a:cubicBezTo>
                    <a:pt x="44610" y="51577"/>
                    <a:pt x="44924" y="52979"/>
                    <a:pt x="45196" y="54381"/>
                  </a:cubicBezTo>
                  <a:cubicBezTo>
                    <a:pt x="45384" y="55322"/>
                    <a:pt x="45468" y="56264"/>
                    <a:pt x="45154" y="57205"/>
                  </a:cubicBezTo>
                  <a:cubicBezTo>
                    <a:pt x="45091" y="57373"/>
                    <a:pt x="45133" y="57582"/>
                    <a:pt x="45154" y="57749"/>
                  </a:cubicBezTo>
                  <a:cubicBezTo>
                    <a:pt x="45279" y="58356"/>
                    <a:pt x="45488" y="58900"/>
                    <a:pt x="45802" y="59465"/>
                  </a:cubicBezTo>
                  <a:cubicBezTo>
                    <a:pt x="46095" y="59925"/>
                    <a:pt x="46179" y="60449"/>
                    <a:pt x="46200" y="60993"/>
                  </a:cubicBezTo>
                  <a:cubicBezTo>
                    <a:pt x="46221" y="61725"/>
                    <a:pt x="45970" y="62248"/>
                    <a:pt x="45342" y="62562"/>
                  </a:cubicBezTo>
                  <a:cubicBezTo>
                    <a:pt x="44547" y="62959"/>
                    <a:pt x="43835" y="63545"/>
                    <a:pt x="42894" y="63587"/>
                  </a:cubicBezTo>
                  <a:cubicBezTo>
                    <a:pt x="42559" y="63608"/>
                    <a:pt x="42245" y="63817"/>
                    <a:pt x="41890" y="63985"/>
                  </a:cubicBezTo>
                  <a:cubicBezTo>
                    <a:pt x="42224" y="65052"/>
                    <a:pt x="42099" y="66182"/>
                    <a:pt x="42308" y="67249"/>
                  </a:cubicBezTo>
                  <a:cubicBezTo>
                    <a:pt x="42517" y="68316"/>
                    <a:pt x="42455" y="69425"/>
                    <a:pt x="42434" y="70492"/>
                  </a:cubicBezTo>
                  <a:cubicBezTo>
                    <a:pt x="42413" y="71392"/>
                    <a:pt x="42266" y="72270"/>
                    <a:pt x="42015" y="73128"/>
                  </a:cubicBezTo>
                  <a:cubicBezTo>
                    <a:pt x="41952" y="73296"/>
                    <a:pt x="41931" y="73484"/>
                    <a:pt x="41890" y="73756"/>
                  </a:cubicBezTo>
                  <a:cubicBezTo>
                    <a:pt x="42308" y="73651"/>
                    <a:pt x="42643" y="73589"/>
                    <a:pt x="42957" y="73505"/>
                  </a:cubicBezTo>
                  <a:lnTo>
                    <a:pt x="43898" y="73337"/>
                  </a:lnTo>
                  <a:cubicBezTo>
                    <a:pt x="44547" y="73212"/>
                    <a:pt x="45237" y="73107"/>
                    <a:pt x="45886" y="73191"/>
                  </a:cubicBezTo>
                  <a:cubicBezTo>
                    <a:pt x="46953" y="73317"/>
                    <a:pt x="47790" y="73840"/>
                    <a:pt x="48271" y="74865"/>
                  </a:cubicBezTo>
                  <a:cubicBezTo>
                    <a:pt x="48418" y="75221"/>
                    <a:pt x="48418" y="75534"/>
                    <a:pt x="48167" y="75827"/>
                  </a:cubicBezTo>
                  <a:cubicBezTo>
                    <a:pt x="47853" y="76204"/>
                    <a:pt x="47497" y="76539"/>
                    <a:pt x="47141" y="76853"/>
                  </a:cubicBezTo>
                  <a:cubicBezTo>
                    <a:pt x="46974" y="76978"/>
                    <a:pt x="46744" y="77041"/>
                    <a:pt x="46535" y="77146"/>
                  </a:cubicBezTo>
                  <a:cubicBezTo>
                    <a:pt x="46514" y="77146"/>
                    <a:pt x="46493" y="77146"/>
                    <a:pt x="46430" y="77166"/>
                  </a:cubicBezTo>
                  <a:cubicBezTo>
                    <a:pt x="45677" y="77250"/>
                    <a:pt x="45028" y="77731"/>
                    <a:pt x="44233" y="77731"/>
                  </a:cubicBezTo>
                  <a:cubicBezTo>
                    <a:pt x="43501" y="77731"/>
                    <a:pt x="42768" y="77836"/>
                    <a:pt x="42036" y="77941"/>
                  </a:cubicBezTo>
                  <a:cubicBezTo>
                    <a:pt x="41639" y="78003"/>
                    <a:pt x="41366" y="77899"/>
                    <a:pt x="41074" y="77669"/>
                  </a:cubicBezTo>
                  <a:cubicBezTo>
                    <a:pt x="40843" y="77459"/>
                    <a:pt x="40571" y="77271"/>
                    <a:pt x="40320" y="77083"/>
                  </a:cubicBezTo>
                  <a:cubicBezTo>
                    <a:pt x="39797" y="76685"/>
                    <a:pt x="39525" y="76037"/>
                    <a:pt x="39693" y="75388"/>
                  </a:cubicBezTo>
                  <a:cubicBezTo>
                    <a:pt x="39734" y="75200"/>
                    <a:pt x="39839" y="75011"/>
                    <a:pt x="40006" y="74907"/>
                  </a:cubicBezTo>
                  <a:cubicBezTo>
                    <a:pt x="40530" y="74551"/>
                    <a:pt x="40697" y="74049"/>
                    <a:pt x="40781" y="73442"/>
                  </a:cubicBezTo>
                  <a:cubicBezTo>
                    <a:pt x="40885" y="72773"/>
                    <a:pt x="41074" y="72082"/>
                    <a:pt x="41199" y="71392"/>
                  </a:cubicBezTo>
                  <a:cubicBezTo>
                    <a:pt x="41492" y="69760"/>
                    <a:pt x="41408" y="68148"/>
                    <a:pt x="41178" y="66516"/>
                  </a:cubicBezTo>
                  <a:cubicBezTo>
                    <a:pt x="41157" y="66307"/>
                    <a:pt x="41074" y="66077"/>
                    <a:pt x="41094" y="65868"/>
                  </a:cubicBezTo>
                  <a:cubicBezTo>
                    <a:pt x="41220" y="65156"/>
                    <a:pt x="41094" y="64529"/>
                    <a:pt x="40802" y="63859"/>
                  </a:cubicBezTo>
                  <a:close/>
                  <a:moveTo>
                    <a:pt x="53000" y="20756"/>
                  </a:moveTo>
                  <a:cubicBezTo>
                    <a:pt x="53000" y="21217"/>
                    <a:pt x="53021" y="21719"/>
                    <a:pt x="53021" y="22179"/>
                  </a:cubicBezTo>
                  <a:cubicBezTo>
                    <a:pt x="53042" y="22807"/>
                    <a:pt x="52874" y="23393"/>
                    <a:pt x="52519" y="23895"/>
                  </a:cubicBezTo>
                  <a:cubicBezTo>
                    <a:pt x="52163" y="24439"/>
                    <a:pt x="51766" y="24983"/>
                    <a:pt x="51368" y="25527"/>
                  </a:cubicBezTo>
                  <a:cubicBezTo>
                    <a:pt x="51012" y="26050"/>
                    <a:pt x="50510" y="26448"/>
                    <a:pt x="49882" y="26678"/>
                  </a:cubicBezTo>
                  <a:cubicBezTo>
                    <a:pt x="49359" y="26887"/>
                    <a:pt x="48857" y="27159"/>
                    <a:pt x="48292" y="27452"/>
                  </a:cubicBezTo>
                  <a:cubicBezTo>
                    <a:pt x="48125" y="28331"/>
                    <a:pt x="47581" y="29084"/>
                    <a:pt x="47497" y="30172"/>
                  </a:cubicBezTo>
                  <a:cubicBezTo>
                    <a:pt x="48209" y="29858"/>
                    <a:pt x="48753" y="30130"/>
                    <a:pt x="49338" y="30319"/>
                  </a:cubicBezTo>
                  <a:cubicBezTo>
                    <a:pt x="49589" y="30402"/>
                    <a:pt x="49882" y="30486"/>
                    <a:pt x="50154" y="30611"/>
                  </a:cubicBezTo>
                  <a:cubicBezTo>
                    <a:pt x="50929" y="31009"/>
                    <a:pt x="51745" y="30946"/>
                    <a:pt x="52582" y="30737"/>
                  </a:cubicBezTo>
                  <a:cubicBezTo>
                    <a:pt x="53209" y="30591"/>
                    <a:pt x="53816" y="30381"/>
                    <a:pt x="54444" y="30339"/>
                  </a:cubicBezTo>
                  <a:cubicBezTo>
                    <a:pt x="55051" y="30319"/>
                    <a:pt x="55636" y="30172"/>
                    <a:pt x="56222" y="29984"/>
                  </a:cubicBezTo>
                  <a:cubicBezTo>
                    <a:pt x="56704" y="29816"/>
                    <a:pt x="57227" y="29649"/>
                    <a:pt x="57729" y="29335"/>
                  </a:cubicBezTo>
                  <a:cubicBezTo>
                    <a:pt x="57415" y="28917"/>
                    <a:pt x="57164" y="28519"/>
                    <a:pt x="56871" y="28184"/>
                  </a:cubicBezTo>
                  <a:cubicBezTo>
                    <a:pt x="56222" y="27368"/>
                    <a:pt x="55553" y="26531"/>
                    <a:pt x="55092" y="25590"/>
                  </a:cubicBezTo>
                  <a:cubicBezTo>
                    <a:pt x="54716" y="24899"/>
                    <a:pt x="54402" y="24230"/>
                    <a:pt x="54067" y="23539"/>
                  </a:cubicBezTo>
                  <a:cubicBezTo>
                    <a:pt x="53921" y="23225"/>
                    <a:pt x="53816" y="22912"/>
                    <a:pt x="53753" y="22556"/>
                  </a:cubicBezTo>
                  <a:cubicBezTo>
                    <a:pt x="53649" y="21907"/>
                    <a:pt x="53460" y="21279"/>
                    <a:pt x="53000" y="20756"/>
                  </a:cubicBezTo>
                  <a:cubicBezTo>
                    <a:pt x="52895" y="20191"/>
                    <a:pt x="52833" y="19627"/>
                    <a:pt x="52770" y="19083"/>
                  </a:cubicBezTo>
                  <a:cubicBezTo>
                    <a:pt x="52582" y="18078"/>
                    <a:pt x="52582" y="17053"/>
                    <a:pt x="52351" y="16070"/>
                  </a:cubicBezTo>
                  <a:cubicBezTo>
                    <a:pt x="52477" y="15128"/>
                    <a:pt x="52100" y="14228"/>
                    <a:pt x="52038" y="13329"/>
                  </a:cubicBezTo>
                  <a:cubicBezTo>
                    <a:pt x="51996" y="12868"/>
                    <a:pt x="51870" y="12450"/>
                    <a:pt x="51786" y="12010"/>
                  </a:cubicBezTo>
                  <a:cubicBezTo>
                    <a:pt x="51724" y="11676"/>
                    <a:pt x="51619" y="11362"/>
                    <a:pt x="51347" y="11069"/>
                  </a:cubicBezTo>
                  <a:cubicBezTo>
                    <a:pt x="51138" y="10839"/>
                    <a:pt x="50929" y="10567"/>
                    <a:pt x="50803" y="10295"/>
                  </a:cubicBezTo>
                  <a:cubicBezTo>
                    <a:pt x="50426" y="9500"/>
                    <a:pt x="49736" y="8955"/>
                    <a:pt x="49485" y="8098"/>
                  </a:cubicBezTo>
                  <a:cubicBezTo>
                    <a:pt x="49464" y="8035"/>
                    <a:pt x="49422" y="7972"/>
                    <a:pt x="49359" y="7951"/>
                  </a:cubicBezTo>
                  <a:cubicBezTo>
                    <a:pt x="49066" y="7700"/>
                    <a:pt x="48920" y="7323"/>
                    <a:pt x="48794" y="6989"/>
                  </a:cubicBezTo>
                  <a:cubicBezTo>
                    <a:pt x="48522" y="6277"/>
                    <a:pt x="48062" y="5733"/>
                    <a:pt x="47455" y="5273"/>
                  </a:cubicBezTo>
                  <a:cubicBezTo>
                    <a:pt x="46514" y="4562"/>
                    <a:pt x="45572" y="3850"/>
                    <a:pt x="44652" y="3097"/>
                  </a:cubicBezTo>
                  <a:cubicBezTo>
                    <a:pt x="43794" y="2365"/>
                    <a:pt x="42831" y="1841"/>
                    <a:pt x="41722" y="1549"/>
                  </a:cubicBezTo>
                  <a:cubicBezTo>
                    <a:pt x="40362" y="1151"/>
                    <a:pt x="39023" y="837"/>
                    <a:pt x="37600" y="921"/>
                  </a:cubicBezTo>
                  <a:cubicBezTo>
                    <a:pt x="36282" y="963"/>
                    <a:pt x="34985" y="900"/>
                    <a:pt x="33667" y="942"/>
                  </a:cubicBezTo>
                  <a:cubicBezTo>
                    <a:pt x="32097" y="1005"/>
                    <a:pt x="30591" y="1339"/>
                    <a:pt x="29189" y="2155"/>
                  </a:cubicBezTo>
                  <a:cubicBezTo>
                    <a:pt x="28959" y="2302"/>
                    <a:pt x="28666" y="2385"/>
                    <a:pt x="28415" y="2511"/>
                  </a:cubicBezTo>
                  <a:cubicBezTo>
                    <a:pt x="27599" y="2909"/>
                    <a:pt x="26825" y="3306"/>
                    <a:pt x="26197" y="3976"/>
                  </a:cubicBezTo>
                  <a:cubicBezTo>
                    <a:pt x="25778" y="4415"/>
                    <a:pt x="25318" y="4813"/>
                    <a:pt x="24962" y="5315"/>
                  </a:cubicBezTo>
                  <a:cubicBezTo>
                    <a:pt x="24628" y="5775"/>
                    <a:pt x="24063" y="6131"/>
                    <a:pt x="23623" y="6507"/>
                  </a:cubicBezTo>
                  <a:cubicBezTo>
                    <a:pt x="23581" y="6549"/>
                    <a:pt x="23581" y="6612"/>
                    <a:pt x="23519" y="6675"/>
                  </a:cubicBezTo>
                  <a:cubicBezTo>
                    <a:pt x="23540" y="6863"/>
                    <a:pt x="23623" y="7031"/>
                    <a:pt x="23623" y="7219"/>
                  </a:cubicBezTo>
                  <a:cubicBezTo>
                    <a:pt x="23623" y="7512"/>
                    <a:pt x="23330" y="7700"/>
                    <a:pt x="23079" y="7554"/>
                  </a:cubicBezTo>
                  <a:cubicBezTo>
                    <a:pt x="22493" y="7303"/>
                    <a:pt x="21908" y="7093"/>
                    <a:pt x="21343" y="6759"/>
                  </a:cubicBezTo>
                  <a:cubicBezTo>
                    <a:pt x="20966" y="6507"/>
                    <a:pt x="20548" y="6382"/>
                    <a:pt x="20087" y="6382"/>
                  </a:cubicBezTo>
                  <a:cubicBezTo>
                    <a:pt x="19125" y="6382"/>
                    <a:pt x="18162" y="6298"/>
                    <a:pt x="17221" y="6403"/>
                  </a:cubicBezTo>
                  <a:cubicBezTo>
                    <a:pt x="16384" y="6507"/>
                    <a:pt x="15547" y="6800"/>
                    <a:pt x="14731" y="7010"/>
                  </a:cubicBezTo>
                  <a:cubicBezTo>
                    <a:pt x="13433" y="7826"/>
                    <a:pt x="12220" y="8767"/>
                    <a:pt x="11404" y="10127"/>
                  </a:cubicBezTo>
                  <a:cubicBezTo>
                    <a:pt x="10944" y="10901"/>
                    <a:pt x="10504" y="11717"/>
                    <a:pt x="10044" y="12554"/>
                  </a:cubicBezTo>
                  <a:cubicBezTo>
                    <a:pt x="9458" y="13684"/>
                    <a:pt x="8998" y="14898"/>
                    <a:pt x="8768" y="16132"/>
                  </a:cubicBezTo>
                  <a:cubicBezTo>
                    <a:pt x="8558" y="17241"/>
                    <a:pt x="8328" y="18350"/>
                    <a:pt x="8140" y="19438"/>
                  </a:cubicBezTo>
                  <a:cubicBezTo>
                    <a:pt x="8056" y="19919"/>
                    <a:pt x="8056" y="20380"/>
                    <a:pt x="8014" y="20840"/>
                  </a:cubicBezTo>
                  <a:cubicBezTo>
                    <a:pt x="7951" y="21342"/>
                    <a:pt x="7931" y="21865"/>
                    <a:pt x="7826" y="22368"/>
                  </a:cubicBezTo>
                  <a:cubicBezTo>
                    <a:pt x="7575" y="23518"/>
                    <a:pt x="7282" y="24669"/>
                    <a:pt x="7010" y="25820"/>
                  </a:cubicBezTo>
                  <a:cubicBezTo>
                    <a:pt x="6905" y="26301"/>
                    <a:pt x="6738" y="26741"/>
                    <a:pt x="6445" y="27117"/>
                  </a:cubicBezTo>
                  <a:cubicBezTo>
                    <a:pt x="5734" y="28122"/>
                    <a:pt x="5064" y="29105"/>
                    <a:pt x="4353" y="30109"/>
                  </a:cubicBezTo>
                  <a:cubicBezTo>
                    <a:pt x="4185" y="30319"/>
                    <a:pt x="4018" y="30507"/>
                    <a:pt x="3830" y="30632"/>
                  </a:cubicBezTo>
                  <a:cubicBezTo>
                    <a:pt x="2825" y="31281"/>
                    <a:pt x="2093" y="32223"/>
                    <a:pt x="1235" y="33039"/>
                  </a:cubicBezTo>
                  <a:cubicBezTo>
                    <a:pt x="1193" y="33101"/>
                    <a:pt x="1151" y="33227"/>
                    <a:pt x="1130" y="33332"/>
                  </a:cubicBezTo>
                  <a:cubicBezTo>
                    <a:pt x="1214" y="33436"/>
                    <a:pt x="1256" y="33541"/>
                    <a:pt x="1361" y="33624"/>
                  </a:cubicBezTo>
                  <a:cubicBezTo>
                    <a:pt x="2030" y="34064"/>
                    <a:pt x="2658" y="34566"/>
                    <a:pt x="3348" y="34922"/>
                  </a:cubicBezTo>
                  <a:cubicBezTo>
                    <a:pt x="4604" y="35549"/>
                    <a:pt x="5922" y="36052"/>
                    <a:pt x="7156" y="36700"/>
                  </a:cubicBezTo>
                  <a:cubicBezTo>
                    <a:pt x="8642" y="37495"/>
                    <a:pt x="10148" y="38102"/>
                    <a:pt x="11781" y="38458"/>
                  </a:cubicBezTo>
                  <a:cubicBezTo>
                    <a:pt x="11822" y="38458"/>
                    <a:pt x="11906" y="38500"/>
                    <a:pt x="11969" y="38500"/>
                  </a:cubicBezTo>
                  <a:cubicBezTo>
                    <a:pt x="13580" y="38876"/>
                    <a:pt x="15170" y="39295"/>
                    <a:pt x="16886" y="39190"/>
                  </a:cubicBezTo>
                  <a:cubicBezTo>
                    <a:pt x="18162" y="39106"/>
                    <a:pt x="19334" y="38813"/>
                    <a:pt x="20338" y="38039"/>
                  </a:cubicBezTo>
                  <a:cubicBezTo>
                    <a:pt x="20401" y="37642"/>
                    <a:pt x="20485" y="37286"/>
                    <a:pt x="20548" y="36889"/>
                  </a:cubicBezTo>
                  <a:cubicBezTo>
                    <a:pt x="19773" y="36470"/>
                    <a:pt x="19355" y="35780"/>
                    <a:pt x="18832" y="35194"/>
                  </a:cubicBezTo>
                  <a:cubicBezTo>
                    <a:pt x="18309" y="34587"/>
                    <a:pt x="17827" y="33959"/>
                    <a:pt x="17304" y="33352"/>
                  </a:cubicBezTo>
                  <a:cubicBezTo>
                    <a:pt x="16739" y="33352"/>
                    <a:pt x="16258" y="33332"/>
                    <a:pt x="15735" y="33352"/>
                  </a:cubicBezTo>
                  <a:cubicBezTo>
                    <a:pt x="15045" y="33373"/>
                    <a:pt x="14480" y="33143"/>
                    <a:pt x="13998" y="32683"/>
                  </a:cubicBezTo>
                  <a:cubicBezTo>
                    <a:pt x="13601" y="32264"/>
                    <a:pt x="13182" y="31867"/>
                    <a:pt x="12764" y="31448"/>
                  </a:cubicBezTo>
                  <a:cubicBezTo>
                    <a:pt x="12304" y="30967"/>
                    <a:pt x="12115" y="30402"/>
                    <a:pt x="12094" y="29712"/>
                  </a:cubicBezTo>
                  <a:cubicBezTo>
                    <a:pt x="12032" y="28414"/>
                    <a:pt x="12827" y="27682"/>
                    <a:pt x="13998" y="27808"/>
                  </a:cubicBezTo>
                  <a:cubicBezTo>
                    <a:pt x="14208" y="27829"/>
                    <a:pt x="14522" y="27870"/>
                    <a:pt x="14626" y="27724"/>
                  </a:cubicBezTo>
                  <a:cubicBezTo>
                    <a:pt x="14856" y="27473"/>
                    <a:pt x="15149" y="27557"/>
                    <a:pt x="15421" y="27515"/>
                  </a:cubicBezTo>
                  <a:cubicBezTo>
                    <a:pt x="15630" y="27494"/>
                    <a:pt x="15861" y="27515"/>
                    <a:pt x="16070" y="27494"/>
                  </a:cubicBezTo>
                  <a:cubicBezTo>
                    <a:pt x="16488" y="27452"/>
                    <a:pt x="18455" y="26197"/>
                    <a:pt x="18706" y="25820"/>
                  </a:cubicBezTo>
                  <a:cubicBezTo>
                    <a:pt x="19125" y="25255"/>
                    <a:pt x="19439" y="24648"/>
                    <a:pt x="19648" y="23958"/>
                  </a:cubicBezTo>
                  <a:cubicBezTo>
                    <a:pt x="19983" y="22891"/>
                    <a:pt x="20234" y="21824"/>
                    <a:pt x="20150" y="20673"/>
                  </a:cubicBezTo>
                  <a:cubicBezTo>
                    <a:pt x="20129" y="20401"/>
                    <a:pt x="20150" y="20150"/>
                    <a:pt x="20150" y="19919"/>
                  </a:cubicBezTo>
                  <a:cubicBezTo>
                    <a:pt x="20171" y="19417"/>
                    <a:pt x="20255" y="18894"/>
                    <a:pt x="19920" y="18455"/>
                  </a:cubicBezTo>
                  <a:cubicBezTo>
                    <a:pt x="19857" y="18392"/>
                    <a:pt x="19920" y="18266"/>
                    <a:pt x="19941" y="18162"/>
                  </a:cubicBezTo>
                  <a:cubicBezTo>
                    <a:pt x="20087" y="18099"/>
                    <a:pt x="20234" y="18057"/>
                    <a:pt x="20380" y="17994"/>
                  </a:cubicBezTo>
                  <a:cubicBezTo>
                    <a:pt x="20820" y="17869"/>
                    <a:pt x="20820" y="17869"/>
                    <a:pt x="21112" y="18287"/>
                  </a:cubicBezTo>
                  <a:cubicBezTo>
                    <a:pt x="21217" y="18455"/>
                    <a:pt x="21384" y="18580"/>
                    <a:pt x="21510" y="18685"/>
                  </a:cubicBezTo>
                  <a:cubicBezTo>
                    <a:pt x="21908" y="18978"/>
                    <a:pt x="22284" y="19229"/>
                    <a:pt x="22682" y="19501"/>
                  </a:cubicBezTo>
                  <a:cubicBezTo>
                    <a:pt x="22849" y="19606"/>
                    <a:pt x="22996" y="19731"/>
                    <a:pt x="23184" y="19773"/>
                  </a:cubicBezTo>
                  <a:cubicBezTo>
                    <a:pt x="24377" y="20129"/>
                    <a:pt x="25590" y="20443"/>
                    <a:pt x="26846" y="20275"/>
                  </a:cubicBezTo>
                  <a:cubicBezTo>
                    <a:pt x="28666" y="20045"/>
                    <a:pt x="30507" y="19752"/>
                    <a:pt x="32202" y="18936"/>
                  </a:cubicBezTo>
                  <a:cubicBezTo>
                    <a:pt x="32913" y="18601"/>
                    <a:pt x="33562" y="18246"/>
                    <a:pt x="34211" y="17869"/>
                  </a:cubicBezTo>
                  <a:cubicBezTo>
                    <a:pt x="34420" y="17743"/>
                    <a:pt x="34629" y="17576"/>
                    <a:pt x="34713" y="17325"/>
                  </a:cubicBezTo>
                  <a:cubicBezTo>
                    <a:pt x="35006" y="16467"/>
                    <a:pt x="35633" y="15798"/>
                    <a:pt x="35968" y="14961"/>
                  </a:cubicBezTo>
                  <a:cubicBezTo>
                    <a:pt x="36136" y="14626"/>
                    <a:pt x="36387" y="14584"/>
                    <a:pt x="36680" y="14793"/>
                  </a:cubicBezTo>
                  <a:cubicBezTo>
                    <a:pt x="37224" y="15212"/>
                    <a:pt x="37914" y="15463"/>
                    <a:pt x="38249" y="16153"/>
                  </a:cubicBezTo>
                  <a:cubicBezTo>
                    <a:pt x="38291" y="16258"/>
                    <a:pt x="38437" y="16321"/>
                    <a:pt x="38542" y="16404"/>
                  </a:cubicBezTo>
                  <a:cubicBezTo>
                    <a:pt x="39630" y="17304"/>
                    <a:pt x="40760" y="18141"/>
                    <a:pt x="42036" y="18706"/>
                  </a:cubicBezTo>
                  <a:cubicBezTo>
                    <a:pt x="43291" y="19250"/>
                    <a:pt x="44547" y="19773"/>
                    <a:pt x="45823" y="20275"/>
                  </a:cubicBezTo>
                  <a:cubicBezTo>
                    <a:pt x="46221" y="20443"/>
                    <a:pt x="46639" y="20484"/>
                    <a:pt x="47037" y="20254"/>
                  </a:cubicBezTo>
                  <a:cubicBezTo>
                    <a:pt x="47162" y="20171"/>
                    <a:pt x="47330" y="20171"/>
                    <a:pt x="47476" y="20150"/>
                  </a:cubicBezTo>
                  <a:cubicBezTo>
                    <a:pt x="47665" y="20401"/>
                    <a:pt x="47790" y="20610"/>
                    <a:pt x="47978" y="20882"/>
                  </a:cubicBezTo>
                  <a:cubicBezTo>
                    <a:pt x="48857" y="20045"/>
                    <a:pt x="49882" y="19647"/>
                    <a:pt x="51054" y="19773"/>
                  </a:cubicBezTo>
                  <a:lnTo>
                    <a:pt x="51347" y="19773"/>
                  </a:lnTo>
                  <a:cubicBezTo>
                    <a:pt x="51933" y="19710"/>
                    <a:pt x="52310" y="19961"/>
                    <a:pt x="52623" y="20443"/>
                  </a:cubicBezTo>
                  <a:cubicBezTo>
                    <a:pt x="52833" y="20568"/>
                    <a:pt x="52916" y="20673"/>
                    <a:pt x="53000" y="20756"/>
                  </a:cubicBezTo>
                  <a:close/>
                  <a:moveTo>
                    <a:pt x="16363" y="28289"/>
                  </a:moveTo>
                  <a:cubicBezTo>
                    <a:pt x="16488" y="28770"/>
                    <a:pt x="16614" y="29189"/>
                    <a:pt x="16718" y="29607"/>
                  </a:cubicBezTo>
                  <a:cubicBezTo>
                    <a:pt x="16886" y="30277"/>
                    <a:pt x="17158" y="30863"/>
                    <a:pt x="17555" y="31427"/>
                  </a:cubicBezTo>
                  <a:cubicBezTo>
                    <a:pt x="18497" y="32808"/>
                    <a:pt x="19627" y="34001"/>
                    <a:pt x="20673" y="35298"/>
                  </a:cubicBezTo>
                  <a:cubicBezTo>
                    <a:pt x="20861" y="35508"/>
                    <a:pt x="21112" y="35654"/>
                    <a:pt x="21343" y="35821"/>
                  </a:cubicBezTo>
                  <a:cubicBezTo>
                    <a:pt x="22242" y="36345"/>
                    <a:pt x="23121" y="36805"/>
                    <a:pt x="24021" y="37328"/>
                  </a:cubicBezTo>
                  <a:cubicBezTo>
                    <a:pt x="25067" y="37935"/>
                    <a:pt x="26218" y="38165"/>
                    <a:pt x="27390" y="38249"/>
                  </a:cubicBezTo>
                  <a:cubicBezTo>
                    <a:pt x="29084" y="38353"/>
                    <a:pt x="30758" y="38123"/>
                    <a:pt x="32432" y="37935"/>
                  </a:cubicBezTo>
                  <a:cubicBezTo>
                    <a:pt x="33457" y="37830"/>
                    <a:pt x="34483" y="37725"/>
                    <a:pt x="35445" y="37433"/>
                  </a:cubicBezTo>
                  <a:cubicBezTo>
                    <a:pt x="36554" y="37098"/>
                    <a:pt x="37642" y="36805"/>
                    <a:pt x="38772" y="36512"/>
                  </a:cubicBezTo>
                  <a:cubicBezTo>
                    <a:pt x="39190" y="36407"/>
                    <a:pt x="39546" y="36261"/>
                    <a:pt x="39902" y="35989"/>
                  </a:cubicBezTo>
                  <a:cubicBezTo>
                    <a:pt x="40885" y="35298"/>
                    <a:pt x="41890" y="34608"/>
                    <a:pt x="42852" y="33896"/>
                  </a:cubicBezTo>
                  <a:cubicBezTo>
                    <a:pt x="43082" y="33750"/>
                    <a:pt x="43291" y="33541"/>
                    <a:pt x="43480" y="33332"/>
                  </a:cubicBezTo>
                  <a:cubicBezTo>
                    <a:pt x="43982" y="32746"/>
                    <a:pt x="44442" y="32160"/>
                    <a:pt x="44924" y="31532"/>
                  </a:cubicBezTo>
                  <a:cubicBezTo>
                    <a:pt x="45384" y="30904"/>
                    <a:pt x="46032" y="30381"/>
                    <a:pt x="46221" y="29565"/>
                  </a:cubicBezTo>
                  <a:cubicBezTo>
                    <a:pt x="46639" y="29251"/>
                    <a:pt x="46702" y="28749"/>
                    <a:pt x="46911" y="28331"/>
                  </a:cubicBezTo>
                  <a:cubicBezTo>
                    <a:pt x="47330" y="27494"/>
                    <a:pt x="47267" y="26531"/>
                    <a:pt x="47748" y="25715"/>
                  </a:cubicBezTo>
                  <a:cubicBezTo>
                    <a:pt x="47811" y="25569"/>
                    <a:pt x="47790" y="25360"/>
                    <a:pt x="47790" y="25150"/>
                  </a:cubicBezTo>
                  <a:cubicBezTo>
                    <a:pt x="47895" y="23958"/>
                    <a:pt x="47685" y="22870"/>
                    <a:pt x="47288" y="21761"/>
                  </a:cubicBezTo>
                  <a:cubicBezTo>
                    <a:pt x="47204" y="21552"/>
                    <a:pt x="47120" y="21384"/>
                    <a:pt x="47016" y="21175"/>
                  </a:cubicBezTo>
                  <a:lnTo>
                    <a:pt x="46409" y="21175"/>
                  </a:lnTo>
                  <a:cubicBezTo>
                    <a:pt x="45991" y="21175"/>
                    <a:pt x="45593" y="21028"/>
                    <a:pt x="45196" y="20903"/>
                  </a:cubicBezTo>
                  <a:cubicBezTo>
                    <a:pt x="44819" y="20756"/>
                    <a:pt x="44317" y="20798"/>
                    <a:pt x="43919" y="20673"/>
                  </a:cubicBezTo>
                  <a:cubicBezTo>
                    <a:pt x="42266" y="20087"/>
                    <a:pt x="40739" y="19334"/>
                    <a:pt x="39358" y="18287"/>
                  </a:cubicBezTo>
                  <a:cubicBezTo>
                    <a:pt x="38626" y="17743"/>
                    <a:pt x="37830" y="17262"/>
                    <a:pt x="37328" y="16467"/>
                  </a:cubicBezTo>
                  <a:cubicBezTo>
                    <a:pt x="37203" y="16258"/>
                    <a:pt x="36952" y="16090"/>
                    <a:pt x="36680" y="16174"/>
                  </a:cubicBezTo>
                  <a:cubicBezTo>
                    <a:pt x="36303" y="16593"/>
                    <a:pt x="36052" y="17116"/>
                    <a:pt x="35780" y="17618"/>
                  </a:cubicBezTo>
                  <a:cubicBezTo>
                    <a:pt x="35382" y="18371"/>
                    <a:pt x="35068" y="19292"/>
                    <a:pt x="33980" y="19355"/>
                  </a:cubicBezTo>
                  <a:cubicBezTo>
                    <a:pt x="33960" y="19355"/>
                    <a:pt x="33918" y="19396"/>
                    <a:pt x="33897" y="19417"/>
                  </a:cubicBezTo>
                  <a:cubicBezTo>
                    <a:pt x="33144" y="19752"/>
                    <a:pt x="32390" y="20066"/>
                    <a:pt x="31616" y="20401"/>
                  </a:cubicBezTo>
                  <a:cubicBezTo>
                    <a:pt x="30947" y="20715"/>
                    <a:pt x="30235" y="20882"/>
                    <a:pt x="29503" y="20987"/>
                  </a:cubicBezTo>
                  <a:cubicBezTo>
                    <a:pt x="28896" y="21091"/>
                    <a:pt x="28310" y="21196"/>
                    <a:pt x="27703" y="21279"/>
                  </a:cubicBezTo>
                  <a:cubicBezTo>
                    <a:pt x="27327" y="21321"/>
                    <a:pt x="26950" y="21342"/>
                    <a:pt x="26553" y="21384"/>
                  </a:cubicBezTo>
                  <a:cubicBezTo>
                    <a:pt x="25548" y="21447"/>
                    <a:pt x="24586" y="21133"/>
                    <a:pt x="23623" y="20966"/>
                  </a:cubicBezTo>
                  <a:cubicBezTo>
                    <a:pt x="23079" y="20861"/>
                    <a:pt x="22598" y="20610"/>
                    <a:pt x="22180" y="20254"/>
                  </a:cubicBezTo>
                  <a:cubicBezTo>
                    <a:pt x="21928" y="20045"/>
                    <a:pt x="21656" y="19773"/>
                    <a:pt x="21259" y="19647"/>
                  </a:cubicBezTo>
                  <a:cubicBezTo>
                    <a:pt x="21238" y="19857"/>
                    <a:pt x="21217" y="20024"/>
                    <a:pt x="21217" y="20150"/>
                  </a:cubicBezTo>
                  <a:cubicBezTo>
                    <a:pt x="21217" y="20589"/>
                    <a:pt x="21238" y="21028"/>
                    <a:pt x="21238" y="21489"/>
                  </a:cubicBezTo>
                  <a:cubicBezTo>
                    <a:pt x="21238" y="22807"/>
                    <a:pt x="20924" y="24062"/>
                    <a:pt x="20401" y="25276"/>
                  </a:cubicBezTo>
                  <a:cubicBezTo>
                    <a:pt x="20192" y="25736"/>
                    <a:pt x="19941" y="26197"/>
                    <a:pt x="19669" y="26615"/>
                  </a:cubicBezTo>
                  <a:cubicBezTo>
                    <a:pt x="19543" y="26824"/>
                    <a:pt x="19355" y="27033"/>
                    <a:pt x="19146" y="27138"/>
                  </a:cubicBezTo>
                  <a:cubicBezTo>
                    <a:pt x="18246" y="27619"/>
                    <a:pt x="17472" y="28310"/>
                    <a:pt x="16363" y="28289"/>
                  </a:cubicBezTo>
                  <a:close/>
                  <a:moveTo>
                    <a:pt x="36177" y="49547"/>
                  </a:moveTo>
                  <a:cubicBezTo>
                    <a:pt x="36366" y="49233"/>
                    <a:pt x="36491" y="48961"/>
                    <a:pt x="36659" y="48752"/>
                  </a:cubicBezTo>
                  <a:cubicBezTo>
                    <a:pt x="37077" y="48187"/>
                    <a:pt x="37705" y="47957"/>
                    <a:pt x="38374" y="47873"/>
                  </a:cubicBezTo>
                  <a:cubicBezTo>
                    <a:pt x="38458" y="47873"/>
                    <a:pt x="38563" y="47957"/>
                    <a:pt x="38605" y="47999"/>
                  </a:cubicBezTo>
                  <a:cubicBezTo>
                    <a:pt x="38646" y="48083"/>
                    <a:pt x="38667" y="48208"/>
                    <a:pt x="38605" y="48271"/>
                  </a:cubicBezTo>
                  <a:cubicBezTo>
                    <a:pt x="38333" y="48606"/>
                    <a:pt x="38040" y="48941"/>
                    <a:pt x="37621" y="49129"/>
                  </a:cubicBezTo>
                  <a:cubicBezTo>
                    <a:pt x="37454" y="49213"/>
                    <a:pt x="37391" y="49338"/>
                    <a:pt x="37496" y="49547"/>
                  </a:cubicBezTo>
                  <a:cubicBezTo>
                    <a:pt x="37977" y="49631"/>
                    <a:pt x="38458" y="49652"/>
                    <a:pt x="38918" y="49359"/>
                  </a:cubicBezTo>
                  <a:cubicBezTo>
                    <a:pt x="39107" y="49254"/>
                    <a:pt x="39337" y="49254"/>
                    <a:pt x="39546" y="49233"/>
                  </a:cubicBezTo>
                  <a:cubicBezTo>
                    <a:pt x="39693" y="49213"/>
                    <a:pt x="39860" y="49464"/>
                    <a:pt x="39797" y="49568"/>
                  </a:cubicBezTo>
                  <a:cubicBezTo>
                    <a:pt x="39442" y="50070"/>
                    <a:pt x="39107" y="50593"/>
                    <a:pt x="38374" y="50531"/>
                  </a:cubicBezTo>
                  <a:cubicBezTo>
                    <a:pt x="38165" y="50510"/>
                    <a:pt x="37935" y="50531"/>
                    <a:pt x="37705" y="50531"/>
                  </a:cubicBezTo>
                  <a:cubicBezTo>
                    <a:pt x="37537" y="50531"/>
                    <a:pt x="37349" y="50510"/>
                    <a:pt x="37307" y="50740"/>
                  </a:cubicBezTo>
                  <a:cubicBezTo>
                    <a:pt x="37558" y="51117"/>
                    <a:pt x="37935" y="51430"/>
                    <a:pt x="38291" y="51723"/>
                  </a:cubicBezTo>
                  <a:cubicBezTo>
                    <a:pt x="38458" y="51849"/>
                    <a:pt x="38563" y="51995"/>
                    <a:pt x="38437" y="52205"/>
                  </a:cubicBezTo>
                  <a:cubicBezTo>
                    <a:pt x="38333" y="52393"/>
                    <a:pt x="38144" y="52518"/>
                    <a:pt x="37956" y="52477"/>
                  </a:cubicBezTo>
                  <a:cubicBezTo>
                    <a:pt x="37747" y="52414"/>
                    <a:pt x="37537" y="52309"/>
                    <a:pt x="37391" y="52184"/>
                  </a:cubicBezTo>
                  <a:cubicBezTo>
                    <a:pt x="36973" y="51786"/>
                    <a:pt x="36554" y="51410"/>
                    <a:pt x="36177" y="50949"/>
                  </a:cubicBezTo>
                  <a:cubicBezTo>
                    <a:pt x="35864" y="50614"/>
                    <a:pt x="35529" y="50426"/>
                    <a:pt x="35048" y="50321"/>
                  </a:cubicBezTo>
                  <a:cubicBezTo>
                    <a:pt x="33897" y="50112"/>
                    <a:pt x="32809" y="49736"/>
                    <a:pt x="31783" y="49045"/>
                  </a:cubicBezTo>
                  <a:cubicBezTo>
                    <a:pt x="30967" y="48501"/>
                    <a:pt x="30319" y="47811"/>
                    <a:pt x="29649" y="47162"/>
                  </a:cubicBezTo>
                  <a:cubicBezTo>
                    <a:pt x="28980" y="46513"/>
                    <a:pt x="28415" y="45781"/>
                    <a:pt x="27996" y="44944"/>
                  </a:cubicBezTo>
                  <a:cubicBezTo>
                    <a:pt x="27934" y="44819"/>
                    <a:pt x="27829" y="44714"/>
                    <a:pt x="27682" y="44505"/>
                  </a:cubicBezTo>
                  <a:cubicBezTo>
                    <a:pt x="27557" y="44923"/>
                    <a:pt x="27452" y="45195"/>
                    <a:pt x="27348" y="45488"/>
                  </a:cubicBezTo>
                  <a:cubicBezTo>
                    <a:pt x="26887" y="46932"/>
                    <a:pt x="26322" y="48313"/>
                    <a:pt x="26092" y="49798"/>
                  </a:cubicBezTo>
                  <a:cubicBezTo>
                    <a:pt x="26050" y="50049"/>
                    <a:pt x="25925" y="50301"/>
                    <a:pt x="25820" y="50510"/>
                  </a:cubicBezTo>
                  <a:cubicBezTo>
                    <a:pt x="25088" y="52100"/>
                    <a:pt x="24669" y="53816"/>
                    <a:pt x="24146" y="55490"/>
                  </a:cubicBezTo>
                  <a:cubicBezTo>
                    <a:pt x="23958" y="56055"/>
                    <a:pt x="23770" y="56640"/>
                    <a:pt x="23853" y="57226"/>
                  </a:cubicBezTo>
                  <a:cubicBezTo>
                    <a:pt x="23958" y="57289"/>
                    <a:pt x="24105" y="57289"/>
                    <a:pt x="24146" y="57331"/>
                  </a:cubicBezTo>
                  <a:cubicBezTo>
                    <a:pt x="24753" y="57917"/>
                    <a:pt x="25444" y="58042"/>
                    <a:pt x="26239" y="58042"/>
                  </a:cubicBezTo>
                  <a:cubicBezTo>
                    <a:pt x="26532" y="58042"/>
                    <a:pt x="26804" y="58063"/>
                    <a:pt x="27097" y="58126"/>
                  </a:cubicBezTo>
                  <a:cubicBezTo>
                    <a:pt x="28038" y="58252"/>
                    <a:pt x="29022" y="58335"/>
                    <a:pt x="29963" y="58335"/>
                  </a:cubicBezTo>
                  <a:lnTo>
                    <a:pt x="35403" y="58335"/>
                  </a:lnTo>
                  <a:cubicBezTo>
                    <a:pt x="36282" y="58335"/>
                    <a:pt x="37182" y="58335"/>
                    <a:pt x="38061" y="58105"/>
                  </a:cubicBezTo>
                  <a:cubicBezTo>
                    <a:pt x="38270" y="58042"/>
                    <a:pt x="38500" y="58021"/>
                    <a:pt x="38709" y="58042"/>
                  </a:cubicBezTo>
                  <a:cubicBezTo>
                    <a:pt x="39504" y="58105"/>
                    <a:pt x="40237" y="57959"/>
                    <a:pt x="40969" y="57728"/>
                  </a:cubicBezTo>
                  <a:cubicBezTo>
                    <a:pt x="41890" y="57436"/>
                    <a:pt x="42789" y="57184"/>
                    <a:pt x="43710" y="56891"/>
                  </a:cubicBezTo>
                  <a:cubicBezTo>
                    <a:pt x="43898" y="56850"/>
                    <a:pt x="44045" y="56745"/>
                    <a:pt x="44212" y="56661"/>
                  </a:cubicBezTo>
                  <a:cubicBezTo>
                    <a:pt x="44128" y="56159"/>
                    <a:pt x="43982" y="55720"/>
                    <a:pt x="44024" y="55301"/>
                  </a:cubicBezTo>
                  <a:cubicBezTo>
                    <a:pt x="44107" y="54778"/>
                    <a:pt x="43982" y="54276"/>
                    <a:pt x="43877" y="53816"/>
                  </a:cubicBezTo>
                  <a:cubicBezTo>
                    <a:pt x="43731" y="53209"/>
                    <a:pt x="43605" y="52623"/>
                    <a:pt x="43480" y="52037"/>
                  </a:cubicBezTo>
                  <a:cubicBezTo>
                    <a:pt x="43082" y="50301"/>
                    <a:pt x="42873" y="48501"/>
                    <a:pt x="42245" y="46827"/>
                  </a:cubicBezTo>
                  <a:cubicBezTo>
                    <a:pt x="42162" y="46597"/>
                    <a:pt x="42120" y="46325"/>
                    <a:pt x="42099" y="46074"/>
                  </a:cubicBezTo>
                  <a:cubicBezTo>
                    <a:pt x="42015" y="45174"/>
                    <a:pt x="41722" y="44316"/>
                    <a:pt x="41429" y="43479"/>
                  </a:cubicBezTo>
                  <a:cubicBezTo>
                    <a:pt x="41262" y="42894"/>
                    <a:pt x="41094" y="42329"/>
                    <a:pt x="40948" y="41722"/>
                  </a:cubicBezTo>
                  <a:cubicBezTo>
                    <a:pt x="40885" y="41513"/>
                    <a:pt x="40843" y="41282"/>
                    <a:pt x="40697" y="41094"/>
                  </a:cubicBezTo>
                  <a:cubicBezTo>
                    <a:pt x="40383" y="40634"/>
                    <a:pt x="40174" y="40153"/>
                    <a:pt x="40237" y="39588"/>
                  </a:cubicBezTo>
                  <a:cubicBezTo>
                    <a:pt x="40237" y="39483"/>
                    <a:pt x="40216" y="39316"/>
                    <a:pt x="40132" y="39211"/>
                  </a:cubicBezTo>
                  <a:cubicBezTo>
                    <a:pt x="39797" y="38772"/>
                    <a:pt x="39693" y="38249"/>
                    <a:pt x="39525" y="37725"/>
                  </a:cubicBezTo>
                  <a:cubicBezTo>
                    <a:pt x="39504" y="37642"/>
                    <a:pt x="39400" y="37600"/>
                    <a:pt x="39295" y="37453"/>
                  </a:cubicBezTo>
                  <a:cubicBezTo>
                    <a:pt x="38500" y="37663"/>
                    <a:pt x="37726" y="37914"/>
                    <a:pt x="36910" y="38144"/>
                  </a:cubicBezTo>
                  <a:cubicBezTo>
                    <a:pt x="36889" y="38332"/>
                    <a:pt x="36868" y="38479"/>
                    <a:pt x="36826" y="38646"/>
                  </a:cubicBezTo>
                  <a:cubicBezTo>
                    <a:pt x="36721" y="39127"/>
                    <a:pt x="36512" y="39609"/>
                    <a:pt x="36157" y="39964"/>
                  </a:cubicBezTo>
                  <a:cubicBezTo>
                    <a:pt x="35885" y="40236"/>
                    <a:pt x="35613" y="40383"/>
                    <a:pt x="35236" y="40383"/>
                  </a:cubicBezTo>
                  <a:cubicBezTo>
                    <a:pt x="34692" y="40362"/>
                    <a:pt x="34169" y="40362"/>
                    <a:pt x="33625" y="40383"/>
                  </a:cubicBezTo>
                  <a:cubicBezTo>
                    <a:pt x="33269" y="40383"/>
                    <a:pt x="33018" y="40278"/>
                    <a:pt x="32746" y="40048"/>
                  </a:cubicBezTo>
                  <a:cubicBezTo>
                    <a:pt x="32474" y="39755"/>
                    <a:pt x="32160" y="39483"/>
                    <a:pt x="31804" y="39169"/>
                  </a:cubicBezTo>
                  <a:cubicBezTo>
                    <a:pt x="31323" y="39211"/>
                    <a:pt x="30821" y="39211"/>
                    <a:pt x="30319" y="39316"/>
                  </a:cubicBezTo>
                  <a:cubicBezTo>
                    <a:pt x="29817" y="39399"/>
                    <a:pt x="29294" y="39337"/>
                    <a:pt x="28875" y="39525"/>
                  </a:cubicBezTo>
                  <a:cubicBezTo>
                    <a:pt x="28645" y="40550"/>
                    <a:pt x="28436" y="41513"/>
                    <a:pt x="28247" y="42475"/>
                  </a:cubicBezTo>
                  <a:cubicBezTo>
                    <a:pt x="28206" y="42684"/>
                    <a:pt x="28247" y="42935"/>
                    <a:pt x="28331" y="43103"/>
                  </a:cubicBezTo>
                  <a:cubicBezTo>
                    <a:pt x="28770" y="44295"/>
                    <a:pt x="29398" y="45363"/>
                    <a:pt x="30298" y="46241"/>
                  </a:cubicBezTo>
                  <a:lnTo>
                    <a:pt x="31114" y="47057"/>
                  </a:lnTo>
                  <a:cubicBezTo>
                    <a:pt x="32579" y="48543"/>
                    <a:pt x="34252" y="49233"/>
                    <a:pt x="36177" y="49547"/>
                  </a:cubicBezTo>
                  <a:close/>
                  <a:moveTo>
                    <a:pt x="22661" y="61871"/>
                  </a:moveTo>
                  <a:cubicBezTo>
                    <a:pt x="23519" y="62499"/>
                    <a:pt x="24167" y="62771"/>
                    <a:pt x="25046" y="62917"/>
                  </a:cubicBezTo>
                  <a:cubicBezTo>
                    <a:pt x="25444" y="62980"/>
                    <a:pt x="25841" y="63043"/>
                    <a:pt x="26260" y="63148"/>
                  </a:cubicBezTo>
                  <a:cubicBezTo>
                    <a:pt x="27724" y="63503"/>
                    <a:pt x="29231" y="63671"/>
                    <a:pt x="30716" y="63629"/>
                  </a:cubicBezTo>
                  <a:cubicBezTo>
                    <a:pt x="31763" y="63629"/>
                    <a:pt x="32809" y="63608"/>
                    <a:pt x="33876" y="63629"/>
                  </a:cubicBezTo>
                  <a:cubicBezTo>
                    <a:pt x="34545" y="63629"/>
                    <a:pt x="35215" y="63608"/>
                    <a:pt x="35864" y="63420"/>
                  </a:cubicBezTo>
                  <a:cubicBezTo>
                    <a:pt x="36115" y="63357"/>
                    <a:pt x="36429" y="63315"/>
                    <a:pt x="36701" y="63315"/>
                  </a:cubicBezTo>
                  <a:cubicBezTo>
                    <a:pt x="37537" y="63294"/>
                    <a:pt x="38353" y="63148"/>
                    <a:pt x="39128" y="62897"/>
                  </a:cubicBezTo>
                  <a:cubicBezTo>
                    <a:pt x="39504" y="62792"/>
                    <a:pt x="39881" y="62771"/>
                    <a:pt x="40258" y="62750"/>
                  </a:cubicBezTo>
                  <a:cubicBezTo>
                    <a:pt x="40655" y="62729"/>
                    <a:pt x="41011" y="62729"/>
                    <a:pt x="41408" y="62750"/>
                  </a:cubicBezTo>
                  <a:cubicBezTo>
                    <a:pt x="42057" y="62771"/>
                    <a:pt x="42664" y="62562"/>
                    <a:pt x="43250" y="62353"/>
                  </a:cubicBezTo>
                  <a:cubicBezTo>
                    <a:pt x="43940" y="62122"/>
                    <a:pt x="44652" y="61788"/>
                    <a:pt x="45154" y="61181"/>
                  </a:cubicBezTo>
                  <a:cubicBezTo>
                    <a:pt x="45175" y="60428"/>
                    <a:pt x="45175" y="60428"/>
                    <a:pt x="44924" y="59863"/>
                  </a:cubicBezTo>
                  <a:cubicBezTo>
                    <a:pt x="44610" y="59277"/>
                    <a:pt x="44421" y="58649"/>
                    <a:pt x="44317" y="57959"/>
                  </a:cubicBezTo>
                  <a:cubicBezTo>
                    <a:pt x="44212" y="57980"/>
                    <a:pt x="44107" y="57980"/>
                    <a:pt x="44024" y="58021"/>
                  </a:cubicBezTo>
                  <a:cubicBezTo>
                    <a:pt x="42873" y="58586"/>
                    <a:pt x="41618" y="58816"/>
                    <a:pt x="40383" y="59130"/>
                  </a:cubicBezTo>
                  <a:cubicBezTo>
                    <a:pt x="40216" y="59193"/>
                    <a:pt x="40027" y="59214"/>
                    <a:pt x="39818" y="59214"/>
                  </a:cubicBezTo>
                  <a:cubicBezTo>
                    <a:pt x="39002" y="59193"/>
                    <a:pt x="38228" y="59298"/>
                    <a:pt x="37433" y="59423"/>
                  </a:cubicBezTo>
                  <a:cubicBezTo>
                    <a:pt x="37077" y="59507"/>
                    <a:pt x="36680" y="59507"/>
                    <a:pt x="36282" y="59507"/>
                  </a:cubicBezTo>
                  <a:cubicBezTo>
                    <a:pt x="34252" y="59507"/>
                    <a:pt x="32202" y="59528"/>
                    <a:pt x="30172" y="59507"/>
                  </a:cubicBezTo>
                  <a:cubicBezTo>
                    <a:pt x="29335" y="59507"/>
                    <a:pt x="28519" y="59423"/>
                    <a:pt x="27682" y="59381"/>
                  </a:cubicBezTo>
                  <a:cubicBezTo>
                    <a:pt x="27013" y="59319"/>
                    <a:pt x="26343" y="59277"/>
                    <a:pt x="25695" y="59193"/>
                  </a:cubicBezTo>
                  <a:cubicBezTo>
                    <a:pt x="25423" y="59172"/>
                    <a:pt x="25193" y="59088"/>
                    <a:pt x="24962" y="59026"/>
                  </a:cubicBezTo>
                  <a:cubicBezTo>
                    <a:pt x="24669" y="58984"/>
                    <a:pt x="24397" y="58879"/>
                    <a:pt x="24063" y="59068"/>
                  </a:cubicBezTo>
                  <a:cubicBezTo>
                    <a:pt x="23937" y="59507"/>
                    <a:pt x="23833" y="60009"/>
                    <a:pt x="23602" y="60449"/>
                  </a:cubicBezTo>
                  <a:cubicBezTo>
                    <a:pt x="23351" y="60972"/>
                    <a:pt x="22996" y="61390"/>
                    <a:pt x="22661" y="61871"/>
                  </a:cubicBezTo>
                  <a:close/>
                  <a:moveTo>
                    <a:pt x="68818" y="17722"/>
                  </a:moveTo>
                  <a:cubicBezTo>
                    <a:pt x="69028" y="17743"/>
                    <a:pt x="69216" y="17743"/>
                    <a:pt x="69404" y="17764"/>
                  </a:cubicBezTo>
                  <a:cubicBezTo>
                    <a:pt x="69948" y="17890"/>
                    <a:pt x="70513" y="17974"/>
                    <a:pt x="71099" y="18036"/>
                  </a:cubicBezTo>
                  <a:cubicBezTo>
                    <a:pt x="71957" y="18099"/>
                    <a:pt x="72710" y="17764"/>
                    <a:pt x="73526" y="17660"/>
                  </a:cubicBezTo>
                  <a:cubicBezTo>
                    <a:pt x="73652" y="17639"/>
                    <a:pt x="73819" y="17513"/>
                    <a:pt x="73861" y="17367"/>
                  </a:cubicBezTo>
                  <a:cubicBezTo>
                    <a:pt x="74070" y="16927"/>
                    <a:pt x="73903" y="16279"/>
                    <a:pt x="73505" y="16007"/>
                  </a:cubicBezTo>
                  <a:cubicBezTo>
                    <a:pt x="73233" y="15839"/>
                    <a:pt x="72961" y="15693"/>
                    <a:pt x="72689" y="15567"/>
                  </a:cubicBezTo>
                  <a:cubicBezTo>
                    <a:pt x="72459" y="15651"/>
                    <a:pt x="72250" y="15756"/>
                    <a:pt x="72041" y="15798"/>
                  </a:cubicBezTo>
                  <a:cubicBezTo>
                    <a:pt x="71622" y="15902"/>
                    <a:pt x="71204" y="15881"/>
                    <a:pt x="70827" y="15693"/>
                  </a:cubicBezTo>
                  <a:cubicBezTo>
                    <a:pt x="70722" y="15651"/>
                    <a:pt x="70618" y="15463"/>
                    <a:pt x="70597" y="15337"/>
                  </a:cubicBezTo>
                  <a:cubicBezTo>
                    <a:pt x="70576" y="15253"/>
                    <a:pt x="70722" y="15107"/>
                    <a:pt x="70806" y="15044"/>
                  </a:cubicBezTo>
                  <a:cubicBezTo>
                    <a:pt x="71015" y="14961"/>
                    <a:pt x="71225" y="14919"/>
                    <a:pt x="71434" y="14856"/>
                  </a:cubicBezTo>
                  <a:cubicBezTo>
                    <a:pt x="71978" y="14730"/>
                    <a:pt x="72501" y="14521"/>
                    <a:pt x="72982" y="14270"/>
                  </a:cubicBezTo>
                  <a:cubicBezTo>
                    <a:pt x="73191" y="12847"/>
                    <a:pt x="73003" y="12826"/>
                    <a:pt x="72145" y="12220"/>
                  </a:cubicBezTo>
                  <a:cubicBezTo>
                    <a:pt x="72082" y="12199"/>
                    <a:pt x="72041" y="12136"/>
                    <a:pt x="71978" y="12115"/>
                  </a:cubicBezTo>
                  <a:cubicBezTo>
                    <a:pt x="71559" y="11717"/>
                    <a:pt x="71057" y="11696"/>
                    <a:pt x="70576" y="11906"/>
                  </a:cubicBezTo>
                  <a:cubicBezTo>
                    <a:pt x="70178" y="12073"/>
                    <a:pt x="69781" y="12199"/>
                    <a:pt x="69425" y="12408"/>
                  </a:cubicBezTo>
                  <a:cubicBezTo>
                    <a:pt x="69048" y="12617"/>
                    <a:pt x="68693" y="12554"/>
                    <a:pt x="68295" y="12533"/>
                  </a:cubicBezTo>
                  <a:cubicBezTo>
                    <a:pt x="68086" y="12513"/>
                    <a:pt x="67960" y="12345"/>
                    <a:pt x="67939" y="12136"/>
                  </a:cubicBezTo>
                  <a:cubicBezTo>
                    <a:pt x="67898" y="11989"/>
                    <a:pt x="67877" y="11822"/>
                    <a:pt x="67898" y="11676"/>
                  </a:cubicBezTo>
                  <a:cubicBezTo>
                    <a:pt x="67960" y="11152"/>
                    <a:pt x="67730" y="10776"/>
                    <a:pt x="67375" y="10378"/>
                  </a:cubicBezTo>
                  <a:cubicBezTo>
                    <a:pt x="66789" y="9730"/>
                    <a:pt x="66035" y="9709"/>
                    <a:pt x="65261" y="9834"/>
                  </a:cubicBezTo>
                  <a:cubicBezTo>
                    <a:pt x="64947" y="9897"/>
                    <a:pt x="64634" y="10106"/>
                    <a:pt x="64550" y="10441"/>
                  </a:cubicBezTo>
                  <a:cubicBezTo>
                    <a:pt x="64424" y="11069"/>
                    <a:pt x="64445" y="11717"/>
                    <a:pt x="64989" y="12199"/>
                  </a:cubicBezTo>
                  <a:cubicBezTo>
                    <a:pt x="65282" y="12450"/>
                    <a:pt x="65491" y="12743"/>
                    <a:pt x="65554" y="13077"/>
                  </a:cubicBezTo>
                  <a:cubicBezTo>
                    <a:pt x="65345" y="13370"/>
                    <a:pt x="64926" y="13224"/>
                    <a:pt x="64822" y="13559"/>
                  </a:cubicBezTo>
                  <a:cubicBezTo>
                    <a:pt x="64780" y="13642"/>
                    <a:pt x="64613" y="13663"/>
                    <a:pt x="64508" y="13684"/>
                  </a:cubicBezTo>
                  <a:cubicBezTo>
                    <a:pt x="64382" y="13705"/>
                    <a:pt x="64236" y="13663"/>
                    <a:pt x="64110" y="13684"/>
                  </a:cubicBezTo>
                  <a:cubicBezTo>
                    <a:pt x="63608" y="13747"/>
                    <a:pt x="63085" y="13747"/>
                    <a:pt x="62604" y="13893"/>
                  </a:cubicBezTo>
                  <a:cubicBezTo>
                    <a:pt x="62248" y="13998"/>
                    <a:pt x="61997" y="14333"/>
                    <a:pt x="61641" y="14542"/>
                  </a:cubicBezTo>
                  <a:cubicBezTo>
                    <a:pt x="60805" y="15065"/>
                    <a:pt x="60700" y="15902"/>
                    <a:pt x="60595" y="16781"/>
                  </a:cubicBezTo>
                  <a:cubicBezTo>
                    <a:pt x="60574" y="17053"/>
                    <a:pt x="60742" y="17241"/>
                    <a:pt x="61035" y="17346"/>
                  </a:cubicBezTo>
                  <a:cubicBezTo>
                    <a:pt x="61160" y="17409"/>
                    <a:pt x="61265" y="17409"/>
                    <a:pt x="61390" y="17430"/>
                  </a:cubicBezTo>
                  <a:cubicBezTo>
                    <a:pt x="62123" y="17513"/>
                    <a:pt x="62771" y="17367"/>
                    <a:pt x="63399" y="16990"/>
                  </a:cubicBezTo>
                  <a:cubicBezTo>
                    <a:pt x="63734" y="16781"/>
                    <a:pt x="64110" y="16593"/>
                    <a:pt x="64508" y="16404"/>
                  </a:cubicBezTo>
                  <a:cubicBezTo>
                    <a:pt x="64738" y="16300"/>
                    <a:pt x="65073" y="16488"/>
                    <a:pt x="65073" y="16739"/>
                  </a:cubicBezTo>
                  <a:cubicBezTo>
                    <a:pt x="65073" y="17032"/>
                    <a:pt x="65031" y="17325"/>
                    <a:pt x="64947" y="17576"/>
                  </a:cubicBezTo>
                  <a:cubicBezTo>
                    <a:pt x="64822" y="18057"/>
                    <a:pt x="64613" y="18476"/>
                    <a:pt x="64550" y="18936"/>
                  </a:cubicBezTo>
                  <a:cubicBezTo>
                    <a:pt x="64466" y="19522"/>
                    <a:pt x="64529" y="20087"/>
                    <a:pt x="64550" y="20673"/>
                  </a:cubicBezTo>
                  <a:cubicBezTo>
                    <a:pt x="64571" y="21196"/>
                    <a:pt x="64947" y="21635"/>
                    <a:pt x="65575" y="21761"/>
                  </a:cubicBezTo>
                  <a:cubicBezTo>
                    <a:pt x="66203" y="21907"/>
                    <a:pt x="66747" y="21614"/>
                    <a:pt x="67333" y="21426"/>
                  </a:cubicBezTo>
                  <a:cubicBezTo>
                    <a:pt x="67437" y="21405"/>
                    <a:pt x="67500" y="21279"/>
                    <a:pt x="67563" y="21133"/>
                  </a:cubicBezTo>
                  <a:cubicBezTo>
                    <a:pt x="67772" y="20777"/>
                    <a:pt x="67877" y="20359"/>
                    <a:pt x="68170" y="20066"/>
                  </a:cubicBezTo>
                  <a:cubicBezTo>
                    <a:pt x="68484" y="19752"/>
                    <a:pt x="68504" y="19417"/>
                    <a:pt x="68504" y="19020"/>
                  </a:cubicBezTo>
                  <a:cubicBezTo>
                    <a:pt x="68484" y="18580"/>
                    <a:pt x="68651" y="18162"/>
                    <a:pt x="68818" y="17722"/>
                  </a:cubicBezTo>
                  <a:close/>
                  <a:moveTo>
                    <a:pt x="42036" y="76874"/>
                  </a:moveTo>
                  <a:cubicBezTo>
                    <a:pt x="42308" y="76853"/>
                    <a:pt x="42517" y="76790"/>
                    <a:pt x="42727" y="76790"/>
                  </a:cubicBezTo>
                  <a:cubicBezTo>
                    <a:pt x="43187" y="76790"/>
                    <a:pt x="43668" y="76832"/>
                    <a:pt x="44149" y="76853"/>
                  </a:cubicBezTo>
                  <a:cubicBezTo>
                    <a:pt x="45237" y="76894"/>
                    <a:pt x="46032" y="76371"/>
                    <a:pt x="46828" y="75786"/>
                  </a:cubicBezTo>
                  <a:cubicBezTo>
                    <a:pt x="47204" y="75472"/>
                    <a:pt x="47351" y="75095"/>
                    <a:pt x="47162" y="74635"/>
                  </a:cubicBezTo>
                  <a:cubicBezTo>
                    <a:pt x="46618" y="74112"/>
                    <a:pt x="45970" y="73923"/>
                    <a:pt x="45237" y="74007"/>
                  </a:cubicBezTo>
                  <a:cubicBezTo>
                    <a:pt x="45049" y="74028"/>
                    <a:pt x="44861" y="74070"/>
                    <a:pt x="44672" y="74112"/>
                  </a:cubicBezTo>
                  <a:cubicBezTo>
                    <a:pt x="44233" y="74174"/>
                    <a:pt x="43815" y="74342"/>
                    <a:pt x="43375" y="74342"/>
                  </a:cubicBezTo>
                  <a:cubicBezTo>
                    <a:pt x="42434" y="74363"/>
                    <a:pt x="41701" y="74823"/>
                    <a:pt x="40906" y="75283"/>
                  </a:cubicBezTo>
                  <a:cubicBezTo>
                    <a:pt x="40802" y="75325"/>
                    <a:pt x="40739" y="75576"/>
                    <a:pt x="40781" y="75702"/>
                  </a:cubicBezTo>
                  <a:cubicBezTo>
                    <a:pt x="40822" y="75848"/>
                    <a:pt x="40969" y="76037"/>
                    <a:pt x="41094" y="76141"/>
                  </a:cubicBezTo>
                  <a:cubicBezTo>
                    <a:pt x="41387" y="76413"/>
                    <a:pt x="41701" y="76622"/>
                    <a:pt x="42036" y="76874"/>
                  </a:cubicBezTo>
                  <a:close/>
                  <a:moveTo>
                    <a:pt x="48794" y="25925"/>
                  </a:moveTo>
                  <a:cubicBezTo>
                    <a:pt x="49694" y="25799"/>
                    <a:pt x="50280" y="25401"/>
                    <a:pt x="50698" y="24753"/>
                  </a:cubicBezTo>
                  <a:cubicBezTo>
                    <a:pt x="50991" y="24334"/>
                    <a:pt x="51263" y="23916"/>
                    <a:pt x="51619" y="23518"/>
                  </a:cubicBezTo>
                  <a:cubicBezTo>
                    <a:pt x="52184" y="22807"/>
                    <a:pt x="52184" y="22012"/>
                    <a:pt x="52079" y="21175"/>
                  </a:cubicBezTo>
                  <a:cubicBezTo>
                    <a:pt x="52058" y="20882"/>
                    <a:pt x="51849" y="20756"/>
                    <a:pt x="51535" y="20715"/>
                  </a:cubicBezTo>
                  <a:cubicBezTo>
                    <a:pt x="51222" y="20694"/>
                    <a:pt x="50908" y="20715"/>
                    <a:pt x="50573" y="20694"/>
                  </a:cubicBezTo>
                  <a:cubicBezTo>
                    <a:pt x="49882" y="20694"/>
                    <a:pt x="49338" y="21007"/>
                    <a:pt x="48857" y="21426"/>
                  </a:cubicBezTo>
                  <a:cubicBezTo>
                    <a:pt x="48522" y="21719"/>
                    <a:pt x="48376" y="22054"/>
                    <a:pt x="48543" y="22535"/>
                  </a:cubicBezTo>
                  <a:cubicBezTo>
                    <a:pt x="48794" y="23121"/>
                    <a:pt x="48815" y="23748"/>
                    <a:pt x="48794" y="24418"/>
                  </a:cubicBezTo>
                  <a:cubicBezTo>
                    <a:pt x="48753" y="24899"/>
                    <a:pt x="48794" y="25381"/>
                    <a:pt x="48794" y="25925"/>
                  </a:cubicBezTo>
                  <a:close/>
                  <a:moveTo>
                    <a:pt x="25485" y="74865"/>
                  </a:moveTo>
                  <a:cubicBezTo>
                    <a:pt x="25381" y="75806"/>
                    <a:pt x="25527" y="76581"/>
                    <a:pt x="25737" y="77355"/>
                  </a:cubicBezTo>
                  <a:cubicBezTo>
                    <a:pt x="25925" y="78024"/>
                    <a:pt x="26155" y="78631"/>
                    <a:pt x="26783" y="79071"/>
                  </a:cubicBezTo>
                  <a:cubicBezTo>
                    <a:pt x="27201" y="79363"/>
                    <a:pt x="27620" y="79573"/>
                    <a:pt x="28080" y="79698"/>
                  </a:cubicBezTo>
                  <a:cubicBezTo>
                    <a:pt x="28143" y="79615"/>
                    <a:pt x="28185" y="79615"/>
                    <a:pt x="28185" y="79594"/>
                  </a:cubicBezTo>
                  <a:cubicBezTo>
                    <a:pt x="28206" y="79510"/>
                    <a:pt x="28226" y="79405"/>
                    <a:pt x="28289" y="79343"/>
                  </a:cubicBezTo>
                  <a:cubicBezTo>
                    <a:pt x="28624" y="78506"/>
                    <a:pt x="28624" y="77690"/>
                    <a:pt x="28101" y="76894"/>
                  </a:cubicBezTo>
                  <a:cubicBezTo>
                    <a:pt x="27871" y="76560"/>
                    <a:pt x="27662" y="76225"/>
                    <a:pt x="27285" y="76016"/>
                  </a:cubicBezTo>
                  <a:cubicBezTo>
                    <a:pt x="26825" y="75744"/>
                    <a:pt x="26406" y="75409"/>
                    <a:pt x="25946" y="75095"/>
                  </a:cubicBezTo>
                  <a:cubicBezTo>
                    <a:pt x="25841" y="75011"/>
                    <a:pt x="25695" y="74969"/>
                    <a:pt x="25485" y="74865"/>
                  </a:cubicBezTo>
                  <a:close/>
                  <a:moveTo>
                    <a:pt x="16530" y="32285"/>
                  </a:moveTo>
                  <a:cubicBezTo>
                    <a:pt x="16384" y="32013"/>
                    <a:pt x="16300" y="31867"/>
                    <a:pt x="16195" y="31699"/>
                  </a:cubicBezTo>
                  <a:cubicBezTo>
                    <a:pt x="15902" y="31323"/>
                    <a:pt x="15735" y="30904"/>
                    <a:pt x="15630" y="30423"/>
                  </a:cubicBezTo>
                  <a:cubicBezTo>
                    <a:pt x="15568" y="30130"/>
                    <a:pt x="15463" y="29879"/>
                    <a:pt x="15379" y="29586"/>
                  </a:cubicBezTo>
                  <a:cubicBezTo>
                    <a:pt x="15149" y="28645"/>
                    <a:pt x="14982" y="28561"/>
                    <a:pt x="13936" y="28707"/>
                  </a:cubicBezTo>
                  <a:cubicBezTo>
                    <a:pt x="13831" y="28707"/>
                    <a:pt x="13768" y="28728"/>
                    <a:pt x="13664" y="28749"/>
                  </a:cubicBezTo>
                  <a:cubicBezTo>
                    <a:pt x="13392" y="28833"/>
                    <a:pt x="13224" y="29021"/>
                    <a:pt x="13182" y="29293"/>
                  </a:cubicBezTo>
                  <a:cubicBezTo>
                    <a:pt x="13120" y="29900"/>
                    <a:pt x="13182" y="30423"/>
                    <a:pt x="13664" y="30863"/>
                  </a:cubicBezTo>
                  <a:cubicBezTo>
                    <a:pt x="13977" y="31135"/>
                    <a:pt x="14270" y="31427"/>
                    <a:pt x="14542" y="31741"/>
                  </a:cubicBezTo>
                  <a:cubicBezTo>
                    <a:pt x="15045" y="32369"/>
                    <a:pt x="15672" y="32515"/>
                    <a:pt x="16530" y="32285"/>
                  </a:cubicBezTo>
                  <a:close/>
                  <a:moveTo>
                    <a:pt x="33416" y="39127"/>
                  </a:moveTo>
                  <a:cubicBezTo>
                    <a:pt x="33374" y="39190"/>
                    <a:pt x="33374" y="39274"/>
                    <a:pt x="33353" y="39316"/>
                  </a:cubicBezTo>
                  <a:cubicBezTo>
                    <a:pt x="33625" y="39399"/>
                    <a:pt x="33876" y="39525"/>
                    <a:pt x="34148" y="39546"/>
                  </a:cubicBezTo>
                  <a:cubicBezTo>
                    <a:pt x="34462" y="39588"/>
                    <a:pt x="34776" y="39588"/>
                    <a:pt x="35089" y="39546"/>
                  </a:cubicBezTo>
                  <a:cubicBezTo>
                    <a:pt x="35654" y="39525"/>
                    <a:pt x="35822" y="39295"/>
                    <a:pt x="35780" y="38667"/>
                  </a:cubicBezTo>
                  <a:cubicBezTo>
                    <a:pt x="35006" y="38813"/>
                    <a:pt x="34190" y="38981"/>
                    <a:pt x="33416" y="39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151;p73"/>
            <p:cNvSpPr/>
            <p:nvPr/>
          </p:nvSpPr>
          <p:spPr>
            <a:xfrm>
              <a:off x="1320925" y="3317025"/>
              <a:ext cx="355725" cy="184675"/>
            </a:xfrm>
            <a:custGeom>
              <a:avLst/>
              <a:gdLst/>
              <a:ahLst/>
              <a:cxnLst/>
              <a:rect l="l" t="t" r="r" b="b"/>
              <a:pathLst>
                <a:path w="14229" h="7387" extrusionOk="0">
                  <a:moveTo>
                    <a:pt x="5922" y="7198"/>
                  </a:moveTo>
                  <a:cubicBezTo>
                    <a:pt x="5001" y="7323"/>
                    <a:pt x="4122" y="7009"/>
                    <a:pt x="3243" y="6570"/>
                  </a:cubicBezTo>
                  <a:cubicBezTo>
                    <a:pt x="2804" y="6340"/>
                    <a:pt x="2344" y="6131"/>
                    <a:pt x="1883" y="5859"/>
                  </a:cubicBezTo>
                  <a:cubicBezTo>
                    <a:pt x="1674" y="5733"/>
                    <a:pt x="1444" y="5587"/>
                    <a:pt x="1318" y="5398"/>
                  </a:cubicBezTo>
                  <a:cubicBezTo>
                    <a:pt x="1004" y="4917"/>
                    <a:pt x="732" y="4394"/>
                    <a:pt x="419" y="3913"/>
                  </a:cubicBezTo>
                  <a:cubicBezTo>
                    <a:pt x="0" y="3180"/>
                    <a:pt x="147" y="2406"/>
                    <a:pt x="293" y="1674"/>
                  </a:cubicBezTo>
                  <a:cubicBezTo>
                    <a:pt x="314" y="1569"/>
                    <a:pt x="502" y="1423"/>
                    <a:pt x="628" y="1423"/>
                  </a:cubicBezTo>
                  <a:cubicBezTo>
                    <a:pt x="774" y="1423"/>
                    <a:pt x="942" y="1548"/>
                    <a:pt x="984" y="1674"/>
                  </a:cubicBezTo>
                  <a:cubicBezTo>
                    <a:pt x="1046" y="1925"/>
                    <a:pt x="1088" y="2176"/>
                    <a:pt x="1088" y="2448"/>
                  </a:cubicBezTo>
                  <a:cubicBezTo>
                    <a:pt x="1046" y="2971"/>
                    <a:pt x="1256" y="3411"/>
                    <a:pt x="1528" y="3871"/>
                  </a:cubicBezTo>
                  <a:cubicBezTo>
                    <a:pt x="1946" y="4645"/>
                    <a:pt x="2490" y="5189"/>
                    <a:pt x="3327" y="5482"/>
                  </a:cubicBezTo>
                  <a:cubicBezTo>
                    <a:pt x="3411" y="5503"/>
                    <a:pt x="3515" y="5545"/>
                    <a:pt x="3599" y="5587"/>
                  </a:cubicBezTo>
                  <a:cubicBezTo>
                    <a:pt x="4917" y="6340"/>
                    <a:pt x="6319" y="6256"/>
                    <a:pt x="7742" y="5880"/>
                  </a:cubicBezTo>
                  <a:cubicBezTo>
                    <a:pt x="9081" y="5524"/>
                    <a:pt x="10148" y="4771"/>
                    <a:pt x="11299" y="4059"/>
                  </a:cubicBezTo>
                  <a:cubicBezTo>
                    <a:pt x="11362" y="4038"/>
                    <a:pt x="11403" y="4017"/>
                    <a:pt x="11466" y="3955"/>
                  </a:cubicBezTo>
                  <a:cubicBezTo>
                    <a:pt x="12073" y="3118"/>
                    <a:pt x="12910" y="2406"/>
                    <a:pt x="13140" y="1318"/>
                  </a:cubicBezTo>
                  <a:cubicBezTo>
                    <a:pt x="13224" y="921"/>
                    <a:pt x="13433" y="523"/>
                    <a:pt x="13600" y="167"/>
                  </a:cubicBezTo>
                  <a:cubicBezTo>
                    <a:pt x="13663" y="84"/>
                    <a:pt x="13810" y="0"/>
                    <a:pt x="13914" y="21"/>
                  </a:cubicBezTo>
                  <a:cubicBezTo>
                    <a:pt x="14019" y="63"/>
                    <a:pt x="14103" y="188"/>
                    <a:pt x="14186" y="272"/>
                  </a:cubicBezTo>
                  <a:cubicBezTo>
                    <a:pt x="14207" y="314"/>
                    <a:pt x="14228" y="398"/>
                    <a:pt x="14228" y="439"/>
                  </a:cubicBezTo>
                  <a:cubicBezTo>
                    <a:pt x="14186" y="1590"/>
                    <a:pt x="14019" y="2720"/>
                    <a:pt x="13161" y="3641"/>
                  </a:cubicBezTo>
                  <a:cubicBezTo>
                    <a:pt x="13077" y="3724"/>
                    <a:pt x="13015" y="3766"/>
                    <a:pt x="12973" y="3850"/>
                  </a:cubicBezTo>
                  <a:cubicBezTo>
                    <a:pt x="12303" y="5105"/>
                    <a:pt x="10943" y="5524"/>
                    <a:pt x="9897" y="6340"/>
                  </a:cubicBezTo>
                  <a:cubicBezTo>
                    <a:pt x="8955" y="6549"/>
                    <a:pt x="7114" y="7386"/>
                    <a:pt x="5922" y="71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152;p73"/>
            <p:cNvSpPr/>
            <p:nvPr/>
          </p:nvSpPr>
          <p:spPr>
            <a:xfrm>
              <a:off x="1297375" y="3221800"/>
              <a:ext cx="37700" cy="36650"/>
            </a:xfrm>
            <a:custGeom>
              <a:avLst/>
              <a:gdLst/>
              <a:ahLst/>
              <a:cxnLst/>
              <a:rect l="l" t="t" r="r" b="b"/>
              <a:pathLst>
                <a:path w="1508" h="1466" extrusionOk="0">
                  <a:moveTo>
                    <a:pt x="147" y="126"/>
                  </a:moveTo>
                  <a:cubicBezTo>
                    <a:pt x="377" y="85"/>
                    <a:pt x="586" y="1"/>
                    <a:pt x="817" y="1"/>
                  </a:cubicBezTo>
                  <a:cubicBezTo>
                    <a:pt x="1256" y="1"/>
                    <a:pt x="1444" y="210"/>
                    <a:pt x="1465" y="650"/>
                  </a:cubicBezTo>
                  <a:cubicBezTo>
                    <a:pt x="1507" y="1256"/>
                    <a:pt x="1298" y="1466"/>
                    <a:pt x="691" y="1445"/>
                  </a:cubicBezTo>
                  <a:cubicBezTo>
                    <a:pt x="252" y="1403"/>
                    <a:pt x="42" y="1235"/>
                    <a:pt x="63" y="775"/>
                  </a:cubicBezTo>
                  <a:cubicBezTo>
                    <a:pt x="1" y="566"/>
                    <a:pt x="84" y="357"/>
                    <a:pt x="147" y="1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153;p73"/>
            <p:cNvSpPr/>
            <p:nvPr/>
          </p:nvSpPr>
          <p:spPr>
            <a:xfrm>
              <a:off x="1619075" y="3185725"/>
              <a:ext cx="31925" cy="42375"/>
            </a:xfrm>
            <a:custGeom>
              <a:avLst/>
              <a:gdLst/>
              <a:ahLst/>
              <a:cxnLst/>
              <a:rect l="l" t="t" r="r" b="b"/>
              <a:pathLst>
                <a:path w="1277" h="1695" extrusionOk="0">
                  <a:moveTo>
                    <a:pt x="1" y="963"/>
                  </a:moveTo>
                  <a:cubicBezTo>
                    <a:pt x="1" y="816"/>
                    <a:pt x="42" y="712"/>
                    <a:pt x="42" y="628"/>
                  </a:cubicBezTo>
                  <a:cubicBezTo>
                    <a:pt x="84" y="126"/>
                    <a:pt x="398" y="0"/>
                    <a:pt x="838" y="230"/>
                  </a:cubicBezTo>
                  <a:cubicBezTo>
                    <a:pt x="1151" y="419"/>
                    <a:pt x="1277" y="712"/>
                    <a:pt x="1235" y="1025"/>
                  </a:cubicBezTo>
                  <a:cubicBezTo>
                    <a:pt x="1151" y="1339"/>
                    <a:pt x="796" y="1674"/>
                    <a:pt x="503" y="1695"/>
                  </a:cubicBezTo>
                  <a:cubicBezTo>
                    <a:pt x="294" y="1695"/>
                    <a:pt x="126" y="1590"/>
                    <a:pt x="84" y="1381"/>
                  </a:cubicBezTo>
                  <a:cubicBezTo>
                    <a:pt x="1" y="1235"/>
                    <a:pt x="1" y="1067"/>
                    <a:pt x="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154;p73"/>
            <p:cNvSpPr/>
            <p:nvPr/>
          </p:nvSpPr>
          <p:spPr>
            <a:xfrm>
              <a:off x="2293350" y="2916850"/>
              <a:ext cx="95750" cy="98375"/>
            </a:xfrm>
            <a:custGeom>
              <a:avLst/>
              <a:gdLst/>
              <a:ahLst/>
              <a:cxnLst/>
              <a:rect l="l" t="t" r="r" b="b"/>
              <a:pathLst>
                <a:path w="3830" h="3935" extrusionOk="0">
                  <a:moveTo>
                    <a:pt x="502" y="272"/>
                  </a:moveTo>
                  <a:cubicBezTo>
                    <a:pt x="1214" y="0"/>
                    <a:pt x="1904" y="42"/>
                    <a:pt x="2616" y="42"/>
                  </a:cubicBezTo>
                  <a:cubicBezTo>
                    <a:pt x="3055" y="42"/>
                    <a:pt x="3578" y="524"/>
                    <a:pt x="3683" y="963"/>
                  </a:cubicBezTo>
                  <a:cubicBezTo>
                    <a:pt x="3725" y="1130"/>
                    <a:pt x="3725" y="1277"/>
                    <a:pt x="3745" y="1444"/>
                  </a:cubicBezTo>
                  <a:cubicBezTo>
                    <a:pt x="3829" y="2825"/>
                    <a:pt x="3725" y="3034"/>
                    <a:pt x="2574" y="3746"/>
                  </a:cubicBezTo>
                  <a:cubicBezTo>
                    <a:pt x="2427" y="3829"/>
                    <a:pt x="2281" y="3871"/>
                    <a:pt x="2113" y="3871"/>
                  </a:cubicBezTo>
                  <a:cubicBezTo>
                    <a:pt x="1946" y="3913"/>
                    <a:pt x="1737" y="3913"/>
                    <a:pt x="1548" y="3913"/>
                  </a:cubicBezTo>
                  <a:cubicBezTo>
                    <a:pt x="272" y="3934"/>
                    <a:pt x="481" y="3850"/>
                    <a:pt x="126" y="2804"/>
                  </a:cubicBezTo>
                  <a:cubicBezTo>
                    <a:pt x="0" y="2386"/>
                    <a:pt x="63" y="1863"/>
                    <a:pt x="126" y="1402"/>
                  </a:cubicBezTo>
                  <a:cubicBezTo>
                    <a:pt x="168" y="1026"/>
                    <a:pt x="335" y="691"/>
                    <a:pt x="502" y="272"/>
                  </a:cubicBezTo>
                  <a:close/>
                  <a:moveTo>
                    <a:pt x="1360" y="586"/>
                  </a:moveTo>
                  <a:cubicBezTo>
                    <a:pt x="1235" y="1088"/>
                    <a:pt x="1130" y="1528"/>
                    <a:pt x="1025" y="1967"/>
                  </a:cubicBezTo>
                  <a:cubicBezTo>
                    <a:pt x="984" y="2156"/>
                    <a:pt x="1025" y="2365"/>
                    <a:pt x="1046" y="2511"/>
                  </a:cubicBezTo>
                  <a:cubicBezTo>
                    <a:pt x="1109" y="2762"/>
                    <a:pt x="1256" y="2909"/>
                    <a:pt x="1528" y="2909"/>
                  </a:cubicBezTo>
                  <a:cubicBezTo>
                    <a:pt x="1779" y="2909"/>
                    <a:pt x="2009" y="2930"/>
                    <a:pt x="2260" y="2762"/>
                  </a:cubicBezTo>
                  <a:lnTo>
                    <a:pt x="2950" y="2281"/>
                  </a:lnTo>
                  <a:cubicBezTo>
                    <a:pt x="2992" y="1863"/>
                    <a:pt x="3013" y="1507"/>
                    <a:pt x="3013" y="1130"/>
                  </a:cubicBezTo>
                  <a:cubicBezTo>
                    <a:pt x="3013" y="879"/>
                    <a:pt x="2804" y="628"/>
                    <a:pt x="2574" y="607"/>
                  </a:cubicBezTo>
                  <a:cubicBezTo>
                    <a:pt x="2155" y="586"/>
                    <a:pt x="1737" y="482"/>
                    <a:pt x="1360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" name="Google Shape;2155;p73"/>
          <p:cNvGrpSpPr/>
          <p:nvPr/>
        </p:nvGrpSpPr>
        <p:grpSpPr>
          <a:xfrm>
            <a:off x="6224150" y="4502713"/>
            <a:ext cx="956750" cy="553975"/>
            <a:chOff x="-1199475" y="2658325"/>
            <a:chExt cx="956750" cy="553975"/>
          </a:xfrm>
        </p:grpSpPr>
        <p:sp>
          <p:nvSpPr>
            <p:cNvPr id="78" name="Google Shape;2156;p7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157;p7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158;p7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159;p7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160;p7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161;p7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162;p7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163;p7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164;p7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165;p7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166;p7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167;p7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" name="Google Shape;2168;p73"/>
          <p:cNvGrpSpPr/>
          <p:nvPr/>
        </p:nvGrpSpPr>
        <p:grpSpPr>
          <a:xfrm>
            <a:off x="296567" y="4032225"/>
            <a:ext cx="766953" cy="835523"/>
            <a:chOff x="296567" y="4032225"/>
            <a:chExt cx="766953" cy="835523"/>
          </a:xfrm>
        </p:grpSpPr>
        <p:sp>
          <p:nvSpPr>
            <p:cNvPr id="91" name="Google Shape;2169;p73"/>
            <p:cNvSpPr/>
            <p:nvPr/>
          </p:nvSpPr>
          <p:spPr>
            <a:xfrm>
              <a:off x="541554" y="4620021"/>
              <a:ext cx="242990" cy="224922"/>
            </a:xfrm>
            <a:custGeom>
              <a:avLst/>
              <a:gdLst/>
              <a:ahLst/>
              <a:cxnLst/>
              <a:rect l="l" t="t" r="r" b="b"/>
              <a:pathLst>
                <a:path w="12722" h="11776" extrusionOk="0">
                  <a:moveTo>
                    <a:pt x="9347" y="1"/>
                  </a:moveTo>
                  <a:cubicBezTo>
                    <a:pt x="9174" y="1"/>
                    <a:pt x="9001" y="13"/>
                    <a:pt x="8830" y="39"/>
                  </a:cubicBezTo>
                  <a:cubicBezTo>
                    <a:pt x="6068" y="395"/>
                    <a:pt x="3306" y="750"/>
                    <a:pt x="544" y="1085"/>
                  </a:cubicBezTo>
                  <a:cubicBezTo>
                    <a:pt x="440" y="1085"/>
                    <a:pt x="356" y="1127"/>
                    <a:pt x="272" y="1190"/>
                  </a:cubicBezTo>
                  <a:cubicBezTo>
                    <a:pt x="0" y="1545"/>
                    <a:pt x="63" y="1922"/>
                    <a:pt x="126" y="2320"/>
                  </a:cubicBezTo>
                  <a:cubicBezTo>
                    <a:pt x="482" y="5186"/>
                    <a:pt x="858" y="8094"/>
                    <a:pt x="1214" y="10961"/>
                  </a:cubicBezTo>
                  <a:cubicBezTo>
                    <a:pt x="1256" y="11170"/>
                    <a:pt x="1298" y="11379"/>
                    <a:pt x="1360" y="11631"/>
                  </a:cubicBezTo>
                  <a:cubicBezTo>
                    <a:pt x="1932" y="11707"/>
                    <a:pt x="2480" y="11775"/>
                    <a:pt x="3024" y="11775"/>
                  </a:cubicBezTo>
                  <a:cubicBezTo>
                    <a:pt x="3376" y="11775"/>
                    <a:pt x="3727" y="11746"/>
                    <a:pt x="4080" y="11672"/>
                  </a:cubicBezTo>
                  <a:cubicBezTo>
                    <a:pt x="4645" y="11568"/>
                    <a:pt x="5231" y="11526"/>
                    <a:pt x="5796" y="11442"/>
                  </a:cubicBezTo>
                  <a:cubicBezTo>
                    <a:pt x="6030" y="11424"/>
                    <a:pt x="6249" y="11375"/>
                    <a:pt x="6478" y="11375"/>
                  </a:cubicBezTo>
                  <a:cubicBezTo>
                    <a:pt x="6516" y="11375"/>
                    <a:pt x="6553" y="11377"/>
                    <a:pt x="6591" y="11379"/>
                  </a:cubicBezTo>
                  <a:cubicBezTo>
                    <a:pt x="6854" y="11416"/>
                    <a:pt x="7118" y="11428"/>
                    <a:pt x="7382" y="11428"/>
                  </a:cubicBezTo>
                  <a:cubicBezTo>
                    <a:pt x="8002" y="11428"/>
                    <a:pt x="8626" y="11358"/>
                    <a:pt x="9247" y="11358"/>
                  </a:cubicBezTo>
                  <a:cubicBezTo>
                    <a:pt x="9583" y="11358"/>
                    <a:pt x="9919" y="11379"/>
                    <a:pt x="10253" y="11442"/>
                  </a:cubicBezTo>
                  <a:cubicBezTo>
                    <a:pt x="10295" y="11442"/>
                    <a:pt x="10378" y="11442"/>
                    <a:pt x="10420" y="11421"/>
                  </a:cubicBezTo>
                  <a:cubicBezTo>
                    <a:pt x="10569" y="11397"/>
                    <a:pt x="10711" y="11385"/>
                    <a:pt x="10849" y="11385"/>
                  </a:cubicBezTo>
                  <a:cubicBezTo>
                    <a:pt x="11061" y="11385"/>
                    <a:pt x="11264" y="11412"/>
                    <a:pt x="11466" y="11463"/>
                  </a:cubicBezTo>
                  <a:cubicBezTo>
                    <a:pt x="11622" y="11502"/>
                    <a:pt x="11774" y="11524"/>
                    <a:pt x="11925" y="11524"/>
                  </a:cubicBezTo>
                  <a:cubicBezTo>
                    <a:pt x="12183" y="11524"/>
                    <a:pt x="12438" y="11462"/>
                    <a:pt x="12701" y="11317"/>
                  </a:cubicBezTo>
                  <a:cubicBezTo>
                    <a:pt x="12722" y="10752"/>
                    <a:pt x="12722" y="10208"/>
                    <a:pt x="12513" y="9768"/>
                  </a:cubicBezTo>
                  <a:cubicBezTo>
                    <a:pt x="12282" y="9057"/>
                    <a:pt x="12136" y="8325"/>
                    <a:pt x="12052" y="7530"/>
                  </a:cubicBezTo>
                  <a:cubicBezTo>
                    <a:pt x="12031" y="7404"/>
                    <a:pt x="11990" y="7278"/>
                    <a:pt x="11948" y="7174"/>
                  </a:cubicBezTo>
                  <a:cubicBezTo>
                    <a:pt x="11634" y="6483"/>
                    <a:pt x="11571" y="5730"/>
                    <a:pt x="11508" y="4998"/>
                  </a:cubicBezTo>
                  <a:lnTo>
                    <a:pt x="11027" y="1232"/>
                  </a:lnTo>
                  <a:cubicBezTo>
                    <a:pt x="11006" y="1064"/>
                    <a:pt x="10985" y="855"/>
                    <a:pt x="10943" y="667"/>
                  </a:cubicBezTo>
                  <a:cubicBezTo>
                    <a:pt x="10922" y="374"/>
                    <a:pt x="10734" y="185"/>
                    <a:pt x="10462" y="144"/>
                  </a:cubicBezTo>
                  <a:cubicBezTo>
                    <a:pt x="10103" y="57"/>
                    <a:pt x="9725" y="1"/>
                    <a:pt x="934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170;p73"/>
            <p:cNvSpPr/>
            <p:nvPr/>
          </p:nvSpPr>
          <p:spPr>
            <a:xfrm>
              <a:off x="766152" y="4553209"/>
              <a:ext cx="134292" cy="276186"/>
            </a:xfrm>
            <a:custGeom>
              <a:avLst/>
              <a:gdLst/>
              <a:ahLst/>
              <a:cxnLst/>
              <a:rect l="l" t="t" r="r" b="b"/>
              <a:pathLst>
                <a:path w="7031" h="14460" extrusionOk="0">
                  <a:moveTo>
                    <a:pt x="4938" y="1"/>
                  </a:moveTo>
                  <a:cubicBezTo>
                    <a:pt x="4624" y="84"/>
                    <a:pt x="4394" y="126"/>
                    <a:pt x="4143" y="210"/>
                  </a:cubicBezTo>
                  <a:cubicBezTo>
                    <a:pt x="3997" y="273"/>
                    <a:pt x="3892" y="315"/>
                    <a:pt x="3788" y="398"/>
                  </a:cubicBezTo>
                  <a:cubicBezTo>
                    <a:pt x="3516" y="649"/>
                    <a:pt x="3202" y="859"/>
                    <a:pt x="2804" y="1005"/>
                  </a:cubicBezTo>
                  <a:cubicBezTo>
                    <a:pt x="2679" y="1047"/>
                    <a:pt x="2532" y="1173"/>
                    <a:pt x="2427" y="1277"/>
                  </a:cubicBezTo>
                  <a:cubicBezTo>
                    <a:pt x="2260" y="1445"/>
                    <a:pt x="2072" y="1633"/>
                    <a:pt x="1863" y="1779"/>
                  </a:cubicBezTo>
                  <a:cubicBezTo>
                    <a:pt x="1235" y="2261"/>
                    <a:pt x="628" y="2721"/>
                    <a:pt x="0" y="3160"/>
                  </a:cubicBezTo>
                  <a:cubicBezTo>
                    <a:pt x="63" y="3683"/>
                    <a:pt x="126" y="4165"/>
                    <a:pt x="189" y="4625"/>
                  </a:cubicBezTo>
                  <a:cubicBezTo>
                    <a:pt x="377" y="6069"/>
                    <a:pt x="586" y="7512"/>
                    <a:pt x="795" y="8977"/>
                  </a:cubicBezTo>
                  <a:cubicBezTo>
                    <a:pt x="837" y="9291"/>
                    <a:pt x="858" y="9626"/>
                    <a:pt x="1005" y="9919"/>
                  </a:cubicBezTo>
                  <a:cubicBezTo>
                    <a:pt x="1235" y="10463"/>
                    <a:pt x="1360" y="11007"/>
                    <a:pt x="1444" y="11592"/>
                  </a:cubicBezTo>
                  <a:cubicBezTo>
                    <a:pt x="1465" y="11781"/>
                    <a:pt x="1486" y="11990"/>
                    <a:pt x="1570" y="12157"/>
                  </a:cubicBezTo>
                  <a:cubicBezTo>
                    <a:pt x="1904" y="12827"/>
                    <a:pt x="1988" y="13517"/>
                    <a:pt x="2093" y="14229"/>
                  </a:cubicBezTo>
                  <a:cubicBezTo>
                    <a:pt x="2093" y="14313"/>
                    <a:pt x="2176" y="14396"/>
                    <a:pt x="2197" y="14459"/>
                  </a:cubicBezTo>
                  <a:lnTo>
                    <a:pt x="2323" y="14459"/>
                  </a:lnTo>
                  <a:cubicBezTo>
                    <a:pt x="2992" y="13601"/>
                    <a:pt x="3934" y="12953"/>
                    <a:pt x="4415" y="11948"/>
                  </a:cubicBezTo>
                  <a:cubicBezTo>
                    <a:pt x="4478" y="11864"/>
                    <a:pt x="4520" y="11802"/>
                    <a:pt x="4604" y="11718"/>
                  </a:cubicBezTo>
                  <a:cubicBezTo>
                    <a:pt x="5294" y="11111"/>
                    <a:pt x="5943" y="10504"/>
                    <a:pt x="6612" y="9940"/>
                  </a:cubicBezTo>
                  <a:cubicBezTo>
                    <a:pt x="6905" y="9647"/>
                    <a:pt x="7031" y="9395"/>
                    <a:pt x="6821" y="8998"/>
                  </a:cubicBezTo>
                  <a:cubicBezTo>
                    <a:pt x="6508" y="8454"/>
                    <a:pt x="6487" y="7826"/>
                    <a:pt x="6382" y="7219"/>
                  </a:cubicBezTo>
                  <a:cubicBezTo>
                    <a:pt x="6319" y="6885"/>
                    <a:pt x="6236" y="6508"/>
                    <a:pt x="6068" y="6194"/>
                  </a:cubicBezTo>
                  <a:cubicBezTo>
                    <a:pt x="5650" y="5336"/>
                    <a:pt x="5420" y="4458"/>
                    <a:pt x="5336" y="3516"/>
                  </a:cubicBezTo>
                  <a:cubicBezTo>
                    <a:pt x="5273" y="2784"/>
                    <a:pt x="5189" y="2009"/>
                    <a:pt x="5106" y="1277"/>
                  </a:cubicBezTo>
                  <a:cubicBezTo>
                    <a:pt x="5043" y="859"/>
                    <a:pt x="5001" y="440"/>
                    <a:pt x="49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171;p73"/>
            <p:cNvSpPr/>
            <p:nvPr/>
          </p:nvSpPr>
          <p:spPr>
            <a:xfrm>
              <a:off x="561533" y="4522019"/>
              <a:ext cx="278975" cy="100351"/>
            </a:xfrm>
            <a:custGeom>
              <a:avLst/>
              <a:gdLst/>
              <a:ahLst/>
              <a:cxnLst/>
              <a:rect l="l" t="t" r="r" b="b"/>
              <a:pathLst>
                <a:path w="14606" h="5254" extrusionOk="0">
                  <a:moveTo>
                    <a:pt x="6885" y="1"/>
                  </a:moveTo>
                  <a:cubicBezTo>
                    <a:pt x="6649" y="1"/>
                    <a:pt x="6449" y="74"/>
                    <a:pt x="6278" y="274"/>
                  </a:cubicBezTo>
                  <a:cubicBezTo>
                    <a:pt x="5650" y="922"/>
                    <a:pt x="4750" y="1236"/>
                    <a:pt x="4185" y="1969"/>
                  </a:cubicBezTo>
                  <a:cubicBezTo>
                    <a:pt x="4101" y="2073"/>
                    <a:pt x="3976" y="2115"/>
                    <a:pt x="3829" y="2178"/>
                  </a:cubicBezTo>
                  <a:cubicBezTo>
                    <a:pt x="3411" y="2471"/>
                    <a:pt x="2972" y="2743"/>
                    <a:pt x="2553" y="3057"/>
                  </a:cubicBezTo>
                  <a:cubicBezTo>
                    <a:pt x="1695" y="3705"/>
                    <a:pt x="858" y="4417"/>
                    <a:pt x="0" y="5086"/>
                  </a:cubicBezTo>
                  <a:lnTo>
                    <a:pt x="63" y="5254"/>
                  </a:lnTo>
                  <a:cubicBezTo>
                    <a:pt x="272" y="5212"/>
                    <a:pt x="524" y="5191"/>
                    <a:pt x="733" y="5170"/>
                  </a:cubicBezTo>
                  <a:lnTo>
                    <a:pt x="6696" y="4375"/>
                  </a:lnTo>
                  <a:cubicBezTo>
                    <a:pt x="7236" y="4309"/>
                    <a:pt x="7775" y="4227"/>
                    <a:pt x="8315" y="4227"/>
                  </a:cubicBezTo>
                  <a:cubicBezTo>
                    <a:pt x="8633" y="4227"/>
                    <a:pt x="8951" y="4255"/>
                    <a:pt x="9270" y="4333"/>
                  </a:cubicBezTo>
                  <a:cubicBezTo>
                    <a:pt x="9376" y="4357"/>
                    <a:pt x="9479" y="4369"/>
                    <a:pt x="9577" y="4369"/>
                  </a:cubicBezTo>
                  <a:cubicBezTo>
                    <a:pt x="9901" y="4369"/>
                    <a:pt x="10179" y="4239"/>
                    <a:pt x="10420" y="3998"/>
                  </a:cubicBezTo>
                  <a:cubicBezTo>
                    <a:pt x="10734" y="3705"/>
                    <a:pt x="11048" y="3433"/>
                    <a:pt x="11404" y="3203"/>
                  </a:cubicBezTo>
                  <a:cubicBezTo>
                    <a:pt x="11969" y="2910"/>
                    <a:pt x="12450" y="2659"/>
                    <a:pt x="12785" y="2178"/>
                  </a:cubicBezTo>
                  <a:cubicBezTo>
                    <a:pt x="12848" y="2052"/>
                    <a:pt x="13036" y="1969"/>
                    <a:pt x="13182" y="1948"/>
                  </a:cubicBezTo>
                  <a:cubicBezTo>
                    <a:pt x="13747" y="1843"/>
                    <a:pt x="14061" y="1383"/>
                    <a:pt x="14605" y="1006"/>
                  </a:cubicBezTo>
                  <a:cubicBezTo>
                    <a:pt x="13991" y="795"/>
                    <a:pt x="13466" y="690"/>
                    <a:pt x="12931" y="690"/>
                  </a:cubicBezTo>
                  <a:cubicBezTo>
                    <a:pt x="12882" y="690"/>
                    <a:pt x="12834" y="690"/>
                    <a:pt x="12785" y="692"/>
                  </a:cubicBezTo>
                  <a:cubicBezTo>
                    <a:pt x="12675" y="702"/>
                    <a:pt x="12566" y="706"/>
                    <a:pt x="12456" y="706"/>
                  </a:cubicBezTo>
                  <a:cubicBezTo>
                    <a:pt x="11833" y="706"/>
                    <a:pt x="11211" y="569"/>
                    <a:pt x="10588" y="462"/>
                  </a:cubicBezTo>
                  <a:cubicBezTo>
                    <a:pt x="10169" y="378"/>
                    <a:pt x="9751" y="337"/>
                    <a:pt x="9332" y="274"/>
                  </a:cubicBezTo>
                  <a:cubicBezTo>
                    <a:pt x="8621" y="190"/>
                    <a:pt x="7910" y="169"/>
                    <a:pt x="7240" y="44"/>
                  </a:cubicBezTo>
                  <a:cubicBezTo>
                    <a:pt x="7113" y="17"/>
                    <a:pt x="6995" y="1"/>
                    <a:pt x="6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172;p73"/>
            <p:cNvSpPr/>
            <p:nvPr/>
          </p:nvSpPr>
          <p:spPr>
            <a:xfrm>
              <a:off x="519971" y="4505650"/>
              <a:ext cx="400050" cy="362098"/>
            </a:xfrm>
            <a:custGeom>
              <a:avLst/>
              <a:gdLst/>
              <a:ahLst/>
              <a:cxnLst/>
              <a:rect l="l" t="t" r="r" b="b"/>
              <a:pathLst>
                <a:path w="20945" h="18958" extrusionOk="0">
                  <a:moveTo>
                    <a:pt x="18392" y="1361"/>
                  </a:moveTo>
                  <a:cubicBezTo>
                    <a:pt x="18434" y="1633"/>
                    <a:pt x="18497" y="1926"/>
                    <a:pt x="18539" y="2198"/>
                  </a:cubicBezTo>
                  <a:cubicBezTo>
                    <a:pt x="18727" y="3453"/>
                    <a:pt x="18915" y="4709"/>
                    <a:pt x="19041" y="5964"/>
                  </a:cubicBezTo>
                  <a:cubicBezTo>
                    <a:pt x="19125" y="6759"/>
                    <a:pt x="19334" y="7492"/>
                    <a:pt x="19690" y="8203"/>
                  </a:cubicBezTo>
                  <a:cubicBezTo>
                    <a:pt x="19920" y="8663"/>
                    <a:pt x="20087" y="9165"/>
                    <a:pt x="20108" y="9689"/>
                  </a:cubicBezTo>
                  <a:cubicBezTo>
                    <a:pt x="20129" y="10170"/>
                    <a:pt x="20275" y="10630"/>
                    <a:pt x="20506" y="11069"/>
                  </a:cubicBezTo>
                  <a:cubicBezTo>
                    <a:pt x="20945" y="11948"/>
                    <a:pt x="20736" y="12597"/>
                    <a:pt x="20003" y="13225"/>
                  </a:cubicBezTo>
                  <a:cubicBezTo>
                    <a:pt x="19397" y="13706"/>
                    <a:pt x="18853" y="14229"/>
                    <a:pt x="18246" y="14752"/>
                  </a:cubicBezTo>
                  <a:cubicBezTo>
                    <a:pt x="18204" y="14815"/>
                    <a:pt x="18120" y="14836"/>
                    <a:pt x="18099" y="14878"/>
                  </a:cubicBezTo>
                  <a:cubicBezTo>
                    <a:pt x="17723" y="15840"/>
                    <a:pt x="16781" y="16321"/>
                    <a:pt x="16258" y="17137"/>
                  </a:cubicBezTo>
                  <a:cubicBezTo>
                    <a:pt x="15986" y="17577"/>
                    <a:pt x="15693" y="17974"/>
                    <a:pt x="15379" y="18456"/>
                  </a:cubicBezTo>
                  <a:cubicBezTo>
                    <a:pt x="14626" y="18518"/>
                    <a:pt x="13789" y="18665"/>
                    <a:pt x="12952" y="18686"/>
                  </a:cubicBezTo>
                  <a:cubicBezTo>
                    <a:pt x="12241" y="18707"/>
                    <a:pt x="11529" y="18581"/>
                    <a:pt x="10818" y="18518"/>
                  </a:cubicBezTo>
                  <a:cubicBezTo>
                    <a:pt x="10692" y="18518"/>
                    <a:pt x="10567" y="18476"/>
                    <a:pt x="10441" y="18497"/>
                  </a:cubicBezTo>
                  <a:cubicBezTo>
                    <a:pt x="9123" y="18686"/>
                    <a:pt x="7763" y="18414"/>
                    <a:pt x="6466" y="18644"/>
                  </a:cubicBezTo>
                  <a:cubicBezTo>
                    <a:pt x="5943" y="18728"/>
                    <a:pt x="5441" y="18790"/>
                    <a:pt x="4917" y="18853"/>
                  </a:cubicBezTo>
                  <a:cubicBezTo>
                    <a:pt x="4394" y="18937"/>
                    <a:pt x="3892" y="18958"/>
                    <a:pt x="3369" y="18895"/>
                  </a:cubicBezTo>
                  <a:cubicBezTo>
                    <a:pt x="3013" y="18832"/>
                    <a:pt x="2595" y="18916"/>
                    <a:pt x="2218" y="18916"/>
                  </a:cubicBezTo>
                  <a:cubicBezTo>
                    <a:pt x="1674" y="18937"/>
                    <a:pt x="1465" y="18748"/>
                    <a:pt x="1360" y="18225"/>
                  </a:cubicBezTo>
                  <a:lnTo>
                    <a:pt x="1277" y="17765"/>
                  </a:lnTo>
                  <a:cubicBezTo>
                    <a:pt x="879" y="14668"/>
                    <a:pt x="523" y="11593"/>
                    <a:pt x="105" y="8517"/>
                  </a:cubicBezTo>
                  <a:cubicBezTo>
                    <a:pt x="0" y="7805"/>
                    <a:pt x="189" y="7178"/>
                    <a:pt x="356" y="6508"/>
                  </a:cubicBezTo>
                  <a:cubicBezTo>
                    <a:pt x="461" y="6090"/>
                    <a:pt x="837" y="5818"/>
                    <a:pt x="1172" y="5608"/>
                  </a:cubicBezTo>
                  <a:cubicBezTo>
                    <a:pt x="2386" y="4834"/>
                    <a:pt x="3390" y="3851"/>
                    <a:pt x="4541" y="3014"/>
                  </a:cubicBezTo>
                  <a:cubicBezTo>
                    <a:pt x="4813" y="2826"/>
                    <a:pt x="5064" y="2637"/>
                    <a:pt x="5357" y="2470"/>
                  </a:cubicBezTo>
                  <a:cubicBezTo>
                    <a:pt x="5482" y="2386"/>
                    <a:pt x="5692" y="2323"/>
                    <a:pt x="5775" y="2219"/>
                  </a:cubicBezTo>
                  <a:cubicBezTo>
                    <a:pt x="6382" y="1466"/>
                    <a:pt x="7324" y="1152"/>
                    <a:pt x="7972" y="482"/>
                  </a:cubicBezTo>
                  <a:cubicBezTo>
                    <a:pt x="8349" y="85"/>
                    <a:pt x="8830" y="1"/>
                    <a:pt x="9311" y="43"/>
                  </a:cubicBezTo>
                  <a:cubicBezTo>
                    <a:pt x="9939" y="64"/>
                    <a:pt x="10588" y="189"/>
                    <a:pt x="11215" y="273"/>
                  </a:cubicBezTo>
                  <a:cubicBezTo>
                    <a:pt x="12324" y="419"/>
                    <a:pt x="13392" y="629"/>
                    <a:pt x="14480" y="712"/>
                  </a:cubicBezTo>
                  <a:cubicBezTo>
                    <a:pt x="15086" y="754"/>
                    <a:pt x="15714" y="754"/>
                    <a:pt x="16321" y="796"/>
                  </a:cubicBezTo>
                  <a:cubicBezTo>
                    <a:pt x="17074" y="796"/>
                    <a:pt x="17723" y="1005"/>
                    <a:pt x="18392" y="1361"/>
                  </a:cubicBezTo>
                  <a:close/>
                  <a:moveTo>
                    <a:pt x="2511" y="17577"/>
                  </a:moveTo>
                  <a:cubicBezTo>
                    <a:pt x="3453" y="17702"/>
                    <a:pt x="4332" y="17807"/>
                    <a:pt x="5231" y="17639"/>
                  </a:cubicBezTo>
                  <a:cubicBezTo>
                    <a:pt x="5796" y="17535"/>
                    <a:pt x="6382" y="17472"/>
                    <a:pt x="6947" y="17409"/>
                  </a:cubicBezTo>
                  <a:cubicBezTo>
                    <a:pt x="7219" y="17367"/>
                    <a:pt x="7470" y="17326"/>
                    <a:pt x="7742" y="17347"/>
                  </a:cubicBezTo>
                  <a:cubicBezTo>
                    <a:pt x="8977" y="17514"/>
                    <a:pt x="10190" y="17158"/>
                    <a:pt x="11404" y="17409"/>
                  </a:cubicBezTo>
                  <a:cubicBezTo>
                    <a:pt x="11446" y="17409"/>
                    <a:pt x="11529" y="17409"/>
                    <a:pt x="11592" y="17367"/>
                  </a:cubicBezTo>
                  <a:cubicBezTo>
                    <a:pt x="11948" y="17326"/>
                    <a:pt x="12283" y="17347"/>
                    <a:pt x="12638" y="17430"/>
                  </a:cubicBezTo>
                  <a:cubicBezTo>
                    <a:pt x="13057" y="17535"/>
                    <a:pt x="13433" y="17493"/>
                    <a:pt x="13852" y="17263"/>
                  </a:cubicBezTo>
                  <a:cubicBezTo>
                    <a:pt x="13894" y="16719"/>
                    <a:pt x="13894" y="16175"/>
                    <a:pt x="13684" y="15715"/>
                  </a:cubicBezTo>
                  <a:cubicBezTo>
                    <a:pt x="13371" y="14982"/>
                    <a:pt x="13224" y="14229"/>
                    <a:pt x="13120" y="13476"/>
                  </a:cubicBezTo>
                  <a:cubicBezTo>
                    <a:pt x="13099" y="13350"/>
                    <a:pt x="13078" y="13204"/>
                    <a:pt x="13015" y="13099"/>
                  </a:cubicBezTo>
                  <a:cubicBezTo>
                    <a:pt x="12701" y="12430"/>
                    <a:pt x="12659" y="11676"/>
                    <a:pt x="12575" y="10944"/>
                  </a:cubicBezTo>
                  <a:lnTo>
                    <a:pt x="12115" y="7178"/>
                  </a:lnTo>
                  <a:cubicBezTo>
                    <a:pt x="12073" y="6989"/>
                    <a:pt x="12052" y="6780"/>
                    <a:pt x="12031" y="6592"/>
                  </a:cubicBezTo>
                  <a:cubicBezTo>
                    <a:pt x="12011" y="6299"/>
                    <a:pt x="11822" y="6132"/>
                    <a:pt x="11529" y="6069"/>
                  </a:cubicBezTo>
                  <a:cubicBezTo>
                    <a:pt x="11006" y="5943"/>
                    <a:pt x="10462" y="5901"/>
                    <a:pt x="9918" y="5964"/>
                  </a:cubicBezTo>
                  <a:cubicBezTo>
                    <a:pt x="7135" y="6341"/>
                    <a:pt x="4394" y="6676"/>
                    <a:pt x="1612" y="7010"/>
                  </a:cubicBezTo>
                  <a:cubicBezTo>
                    <a:pt x="1507" y="7010"/>
                    <a:pt x="1444" y="7073"/>
                    <a:pt x="1360" y="7115"/>
                  </a:cubicBezTo>
                  <a:cubicBezTo>
                    <a:pt x="1068" y="7492"/>
                    <a:pt x="1151" y="7847"/>
                    <a:pt x="1193" y="8245"/>
                  </a:cubicBezTo>
                  <a:cubicBezTo>
                    <a:pt x="1570" y="11132"/>
                    <a:pt x="1925" y="14020"/>
                    <a:pt x="2302" y="16907"/>
                  </a:cubicBezTo>
                  <a:cubicBezTo>
                    <a:pt x="2407" y="17158"/>
                    <a:pt x="2448" y="17367"/>
                    <a:pt x="2511" y="17577"/>
                  </a:cubicBezTo>
                  <a:close/>
                  <a:moveTo>
                    <a:pt x="12868" y="5692"/>
                  </a:moveTo>
                  <a:cubicBezTo>
                    <a:pt x="12910" y="6194"/>
                    <a:pt x="12994" y="6676"/>
                    <a:pt x="13057" y="7157"/>
                  </a:cubicBezTo>
                  <a:cubicBezTo>
                    <a:pt x="13224" y="8580"/>
                    <a:pt x="13433" y="10023"/>
                    <a:pt x="13643" y="11488"/>
                  </a:cubicBezTo>
                  <a:cubicBezTo>
                    <a:pt x="13705" y="11802"/>
                    <a:pt x="13726" y="12137"/>
                    <a:pt x="13852" y="12430"/>
                  </a:cubicBezTo>
                  <a:cubicBezTo>
                    <a:pt x="14082" y="12974"/>
                    <a:pt x="14228" y="13538"/>
                    <a:pt x="14312" y="14103"/>
                  </a:cubicBezTo>
                  <a:cubicBezTo>
                    <a:pt x="14333" y="14292"/>
                    <a:pt x="14354" y="14501"/>
                    <a:pt x="14438" y="14689"/>
                  </a:cubicBezTo>
                  <a:cubicBezTo>
                    <a:pt x="14772" y="15338"/>
                    <a:pt x="14856" y="16049"/>
                    <a:pt x="14961" y="16740"/>
                  </a:cubicBezTo>
                  <a:cubicBezTo>
                    <a:pt x="14961" y="16823"/>
                    <a:pt x="15024" y="16907"/>
                    <a:pt x="15065" y="16970"/>
                  </a:cubicBezTo>
                  <a:lnTo>
                    <a:pt x="15191" y="16970"/>
                  </a:lnTo>
                  <a:cubicBezTo>
                    <a:pt x="15840" y="16112"/>
                    <a:pt x="16781" y="15463"/>
                    <a:pt x="17283" y="14459"/>
                  </a:cubicBezTo>
                  <a:cubicBezTo>
                    <a:pt x="17346" y="14396"/>
                    <a:pt x="17388" y="14313"/>
                    <a:pt x="17472" y="14229"/>
                  </a:cubicBezTo>
                  <a:cubicBezTo>
                    <a:pt x="18141" y="13622"/>
                    <a:pt x="18811" y="13036"/>
                    <a:pt x="19480" y="12450"/>
                  </a:cubicBezTo>
                  <a:cubicBezTo>
                    <a:pt x="19815" y="12158"/>
                    <a:pt x="19962" y="11906"/>
                    <a:pt x="19710" y="11509"/>
                  </a:cubicBezTo>
                  <a:cubicBezTo>
                    <a:pt x="19397" y="10965"/>
                    <a:pt x="19376" y="10337"/>
                    <a:pt x="19271" y="9730"/>
                  </a:cubicBezTo>
                  <a:cubicBezTo>
                    <a:pt x="19208" y="9396"/>
                    <a:pt x="19125" y="9019"/>
                    <a:pt x="18957" y="8705"/>
                  </a:cubicBezTo>
                  <a:cubicBezTo>
                    <a:pt x="18539" y="7847"/>
                    <a:pt x="18309" y="6968"/>
                    <a:pt x="18225" y="6027"/>
                  </a:cubicBezTo>
                  <a:cubicBezTo>
                    <a:pt x="18162" y="5295"/>
                    <a:pt x="18078" y="4520"/>
                    <a:pt x="17995" y="3788"/>
                  </a:cubicBezTo>
                  <a:cubicBezTo>
                    <a:pt x="17932" y="3370"/>
                    <a:pt x="17890" y="2951"/>
                    <a:pt x="17827" y="2512"/>
                  </a:cubicBezTo>
                  <a:cubicBezTo>
                    <a:pt x="17513" y="2595"/>
                    <a:pt x="17283" y="2637"/>
                    <a:pt x="17032" y="2721"/>
                  </a:cubicBezTo>
                  <a:cubicBezTo>
                    <a:pt x="16886" y="2784"/>
                    <a:pt x="16781" y="2826"/>
                    <a:pt x="16677" y="2909"/>
                  </a:cubicBezTo>
                  <a:cubicBezTo>
                    <a:pt x="16405" y="3160"/>
                    <a:pt x="16091" y="3370"/>
                    <a:pt x="15693" y="3516"/>
                  </a:cubicBezTo>
                  <a:cubicBezTo>
                    <a:pt x="15568" y="3558"/>
                    <a:pt x="15421" y="3683"/>
                    <a:pt x="15316" y="3788"/>
                  </a:cubicBezTo>
                  <a:cubicBezTo>
                    <a:pt x="15149" y="3955"/>
                    <a:pt x="14961" y="4144"/>
                    <a:pt x="14752" y="4290"/>
                  </a:cubicBezTo>
                  <a:cubicBezTo>
                    <a:pt x="14103" y="4771"/>
                    <a:pt x="13475" y="5232"/>
                    <a:pt x="12868" y="5692"/>
                  </a:cubicBezTo>
                  <a:close/>
                  <a:moveTo>
                    <a:pt x="2218" y="5964"/>
                  </a:moveTo>
                  <a:lnTo>
                    <a:pt x="2302" y="6132"/>
                  </a:lnTo>
                  <a:cubicBezTo>
                    <a:pt x="2511" y="6111"/>
                    <a:pt x="2741" y="6069"/>
                    <a:pt x="2951" y="6048"/>
                  </a:cubicBezTo>
                  <a:lnTo>
                    <a:pt x="8914" y="5274"/>
                  </a:lnTo>
                  <a:cubicBezTo>
                    <a:pt x="9772" y="5169"/>
                    <a:pt x="10651" y="5002"/>
                    <a:pt x="11508" y="5211"/>
                  </a:cubicBezTo>
                  <a:cubicBezTo>
                    <a:pt x="11948" y="5315"/>
                    <a:pt x="12345" y="5190"/>
                    <a:pt x="12659" y="4876"/>
                  </a:cubicBezTo>
                  <a:cubicBezTo>
                    <a:pt x="12973" y="4583"/>
                    <a:pt x="13287" y="4332"/>
                    <a:pt x="13622" y="4081"/>
                  </a:cubicBezTo>
                  <a:cubicBezTo>
                    <a:pt x="14061" y="3767"/>
                    <a:pt x="14542" y="3495"/>
                    <a:pt x="14877" y="3035"/>
                  </a:cubicBezTo>
                  <a:cubicBezTo>
                    <a:pt x="14961" y="2909"/>
                    <a:pt x="15128" y="2826"/>
                    <a:pt x="15275" y="2805"/>
                  </a:cubicBezTo>
                  <a:cubicBezTo>
                    <a:pt x="15840" y="2700"/>
                    <a:pt x="16153" y="2240"/>
                    <a:pt x="16697" y="1863"/>
                  </a:cubicBezTo>
                  <a:cubicBezTo>
                    <a:pt x="16028" y="1633"/>
                    <a:pt x="15484" y="1528"/>
                    <a:pt x="14877" y="1549"/>
                  </a:cubicBezTo>
                  <a:cubicBezTo>
                    <a:pt x="14145" y="1612"/>
                    <a:pt x="13412" y="1445"/>
                    <a:pt x="12680" y="1319"/>
                  </a:cubicBezTo>
                  <a:cubicBezTo>
                    <a:pt x="12262" y="1235"/>
                    <a:pt x="11843" y="1194"/>
                    <a:pt x="11425" y="1131"/>
                  </a:cubicBezTo>
                  <a:cubicBezTo>
                    <a:pt x="10713" y="1047"/>
                    <a:pt x="10023" y="1026"/>
                    <a:pt x="9332" y="901"/>
                  </a:cubicBezTo>
                  <a:cubicBezTo>
                    <a:pt x="8935" y="817"/>
                    <a:pt x="8621" y="838"/>
                    <a:pt x="8370" y="1131"/>
                  </a:cubicBezTo>
                  <a:cubicBezTo>
                    <a:pt x="7742" y="1779"/>
                    <a:pt x="6842" y="2093"/>
                    <a:pt x="6277" y="2826"/>
                  </a:cubicBezTo>
                  <a:cubicBezTo>
                    <a:pt x="6194" y="2930"/>
                    <a:pt x="6068" y="2972"/>
                    <a:pt x="5943" y="3035"/>
                  </a:cubicBezTo>
                  <a:cubicBezTo>
                    <a:pt x="5524" y="3328"/>
                    <a:pt x="5064" y="3600"/>
                    <a:pt x="4645" y="3914"/>
                  </a:cubicBezTo>
                  <a:cubicBezTo>
                    <a:pt x="3913" y="4583"/>
                    <a:pt x="3076" y="5295"/>
                    <a:pt x="2218" y="596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173;p73"/>
            <p:cNvSpPr/>
            <p:nvPr/>
          </p:nvSpPr>
          <p:spPr>
            <a:xfrm>
              <a:off x="608290" y="4680703"/>
              <a:ext cx="101536" cy="115918"/>
            </a:xfrm>
            <a:custGeom>
              <a:avLst/>
              <a:gdLst/>
              <a:ahLst/>
              <a:cxnLst/>
              <a:rect l="l" t="t" r="r" b="b"/>
              <a:pathLst>
                <a:path w="5316" h="6069" extrusionOk="0">
                  <a:moveTo>
                    <a:pt x="1549" y="126"/>
                  </a:moveTo>
                  <a:cubicBezTo>
                    <a:pt x="1863" y="84"/>
                    <a:pt x="2072" y="0"/>
                    <a:pt x="2281" y="0"/>
                  </a:cubicBezTo>
                  <a:cubicBezTo>
                    <a:pt x="2742" y="0"/>
                    <a:pt x="3034" y="252"/>
                    <a:pt x="3202" y="691"/>
                  </a:cubicBezTo>
                  <a:cubicBezTo>
                    <a:pt x="3453" y="1528"/>
                    <a:pt x="3746" y="2344"/>
                    <a:pt x="4248" y="3076"/>
                  </a:cubicBezTo>
                  <a:cubicBezTo>
                    <a:pt x="4290" y="3160"/>
                    <a:pt x="4374" y="3244"/>
                    <a:pt x="4394" y="3306"/>
                  </a:cubicBezTo>
                  <a:cubicBezTo>
                    <a:pt x="4562" y="3934"/>
                    <a:pt x="4834" y="4520"/>
                    <a:pt x="5210" y="5064"/>
                  </a:cubicBezTo>
                  <a:cubicBezTo>
                    <a:pt x="5294" y="5189"/>
                    <a:pt x="5315" y="5378"/>
                    <a:pt x="5315" y="5545"/>
                  </a:cubicBezTo>
                  <a:cubicBezTo>
                    <a:pt x="5315" y="5754"/>
                    <a:pt x="5210" y="5901"/>
                    <a:pt x="5001" y="5985"/>
                  </a:cubicBezTo>
                  <a:cubicBezTo>
                    <a:pt x="4792" y="6068"/>
                    <a:pt x="4604" y="6026"/>
                    <a:pt x="4478" y="5880"/>
                  </a:cubicBezTo>
                  <a:cubicBezTo>
                    <a:pt x="4081" y="5399"/>
                    <a:pt x="3830" y="4855"/>
                    <a:pt x="3578" y="4290"/>
                  </a:cubicBezTo>
                  <a:cubicBezTo>
                    <a:pt x="3537" y="4185"/>
                    <a:pt x="3474" y="4060"/>
                    <a:pt x="3432" y="3913"/>
                  </a:cubicBezTo>
                  <a:cubicBezTo>
                    <a:pt x="2825" y="3997"/>
                    <a:pt x="2260" y="4081"/>
                    <a:pt x="1674" y="4122"/>
                  </a:cubicBezTo>
                  <a:cubicBezTo>
                    <a:pt x="1319" y="4164"/>
                    <a:pt x="1068" y="4353"/>
                    <a:pt x="963" y="4708"/>
                  </a:cubicBezTo>
                  <a:cubicBezTo>
                    <a:pt x="858" y="5106"/>
                    <a:pt x="754" y="5524"/>
                    <a:pt x="649" y="5901"/>
                  </a:cubicBezTo>
                  <a:cubicBezTo>
                    <a:pt x="628" y="5964"/>
                    <a:pt x="545" y="6006"/>
                    <a:pt x="524" y="6006"/>
                  </a:cubicBezTo>
                  <a:cubicBezTo>
                    <a:pt x="440" y="6006"/>
                    <a:pt x="314" y="5985"/>
                    <a:pt x="252" y="5922"/>
                  </a:cubicBezTo>
                  <a:cubicBezTo>
                    <a:pt x="42" y="5692"/>
                    <a:pt x="1" y="5399"/>
                    <a:pt x="84" y="5127"/>
                  </a:cubicBezTo>
                  <a:cubicBezTo>
                    <a:pt x="231" y="4604"/>
                    <a:pt x="398" y="4081"/>
                    <a:pt x="565" y="3557"/>
                  </a:cubicBezTo>
                  <a:cubicBezTo>
                    <a:pt x="817" y="2867"/>
                    <a:pt x="1089" y="2239"/>
                    <a:pt x="1172" y="1507"/>
                  </a:cubicBezTo>
                  <a:cubicBezTo>
                    <a:pt x="1235" y="1068"/>
                    <a:pt x="1423" y="628"/>
                    <a:pt x="1549" y="126"/>
                  </a:cubicBezTo>
                  <a:close/>
                  <a:moveTo>
                    <a:pt x="1591" y="3118"/>
                  </a:moveTo>
                  <a:cubicBezTo>
                    <a:pt x="2051" y="3139"/>
                    <a:pt x="2428" y="3118"/>
                    <a:pt x="2783" y="2909"/>
                  </a:cubicBezTo>
                  <a:cubicBezTo>
                    <a:pt x="2804" y="2197"/>
                    <a:pt x="2386" y="1653"/>
                    <a:pt x="2093" y="921"/>
                  </a:cubicBezTo>
                  <a:cubicBezTo>
                    <a:pt x="1800" y="1716"/>
                    <a:pt x="1800" y="2407"/>
                    <a:pt x="1591" y="3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174;p73"/>
            <p:cNvSpPr/>
            <p:nvPr/>
          </p:nvSpPr>
          <p:spPr>
            <a:xfrm>
              <a:off x="423563" y="4218193"/>
              <a:ext cx="205860" cy="140722"/>
            </a:xfrm>
            <a:custGeom>
              <a:avLst/>
              <a:gdLst/>
              <a:ahLst/>
              <a:cxnLst/>
              <a:rect l="l" t="t" r="r" b="b"/>
              <a:pathLst>
                <a:path w="9124" h="6237" extrusionOk="0">
                  <a:moveTo>
                    <a:pt x="7490" y="0"/>
                  </a:moveTo>
                  <a:cubicBezTo>
                    <a:pt x="6544" y="0"/>
                    <a:pt x="5616" y="317"/>
                    <a:pt x="4664" y="317"/>
                  </a:cubicBezTo>
                  <a:cubicBezTo>
                    <a:pt x="4616" y="317"/>
                    <a:pt x="4568" y="316"/>
                    <a:pt x="4520" y="315"/>
                  </a:cubicBezTo>
                  <a:cubicBezTo>
                    <a:pt x="4394" y="315"/>
                    <a:pt x="4248" y="419"/>
                    <a:pt x="4101" y="482"/>
                  </a:cubicBezTo>
                  <a:cubicBezTo>
                    <a:pt x="3519" y="696"/>
                    <a:pt x="2937" y="819"/>
                    <a:pt x="2321" y="819"/>
                  </a:cubicBezTo>
                  <a:cubicBezTo>
                    <a:pt x="2273" y="819"/>
                    <a:pt x="2225" y="818"/>
                    <a:pt x="2176" y="817"/>
                  </a:cubicBezTo>
                  <a:cubicBezTo>
                    <a:pt x="2029" y="817"/>
                    <a:pt x="1876" y="798"/>
                    <a:pt x="1719" y="798"/>
                  </a:cubicBezTo>
                  <a:cubicBezTo>
                    <a:pt x="1543" y="798"/>
                    <a:pt x="1360" y="822"/>
                    <a:pt x="1172" y="922"/>
                  </a:cubicBezTo>
                  <a:cubicBezTo>
                    <a:pt x="1109" y="1110"/>
                    <a:pt x="1005" y="1298"/>
                    <a:pt x="942" y="1466"/>
                  </a:cubicBezTo>
                  <a:cubicBezTo>
                    <a:pt x="796" y="2093"/>
                    <a:pt x="628" y="2763"/>
                    <a:pt x="482" y="3391"/>
                  </a:cubicBezTo>
                  <a:cubicBezTo>
                    <a:pt x="440" y="3495"/>
                    <a:pt x="482" y="3621"/>
                    <a:pt x="440" y="3746"/>
                  </a:cubicBezTo>
                  <a:cubicBezTo>
                    <a:pt x="398" y="4144"/>
                    <a:pt x="314" y="4499"/>
                    <a:pt x="231" y="4876"/>
                  </a:cubicBezTo>
                  <a:cubicBezTo>
                    <a:pt x="189" y="5127"/>
                    <a:pt x="84" y="5399"/>
                    <a:pt x="21" y="5650"/>
                  </a:cubicBezTo>
                  <a:cubicBezTo>
                    <a:pt x="0" y="5818"/>
                    <a:pt x="63" y="5964"/>
                    <a:pt x="84" y="6236"/>
                  </a:cubicBezTo>
                  <a:cubicBezTo>
                    <a:pt x="398" y="6152"/>
                    <a:pt x="649" y="6069"/>
                    <a:pt x="921" y="6027"/>
                  </a:cubicBezTo>
                  <a:cubicBezTo>
                    <a:pt x="1151" y="5964"/>
                    <a:pt x="1381" y="5901"/>
                    <a:pt x="1591" y="5860"/>
                  </a:cubicBezTo>
                  <a:cubicBezTo>
                    <a:pt x="1904" y="5839"/>
                    <a:pt x="2176" y="5797"/>
                    <a:pt x="2469" y="5692"/>
                  </a:cubicBezTo>
                  <a:cubicBezTo>
                    <a:pt x="2679" y="5608"/>
                    <a:pt x="2930" y="5588"/>
                    <a:pt x="3160" y="5546"/>
                  </a:cubicBezTo>
                  <a:cubicBezTo>
                    <a:pt x="3788" y="5525"/>
                    <a:pt x="4415" y="5546"/>
                    <a:pt x="5022" y="5316"/>
                  </a:cubicBezTo>
                  <a:cubicBezTo>
                    <a:pt x="5096" y="5291"/>
                    <a:pt x="5184" y="5281"/>
                    <a:pt x="5273" y="5281"/>
                  </a:cubicBezTo>
                  <a:cubicBezTo>
                    <a:pt x="5337" y="5281"/>
                    <a:pt x="5401" y="5286"/>
                    <a:pt x="5461" y="5295"/>
                  </a:cubicBezTo>
                  <a:cubicBezTo>
                    <a:pt x="5563" y="5307"/>
                    <a:pt x="5661" y="5313"/>
                    <a:pt x="5758" y="5313"/>
                  </a:cubicBezTo>
                  <a:cubicBezTo>
                    <a:pt x="6305" y="5313"/>
                    <a:pt x="6800" y="5125"/>
                    <a:pt x="7386" y="4876"/>
                  </a:cubicBezTo>
                  <a:cubicBezTo>
                    <a:pt x="7554" y="4541"/>
                    <a:pt x="7826" y="4227"/>
                    <a:pt x="7910" y="3851"/>
                  </a:cubicBezTo>
                  <a:cubicBezTo>
                    <a:pt x="7972" y="3453"/>
                    <a:pt x="8077" y="3098"/>
                    <a:pt x="8265" y="2763"/>
                  </a:cubicBezTo>
                  <a:cubicBezTo>
                    <a:pt x="8433" y="2407"/>
                    <a:pt x="8495" y="2093"/>
                    <a:pt x="8537" y="1738"/>
                  </a:cubicBezTo>
                  <a:cubicBezTo>
                    <a:pt x="8558" y="1445"/>
                    <a:pt x="8684" y="1152"/>
                    <a:pt x="8788" y="901"/>
                  </a:cubicBezTo>
                  <a:cubicBezTo>
                    <a:pt x="8872" y="712"/>
                    <a:pt x="8998" y="524"/>
                    <a:pt x="9123" y="294"/>
                  </a:cubicBezTo>
                  <a:cubicBezTo>
                    <a:pt x="8767" y="210"/>
                    <a:pt x="8433" y="85"/>
                    <a:pt x="8056" y="43"/>
                  </a:cubicBezTo>
                  <a:cubicBezTo>
                    <a:pt x="7866" y="13"/>
                    <a:pt x="7678" y="0"/>
                    <a:pt x="749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175;p73"/>
            <p:cNvSpPr/>
            <p:nvPr/>
          </p:nvSpPr>
          <p:spPr>
            <a:xfrm>
              <a:off x="367386" y="4055598"/>
              <a:ext cx="253061" cy="160825"/>
            </a:xfrm>
            <a:custGeom>
              <a:avLst/>
              <a:gdLst/>
              <a:ahLst/>
              <a:cxnLst/>
              <a:rect l="l" t="t" r="r" b="b"/>
              <a:pathLst>
                <a:path w="11216" h="7128" extrusionOk="0">
                  <a:moveTo>
                    <a:pt x="7293" y="0"/>
                  </a:moveTo>
                  <a:cubicBezTo>
                    <a:pt x="7221" y="0"/>
                    <a:pt x="7147" y="10"/>
                    <a:pt x="7073" y="31"/>
                  </a:cubicBezTo>
                  <a:cubicBezTo>
                    <a:pt x="6863" y="73"/>
                    <a:pt x="6654" y="94"/>
                    <a:pt x="6466" y="157"/>
                  </a:cubicBezTo>
                  <a:cubicBezTo>
                    <a:pt x="5127" y="408"/>
                    <a:pt x="3746" y="575"/>
                    <a:pt x="2469" y="1077"/>
                  </a:cubicBezTo>
                  <a:cubicBezTo>
                    <a:pt x="1967" y="1245"/>
                    <a:pt x="1444" y="1391"/>
                    <a:pt x="900" y="1391"/>
                  </a:cubicBezTo>
                  <a:cubicBezTo>
                    <a:pt x="607" y="1391"/>
                    <a:pt x="293" y="1391"/>
                    <a:pt x="1" y="1642"/>
                  </a:cubicBezTo>
                  <a:cubicBezTo>
                    <a:pt x="565" y="2730"/>
                    <a:pt x="1047" y="3902"/>
                    <a:pt x="1863" y="4864"/>
                  </a:cubicBezTo>
                  <a:cubicBezTo>
                    <a:pt x="2051" y="5116"/>
                    <a:pt x="2281" y="5408"/>
                    <a:pt x="2407" y="5722"/>
                  </a:cubicBezTo>
                  <a:cubicBezTo>
                    <a:pt x="2679" y="6266"/>
                    <a:pt x="3014" y="6748"/>
                    <a:pt x="3599" y="7103"/>
                  </a:cubicBezTo>
                  <a:cubicBezTo>
                    <a:pt x="3928" y="7103"/>
                    <a:pt x="4266" y="7127"/>
                    <a:pt x="4610" y="7127"/>
                  </a:cubicBezTo>
                  <a:cubicBezTo>
                    <a:pt x="4987" y="7127"/>
                    <a:pt x="5371" y="7098"/>
                    <a:pt x="5755" y="6978"/>
                  </a:cubicBezTo>
                  <a:cubicBezTo>
                    <a:pt x="6358" y="6783"/>
                    <a:pt x="6962" y="6557"/>
                    <a:pt x="7591" y="6557"/>
                  </a:cubicBezTo>
                  <a:cubicBezTo>
                    <a:pt x="7703" y="6557"/>
                    <a:pt x="7816" y="6564"/>
                    <a:pt x="7931" y="6580"/>
                  </a:cubicBezTo>
                  <a:cubicBezTo>
                    <a:pt x="7972" y="6580"/>
                    <a:pt x="8056" y="6580"/>
                    <a:pt x="8119" y="6559"/>
                  </a:cubicBezTo>
                  <a:cubicBezTo>
                    <a:pt x="8565" y="6336"/>
                    <a:pt x="9030" y="6308"/>
                    <a:pt x="9508" y="6308"/>
                  </a:cubicBezTo>
                  <a:cubicBezTo>
                    <a:pt x="9667" y="6308"/>
                    <a:pt x="9827" y="6311"/>
                    <a:pt x="9989" y="6311"/>
                  </a:cubicBezTo>
                  <a:cubicBezTo>
                    <a:pt x="10070" y="6311"/>
                    <a:pt x="10151" y="6311"/>
                    <a:pt x="10232" y="6308"/>
                  </a:cubicBezTo>
                  <a:cubicBezTo>
                    <a:pt x="10350" y="6308"/>
                    <a:pt x="10470" y="6317"/>
                    <a:pt x="10593" y="6317"/>
                  </a:cubicBezTo>
                  <a:cubicBezTo>
                    <a:pt x="10797" y="6317"/>
                    <a:pt x="11006" y="6293"/>
                    <a:pt x="11216" y="6162"/>
                  </a:cubicBezTo>
                  <a:cubicBezTo>
                    <a:pt x="11195" y="6036"/>
                    <a:pt x="11195" y="5848"/>
                    <a:pt x="11111" y="5785"/>
                  </a:cubicBezTo>
                  <a:cubicBezTo>
                    <a:pt x="10274" y="4844"/>
                    <a:pt x="9960" y="3546"/>
                    <a:pt x="9165" y="2605"/>
                  </a:cubicBezTo>
                  <a:cubicBezTo>
                    <a:pt x="9123" y="2584"/>
                    <a:pt x="9123" y="2563"/>
                    <a:pt x="9102" y="2542"/>
                  </a:cubicBezTo>
                  <a:cubicBezTo>
                    <a:pt x="8893" y="1747"/>
                    <a:pt x="8265" y="1182"/>
                    <a:pt x="7951" y="450"/>
                  </a:cubicBezTo>
                  <a:cubicBezTo>
                    <a:pt x="7834" y="164"/>
                    <a:pt x="7582" y="0"/>
                    <a:pt x="72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176;p73"/>
            <p:cNvSpPr/>
            <p:nvPr/>
          </p:nvSpPr>
          <p:spPr>
            <a:xfrm>
              <a:off x="326799" y="4118136"/>
              <a:ext cx="108593" cy="236997"/>
            </a:xfrm>
            <a:custGeom>
              <a:avLst/>
              <a:gdLst/>
              <a:ahLst/>
              <a:cxnLst/>
              <a:rect l="l" t="t" r="r" b="b"/>
              <a:pathLst>
                <a:path w="4813" h="10504" extrusionOk="0">
                  <a:moveTo>
                    <a:pt x="1255" y="0"/>
                  </a:moveTo>
                  <a:cubicBezTo>
                    <a:pt x="858" y="356"/>
                    <a:pt x="816" y="753"/>
                    <a:pt x="732" y="1130"/>
                  </a:cubicBezTo>
                  <a:cubicBezTo>
                    <a:pt x="502" y="2616"/>
                    <a:pt x="272" y="4122"/>
                    <a:pt x="63" y="5629"/>
                  </a:cubicBezTo>
                  <a:cubicBezTo>
                    <a:pt x="0" y="6047"/>
                    <a:pt x="63" y="6466"/>
                    <a:pt x="63" y="6905"/>
                  </a:cubicBezTo>
                  <a:cubicBezTo>
                    <a:pt x="398" y="7156"/>
                    <a:pt x="711" y="7407"/>
                    <a:pt x="1025" y="7679"/>
                  </a:cubicBezTo>
                  <a:cubicBezTo>
                    <a:pt x="1235" y="7867"/>
                    <a:pt x="1444" y="8035"/>
                    <a:pt x="1569" y="8265"/>
                  </a:cubicBezTo>
                  <a:cubicBezTo>
                    <a:pt x="2051" y="8914"/>
                    <a:pt x="2469" y="9604"/>
                    <a:pt x="2908" y="10253"/>
                  </a:cubicBezTo>
                  <a:cubicBezTo>
                    <a:pt x="2978" y="10357"/>
                    <a:pt x="3076" y="10504"/>
                    <a:pt x="3214" y="10504"/>
                  </a:cubicBezTo>
                  <a:cubicBezTo>
                    <a:pt x="3243" y="10504"/>
                    <a:pt x="3274" y="10497"/>
                    <a:pt x="3306" y="10483"/>
                  </a:cubicBezTo>
                  <a:cubicBezTo>
                    <a:pt x="3452" y="10023"/>
                    <a:pt x="3620" y="9541"/>
                    <a:pt x="3745" y="9102"/>
                  </a:cubicBezTo>
                  <a:cubicBezTo>
                    <a:pt x="3829" y="8830"/>
                    <a:pt x="3955" y="8579"/>
                    <a:pt x="3955" y="8307"/>
                  </a:cubicBezTo>
                  <a:cubicBezTo>
                    <a:pt x="3955" y="7826"/>
                    <a:pt x="4080" y="7365"/>
                    <a:pt x="4268" y="6926"/>
                  </a:cubicBezTo>
                  <a:cubicBezTo>
                    <a:pt x="4457" y="6403"/>
                    <a:pt x="4624" y="5880"/>
                    <a:pt x="4813" y="5315"/>
                  </a:cubicBezTo>
                  <a:cubicBezTo>
                    <a:pt x="4101" y="4792"/>
                    <a:pt x="3724" y="4059"/>
                    <a:pt x="3348" y="3285"/>
                  </a:cubicBezTo>
                  <a:cubicBezTo>
                    <a:pt x="3264" y="3118"/>
                    <a:pt x="3139" y="2950"/>
                    <a:pt x="3013" y="2762"/>
                  </a:cubicBezTo>
                  <a:cubicBezTo>
                    <a:pt x="2741" y="2385"/>
                    <a:pt x="2427" y="2009"/>
                    <a:pt x="2176" y="1611"/>
                  </a:cubicBezTo>
                  <a:cubicBezTo>
                    <a:pt x="1862" y="1130"/>
                    <a:pt x="1590" y="607"/>
                    <a:pt x="1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177;p73"/>
            <p:cNvSpPr/>
            <p:nvPr/>
          </p:nvSpPr>
          <p:spPr>
            <a:xfrm>
              <a:off x="296567" y="4032225"/>
              <a:ext cx="357413" cy="362106"/>
            </a:xfrm>
            <a:custGeom>
              <a:avLst/>
              <a:gdLst/>
              <a:ahLst/>
              <a:cxnLst/>
              <a:rect l="l" t="t" r="r" b="b"/>
              <a:pathLst>
                <a:path w="15841" h="16049" extrusionOk="0">
                  <a:moveTo>
                    <a:pt x="1" y="10169"/>
                  </a:moveTo>
                  <a:cubicBezTo>
                    <a:pt x="357" y="9792"/>
                    <a:pt x="461" y="9353"/>
                    <a:pt x="524" y="8872"/>
                  </a:cubicBezTo>
                  <a:cubicBezTo>
                    <a:pt x="712" y="7553"/>
                    <a:pt x="943" y="6235"/>
                    <a:pt x="1194" y="4896"/>
                  </a:cubicBezTo>
                  <a:cubicBezTo>
                    <a:pt x="1361" y="3850"/>
                    <a:pt x="1821" y="2950"/>
                    <a:pt x="2365" y="2051"/>
                  </a:cubicBezTo>
                  <a:cubicBezTo>
                    <a:pt x="2470" y="1862"/>
                    <a:pt x="2616" y="1737"/>
                    <a:pt x="2826" y="1674"/>
                  </a:cubicBezTo>
                  <a:cubicBezTo>
                    <a:pt x="3286" y="1611"/>
                    <a:pt x="3684" y="1507"/>
                    <a:pt x="4144" y="1423"/>
                  </a:cubicBezTo>
                  <a:cubicBezTo>
                    <a:pt x="4395" y="1381"/>
                    <a:pt x="4688" y="1402"/>
                    <a:pt x="4918" y="1297"/>
                  </a:cubicBezTo>
                  <a:cubicBezTo>
                    <a:pt x="6362" y="753"/>
                    <a:pt x="7847" y="502"/>
                    <a:pt x="9375" y="251"/>
                  </a:cubicBezTo>
                  <a:cubicBezTo>
                    <a:pt x="9605" y="230"/>
                    <a:pt x="9835" y="146"/>
                    <a:pt x="10086" y="105"/>
                  </a:cubicBezTo>
                  <a:cubicBezTo>
                    <a:pt x="10651" y="0"/>
                    <a:pt x="11153" y="167"/>
                    <a:pt x="11593" y="481"/>
                  </a:cubicBezTo>
                  <a:cubicBezTo>
                    <a:pt x="11802" y="628"/>
                    <a:pt x="12011" y="816"/>
                    <a:pt x="12053" y="1109"/>
                  </a:cubicBezTo>
                  <a:cubicBezTo>
                    <a:pt x="12137" y="1527"/>
                    <a:pt x="12409" y="1862"/>
                    <a:pt x="12618" y="2239"/>
                  </a:cubicBezTo>
                  <a:lnTo>
                    <a:pt x="13015" y="2950"/>
                  </a:lnTo>
                  <a:cubicBezTo>
                    <a:pt x="13057" y="3013"/>
                    <a:pt x="13057" y="3118"/>
                    <a:pt x="13099" y="3180"/>
                  </a:cubicBezTo>
                  <a:cubicBezTo>
                    <a:pt x="13811" y="3913"/>
                    <a:pt x="13999" y="4896"/>
                    <a:pt x="14606" y="5691"/>
                  </a:cubicBezTo>
                  <a:cubicBezTo>
                    <a:pt x="14710" y="5817"/>
                    <a:pt x="14815" y="6005"/>
                    <a:pt x="14920" y="6110"/>
                  </a:cubicBezTo>
                  <a:cubicBezTo>
                    <a:pt x="15129" y="6319"/>
                    <a:pt x="15254" y="6570"/>
                    <a:pt x="15359" y="6863"/>
                  </a:cubicBezTo>
                  <a:cubicBezTo>
                    <a:pt x="15443" y="7177"/>
                    <a:pt x="15673" y="7428"/>
                    <a:pt x="15756" y="7721"/>
                  </a:cubicBezTo>
                  <a:cubicBezTo>
                    <a:pt x="15840" y="8014"/>
                    <a:pt x="15422" y="8202"/>
                    <a:pt x="15484" y="8537"/>
                  </a:cubicBezTo>
                  <a:cubicBezTo>
                    <a:pt x="15526" y="8641"/>
                    <a:pt x="15526" y="8809"/>
                    <a:pt x="15443" y="8872"/>
                  </a:cubicBezTo>
                  <a:cubicBezTo>
                    <a:pt x="14857" y="9688"/>
                    <a:pt x="15108" y="10734"/>
                    <a:pt x="14627" y="11592"/>
                  </a:cubicBezTo>
                  <a:cubicBezTo>
                    <a:pt x="14585" y="11696"/>
                    <a:pt x="14522" y="11843"/>
                    <a:pt x="14522" y="11947"/>
                  </a:cubicBezTo>
                  <a:cubicBezTo>
                    <a:pt x="14543" y="12429"/>
                    <a:pt x="14334" y="12889"/>
                    <a:pt x="14103" y="13266"/>
                  </a:cubicBezTo>
                  <a:cubicBezTo>
                    <a:pt x="14062" y="13349"/>
                    <a:pt x="14020" y="13433"/>
                    <a:pt x="13999" y="13538"/>
                  </a:cubicBezTo>
                  <a:cubicBezTo>
                    <a:pt x="13957" y="13998"/>
                    <a:pt x="13685" y="14165"/>
                    <a:pt x="13225" y="14186"/>
                  </a:cubicBezTo>
                  <a:cubicBezTo>
                    <a:pt x="12723" y="14207"/>
                    <a:pt x="12220" y="14375"/>
                    <a:pt x="11718" y="14416"/>
                  </a:cubicBezTo>
                  <a:cubicBezTo>
                    <a:pt x="11258" y="14458"/>
                    <a:pt x="10756" y="14416"/>
                    <a:pt x="10316" y="14605"/>
                  </a:cubicBezTo>
                  <a:cubicBezTo>
                    <a:pt x="10233" y="14626"/>
                    <a:pt x="10128" y="14667"/>
                    <a:pt x="10044" y="14667"/>
                  </a:cubicBezTo>
                  <a:cubicBezTo>
                    <a:pt x="9103" y="14605"/>
                    <a:pt x="8224" y="14835"/>
                    <a:pt x="7303" y="14939"/>
                  </a:cubicBezTo>
                  <a:cubicBezTo>
                    <a:pt x="6843" y="15002"/>
                    <a:pt x="6362" y="15086"/>
                    <a:pt x="5901" y="15149"/>
                  </a:cubicBezTo>
                  <a:cubicBezTo>
                    <a:pt x="5608" y="15211"/>
                    <a:pt x="5483" y="15442"/>
                    <a:pt x="5316" y="15672"/>
                  </a:cubicBezTo>
                  <a:cubicBezTo>
                    <a:pt x="5064" y="16048"/>
                    <a:pt x="4772" y="16028"/>
                    <a:pt x="4541" y="15672"/>
                  </a:cubicBezTo>
                  <a:cubicBezTo>
                    <a:pt x="4374" y="15463"/>
                    <a:pt x="4207" y="15232"/>
                    <a:pt x="4144" y="14981"/>
                  </a:cubicBezTo>
                  <a:cubicBezTo>
                    <a:pt x="3809" y="14040"/>
                    <a:pt x="3119" y="13370"/>
                    <a:pt x="2344" y="12805"/>
                  </a:cubicBezTo>
                  <a:cubicBezTo>
                    <a:pt x="2093" y="12617"/>
                    <a:pt x="1884" y="12429"/>
                    <a:pt x="1717" y="12178"/>
                  </a:cubicBezTo>
                  <a:cubicBezTo>
                    <a:pt x="1403" y="11780"/>
                    <a:pt x="1026" y="11424"/>
                    <a:pt x="691" y="11048"/>
                  </a:cubicBezTo>
                  <a:cubicBezTo>
                    <a:pt x="482" y="10838"/>
                    <a:pt x="168" y="10650"/>
                    <a:pt x="1" y="10169"/>
                  </a:cubicBezTo>
                  <a:close/>
                  <a:moveTo>
                    <a:pt x="13036" y="13140"/>
                  </a:moveTo>
                  <a:cubicBezTo>
                    <a:pt x="13225" y="12805"/>
                    <a:pt x="13476" y="12491"/>
                    <a:pt x="13559" y="12115"/>
                  </a:cubicBezTo>
                  <a:cubicBezTo>
                    <a:pt x="13622" y="11738"/>
                    <a:pt x="13748" y="11362"/>
                    <a:pt x="13915" y="11027"/>
                  </a:cubicBezTo>
                  <a:cubicBezTo>
                    <a:pt x="14083" y="10692"/>
                    <a:pt x="14145" y="10378"/>
                    <a:pt x="14187" y="10002"/>
                  </a:cubicBezTo>
                  <a:cubicBezTo>
                    <a:pt x="14208" y="9709"/>
                    <a:pt x="14334" y="9437"/>
                    <a:pt x="14438" y="9165"/>
                  </a:cubicBezTo>
                  <a:cubicBezTo>
                    <a:pt x="14522" y="8976"/>
                    <a:pt x="14648" y="8809"/>
                    <a:pt x="14773" y="8558"/>
                  </a:cubicBezTo>
                  <a:cubicBezTo>
                    <a:pt x="14396" y="8453"/>
                    <a:pt x="14062" y="8349"/>
                    <a:pt x="13706" y="8307"/>
                  </a:cubicBezTo>
                  <a:cubicBezTo>
                    <a:pt x="12513" y="8118"/>
                    <a:pt x="11362" y="8621"/>
                    <a:pt x="10170" y="8600"/>
                  </a:cubicBezTo>
                  <a:cubicBezTo>
                    <a:pt x="10044" y="8600"/>
                    <a:pt x="9898" y="8704"/>
                    <a:pt x="9751" y="8746"/>
                  </a:cubicBezTo>
                  <a:cubicBezTo>
                    <a:pt x="9124" y="8976"/>
                    <a:pt x="8496" y="9123"/>
                    <a:pt x="7826" y="9081"/>
                  </a:cubicBezTo>
                  <a:cubicBezTo>
                    <a:pt x="7513" y="9081"/>
                    <a:pt x="7178" y="8997"/>
                    <a:pt x="6822" y="9185"/>
                  </a:cubicBezTo>
                  <a:cubicBezTo>
                    <a:pt x="6759" y="9374"/>
                    <a:pt x="6655" y="9562"/>
                    <a:pt x="6592" y="9750"/>
                  </a:cubicBezTo>
                  <a:cubicBezTo>
                    <a:pt x="6445" y="10378"/>
                    <a:pt x="6278" y="11027"/>
                    <a:pt x="6132" y="11654"/>
                  </a:cubicBezTo>
                  <a:cubicBezTo>
                    <a:pt x="6111" y="11759"/>
                    <a:pt x="6132" y="11885"/>
                    <a:pt x="6111" y="12010"/>
                  </a:cubicBezTo>
                  <a:cubicBezTo>
                    <a:pt x="6048" y="12408"/>
                    <a:pt x="5964" y="12784"/>
                    <a:pt x="5901" y="13140"/>
                  </a:cubicBezTo>
                  <a:cubicBezTo>
                    <a:pt x="5839" y="13412"/>
                    <a:pt x="5734" y="13663"/>
                    <a:pt x="5692" y="13935"/>
                  </a:cubicBezTo>
                  <a:cubicBezTo>
                    <a:pt x="5650" y="14082"/>
                    <a:pt x="5713" y="14249"/>
                    <a:pt x="5734" y="14500"/>
                  </a:cubicBezTo>
                  <a:cubicBezTo>
                    <a:pt x="6048" y="14416"/>
                    <a:pt x="6320" y="14354"/>
                    <a:pt x="6571" y="14291"/>
                  </a:cubicBezTo>
                  <a:cubicBezTo>
                    <a:pt x="6801" y="14249"/>
                    <a:pt x="7052" y="14165"/>
                    <a:pt x="7261" y="14144"/>
                  </a:cubicBezTo>
                  <a:cubicBezTo>
                    <a:pt x="7575" y="14103"/>
                    <a:pt x="7826" y="14061"/>
                    <a:pt x="8119" y="13956"/>
                  </a:cubicBezTo>
                  <a:cubicBezTo>
                    <a:pt x="8329" y="13872"/>
                    <a:pt x="8580" y="13851"/>
                    <a:pt x="8831" y="13831"/>
                  </a:cubicBezTo>
                  <a:cubicBezTo>
                    <a:pt x="9458" y="13789"/>
                    <a:pt x="10086" y="13831"/>
                    <a:pt x="10672" y="13579"/>
                  </a:cubicBezTo>
                  <a:cubicBezTo>
                    <a:pt x="10818" y="13538"/>
                    <a:pt x="10965" y="13538"/>
                    <a:pt x="11132" y="13559"/>
                  </a:cubicBezTo>
                  <a:cubicBezTo>
                    <a:pt x="11781" y="13621"/>
                    <a:pt x="12346" y="13412"/>
                    <a:pt x="13036" y="13140"/>
                  </a:cubicBezTo>
                  <a:close/>
                  <a:moveTo>
                    <a:pt x="6738" y="8139"/>
                  </a:moveTo>
                  <a:cubicBezTo>
                    <a:pt x="7429" y="8139"/>
                    <a:pt x="8161" y="8244"/>
                    <a:pt x="8894" y="8014"/>
                  </a:cubicBezTo>
                  <a:cubicBezTo>
                    <a:pt x="9605" y="7784"/>
                    <a:pt x="10316" y="7512"/>
                    <a:pt x="11070" y="7616"/>
                  </a:cubicBezTo>
                  <a:cubicBezTo>
                    <a:pt x="11111" y="7616"/>
                    <a:pt x="11195" y="7616"/>
                    <a:pt x="11258" y="7595"/>
                  </a:cubicBezTo>
                  <a:cubicBezTo>
                    <a:pt x="11927" y="7261"/>
                    <a:pt x="12639" y="7365"/>
                    <a:pt x="13371" y="7344"/>
                  </a:cubicBezTo>
                  <a:cubicBezTo>
                    <a:pt x="13685" y="7344"/>
                    <a:pt x="14020" y="7407"/>
                    <a:pt x="14355" y="7198"/>
                  </a:cubicBezTo>
                  <a:cubicBezTo>
                    <a:pt x="14334" y="7072"/>
                    <a:pt x="14334" y="6884"/>
                    <a:pt x="14250" y="6821"/>
                  </a:cubicBezTo>
                  <a:cubicBezTo>
                    <a:pt x="13413" y="5880"/>
                    <a:pt x="13099" y="4582"/>
                    <a:pt x="12304" y="3641"/>
                  </a:cubicBezTo>
                  <a:cubicBezTo>
                    <a:pt x="12262" y="3620"/>
                    <a:pt x="12262" y="3599"/>
                    <a:pt x="12241" y="3578"/>
                  </a:cubicBezTo>
                  <a:cubicBezTo>
                    <a:pt x="12032" y="2783"/>
                    <a:pt x="11404" y="2218"/>
                    <a:pt x="11090" y="1486"/>
                  </a:cubicBezTo>
                  <a:cubicBezTo>
                    <a:pt x="10944" y="1130"/>
                    <a:pt x="10588" y="963"/>
                    <a:pt x="10212" y="1067"/>
                  </a:cubicBezTo>
                  <a:cubicBezTo>
                    <a:pt x="10002" y="1109"/>
                    <a:pt x="9793" y="1130"/>
                    <a:pt x="9605" y="1193"/>
                  </a:cubicBezTo>
                  <a:cubicBezTo>
                    <a:pt x="8266" y="1444"/>
                    <a:pt x="6885" y="1611"/>
                    <a:pt x="5608" y="2113"/>
                  </a:cubicBezTo>
                  <a:cubicBezTo>
                    <a:pt x="5106" y="2281"/>
                    <a:pt x="4583" y="2427"/>
                    <a:pt x="4039" y="2427"/>
                  </a:cubicBezTo>
                  <a:cubicBezTo>
                    <a:pt x="3746" y="2427"/>
                    <a:pt x="3432" y="2427"/>
                    <a:pt x="3140" y="2678"/>
                  </a:cubicBezTo>
                  <a:cubicBezTo>
                    <a:pt x="3704" y="3766"/>
                    <a:pt x="4186" y="4938"/>
                    <a:pt x="5002" y="5900"/>
                  </a:cubicBezTo>
                  <a:cubicBezTo>
                    <a:pt x="5232" y="6193"/>
                    <a:pt x="5441" y="6465"/>
                    <a:pt x="5608" y="6779"/>
                  </a:cubicBezTo>
                  <a:cubicBezTo>
                    <a:pt x="5818" y="7302"/>
                    <a:pt x="6153" y="7784"/>
                    <a:pt x="6738" y="8139"/>
                  </a:cubicBezTo>
                  <a:close/>
                  <a:moveTo>
                    <a:pt x="2616" y="3808"/>
                  </a:moveTo>
                  <a:cubicBezTo>
                    <a:pt x="2240" y="4164"/>
                    <a:pt x="2177" y="4561"/>
                    <a:pt x="2093" y="4938"/>
                  </a:cubicBezTo>
                  <a:cubicBezTo>
                    <a:pt x="1863" y="6424"/>
                    <a:pt x="1633" y="7930"/>
                    <a:pt x="1424" y="9437"/>
                  </a:cubicBezTo>
                  <a:cubicBezTo>
                    <a:pt x="1361" y="9855"/>
                    <a:pt x="1424" y="10274"/>
                    <a:pt x="1424" y="10713"/>
                  </a:cubicBezTo>
                  <a:cubicBezTo>
                    <a:pt x="1759" y="10964"/>
                    <a:pt x="2072" y="11215"/>
                    <a:pt x="2386" y="11487"/>
                  </a:cubicBezTo>
                  <a:cubicBezTo>
                    <a:pt x="2595" y="11675"/>
                    <a:pt x="2805" y="11843"/>
                    <a:pt x="2930" y="12073"/>
                  </a:cubicBezTo>
                  <a:cubicBezTo>
                    <a:pt x="3412" y="12722"/>
                    <a:pt x="3830" y="13412"/>
                    <a:pt x="4269" y="14061"/>
                  </a:cubicBezTo>
                  <a:cubicBezTo>
                    <a:pt x="4353" y="14186"/>
                    <a:pt x="4479" y="14375"/>
                    <a:pt x="4667" y="14291"/>
                  </a:cubicBezTo>
                  <a:cubicBezTo>
                    <a:pt x="4813" y="13831"/>
                    <a:pt x="4981" y="13349"/>
                    <a:pt x="5106" y="12910"/>
                  </a:cubicBezTo>
                  <a:cubicBezTo>
                    <a:pt x="5190" y="12638"/>
                    <a:pt x="5316" y="12387"/>
                    <a:pt x="5316" y="12115"/>
                  </a:cubicBezTo>
                  <a:cubicBezTo>
                    <a:pt x="5316" y="11634"/>
                    <a:pt x="5441" y="11173"/>
                    <a:pt x="5629" y="10734"/>
                  </a:cubicBezTo>
                  <a:cubicBezTo>
                    <a:pt x="5818" y="10211"/>
                    <a:pt x="6006" y="9688"/>
                    <a:pt x="6173" y="9123"/>
                  </a:cubicBezTo>
                  <a:cubicBezTo>
                    <a:pt x="5483" y="8621"/>
                    <a:pt x="5064" y="7909"/>
                    <a:pt x="4709" y="7135"/>
                  </a:cubicBezTo>
                  <a:cubicBezTo>
                    <a:pt x="4646" y="6947"/>
                    <a:pt x="4500" y="6779"/>
                    <a:pt x="4374" y="6612"/>
                  </a:cubicBezTo>
                  <a:cubicBezTo>
                    <a:pt x="4123" y="6214"/>
                    <a:pt x="3809" y="5838"/>
                    <a:pt x="3537" y="5461"/>
                  </a:cubicBezTo>
                  <a:cubicBezTo>
                    <a:pt x="3223" y="4938"/>
                    <a:pt x="2972" y="4415"/>
                    <a:pt x="2616" y="38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178;p73"/>
            <p:cNvSpPr/>
            <p:nvPr/>
          </p:nvSpPr>
          <p:spPr>
            <a:xfrm>
              <a:off x="442446" y="4076579"/>
              <a:ext cx="118521" cy="129847"/>
            </a:xfrm>
            <a:custGeom>
              <a:avLst/>
              <a:gdLst/>
              <a:ahLst/>
              <a:cxnLst/>
              <a:rect l="l" t="t" r="r" b="b"/>
              <a:pathLst>
                <a:path w="5253" h="5755" extrusionOk="0">
                  <a:moveTo>
                    <a:pt x="3348" y="524"/>
                  </a:moveTo>
                  <a:lnTo>
                    <a:pt x="3348" y="2177"/>
                  </a:lnTo>
                  <a:cubicBezTo>
                    <a:pt x="3474" y="2198"/>
                    <a:pt x="3620" y="2240"/>
                    <a:pt x="3725" y="2240"/>
                  </a:cubicBezTo>
                  <a:cubicBezTo>
                    <a:pt x="4708" y="2177"/>
                    <a:pt x="5252" y="3181"/>
                    <a:pt x="4938" y="4060"/>
                  </a:cubicBezTo>
                  <a:cubicBezTo>
                    <a:pt x="4771" y="4562"/>
                    <a:pt x="4352" y="4960"/>
                    <a:pt x="3829" y="5169"/>
                  </a:cubicBezTo>
                  <a:cubicBezTo>
                    <a:pt x="3474" y="5295"/>
                    <a:pt x="3139" y="5399"/>
                    <a:pt x="2825" y="5546"/>
                  </a:cubicBezTo>
                  <a:cubicBezTo>
                    <a:pt x="2469" y="5755"/>
                    <a:pt x="2072" y="5713"/>
                    <a:pt x="1695" y="5650"/>
                  </a:cubicBezTo>
                  <a:cubicBezTo>
                    <a:pt x="1465" y="5629"/>
                    <a:pt x="1319" y="5420"/>
                    <a:pt x="1381" y="5211"/>
                  </a:cubicBezTo>
                  <a:cubicBezTo>
                    <a:pt x="1632" y="4499"/>
                    <a:pt x="1235" y="3955"/>
                    <a:pt x="1026" y="3349"/>
                  </a:cubicBezTo>
                  <a:cubicBezTo>
                    <a:pt x="837" y="2888"/>
                    <a:pt x="523" y="2470"/>
                    <a:pt x="440" y="1947"/>
                  </a:cubicBezTo>
                  <a:cubicBezTo>
                    <a:pt x="419" y="1821"/>
                    <a:pt x="314" y="1675"/>
                    <a:pt x="210" y="1570"/>
                  </a:cubicBezTo>
                  <a:cubicBezTo>
                    <a:pt x="63" y="1361"/>
                    <a:pt x="0" y="1152"/>
                    <a:pt x="0" y="901"/>
                  </a:cubicBezTo>
                  <a:cubicBezTo>
                    <a:pt x="0" y="712"/>
                    <a:pt x="84" y="566"/>
                    <a:pt x="272" y="461"/>
                  </a:cubicBezTo>
                  <a:cubicBezTo>
                    <a:pt x="942" y="85"/>
                    <a:pt x="1695" y="1"/>
                    <a:pt x="2428" y="105"/>
                  </a:cubicBezTo>
                  <a:cubicBezTo>
                    <a:pt x="2720" y="168"/>
                    <a:pt x="3013" y="377"/>
                    <a:pt x="3348" y="524"/>
                  </a:cubicBezTo>
                  <a:close/>
                  <a:moveTo>
                    <a:pt x="2093" y="3411"/>
                  </a:moveTo>
                  <a:cubicBezTo>
                    <a:pt x="2030" y="3809"/>
                    <a:pt x="2176" y="4144"/>
                    <a:pt x="2448" y="4437"/>
                  </a:cubicBezTo>
                  <a:cubicBezTo>
                    <a:pt x="2532" y="4541"/>
                    <a:pt x="2720" y="4604"/>
                    <a:pt x="2846" y="4583"/>
                  </a:cubicBezTo>
                  <a:cubicBezTo>
                    <a:pt x="3348" y="4478"/>
                    <a:pt x="3829" y="4332"/>
                    <a:pt x="4122" y="3872"/>
                  </a:cubicBezTo>
                  <a:cubicBezTo>
                    <a:pt x="4373" y="3558"/>
                    <a:pt x="4206" y="3098"/>
                    <a:pt x="3850" y="3035"/>
                  </a:cubicBezTo>
                  <a:cubicBezTo>
                    <a:pt x="3641" y="2993"/>
                    <a:pt x="3432" y="3014"/>
                    <a:pt x="3244" y="3077"/>
                  </a:cubicBezTo>
                  <a:cubicBezTo>
                    <a:pt x="2846" y="3139"/>
                    <a:pt x="2511" y="3286"/>
                    <a:pt x="2093" y="3411"/>
                  </a:cubicBezTo>
                  <a:close/>
                  <a:moveTo>
                    <a:pt x="1695" y="2470"/>
                  </a:moveTo>
                  <a:cubicBezTo>
                    <a:pt x="2030" y="2261"/>
                    <a:pt x="2281" y="1989"/>
                    <a:pt x="2511" y="1737"/>
                  </a:cubicBezTo>
                  <a:cubicBezTo>
                    <a:pt x="2804" y="1382"/>
                    <a:pt x="2616" y="921"/>
                    <a:pt x="2176" y="838"/>
                  </a:cubicBezTo>
                  <a:cubicBezTo>
                    <a:pt x="1653" y="754"/>
                    <a:pt x="1130" y="817"/>
                    <a:pt x="733" y="1214"/>
                  </a:cubicBezTo>
                  <a:cubicBezTo>
                    <a:pt x="921" y="1382"/>
                    <a:pt x="1109" y="1549"/>
                    <a:pt x="1235" y="1737"/>
                  </a:cubicBezTo>
                  <a:cubicBezTo>
                    <a:pt x="1360" y="1968"/>
                    <a:pt x="1360" y="2282"/>
                    <a:pt x="1695" y="24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179;p73"/>
            <p:cNvSpPr/>
            <p:nvPr/>
          </p:nvSpPr>
          <p:spPr>
            <a:xfrm>
              <a:off x="805268" y="4102292"/>
              <a:ext cx="193889" cy="134723"/>
            </a:xfrm>
            <a:custGeom>
              <a:avLst/>
              <a:gdLst/>
              <a:ahLst/>
              <a:cxnLst/>
              <a:rect l="l" t="t" r="r" b="b"/>
              <a:pathLst>
                <a:path w="10965" h="7619" extrusionOk="0">
                  <a:moveTo>
                    <a:pt x="8579" y="1"/>
                  </a:moveTo>
                  <a:cubicBezTo>
                    <a:pt x="8391" y="1"/>
                    <a:pt x="8181" y="1"/>
                    <a:pt x="8035" y="84"/>
                  </a:cubicBezTo>
                  <a:cubicBezTo>
                    <a:pt x="7491" y="294"/>
                    <a:pt x="6905" y="294"/>
                    <a:pt x="6340" y="294"/>
                  </a:cubicBezTo>
                  <a:cubicBezTo>
                    <a:pt x="5545" y="294"/>
                    <a:pt x="4729" y="273"/>
                    <a:pt x="3955" y="273"/>
                  </a:cubicBezTo>
                  <a:cubicBezTo>
                    <a:pt x="3662" y="273"/>
                    <a:pt x="3369" y="294"/>
                    <a:pt x="3118" y="356"/>
                  </a:cubicBezTo>
                  <a:cubicBezTo>
                    <a:pt x="2658" y="419"/>
                    <a:pt x="2260" y="503"/>
                    <a:pt x="1779" y="587"/>
                  </a:cubicBezTo>
                  <a:cubicBezTo>
                    <a:pt x="1402" y="880"/>
                    <a:pt x="1151" y="1298"/>
                    <a:pt x="984" y="1821"/>
                  </a:cubicBezTo>
                  <a:cubicBezTo>
                    <a:pt x="837" y="2365"/>
                    <a:pt x="670" y="2909"/>
                    <a:pt x="712" y="3495"/>
                  </a:cubicBezTo>
                  <a:cubicBezTo>
                    <a:pt x="712" y="3704"/>
                    <a:pt x="670" y="3934"/>
                    <a:pt x="607" y="4144"/>
                  </a:cubicBezTo>
                  <a:cubicBezTo>
                    <a:pt x="398" y="4688"/>
                    <a:pt x="356" y="5274"/>
                    <a:pt x="398" y="5838"/>
                  </a:cubicBezTo>
                  <a:cubicBezTo>
                    <a:pt x="419" y="6341"/>
                    <a:pt x="398" y="6780"/>
                    <a:pt x="63" y="7198"/>
                  </a:cubicBezTo>
                  <a:cubicBezTo>
                    <a:pt x="0" y="7261"/>
                    <a:pt x="21" y="7387"/>
                    <a:pt x="21" y="7596"/>
                  </a:cubicBezTo>
                  <a:cubicBezTo>
                    <a:pt x="272" y="7596"/>
                    <a:pt x="398" y="7617"/>
                    <a:pt x="544" y="7617"/>
                  </a:cubicBezTo>
                  <a:cubicBezTo>
                    <a:pt x="581" y="7618"/>
                    <a:pt x="617" y="7618"/>
                    <a:pt x="654" y="7618"/>
                  </a:cubicBezTo>
                  <a:cubicBezTo>
                    <a:pt x="1475" y="7618"/>
                    <a:pt x="2294" y="7398"/>
                    <a:pt x="3055" y="7178"/>
                  </a:cubicBezTo>
                  <a:cubicBezTo>
                    <a:pt x="4080" y="6885"/>
                    <a:pt x="5085" y="6654"/>
                    <a:pt x="6131" y="6466"/>
                  </a:cubicBezTo>
                  <a:cubicBezTo>
                    <a:pt x="6696" y="6362"/>
                    <a:pt x="7240" y="6236"/>
                    <a:pt x="7826" y="6215"/>
                  </a:cubicBezTo>
                  <a:cubicBezTo>
                    <a:pt x="8642" y="6215"/>
                    <a:pt x="9332" y="5818"/>
                    <a:pt x="10148" y="5818"/>
                  </a:cubicBezTo>
                  <a:cubicBezTo>
                    <a:pt x="10253" y="5818"/>
                    <a:pt x="10357" y="5692"/>
                    <a:pt x="10483" y="5608"/>
                  </a:cubicBezTo>
                  <a:cubicBezTo>
                    <a:pt x="10525" y="5001"/>
                    <a:pt x="10525" y="4395"/>
                    <a:pt x="10546" y="3830"/>
                  </a:cubicBezTo>
                  <a:cubicBezTo>
                    <a:pt x="10546" y="3537"/>
                    <a:pt x="10546" y="3223"/>
                    <a:pt x="10671" y="2993"/>
                  </a:cubicBezTo>
                  <a:cubicBezTo>
                    <a:pt x="10881" y="2574"/>
                    <a:pt x="10860" y="2135"/>
                    <a:pt x="10860" y="1675"/>
                  </a:cubicBezTo>
                  <a:cubicBezTo>
                    <a:pt x="10881" y="1152"/>
                    <a:pt x="10943" y="608"/>
                    <a:pt x="10964" y="64"/>
                  </a:cubicBezTo>
                  <a:cubicBezTo>
                    <a:pt x="10902" y="64"/>
                    <a:pt x="10776" y="1"/>
                    <a:pt x="106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180;p73"/>
            <p:cNvSpPr/>
            <p:nvPr/>
          </p:nvSpPr>
          <p:spPr>
            <a:xfrm>
              <a:off x="806753" y="4223983"/>
              <a:ext cx="204604" cy="144908"/>
            </a:xfrm>
            <a:custGeom>
              <a:avLst/>
              <a:gdLst/>
              <a:ahLst/>
              <a:cxnLst/>
              <a:rect l="l" t="t" r="r" b="b"/>
              <a:pathLst>
                <a:path w="11571" h="8195" extrusionOk="0">
                  <a:moveTo>
                    <a:pt x="9753" y="0"/>
                  </a:moveTo>
                  <a:cubicBezTo>
                    <a:pt x="9523" y="0"/>
                    <a:pt x="9381" y="43"/>
                    <a:pt x="9039" y="128"/>
                  </a:cubicBezTo>
                  <a:cubicBezTo>
                    <a:pt x="8788" y="212"/>
                    <a:pt x="8495" y="275"/>
                    <a:pt x="8202" y="296"/>
                  </a:cubicBezTo>
                  <a:cubicBezTo>
                    <a:pt x="6612" y="421"/>
                    <a:pt x="5064" y="672"/>
                    <a:pt x="3557" y="1153"/>
                  </a:cubicBezTo>
                  <a:cubicBezTo>
                    <a:pt x="2532" y="1467"/>
                    <a:pt x="1486" y="1718"/>
                    <a:pt x="377" y="1718"/>
                  </a:cubicBezTo>
                  <a:cubicBezTo>
                    <a:pt x="340" y="1718"/>
                    <a:pt x="302" y="1716"/>
                    <a:pt x="265" y="1716"/>
                  </a:cubicBezTo>
                  <a:cubicBezTo>
                    <a:pt x="153" y="1716"/>
                    <a:pt x="47" y="1739"/>
                    <a:pt x="0" y="1928"/>
                  </a:cubicBezTo>
                  <a:cubicBezTo>
                    <a:pt x="628" y="2974"/>
                    <a:pt x="1109" y="4104"/>
                    <a:pt x="1527" y="5275"/>
                  </a:cubicBezTo>
                  <a:cubicBezTo>
                    <a:pt x="1883" y="6259"/>
                    <a:pt x="2364" y="7200"/>
                    <a:pt x="2825" y="8163"/>
                  </a:cubicBezTo>
                  <a:cubicBezTo>
                    <a:pt x="2966" y="8163"/>
                    <a:pt x="3140" y="8195"/>
                    <a:pt x="3296" y="8195"/>
                  </a:cubicBezTo>
                  <a:cubicBezTo>
                    <a:pt x="3394" y="8195"/>
                    <a:pt x="3485" y="8182"/>
                    <a:pt x="3557" y="8142"/>
                  </a:cubicBezTo>
                  <a:cubicBezTo>
                    <a:pt x="3886" y="7956"/>
                    <a:pt x="4225" y="7926"/>
                    <a:pt x="4568" y="7926"/>
                  </a:cubicBezTo>
                  <a:cubicBezTo>
                    <a:pt x="4725" y="7926"/>
                    <a:pt x="4884" y="7933"/>
                    <a:pt x="5043" y="7933"/>
                  </a:cubicBezTo>
                  <a:cubicBezTo>
                    <a:pt x="5282" y="7933"/>
                    <a:pt x="5523" y="7937"/>
                    <a:pt x="5765" y="7937"/>
                  </a:cubicBezTo>
                  <a:cubicBezTo>
                    <a:pt x="6409" y="7937"/>
                    <a:pt x="7055" y="7904"/>
                    <a:pt x="7679" y="7661"/>
                  </a:cubicBezTo>
                  <a:cubicBezTo>
                    <a:pt x="7763" y="7640"/>
                    <a:pt x="7867" y="7640"/>
                    <a:pt x="7972" y="7640"/>
                  </a:cubicBezTo>
                  <a:cubicBezTo>
                    <a:pt x="9102" y="7640"/>
                    <a:pt x="10148" y="7263"/>
                    <a:pt x="11236" y="7033"/>
                  </a:cubicBezTo>
                  <a:cubicBezTo>
                    <a:pt x="11445" y="6991"/>
                    <a:pt x="11571" y="6824"/>
                    <a:pt x="11508" y="6614"/>
                  </a:cubicBezTo>
                  <a:cubicBezTo>
                    <a:pt x="11341" y="6091"/>
                    <a:pt x="11320" y="5568"/>
                    <a:pt x="11341" y="5087"/>
                  </a:cubicBezTo>
                  <a:cubicBezTo>
                    <a:pt x="11382" y="4669"/>
                    <a:pt x="11278" y="4271"/>
                    <a:pt x="11173" y="3873"/>
                  </a:cubicBezTo>
                  <a:cubicBezTo>
                    <a:pt x="11006" y="3329"/>
                    <a:pt x="10818" y="2785"/>
                    <a:pt x="10797" y="2200"/>
                  </a:cubicBezTo>
                  <a:cubicBezTo>
                    <a:pt x="10776" y="1467"/>
                    <a:pt x="10546" y="756"/>
                    <a:pt x="10483" y="65"/>
                  </a:cubicBezTo>
                  <a:cubicBezTo>
                    <a:pt x="10125" y="22"/>
                    <a:pt x="9917" y="0"/>
                    <a:pt x="97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181;p73"/>
            <p:cNvSpPr/>
            <p:nvPr/>
          </p:nvSpPr>
          <p:spPr>
            <a:xfrm>
              <a:off x="1003206" y="4132494"/>
              <a:ext cx="44047" cy="171096"/>
            </a:xfrm>
            <a:custGeom>
              <a:avLst/>
              <a:gdLst/>
              <a:ahLst/>
              <a:cxnLst/>
              <a:rect l="l" t="t" r="r" b="b"/>
              <a:pathLst>
                <a:path w="2491" h="9676" extrusionOk="0">
                  <a:moveTo>
                    <a:pt x="730" y="1"/>
                  </a:moveTo>
                  <a:cubicBezTo>
                    <a:pt x="696" y="1"/>
                    <a:pt x="655" y="9"/>
                    <a:pt x="607" y="29"/>
                  </a:cubicBezTo>
                  <a:cubicBezTo>
                    <a:pt x="628" y="573"/>
                    <a:pt x="607" y="1159"/>
                    <a:pt x="335" y="1682"/>
                  </a:cubicBezTo>
                  <a:cubicBezTo>
                    <a:pt x="293" y="1787"/>
                    <a:pt x="293" y="1933"/>
                    <a:pt x="293" y="2038"/>
                  </a:cubicBezTo>
                  <a:cubicBezTo>
                    <a:pt x="398" y="3586"/>
                    <a:pt x="0" y="5156"/>
                    <a:pt x="524" y="6662"/>
                  </a:cubicBezTo>
                  <a:cubicBezTo>
                    <a:pt x="544" y="6725"/>
                    <a:pt x="544" y="6809"/>
                    <a:pt x="544" y="6851"/>
                  </a:cubicBezTo>
                  <a:cubicBezTo>
                    <a:pt x="524" y="7687"/>
                    <a:pt x="816" y="8483"/>
                    <a:pt x="1068" y="9257"/>
                  </a:cubicBezTo>
                  <a:cubicBezTo>
                    <a:pt x="1130" y="9382"/>
                    <a:pt x="1214" y="9529"/>
                    <a:pt x="1277" y="9675"/>
                  </a:cubicBezTo>
                  <a:cubicBezTo>
                    <a:pt x="1528" y="9424"/>
                    <a:pt x="1632" y="9152"/>
                    <a:pt x="1632" y="8838"/>
                  </a:cubicBezTo>
                  <a:cubicBezTo>
                    <a:pt x="1570" y="8273"/>
                    <a:pt x="1716" y="7708"/>
                    <a:pt x="1904" y="7164"/>
                  </a:cubicBezTo>
                  <a:cubicBezTo>
                    <a:pt x="2051" y="6767"/>
                    <a:pt x="2093" y="6348"/>
                    <a:pt x="2176" y="5972"/>
                  </a:cubicBezTo>
                  <a:cubicBezTo>
                    <a:pt x="2281" y="5407"/>
                    <a:pt x="2386" y="4842"/>
                    <a:pt x="2490" y="4214"/>
                  </a:cubicBezTo>
                  <a:cubicBezTo>
                    <a:pt x="2428" y="4089"/>
                    <a:pt x="2365" y="3817"/>
                    <a:pt x="2281" y="3586"/>
                  </a:cubicBezTo>
                  <a:cubicBezTo>
                    <a:pt x="1884" y="2457"/>
                    <a:pt x="1591" y="1285"/>
                    <a:pt x="963" y="239"/>
                  </a:cubicBezTo>
                  <a:cubicBezTo>
                    <a:pt x="912" y="154"/>
                    <a:pt x="875" y="1"/>
                    <a:pt x="73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182;p73"/>
            <p:cNvSpPr/>
            <p:nvPr/>
          </p:nvSpPr>
          <p:spPr>
            <a:xfrm>
              <a:off x="784544" y="4086395"/>
              <a:ext cx="278977" cy="300443"/>
            </a:xfrm>
            <a:custGeom>
              <a:avLst/>
              <a:gdLst/>
              <a:ahLst/>
              <a:cxnLst/>
              <a:rect l="l" t="t" r="r" b="b"/>
              <a:pathLst>
                <a:path w="15777" h="16991" extrusionOk="0">
                  <a:moveTo>
                    <a:pt x="13580" y="15609"/>
                  </a:moveTo>
                  <a:cubicBezTo>
                    <a:pt x="12450" y="15839"/>
                    <a:pt x="11341" y="16153"/>
                    <a:pt x="10232" y="16258"/>
                  </a:cubicBezTo>
                  <a:cubicBezTo>
                    <a:pt x="9040" y="16383"/>
                    <a:pt x="7868" y="16760"/>
                    <a:pt x="6633" y="16655"/>
                  </a:cubicBezTo>
                  <a:cubicBezTo>
                    <a:pt x="6152" y="16592"/>
                    <a:pt x="5650" y="16676"/>
                    <a:pt x="5148" y="16823"/>
                  </a:cubicBezTo>
                  <a:cubicBezTo>
                    <a:pt x="4687" y="16990"/>
                    <a:pt x="4164" y="16906"/>
                    <a:pt x="3641" y="16885"/>
                  </a:cubicBezTo>
                  <a:cubicBezTo>
                    <a:pt x="3495" y="16885"/>
                    <a:pt x="3369" y="16718"/>
                    <a:pt x="3244" y="16655"/>
                  </a:cubicBezTo>
                  <a:cubicBezTo>
                    <a:pt x="3181" y="16613"/>
                    <a:pt x="3160" y="16551"/>
                    <a:pt x="3160" y="16488"/>
                  </a:cubicBezTo>
                  <a:cubicBezTo>
                    <a:pt x="2804" y="15107"/>
                    <a:pt x="2009" y="13872"/>
                    <a:pt x="1591" y="12512"/>
                  </a:cubicBezTo>
                  <a:cubicBezTo>
                    <a:pt x="1382" y="11780"/>
                    <a:pt x="984" y="11131"/>
                    <a:pt x="649" y="10441"/>
                  </a:cubicBezTo>
                  <a:cubicBezTo>
                    <a:pt x="545" y="10211"/>
                    <a:pt x="440" y="9981"/>
                    <a:pt x="294" y="9792"/>
                  </a:cubicBezTo>
                  <a:cubicBezTo>
                    <a:pt x="1" y="9437"/>
                    <a:pt x="1" y="9060"/>
                    <a:pt x="189" y="8641"/>
                  </a:cubicBezTo>
                  <a:cubicBezTo>
                    <a:pt x="294" y="8453"/>
                    <a:pt x="294" y="8223"/>
                    <a:pt x="314" y="7993"/>
                  </a:cubicBezTo>
                  <a:cubicBezTo>
                    <a:pt x="398" y="7261"/>
                    <a:pt x="419" y="6528"/>
                    <a:pt x="503" y="5817"/>
                  </a:cubicBezTo>
                  <a:cubicBezTo>
                    <a:pt x="524" y="5566"/>
                    <a:pt x="607" y="5315"/>
                    <a:pt x="628" y="5064"/>
                  </a:cubicBezTo>
                  <a:cubicBezTo>
                    <a:pt x="670" y="4833"/>
                    <a:pt x="775" y="4561"/>
                    <a:pt x="754" y="4331"/>
                  </a:cubicBezTo>
                  <a:cubicBezTo>
                    <a:pt x="712" y="3473"/>
                    <a:pt x="1047" y="2699"/>
                    <a:pt x="1361" y="1946"/>
                  </a:cubicBezTo>
                  <a:cubicBezTo>
                    <a:pt x="1444" y="1716"/>
                    <a:pt x="1612" y="1527"/>
                    <a:pt x="1800" y="1339"/>
                  </a:cubicBezTo>
                  <a:cubicBezTo>
                    <a:pt x="2030" y="1088"/>
                    <a:pt x="2323" y="879"/>
                    <a:pt x="2616" y="607"/>
                  </a:cubicBezTo>
                  <a:cubicBezTo>
                    <a:pt x="3118" y="732"/>
                    <a:pt x="3579" y="649"/>
                    <a:pt x="4081" y="481"/>
                  </a:cubicBezTo>
                  <a:cubicBezTo>
                    <a:pt x="4374" y="377"/>
                    <a:pt x="4708" y="377"/>
                    <a:pt x="5022" y="356"/>
                  </a:cubicBezTo>
                  <a:cubicBezTo>
                    <a:pt x="5901" y="335"/>
                    <a:pt x="6801" y="356"/>
                    <a:pt x="7680" y="335"/>
                  </a:cubicBezTo>
                  <a:cubicBezTo>
                    <a:pt x="8056" y="335"/>
                    <a:pt x="8454" y="230"/>
                    <a:pt x="8809" y="167"/>
                  </a:cubicBezTo>
                  <a:cubicBezTo>
                    <a:pt x="9123" y="126"/>
                    <a:pt x="9437" y="21"/>
                    <a:pt x="9751" y="21"/>
                  </a:cubicBezTo>
                  <a:cubicBezTo>
                    <a:pt x="10609" y="0"/>
                    <a:pt x="11488" y="0"/>
                    <a:pt x="12325" y="21"/>
                  </a:cubicBezTo>
                  <a:cubicBezTo>
                    <a:pt x="12994" y="21"/>
                    <a:pt x="12994" y="63"/>
                    <a:pt x="13224" y="732"/>
                  </a:cubicBezTo>
                  <a:cubicBezTo>
                    <a:pt x="13287" y="900"/>
                    <a:pt x="13392" y="1067"/>
                    <a:pt x="13475" y="1255"/>
                  </a:cubicBezTo>
                  <a:cubicBezTo>
                    <a:pt x="13852" y="2030"/>
                    <a:pt x="14270" y="2825"/>
                    <a:pt x="14668" y="3620"/>
                  </a:cubicBezTo>
                  <a:cubicBezTo>
                    <a:pt x="14794" y="3913"/>
                    <a:pt x="14898" y="4206"/>
                    <a:pt x="15003" y="4520"/>
                  </a:cubicBezTo>
                  <a:cubicBezTo>
                    <a:pt x="15212" y="5189"/>
                    <a:pt x="15421" y="5900"/>
                    <a:pt x="15631" y="6612"/>
                  </a:cubicBezTo>
                  <a:cubicBezTo>
                    <a:pt x="15693" y="6821"/>
                    <a:pt x="15777" y="7051"/>
                    <a:pt x="15714" y="7261"/>
                  </a:cubicBezTo>
                  <a:cubicBezTo>
                    <a:pt x="15568" y="7846"/>
                    <a:pt x="15568" y="8474"/>
                    <a:pt x="15463" y="9039"/>
                  </a:cubicBezTo>
                  <a:cubicBezTo>
                    <a:pt x="15379" y="9520"/>
                    <a:pt x="15254" y="9960"/>
                    <a:pt x="15149" y="10420"/>
                  </a:cubicBezTo>
                  <a:cubicBezTo>
                    <a:pt x="15087" y="10608"/>
                    <a:pt x="14982" y="10797"/>
                    <a:pt x="15003" y="10985"/>
                  </a:cubicBezTo>
                  <a:cubicBezTo>
                    <a:pt x="15087" y="11759"/>
                    <a:pt x="14794" y="12471"/>
                    <a:pt x="14542" y="13161"/>
                  </a:cubicBezTo>
                  <a:cubicBezTo>
                    <a:pt x="14480" y="13287"/>
                    <a:pt x="14438" y="13433"/>
                    <a:pt x="14459" y="13538"/>
                  </a:cubicBezTo>
                  <a:cubicBezTo>
                    <a:pt x="14480" y="14354"/>
                    <a:pt x="14061" y="15002"/>
                    <a:pt x="13580" y="15609"/>
                  </a:cubicBezTo>
                  <a:close/>
                  <a:moveTo>
                    <a:pt x="1193" y="8474"/>
                  </a:moveTo>
                  <a:cubicBezTo>
                    <a:pt x="1402" y="8495"/>
                    <a:pt x="1570" y="8516"/>
                    <a:pt x="1716" y="8516"/>
                  </a:cubicBezTo>
                  <a:cubicBezTo>
                    <a:pt x="2574" y="8537"/>
                    <a:pt x="3432" y="8307"/>
                    <a:pt x="4227" y="8077"/>
                  </a:cubicBezTo>
                  <a:cubicBezTo>
                    <a:pt x="5252" y="7784"/>
                    <a:pt x="6257" y="7553"/>
                    <a:pt x="7303" y="7365"/>
                  </a:cubicBezTo>
                  <a:cubicBezTo>
                    <a:pt x="7868" y="7261"/>
                    <a:pt x="8412" y="7135"/>
                    <a:pt x="8998" y="7114"/>
                  </a:cubicBezTo>
                  <a:cubicBezTo>
                    <a:pt x="9814" y="7114"/>
                    <a:pt x="10504" y="6717"/>
                    <a:pt x="11320" y="6717"/>
                  </a:cubicBezTo>
                  <a:cubicBezTo>
                    <a:pt x="11425" y="6717"/>
                    <a:pt x="11529" y="6591"/>
                    <a:pt x="11655" y="6507"/>
                  </a:cubicBezTo>
                  <a:cubicBezTo>
                    <a:pt x="11697" y="5900"/>
                    <a:pt x="11697" y="5294"/>
                    <a:pt x="11718" y="4729"/>
                  </a:cubicBezTo>
                  <a:cubicBezTo>
                    <a:pt x="11718" y="4436"/>
                    <a:pt x="11718" y="4122"/>
                    <a:pt x="11843" y="3892"/>
                  </a:cubicBezTo>
                  <a:cubicBezTo>
                    <a:pt x="12053" y="3473"/>
                    <a:pt x="12032" y="3034"/>
                    <a:pt x="12032" y="2574"/>
                  </a:cubicBezTo>
                  <a:cubicBezTo>
                    <a:pt x="12053" y="2051"/>
                    <a:pt x="12115" y="1507"/>
                    <a:pt x="12136" y="963"/>
                  </a:cubicBezTo>
                  <a:cubicBezTo>
                    <a:pt x="12074" y="963"/>
                    <a:pt x="11948" y="900"/>
                    <a:pt x="11843" y="900"/>
                  </a:cubicBezTo>
                  <a:lnTo>
                    <a:pt x="9751" y="900"/>
                  </a:lnTo>
                  <a:cubicBezTo>
                    <a:pt x="9563" y="900"/>
                    <a:pt x="9353" y="900"/>
                    <a:pt x="9207" y="983"/>
                  </a:cubicBezTo>
                  <a:cubicBezTo>
                    <a:pt x="8663" y="1193"/>
                    <a:pt x="8077" y="1193"/>
                    <a:pt x="7512" y="1193"/>
                  </a:cubicBezTo>
                  <a:cubicBezTo>
                    <a:pt x="6717" y="1193"/>
                    <a:pt x="5901" y="1172"/>
                    <a:pt x="5127" y="1172"/>
                  </a:cubicBezTo>
                  <a:cubicBezTo>
                    <a:pt x="4834" y="1172"/>
                    <a:pt x="4541" y="1193"/>
                    <a:pt x="4290" y="1255"/>
                  </a:cubicBezTo>
                  <a:cubicBezTo>
                    <a:pt x="3830" y="1318"/>
                    <a:pt x="3432" y="1402"/>
                    <a:pt x="2951" y="1486"/>
                  </a:cubicBezTo>
                  <a:cubicBezTo>
                    <a:pt x="2574" y="1779"/>
                    <a:pt x="2323" y="2197"/>
                    <a:pt x="2156" y="2720"/>
                  </a:cubicBezTo>
                  <a:cubicBezTo>
                    <a:pt x="2009" y="3264"/>
                    <a:pt x="1842" y="3808"/>
                    <a:pt x="1884" y="4394"/>
                  </a:cubicBezTo>
                  <a:cubicBezTo>
                    <a:pt x="1884" y="4603"/>
                    <a:pt x="1842" y="4833"/>
                    <a:pt x="1779" y="5043"/>
                  </a:cubicBezTo>
                  <a:cubicBezTo>
                    <a:pt x="1570" y="5587"/>
                    <a:pt x="1528" y="6173"/>
                    <a:pt x="1570" y="6737"/>
                  </a:cubicBezTo>
                  <a:cubicBezTo>
                    <a:pt x="1591" y="7240"/>
                    <a:pt x="1570" y="7679"/>
                    <a:pt x="1235" y="8097"/>
                  </a:cubicBezTo>
                  <a:cubicBezTo>
                    <a:pt x="1172" y="8160"/>
                    <a:pt x="1235" y="8265"/>
                    <a:pt x="1193" y="8474"/>
                  </a:cubicBezTo>
                  <a:close/>
                  <a:moveTo>
                    <a:pt x="11739" y="7846"/>
                  </a:moveTo>
                  <a:cubicBezTo>
                    <a:pt x="10881" y="7742"/>
                    <a:pt x="10881" y="7763"/>
                    <a:pt x="10295" y="7909"/>
                  </a:cubicBezTo>
                  <a:cubicBezTo>
                    <a:pt x="10044" y="7993"/>
                    <a:pt x="9751" y="8056"/>
                    <a:pt x="9458" y="8077"/>
                  </a:cubicBezTo>
                  <a:cubicBezTo>
                    <a:pt x="7868" y="8202"/>
                    <a:pt x="6320" y="8453"/>
                    <a:pt x="4813" y="8934"/>
                  </a:cubicBezTo>
                  <a:cubicBezTo>
                    <a:pt x="3788" y="9248"/>
                    <a:pt x="2742" y="9499"/>
                    <a:pt x="1654" y="9499"/>
                  </a:cubicBezTo>
                  <a:cubicBezTo>
                    <a:pt x="1486" y="9499"/>
                    <a:pt x="1340" y="9458"/>
                    <a:pt x="1256" y="9709"/>
                  </a:cubicBezTo>
                  <a:cubicBezTo>
                    <a:pt x="1884" y="10755"/>
                    <a:pt x="2386" y="11885"/>
                    <a:pt x="2804" y="13056"/>
                  </a:cubicBezTo>
                  <a:cubicBezTo>
                    <a:pt x="3139" y="14040"/>
                    <a:pt x="3641" y="14981"/>
                    <a:pt x="4081" y="15944"/>
                  </a:cubicBezTo>
                  <a:cubicBezTo>
                    <a:pt x="4311" y="15944"/>
                    <a:pt x="4625" y="16028"/>
                    <a:pt x="4813" y="15923"/>
                  </a:cubicBezTo>
                  <a:cubicBezTo>
                    <a:pt x="5294" y="15651"/>
                    <a:pt x="5796" y="15714"/>
                    <a:pt x="6299" y="15714"/>
                  </a:cubicBezTo>
                  <a:cubicBezTo>
                    <a:pt x="7198" y="15714"/>
                    <a:pt x="8077" y="15776"/>
                    <a:pt x="8935" y="15442"/>
                  </a:cubicBezTo>
                  <a:cubicBezTo>
                    <a:pt x="9019" y="15421"/>
                    <a:pt x="9123" y="15421"/>
                    <a:pt x="9228" y="15421"/>
                  </a:cubicBezTo>
                  <a:cubicBezTo>
                    <a:pt x="10358" y="15421"/>
                    <a:pt x="11404" y="15044"/>
                    <a:pt x="12492" y="14814"/>
                  </a:cubicBezTo>
                  <a:cubicBezTo>
                    <a:pt x="12701" y="14772"/>
                    <a:pt x="12848" y="14605"/>
                    <a:pt x="12764" y="14395"/>
                  </a:cubicBezTo>
                  <a:cubicBezTo>
                    <a:pt x="12638" y="13893"/>
                    <a:pt x="12576" y="13412"/>
                    <a:pt x="12597" y="12889"/>
                  </a:cubicBezTo>
                  <a:cubicBezTo>
                    <a:pt x="12638" y="12471"/>
                    <a:pt x="12534" y="12073"/>
                    <a:pt x="12429" y="11675"/>
                  </a:cubicBezTo>
                  <a:cubicBezTo>
                    <a:pt x="12262" y="11131"/>
                    <a:pt x="12074" y="10587"/>
                    <a:pt x="12053" y="10002"/>
                  </a:cubicBezTo>
                  <a:cubicBezTo>
                    <a:pt x="12053" y="9227"/>
                    <a:pt x="11822" y="8537"/>
                    <a:pt x="11739" y="7846"/>
                  </a:cubicBezTo>
                  <a:close/>
                  <a:moveTo>
                    <a:pt x="14856" y="6821"/>
                  </a:moveTo>
                  <a:lnTo>
                    <a:pt x="14647" y="6193"/>
                  </a:lnTo>
                  <a:cubicBezTo>
                    <a:pt x="14250" y="5064"/>
                    <a:pt x="13957" y="3892"/>
                    <a:pt x="13329" y="2846"/>
                  </a:cubicBezTo>
                  <a:cubicBezTo>
                    <a:pt x="13266" y="2741"/>
                    <a:pt x="13224" y="2532"/>
                    <a:pt x="12973" y="2636"/>
                  </a:cubicBezTo>
                  <a:cubicBezTo>
                    <a:pt x="12994" y="3180"/>
                    <a:pt x="12973" y="3766"/>
                    <a:pt x="12701" y="4289"/>
                  </a:cubicBezTo>
                  <a:cubicBezTo>
                    <a:pt x="12659" y="4394"/>
                    <a:pt x="12659" y="4540"/>
                    <a:pt x="12659" y="4645"/>
                  </a:cubicBezTo>
                  <a:cubicBezTo>
                    <a:pt x="12764" y="6193"/>
                    <a:pt x="12366" y="7763"/>
                    <a:pt x="12890" y="9269"/>
                  </a:cubicBezTo>
                  <a:cubicBezTo>
                    <a:pt x="12910" y="9332"/>
                    <a:pt x="12910" y="9416"/>
                    <a:pt x="12910" y="9458"/>
                  </a:cubicBezTo>
                  <a:cubicBezTo>
                    <a:pt x="12890" y="10294"/>
                    <a:pt x="13182" y="11090"/>
                    <a:pt x="13434" y="11864"/>
                  </a:cubicBezTo>
                  <a:cubicBezTo>
                    <a:pt x="13496" y="11989"/>
                    <a:pt x="13580" y="12136"/>
                    <a:pt x="13643" y="12282"/>
                  </a:cubicBezTo>
                  <a:cubicBezTo>
                    <a:pt x="13894" y="12031"/>
                    <a:pt x="13998" y="11759"/>
                    <a:pt x="13998" y="11445"/>
                  </a:cubicBezTo>
                  <a:cubicBezTo>
                    <a:pt x="13936" y="10880"/>
                    <a:pt x="14082" y="10315"/>
                    <a:pt x="14270" y="9771"/>
                  </a:cubicBezTo>
                  <a:cubicBezTo>
                    <a:pt x="14417" y="9374"/>
                    <a:pt x="14459" y="8955"/>
                    <a:pt x="14542" y="8579"/>
                  </a:cubicBezTo>
                  <a:cubicBezTo>
                    <a:pt x="14647" y="8014"/>
                    <a:pt x="14731" y="7470"/>
                    <a:pt x="14856" y="68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83;p73"/>
            <p:cNvSpPr/>
            <p:nvPr/>
          </p:nvSpPr>
          <p:spPr>
            <a:xfrm>
              <a:off x="856689" y="4262867"/>
              <a:ext cx="85495" cy="83267"/>
            </a:xfrm>
            <a:custGeom>
              <a:avLst/>
              <a:gdLst/>
              <a:ahLst/>
              <a:cxnLst/>
              <a:rect l="l" t="t" r="r" b="b"/>
              <a:pathLst>
                <a:path w="4835" h="4709" extrusionOk="0">
                  <a:moveTo>
                    <a:pt x="4834" y="3620"/>
                  </a:moveTo>
                  <a:cubicBezTo>
                    <a:pt x="4499" y="4290"/>
                    <a:pt x="3955" y="4708"/>
                    <a:pt x="3139" y="4687"/>
                  </a:cubicBezTo>
                  <a:cubicBezTo>
                    <a:pt x="2867" y="4687"/>
                    <a:pt x="2616" y="4708"/>
                    <a:pt x="2386" y="4687"/>
                  </a:cubicBezTo>
                  <a:cubicBezTo>
                    <a:pt x="1696" y="4604"/>
                    <a:pt x="1089" y="4374"/>
                    <a:pt x="754" y="3725"/>
                  </a:cubicBezTo>
                  <a:cubicBezTo>
                    <a:pt x="670" y="3579"/>
                    <a:pt x="587" y="3432"/>
                    <a:pt x="503" y="3327"/>
                  </a:cubicBezTo>
                  <a:cubicBezTo>
                    <a:pt x="231" y="3055"/>
                    <a:pt x="126" y="2742"/>
                    <a:pt x="147" y="2386"/>
                  </a:cubicBezTo>
                  <a:cubicBezTo>
                    <a:pt x="147" y="2281"/>
                    <a:pt x="189" y="2198"/>
                    <a:pt x="147" y="2093"/>
                  </a:cubicBezTo>
                  <a:cubicBezTo>
                    <a:pt x="1" y="1214"/>
                    <a:pt x="566" y="691"/>
                    <a:pt x="1151" y="189"/>
                  </a:cubicBezTo>
                  <a:cubicBezTo>
                    <a:pt x="1256" y="84"/>
                    <a:pt x="1444" y="22"/>
                    <a:pt x="1591" y="1"/>
                  </a:cubicBezTo>
                  <a:cubicBezTo>
                    <a:pt x="2240" y="1"/>
                    <a:pt x="2930" y="1"/>
                    <a:pt x="3579" y="22"/>
                  </a:cubicBezTo>
                  <a:cubicBezTo>
                    <a:pt x="3662" y="22"/>
                    <a:pt x="3767" y="84"/>
                    <a:pt x="3851" y="126"/>
                  </a:cubicBezTo>
                  <a:cubicBezTo>
                    <a:pt x="4081" y="231"/>
                    <a:pt x="4102" y="649"/>
                    <a:pt x="3872" y="754"/>
                  </a:cubicBezTo>
                  <a:cubicBezTo>
                    <a:pt x="3683" y="858"/>
                    <a:pt x="3453" y="921"/>
                    <a:pt x="3244" y="942"/>
                  </a:cubicBezTo>
                  <a:cubicBezTo>
                    <a:pt x="2867" y="963"/>
                    <a:pt x="2491" y="942"/>
                    <a:pt x="2093" y="963"/>
                  </a:cubicBezTo>
                  <a:cubicBezTo>
                    <a:pt x="1549" y="1005"/>
                    <a:pt x="1256" y="1340"/>
                    <a:pt x="1193" y="1884"/>
                  </a:cubicBezTo>
                  <a:cubicBezTo>
                    <a:pt x="1131" y="3118"/>
                    <a:pt x="2281" y="3955"/>
                    <a:pt x="3537" y="3620"/>
                  </a:cubicBezTo>
                  <a:cubicBezTo>
                    <a:pt x="3767" y="3537"/>
                    <a:pt x="3997" y="3411"/>
                    <a:pt x="4227" y="3348"/>
                  </a:cubicBezTo>
                  <a:cubicBezTo>
                    <a:pt x="4499" y="3265"/>
                    <a:pt x="4709" y="3327"/>
                    <a:pt x="4834" y="36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2184;p7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07" name="Google Shape;2185;p7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86;p7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187;p7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188;p7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189;p7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190;p7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191;p7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192;p7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193;p7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194;p7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2195;p7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118" name="Google Shape;2196;p7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197;p7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2198;p7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121" name="Google Shape;2199;p7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200;p7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2201;p73"/>
          <p:cNvGrpSpPr/>
          <p:nvPr/>
        </p:nvGrpSpPr>
        <p:grpSpPr>
          <a:xfrm>
            <a:off x="1474325" y="858525"/>
            <a:ext cx="808300" cy="1469525"/>
            <a:chOff x="1474325" y="858525"/>
            <a:chExt cx="808300" cy="1469525"/>
          </a:xfrm>
        </p:grpSpPr>
        <p:sp>
          <p:nvSpPr>
            <p:cNvPr id="124" name="Google Shape;2202;p73"/>
            <p:cNvSpPr/>
            <p:nvPr/>
          </p:nvSpPr>
          <p:spPr>
            <a:xfrm flipH="1">
              <a:off x="1835475" y="881650"/>
              <a:ext cx="292975" cy="224175"/>
            </a:xfrm>
            <a:custGeom>
              <a:avLst/>
              <a:gdLst/>
              <a:ahLst/>
              <a:cxnLst/>
              <a:rect l="l" t="t" r="r" b="b"/>
              <a:pathLst>
                <a:path w="11719" h="8967" extrusionOk="0">
                  <a:moveTo>
                    <a:pt x="7758" y="8967"/>
                  </a:moveTo>
                  <a:cubicBezTo>
                    <a:pt x="7663" y="8825"/>
                    <a:pt x="7544" y="8682"/>
                    <a:pt x="7449" y="8540"/>
                  </a:cubicBezTo>
                  <a:cubicBezTo>
                    <a:pt x="6429" y="7354"/>
                    <a:pt x="5124" y="6452"/>
                    <a:pt x="3654" y="5931"/>
                  </a:cubicBezTo>
                  <a:cubicBezTo>
                    <a:pt x="3037" y="5693"/>
                    <a:pt x="2373" y="5646"/>
                    <a:pt x="1756" y="5812"/>
                  </a:cubicBezTo>
                  <a:lnTo>
                    <a:pt x="1424" y="5670"/>
                  </a:lnTo>
                  <a:cubicBezTo>
                    <a:pt x="1116" y="5504"/>
                    <a:pt x="855" y="5219"/>
                    <a:pt x="736" y="4887"/>
                  </a:cubicBezTo>
                  <a:cubicBezTo>
                    <a:pt x="475" y="4365"/>
                    <a:pt x="285" y="3796"/>
                    <a:pt x="143" y="3226"/>
                  </a:cubicBezTo>
                  <a:cubicBezTo>
                    <a:pt x="25" y="2823"/>
                    <a:pt x="1" y="2420"/>
                    <a:pt x="25" y="1993"/>
                  </a:cubicBezTo>
                  <a:cubicBezTo>
                    <a:pt x="96" y="1163"/>
                    <a:pt x="641" y="475"/>
                    <a:pt x="1448" y="238"/>
                  </a:cubicBezTo>
                  <a:cubicBezTo>
                    <a:pt x="1780" y="143"/>
                    <a:pt x="2136" y="72"/>
                    <a:pt x="2491" y="0"/>
                  </a:cubicBezTo>
                  <a:cubicBezTo>
                    <a:pt x="2563" y="0"/>
                    <a:pt x="2634" y="0"/>
                    <a:pt x="2729" y="0"/>
                  </a:cubicBezTo>
                  <a:cubicBezTo>
                    <a:pt x="3559" y="214"/>
                    <a:pt x="4342" y="522"/>
                    <a:pt x="4745" y="1400"/>
                  </a:cubicBezTo>
                  <a:cubicBezTo>
                    <a:pt x="5077" y="2159"/>
                    <a:pt x="5314" y="2965"/>
                    <a:pt x="5433" y="3796"/>
                  </a:cubicBezTo>
                  <a:cubicBezTo>
                    <a:pt x="5480" y="4080"/>
                    <a:pt x="5457" y="4365"/>
                    <a:pt x="5362" y="4626"/>
                  </a:cubicBezTo>
                  <a:cubicBezTo>
                    <a:pt x="5314" y="4839"/>
                    <a:pt x="5267" y="5053"/>
                    <a:pt x="5291" y="5243"/>
                  </a:cubicBezTo>
                  <a:cubicBezTo>
                    <a:pt x="5291" y="5409"/>
                    <a:pt x="5338" y="5551"/>
                    <a:pt x="5409" y="5670"/>
                  </a:cubicBezTo>
                  <a:cubicBezTo>
                    <a:pt x="5480" y="5836"/>
                    <a:pt x="5670" y="5931"/>
                    <a:pt x="5836" y="5883"/>
                  </a:cubicBezTo>
                  <a:cubicBezTo>
                    <a:pt x="6050" y="5883"/>
                    <a:pt x="6216" y="5765"/>
                    <a:pt x="6263" y="5575"/>
                  </a:cubicBezTo>
                  <a:cubicBezTo>
                    <a:pt x="6334" y="5361"/>
                    <a:pt x="6382" y="5124"/>
                    <a:pt x="6405" y="4887"/>
                  </a:cubicBezTo>
                  <a:cubicBezTo>
                    <a:pt x="6405" y="4626"/>
                    <a:pt x="6548" y="4389"/>
                    <a:pt x="6761" y="4223"/>
                  </a:cubicBezTo>
                  <a:cubicBezTo>
                    <a:pt x="6832" y="4152"/>
                    <a:pt x="6927" y="4104"/>
                    <a:pt x="6998" y="4057"/>
                  </a:cubicBezTo>
                  <a:cubicBezTo>
                    <a:pt x="8208" y="3392"/>
                    <a:pt x="9442" y="3321"/>
                    <a:pt x="10675" y="3985"/>
                  </a:cubicBezTo>
                  <a:cubicBezTo>
                    <a:pt x="11244" y="4294"/>
                    <a:pt x="11600" y="4839"/>
                    <a:pt x="11671" y="5456"/>
                  </a:cubicBezTo>
                  <a:cubicBezTo>
                    <a:pt x="11719" y="5812"/>
                    <a:pt x="11648" y="6192"/>
                    <a:pt x="11482" y="6500"/>
                  </a:cubicBezTo>
                  <a:cubicBezTo>
                    <a:pt x="11268" y="6856"/>
                    <a:pt x="10984" y="7188"/>
                    <a:pt x="10675" y="7449"/>
                  </a:cubicBezTo>
                  <a:cubicBezTo>
                    <a:pt x="10153" y="7899"/>
                    <a:pt x="9537" y="8279"/>
                    <a:pt x="8896" y="8540"/>
                  </a:cubicBezTo>
                  <a:cubicBezTo>
                    <a:pt x="8540" y="8730"/>
                    <a:pt x="8161" y="8896"/>
                    <a:pt x="7758" y="8967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203;p73"/>
            <p:cNvSpPr/>
            <p:nvPr/>
          </p:nvSpPr>
          <p:spPr>
            <a:xfrm flipH="1">
              <a:off x="1975425" y="1054800"/>
              <a:ext cx="218850" cy="182675"/>
            </a:xfrm>
            <a:custGeom>
              <a:avLst/>
              <a:gdLst/>
              <a:ahLst/>
              <a:cxnLst/>
              <a:rect l="l" t="t" r="r" b="b"/>
              <a:pathLst>
                <a:path w="8754" h="7307" extrusionOk="0">
                  <a:moveTo>
                    <a:pt x="4223" y="1"/>
                  </a:moveTo>
                  <a:cubicBezTo>
                    <a:pt x="4626" y="1045"/>
                    <a:pt x="5457" y="1709"/>
                    <a:pt x="6263" y="2397"/>
                  </a:cubicBezTo>
                  <a:cubicBezTo>
                    <a:pt x="6548" y="2658"/>
                    <a:pt x="6856" y="2871"/>
                    <a:pt x="7141" y="3108"/>
                  </a:cubicBezTo>
                  <a:cubicBezTo>
                    <a:pt x="7520" y="3417"/>
                    <a:pt x="7947" y="3678"/>
                    <a:pt x="8422" y="3844"/>
                  </a:cubicBezTo>
                  <a:cubicBezTo>
                    <a:pt x="8493" y="3867"/>
                    <a:pt x="8564" y="3915"/>
                    <a:pt x="8611" y="3962"/>
                  </a:cubicBezTo>
                  <a:cubicBezTo>
                    <a:pt x="8754" y="4484"/>
                    <a:pt x="8683" y="5053"/>
                    <a:pt x="8398" y="5552"/>
                  </a:cubicBezTo>
                  <a:cubicBezTo>
                    <a:pt x="8279" y="5765"/>
                    <a:pt x="8161" y="5979"/>
                    <a:pt x="8018" y="6168"/>
                  </a:cubicBezTo>
                  <a:cubicBezTo>
                    <a:pt x="7473" y="6927"/>
                    <a:pt x="6714" y="7188"/>
                    <a:pt x="5836" y="7236"/>
                  </a:cubicBezTo>
                  <a:cubicBezTo>
                    <a:pt x="5480" y="7307"/>
                    <a:pt x="5148" y="7093"/>
                    <a:pt x="5030" y="6761"/>
                  </a:cubicBezTo>
                  <a:cubicBezTo>
                    <a:pt x="4579" y="5789"/>
                    <a:pt x="4389" y="4721"/>
                    <a:pt x="4508" y="3654"/>
                  </a:cubicBezTo>
                  <a:cubicBezTo>
                    <a:pt x="4531" y="3322"/>
                    <a:pt x="4650" y="2990"/>
                    <a:pt x="4816" y="2705"/>
                  </a:cubicBezTo>
                  <a:cubicBezTo>
                    <a:pt x="4911" y="2539"/>
                    <a:pt x="5006" y="2373"/>
                    <a:pt x="5077" y="2207"/>
                  </a:cubicBezTo>
                  <a:cubicBezTo>
                    <a:pt x="5124" y="1946"/>
                    <a:pt x="4982" y="1685"/>
                    <a:pt x="4745" y="1614"/>
                  </a:cubicBezTo>
                  <a:cubicBezTo>
                    <a:pt x="4555" y="1495"/>
                    <a:pt x="4318" y="1566"/>
                    <a:pt x="4199" y="1732"/>
                  </a:cubicBezTo>
                  <a:cubicBezTo>
                    <a:pt x="4057" y="1922"/>
                    <a:pt x="3938" y="2112"/>
                    <a:pt x="3844" y="2326"/>
                  </a:cubicBezTo>
                  <a:cubicBezTo>
                    <a:pt x="3535" y="3013"/>
                    <a:pt x="2895" y="3512"/>
                    <a:pt x="2159" y="3654"/>
                  </a:cubicBezTo>
                  <a:cubicBezTo>
                    <a:pt x="1732" y="3772"/>
                    <a:pt x="1258" y="3820"/>
                    <a:pt x="807" y="3772"/>
                  </a:cubicBezTo>
                  <a:cubicBezTo>
                    <a:pt x="665" y="3749"/>
                    <a:pt x="546" y="3725"/>
                    <a:pt x="428" y="3701"/>
                  </a:cubicBezTo>
                  <a:cubicBezTo>
                    <a:pt x="262" y="3654"/>
                    <a:pt x="143" y="3559"/>
                    <a:pt x="96" y="3393"/>
                  </a:cubicBezTo>
                  <a:cubicBezTo>
                    <a:pt x="1" y="3132"/>
                    <a:pt x="1" y="2847"/>
                    <a:pt x="72" y="2563"/>
                  </a:cubicBezTo>
                  <a:cubicBezTo>
                    <a:pt x="214" y="1946"/>
                    <a:pt x="641" y="1424"/>
                    <a:pt x="1211" y="1163"/>
                  </a:cubicBezTo>
                  <a:cubicBezTo>
                    <a:pt x="1685" y="950"/>
                    <a:pt x="2159" y="784"/>
                    <a:pt x="2658" y="618"/>
                  </a:cubicBezTo>
                  <a:cubicBezTo>
                    <a:pt x="2942" y="523"/>
                    <a:pt x="3251" y="475"/>
                    <a:pt x="3535" y="380"/>
                  </a:cubicBezTo>
                  <a:cubicBezTo>
                    <a:pt x="3796" y="333"/>
                    <a:pt x="4033" y="214"/>
                    <a:pt x="4223" y="1"/>
                  </a:cubicBezTo>
                  <a:close/>
                </a:path>
              </a:pathLst>
            </a:custGeom>
            <a:solidFill>
              <a:srgbClr val="FF0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204;p73"/>
            <p:cNvSpPr/>
            <p:nvPr/>
          </p:nvSpPr>
          <p:spPr>
            <a:xfrm flipH="1">
              <a:off x="1952300" y="1043550"/>
              <a:ext cx="119225" cy="86600"/>
            </a:xfrm>
            <a:custGeom>
              <a:avLst/>
              <a:gdLst/>
              <a:ahLst/>
              <a:cxnLst/>
              <a:rect l="l" t="t" r="r" b="b"/>
              <a:pathLst>
                <a:path w="4769" h="3464" extrusionOk="0">
                  <a:moveTo>
                    <a:pt x="1" y="0"/>
                  </a:moveTo>
                  <a:cubicBezTo>
                    <a:pt x="428" y="24"/>
                    <a:pt x="855" y="119"/>
                    <a:pt x="1234" y="285"/>
                  </a:cubicBezTo>
                  <a:cubicBezTo>
                    <a:pt x="2421" y="759"/>
                    <a:pt x="3464" y="1518"/>
                    <a:pt x="4318" y="2491"/>
                  </a:cubicBezTo>
                  <a:cubicBezTo>
                    <a:pt x="4413" y="2609"/>
                    <a:pt x="4508" y="2752"/>
                    <a:pt x="4603" y="2894"/>
                  </a:cubicBezTo>
                  <a:cubicBezTo>
                    <a:pt x="4769" y="3108"/>
                    <a:pt x="4627" y="3416"/>
                    <a:pt x="4342" y="3440"/>
                  </a:cubicBezTo>
                  <a:cubicBezTo>
                    <a:pt x="4128" y="3463"/>
                    <a:pt x="3891" y="3416"/>
                    <a:pt x="3678" y="3321"/>
                  </a:cubicBezTo>
                  <a:cubicBezTo>
                    <a:pt x="3346" y="3131"/>
                    <a:pt x="2990" y="2918"/>
                    <a:pt x="2681" y="2681"/>
                  </a:cubicBezTo>
                  <a:cubicBezTo>
                    <a:pt x="2041" y="2182"/>
                    <a:pt x="1424" y="1661"/>
                    <a:pt x="808" y="1115"/>
                  </a:cubicBezTo>
                  <a:cubicBezTo>
                    <a:pt x="475" y="783"/>
                    <a:pt x="191" y="427"/>
                    <a:pt x="1" y="0"/>
                  </a:cubicBezTo>
                  <a:close/>
                </a:path>
              </a:pathLst>
            </a:custGeom>
            <a:solidFill>
              <a:srgbClr val="FF83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" name="Google Shape;2205;p73"/>
            <p:cNvGrpSpPr/>
            <p:nvPr/>
          </p:nvGrpSpPr>
          <p:grpSpPr>
            <a:xfrm>
              <a:off x="1474325" y="858525"/>
              <a:ext cx="808300" cy="1469525"/>
              <a:chOff x="1474325" y="858525"/>
              <a:chExt cx="808300" cy="1469525"/>
            </a:xfrm>
          </p:grpSpPr>
          <p:sp>
            <p:nvSpPr>
              <p:cNvPr id="128" name="Google Shape;2206;p73"/>
              <p:cNvSpPr/>
              <p:nvPr/>
            </p:nvSpPr>
            <p:spPr>
              <a:xfrm flipH="1">
                <a:off x="1809975" y="858525"/>
                <a:ext cx="472650" cy="402675"/>
              </a:xfrm>
              <a:custGeom>
                <a:avLst/>
                <a:gdLst/>
                <a:ahLst/>
                <a:cxnLst/>
                <a:rect l="l" t="t" r="r" b="b"/>
                <a:pathLst>
                  <a:path w="18906" h="16107" extrusionOk="0">
                    <a:moveTo>
                      <a:pt x="4911" y="5812"/>
                    </a:moveTo>
                    <a:cubicBezTo>
                      <a:pt x="4816" y="5670"/>
                      <a:pt x="4768" y="5575"/>
                      <a:pt x="4697" y="5503"/>
                    </a:cubicBezTo>
                    <a:cubicBezTo>
                      <a:pt x="4009" y="4602"/>
                      <a:pt x="3487" y="3582"/>
                      <a:pt x="3108" y="2515"/>
                    </a:cubicBezTo>
                    <a:cubicBezTo>
                      <a:pt x="3013" y="2230"/>
                      <a:pt x="2918" y="1945"/>
                      <a:pt x="2847" y="1637"/>
                    </a:cubicBezTo>
                    <a:cubicBezTo>
                      <a:pt x="2799" y="1471"/>
                      <a:pt x="2728" y="1329"/>
                      <a:pt x="2633" y="1186"/>
                    </a:cubicBezTo>
                    <a:cubicBezTo>
                      <a:pt x="2491" y="1068"/>
                      <a:pt x="2539" y="830"/>
                      <a:pt x="2705" y="759"/>
                    </a:cubicBezTo>
                    <a:cubicBezTo>
                      <a:pt x="2847" y="641"/>
                      <a:pt x="3060" y="664"/>
                      <a:pt x="3155" y="830"/>
                    </a:cubicBezTo>
                    <a:cubicBezTo>
                      <a:pt x="3226" y="925"/>
                      <a:pt x="3298" y="1044"/>
                      <a:pt x="3345" y="1163"/>
                    </a:cubicBezTo>
                    <a:cubicBezTo>
                      <a:pt x="3772" y="2064"/>
                      <a:pt x="4199" y="2942"/>
                      <a:pt x="4626" y="3843"/>
                    </a:cubicBezTo>
                    <a:cubicBezTo>
                      <a:pt x="4863" y="4317"/>
                      <a:pt x="5148" y="4768"/>
                      <a:pt x="5527" y="5148"/>
                    </a:cubicBezTo>
                    <a:cubicBezTo>
                      <a:pt x="5575" y="5195"/>
                      <a:pt x="5622" y="5243"/>
                      <a:pt x="5741" y="5337"/>
                    </a:cubicBezTo>
                    <a:cubicBezTo>
                      <a:pt x="5622" y="4958"/>
                      <a:pt x="5551" y="4650"/>
                      <a:pt x="5456" y="4341"/>
                    </a:cubicBezTo>
                    <a:cubicBezTo>
                      <a:pt x="5290" y="3772"/>
                      <a:pt x="5266" y="3155"/>
                      <a:pt x="5385" y="2562"/>
                    </a:cubicBezTo>
                    <a:cubicBezTo>
                      <a:pt x="5551" y="1590"/>
                      <a:pt x="6192" y="783"/>
                      <a:pt x="7093" y="427"/>
                    </a:cubicBezTo>
                    <a:cubicBezTo>
                      <a:pt x="7591" y="214"/>
                      <a:pt x="8113" y="71"/>
                      <a:pt x="8635" y="48"/>
                    </a:cubicBezTo>
                    <a:cubicBezTo>
                      <a:pt x="9014" y="0"/>
                      <a:pt x="9394" y="71"/>
                      <a:pt x="9750" y="214"/>
                    </a:cubicBezTo>
                    <a:cubicBezTo>
                      <a:pt x="10082" y="356"/>
                      <a:pt x="10390" y="522"/>
                      <a:pt x="10698" y="712"/>
                    </a:cubicBezTo>
                    <a:cubicBezTo>
                      <a:pt x="11054" y="949"/>
                      <a:pt x="11339" y="1257"/>
                      <a:pt x="11552" y="1613"/>
                    </a:cubicBezTo>
                    <a:cubicBezTo>
                      <a:pt x="11908" y="2254"/>
                      <a:pt x="12193" y="2942"/>
                      <a:pt x="12359" y="3677"/>
                    </a:cubicBezTo>
                    <a:cubicBezTo>
                      <a:pt x="12406" y="3843"/>
                      <a:pt x="12454" y="3985"/>
                      <a:pt x="12501" y="4199"/>
                    </a:cubicBezTo>
                    <a:lnTo>
                      <a:pt x="12833" y="4033"/>
                    </a:lnTo>
                    <a:cubicBezTo>
                      <a:pt x="13830" y="3582"/>
                      <a:pt x="14850" y="3321"/>
                      <a:pt x="15964" y="3558"/>
                    </a:cubicBezTo>
                    <a:cubicBezTo>
                      <a:pt x="16676" y="3724"/>
                      <a:pt x="17340" y="4033"/>
                      <a:pt x="17910" y="4460"/>
                    </a:cubicBezTo>
                    <a:cubicBezTo>
                      <a:pt x="18076" y="4626"/>
                      <a:pt x="18218" y="4816"/>
                      <a:pt x="18313" y="5005"/>
                    </a:cubicBezTo>
                    <a:cubicBezTo>
                      <a:pt x="18740" y="5598"/>
                      <a:pt x="18906" y="6357"/>
                      <a:pt x="18764" y="7069"/>
                    </a:cubicBezTo>
                    <a:cubicBezTo>
                      <a:pt x="18692" y="7472"/>
                      <a:pt x="18550" y="7876"/>
                      <a:pt x="18313" y="8208"/>
                    </a:cubicBezTo>
                    <a:cubicBezTo>
                      <a:pt x="17720" y="9038"/>
                      <a:pt x="16913" y="9678"/>
                      <a:pt x="16012" y="10082"/>
                    </a:cubicBezTo>
                    <a:cubicBezTo>
                      <a:pt x="15466" y="10343"/>
                      <a:pt x="14897" y="10556"/>
                      <a:pt x="14328" y="10770"/>
                    </a:cubicBezTo>
                    <a:cubicBezTo>
                      <a:pt x="14185" y="11386"/>
                      <a:pt x="14185" y="11386"/>
                      <a:pt x="13545" y="11600"/>
                    </a:cubicBezTo>
                    <a:cubicBezTo>
                      <a:pt x="13450" y="11623"/>
                      <a:pt x="13355" y="11671"/>
                      <a:pt x="13213" y="11718"/>
                    </a:cubicBezTo>
                    <a:lnTo>
                      <a:pt x="13213" y="12003"/>
                    </a:lnTo>
                    <a:cubicBezTo>
                      <a:pt x="13260" y="12738"/>
                      <a:pt x="13071" y="13450"/>
                      <a:pt x="12691" y="14067"/>
                    </a:cubicBezTo>
                    <a:cubicBezTo>
                      <a:pt x="12644" y="14162"/>
                      <a:pt x="12572" y="14256"/>
                      <a:pt x="12501" y="14351"/>
                    </a:cubicBezTo>
                    <a:cubicBezTo>
                      <a:pt x="11885" y="15419"/>
                      <a:pt x="10888" y="15917"/>
                      <a:pt x="9702" y="16083"/>
                    </a:cubicBezTo>
                    <a:cubicBezTo>
                      <a:pt x="9465" y="16107"/>
                      <a:pt x="9204" y="16107"/>
                      <a:pt x="8967" y="16059"/>
                    </a:cubicBezTo>
                    <a:cubicBezTo>
                      <a:pt x="8374" y="15988"/>
                      <a:pt x="7852" y="15585"/>
                      <a:pt x="7638" y="15039"/>
                    </a:cubicBezTo>
                    <a:cubicBezTo>
                      <a:pt x="7306" y="14304"/>
                      <a:pt x="7093" y="13521"/>
                      <a:pt x="7022" y="12738"/>
                    </a:cubicBezTo>
                    <a:cubicBezTo>
                      <a:pt x="7022" y="12525"/>
                      <a:pt x="6998" y="12311"/>
                      <a:pt x="6927" y="12098"/>
                    </a:cubicBezTo>
                    <a:cubicBezTo>
                      <a:pt x="6429" y="12335"/>
                      <a:pt x="5883" y="12501"/>
                      <a:pt x="5338" y="12572"/>
                    </a:cubicBezTo>
                    <a:cubicBezTo>
                      <a:pt x="4816" y="12667"/>
                      <a:pt x="4270" y="12643"/>
                      <a:pt x="3748" y="12501"/>
                    </a:cubicBezTo>
                    <a:cubicBezTo>
                      <a:pt x="3179" y="12406"/>
                      <a:pt x="2728" y="11932"/>
                      <a:pt x="2633" y="11363"/>
                    </a:cubicBezTo>
                    <a:cubicBezTo>
                      <a:pt x="2420" y="10532"/>
                      <a:pt x="2657" y="9631"/>
                      <a:pt x="3226" y="8990"/>
                    </a:cubicBezTo>
                    <a:cubicBezTo>
                      <a:pt x="3725" y="8397"/>
                      <a:pt x="4389" y="7994"/>
                      <a:pt x="5148" y="7804"/>
                    </a:cubicBezTo>
                    <a:cubicBezTo>
                      <a:pt x="5551" y="7710"/>
                      <a:pt x="5954" y="7591"/>
                      <a:pt x="6358" y="7472"/>
                    </a:cubicBezTo>
                    <a:cubicBezTo>
                      <a:pt x="6547" y="7449"/>
                      <a:pt x="6737" y="7377"/>
                      <a:pt x="6903" y="7283"/>
                    </a:cubicBezTo>
                    <a:cubicBezTo>
                      <a:pt x="6571" y="7022"/>
                      <a:pt x="6192" y="6856"/>
                      <a:pt x="5788" y="6784"/>
                    </a:cubicBezTo>
                    <a:cubicBezTo>
                      <a:pt x="4579" y="6642"/>
                      <a:pt x="3369" y="6618"/>
                      <a:pt x="2159" y="6713"/>
                    </a:cubicBezTo>
                    <a:cubicBezTo>
                      <a:pt x="1827" y="6737"/>
                      <a:pt x="1471" y="6784"/>
                      <a:pt x="1139" y="6808"/>
                    </a:cubicBezTo>
                    <a:cubicBezTo>
                      <a:pt x="902" y="6784"/>
                      <a:pt x="641" y="6879"/>
                      <a:pt x="475" y="7045"/>
                    </a:cubicBezTo>
                    <a:cubicBezTo>
                      <a:pt x="380" y="7117"/>
                      <a:pt x="238" y="7117"/>
                      <a:pt x="166" y="7045"/>
                    </a:cubicBezTo>
                    <a:cubicBezTo>
                      <a:pt x="72" y="6974"/>
                      <a:pt x="24" y="6856"/>
                      <a:pt x="24" y="6737"/>
                    </a:cubicBezTo>
                    <a:cubicBezTo>
                      <a:pt x="0" y="6523"/>
                      <a:pt x="119" y="6334"/>
                      <a:pt x="309" y="6239"/>
                    </a:cubicBezTo>
                    <a:cubicBezTo>
                      <a:pt x="593" y="6120"/>
                      <a:pt x="854" y="6002"/>
                      <a:pt x="1163" y="5930"/>
                    </a:cubicBezTo>
                    <a:cubicBezTo>
                      <a:pt x="2230" y="5741"/>
                      <a:pt x="3345" y="5693"/>
                      <a:pt x="4436" y="5764"/>
                    </a:cubicBezTo>
                    <a:cubicBezTo>
                      <a:pt x="4579" y="5812"/>
                      <a:pt x="4697" y="5812"/>
                      <a:pt x="4911" y="5812"/>
                    </a:cubicBezTo>
                    <a:close/>
                    <a:moveTo>
                      <a:pt x="13925" y="9892"/>
                    </a:moveTo>
                    <a:cubicBezTo>
                      <a:pt x="14328" y="9797"/>
                      <a:pt x="14684" y="9655"/>
                      <a:pt x="15039" y="9465"/>
                    </a:cubicBezTo>
                    <a:cubicBezTo>
                      <a:pt x="15680" y="9180"/>
                      <a:pt x="16297" y="8824"/>
                      <a:pt x="16818" y="8374"/>
                    </a:cubicBezTo>
                    <a:cubicBezTo>
                      <a:pt x="17151" y="8113"/>
                      <a:pt x="17411" y="7781"/>
                      <a:pt x="17649" y="7425"/>
                    </a:cubicBezTo>
                    <a:cubicBezTo>
                      <a:pt x="17815" y="7117"/>
                      <a:pt x="17886" y="6737"/>
                      <a:pt x="17838" y="6381"/>
                    </a:cubicBezTo>
                    <a:cubicBezTo>
                      <a:pt x="17767" y="5764"/>
                      <a:pt x="17411" y="5219"/>
                      <a:pt x="16866" y="4934"/>
                    </a:cubicBezTo>
                    <a:cubicBezTo>
                      <a:pt x="15632" y="4246"/>
                      <a:pt x="14399" y="4341"/>
                      <a:pt x="13165" y="5005"/>
                    </a:cubicBezTo>
                    <a:cubicBezTo>
                      <a:pt x="13094" y="5029"/>
                      <a:pt x="13023" y="5100"/>
                      <a:pt x="12952" y="5148"/>
                    </a:cubicBezTo>
                    <a:cubicBezTo>
                      <a:pt x="12715" y="5314"/>
                      <a:pt x="12596" y="5551"/>
                      <a:pt x="12572" y="5836"/>
                    </a:cubicBezTo>
                    <a:cubicBezTo>
                      <a:pt x="12549" y="6049"/>
                      <a:pt x="12501" y="6286"/>
                      <a:pt x="12454" y="6500"/>
                    </a:cubicBezTo>
                    <a:cubicBezTo>
                      <a:pt x="12383" y="6690"/>
                      <a:pt x="12217" y="6808"/>
                      <a:pt x="12027" y="6808"/>
                    </a:cubicBezTo>
                    <a:cubicBezTo>
                      <a:pt x="11837" y="6856"/>
                      <a:pt x="11671" y="6761"/>
                      <a:pt x="11576" y="6618"/>
                    </a:cubicBezTo>
                    <a:cubicBezTo>
                      <a:pt x="11505" y="6476"/>
                      <a:pt x="11458" y="6334"/>
                      <a:pt x="11458" y="6191"/>
                    </a:cubicBezTo>
                    <a:cubicBezTo>
                      <a:pt x="11458" y="5978"/>
                      <a:pt x="11481" y="5764"/>
                      <a:pt x="11552" y="5575"/>
                    </a:cubicBezTo>
                    <a:cubicBezTo>
                      <a:pt x="11647" y="5290"/>
                      <a:pt x="11671" y="5005"/>
                      <a:pt x="11624" y="4721"/>
                    </a:cubicBezTo>
                    <a:cubicBezTo>
                      <a:pt x="11481" y="3914"/>
                      <a:pt x="11244" y="3108"/>
                      <a:pt x="10912" y="2325"/>
                    </a:cubicBezTo>
                    <a:cubicBezTo>
                      <a:pt x="10532" y="1471"/>
                      <a:pt x="9726" y="1139"/>
                      <a:pt x="8896" y="949"/>
                    </a:cubicBezTo>
                    <a:cubicBezTo>
                      <a:pt x="8825" y="925"/>
                      <a:pt x="8753" y="925"/>
                      <a:pt x="8658" y="949"/>
                    </a:cubicBezTo>
                    <a:cubicBezTo>
                      <a:pt x="8303" y="997"/>
                      <a:pt x="7947" y="1068"/>
                      <a:pt x="7615" y="1186"/>
                    </a:cubicBezTo>
                    <a:cubicBezTo>
                      <a:pt x="6832" y="1400"/>
                      <a:pt x="6263" y="2111"/>
                      <a:pt x="6215" y="2918"/>
                    </a:cubicBezTo>
                    <a:cubicBezTo>
                      <a:pt x="6168" y="3345"/>
                      <a:pt x="6192" y="3772"/>
                      <a:pt x="6310" y="4175"/>
                    </a:cubicBezTo>
                    <a:cubicBezTo>
                      <a:pt x="6452" y="4721"/>
                      <a:pt x="6666" y="5290"/>
                      <a:pt x="6903" y="5812"/>
                    </a:cubicBezTo>
                    <a:cubicBezTo>
                      <a:pt x="7022" y="6168"/>
                      <a:pt x="7283" y="6429"/>
                      <a:pt x="7615" y="6595"/>
                    </a:cubicBezTo>
                    <a:lnTo>
                      <a:pt x="7923" y="6761"/>
                    </a:lnTo>
                    <a:cubicBezTo>
                      <a:pt x="8564" y="6571"/>
                      <a:pt x="9228" y="6618"/>
                      <a:pt x="9821" y="6856"/>
                    </a:cubicBezTo>
                    <a:cubicBezTo>
                      <a:pt x="11291" y="7377"/>
                      <a:pt x="12596" y="8279"/>
                      <a:pt x="13616" y="9489"/>
                    </a:cubicBezTo>
                    <a:cubicBezTo>
                      <a:pt x="13735" y="9607"/>
                      <a:pt x="13830" y="9750"/>
                      <a:pt x="13925" y="9892"/>
                    </a:cubicBezTo>
                    <a:close/>
                    <a:moveTo>
                      <a:pt x="7757" y="7852"/>
                    </a:moveTo>
                    <a:cubicBezTo>
                      <a:pt x="7567" y="8042"/>
                      <a:pt x="7330" y="8184"/>
                      <a:pt x="7069" y="8231"/>
                    </a:cubicBezTo>
                    <a:cubicBezTo>
                      <a:pt x="6761" y="8303"/>
                      <a:pt x="6476" y="8350"/>
                      <a:pt x="6168" y="8445"/>
                    </a:cubicBezTo>
                    <a:cubicBezTo>
                      <a:pt x="5693" y="8611"/>
                      <a:pt x="5219" y="8777"/>
                      <a:pt x="4745" y="8990"/>
                    </a:cubicBezTo>
                    <a:cubicBezTo>
                      <a:pt x="4175" y="9275"/>
                      <a:pt x="3748" y="9773"/>
                      <a:pt x="3582" y="10390"/>
                    </a:cubicBezTo>
                    <a:cubicBezTo>
                      <a:pt x="3511" y="10675"/>
                      <a:pt x="3535" y="10959"/>
                      <a:pt x="3630" y="11244"/>
                    </a:cubicBezTo>
                    <a:cubicBezTo>
                      <a:pt x="3677" y="11386"/>
                      <a:pt x="3796" y="11505"/>
                      <a:pt x="3938" y="11529"/>
                    </a:cubicBezTo>
                    <a:cubicBezTo>
                      <a:pt x="4057" y="11576"/>
                      <a:pt x="4199" y="11600"/>
                      <a:pt x="4318" y="11600"/>
                    </a:cubicBezTo>
                    <a:cubicBezTo>
                      <a:pt x="4792" y="11647"/>
                      <a:pt x="5243" y="11600"/>
                      <a:pt x="5670" y="11481"/>
                    </a:cubicBezTo>
                    <a:cubicBezTo>
                      <a:pt x="6429" y="11339"/>
                      <a:pt x="7045" y="10841"/>
                      <a:pt x="7354" y="10177"/>
                    </a:cubicBezTo>
                    <a:cubicBezTo>
                      <a:pt x="7449" y="9963"/>
                      <a:pt x="7567" y="9750"/>
                      <a:pt x="7710" y="9583"/>
                    </a:cubicBezTo>
                    <a:cubicBezTo>
                      <a:pt x="7828" y="9394"/>
                      <a:pt x="8065" y="9346"/>
                      <a:pt x="8279" y="9441"/>
                    </a:cubicBezTo>
                    <a:cubicBezTo>
                      <a:pt x="8516" y="9536"/>
                      <a:pt x="8635" y="9773"/>
                      <a:pt x="8587" y="10034"/>
                    </a:cubicBezTo>
                    <a:cubicBezTo>
                      <a:pt x="8540" y="10200"/>
                      <a:pt x="8445" y="10366"/>
                      <a:pt x="8350" y="10532"/>
                    </a:cubicBezTo>
                    <a:cubicBezTo>
                      <a:pt x="8160" y="10817"/>
                      <a:pt x="8065" y="11149"/>
                      <a:pt x="8018" y="11505"/>
                    </a:cubicBezTo>
                    <a:cubicBezTo>
                      <a:pt x="7923" y="12549"/>
                      <a:pt x="8113" y="13616"/>
                      <a:pt x="8540" y="14589"/>
                    </a:cubicBezTo>
                    <a:cubicBezTo>
                      <a:pt x="8658" y="14944"/>
                      <a:pt x="9014" y="15134"/>
                      <a:pt x="9370" y="15087"/>
                    </a:cubicBezTo>
                    <a:cubicBezTo>
                      <a:pt x="10224" y="15016"/>
                      <a:pt x="11007" y="14755"/>
                      <a:pt x="11529" y="14019"/>
                    </a:cubicBezTo>
                    <a:cubicBezTo>
                      <a:pt x="11671" y="13806"/>
                      <a:pt x="11813" y="13592"/>
                      <a:pt x="11908" y="13379"/>
                    </a:cubicBezTo>
                    <a:cubicBezTo>
                      <a:pt x="12193" y="12904"/>
                      <a:pt x="12288" y="12335"/>
                      <a:pt x="12145" y="11790"/>
                    </a:cubicBezTo>
                    <a:cubicBezTo>
                      <a:pt x="12074" y="11742"/>
                      <a:pt x="12027" y="11695"/>
                      <a:pt x="11956" y="11671"/>
                    </a:cubicBezTo>
                    <a:cubicBezTo>
                      <a:pt x="11481" y="11505"/>
                      <a:pt x="11054" y="11268"/>
                      <a:pt x="10675" y="10936"/>
                    </a:cubicBezTo>
                    <a:cubicBezTo>
                      <a:pt x="10366" y="10698"/>
                      <a:pt x="10082" y="10485"/>
                      <a:pt x="9773" y="10224"/>
                    </a:cubicBezTo>
                    <a:cubicBezTo>
                      <a:pt x="8991" y="9560"/>
                      <a:pt x="8160" y="8896"/>
                      <a:pt x="7757" y="7852"/>
                    </a:cubicBezTo>
                    <a:close/>
                    <a:moveTo>
                      <a:pt x="8421" y="7401"/>
                    </a:moveTo>
                    <a:cubicBezTo>
                      <a:pt x="8635" y="7804"/>
                      <a:pt x="8919" y="8184"/>
                      <a:pt x="9275" y="8492"/>
                    </a:cubicBezTo>
                    <a:cubicBezTo>
                      <a:pt x="9868" y="9038"/>
                      <a:pt x="10485" y="9583"/>
                      <a:pt x="11125" y="10082"/>
                    </a:cubicBezTo>
                    <a:cubicBezTo>
                      <a:pt x="11434" y="10319"/>
                      <a:pt x="11766" y="10532"/>
                      <a:pt x="12122" y="10722"/>
                    </a:cubicBezTo>
                    <a:cubicBezTo>
                      <a:pt x="12335" y="10817"/>
                      <a:pt x="12549" y="10864"/>
                      <a:pt x="12786" y="10841"/>
                    </a:cubicBezTo>
                    <a:cubicBezTo>
                      <a:pt x="13071" y="10817"/>
                      <a:pt x="13213" y="10509"/>
                      <a:pt x="13047" y="10295"/>
                    </a:cubicBezTo>
                    <a:cubicBezTo>
                      <a:pt x="12952" y="10153"/>
                      <a:pt x="12857" y="10010"/>
                      <a:pt x="12738" y="9892"/>
                    </a:cubicBezTo>
                    <a:cubicBezTo>
                      <a:pt x="11908" y="8919"/>
                      <a:pt x="10865" y="8160"/>
                      <a:pt x="9678" y="7686"/>
                    </a:cubicBezTo>
                    <a:cubicBezTo>
                      <a:pt x="9299" y="7520"/>
                      <a:pt x="8872" y="7425"/>
                      <a:pt x="8445" y="7401"/>
                    </a:cubicBezTo>
                    <a:close/>
                  </a:path>
                </a:pathLst>
              </a:custGeom>
              <a:solidFill>
                <a:srgbClr val="4F24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9" name="Google Shape;2207;p73"/>
              <p:cNvGrpSpPr/>
              <p:nvPr/>
            </p:nvGrpSpPr>
            <p:grpSpPr>
              <a:xfrm>
                <a:off x="1474325" y="1168675"/>
                <a:ext cx="407425" cy="1159375"/>
                <a:chOff x="1474325" y="1168675"/>
                <a:chExt cx="407425" cy="1159375"/>
              </a:xfrm>
            </p:grpSpPr>
            <p:sp>
              <p:nvSpPr>
                <p:cNvPr id="130" name="Google Shape;2208;p73"/>
                <p:cNvSpPr/>
                <p:nvPr/>
              </p:nvSpPr>
              <p:spPr>
                <a:xfrm flipH="1">
                  <a:off x="1751250" y="1216700"/>
                  <a:ext cx="55175" cy="52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7" h="2089" extrusionOk="0">
                      <a:moveTo>
                        <a:pt x="1661" y="190"/>
                      </a:moveTo>
                      <a:cubicBezTo>
                        <a:pt x="2206" y="499"/>
                        <a:pt x="2183" y="949"/>
                        <a:pt x="1850" y="1543"/>
                      </a:cubicBezTo>
                      <a:cubicBezTo>
                        <a:pt x="1589" y="1922"/>
                        <a:pt x="1068" y="2088"/>
                        <a:pt x="641" y="1875"/>
                      </a:cubicBezTo>
                      <a:cubicBezTo>
                        <a:pt x="237" y="1685"/>
                        <a:pt x="0" y="1234"/>
                        <a:pt x="95" y="807"/>
                      </a:cubicBezTo>
                      <a:cubicBezTo>
                        <a:pt x="166" y="333"/>
                        <a:pt x="593" y="1"/>
                        <a:pt x="1068" y="24"/>
                      </a:cubicBezTo>
                      <a:cubicBezTo>
                        <a:pt x="1281" y="48"/>
                        <a:pt x="1471" y="119"/>
                        <a:pt x="1661" y="19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1" name="Google Shape;2209;p73"/>
                <p:cNvSpPr/>
                <p:nvPr/>
              </p:nvSpPr>
              <p:spPr>
                <a:xfrm flipH="1">
                  <a:off x="1594700" y="1504900"/>
                  <a:ext cx="51025" cy="51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041" extrusionOk="0">
                      <a:moveTo>
                        <a:pt x="1495" y="262"/>
                      </a:moveTo>
                      <a:cubicBezTo>
                        <a:pt x="1922" y="523"/>
                        <a:pt x="2041" y="1092"/>
                        <a:pt x="1780" y="1495"/>
                      </a:cubicBezTo>
                      <a:cubicBezTo>
                        <a:pt x="1495" y="1922"/>
                        <a:pt x="949" y="2041"/>
                        <a:pt x="522" y="1756"/>
                      </a:cubicBezTo>
                      <a:cubicBezTo>
                        <a:pt x="119" y="1495"/>
                        <a:pt x="1" y="926"/>
                        <a:pt x="261" y="523"/>
                      </a:cubicBezTo>
                      <a:cubicBezTo>
                        <a:pt x="522" y="120"/>
                        <a:pt x="1092" y="1"/>
                        <a:pt x="1495" y="262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" name="Google Shape;2210;p73"/>
                <p:cNvSpPr/>
                <p:nvPr/>
              </p:nvSpPr>
              <p:spPr>
                <a:xfrm flipH="1">
                  <a:off x="1592925" y="1618775"/>
                  <a:ext cx="74150" cy="68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6" h="2729" extrusionOk="0">
                      <a:moveTo>
                        <a:pt x="1922" y="570"/>
                      </a:moveTo>
                      <a:cubicBezTo>
                        <a:pt x="2966" y="1139"/>
                        <a:pt x="2088" y="2728"/>
                        <a:pt x="1044" y="2159"/>
                      </a:cubicBezTo>
                      <a:cubicBezTo>
                        <a:pt x="1" y="1566"/>
                        <a:pt x="855" y="0"/>
                        <a:pt x="1922" y="570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" name="Google Shape;2211;p73"/>
                <p:cNvSpPr/>
                <p:nvPr/>
              </p:nvSpPr>
              <p:spPr>
                <a:xfrm flipH="1">
                  <a:off x="1800475" y="1719000"/>
                  <a:ext cx="58725" cy="6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49" h="2444" extrusionOk="0">
                      <a:moveTo>
                        <a:pt x="1755" y="237"/>
                      </a:moveTo>
                      <a:cubicBezTo>
                        <a:pt x="2182" y="475"/>
                        <a:pt x="2348" y="996"/>
                        <a:pt x="2087" y="1423"/>
                      </a:cubicBezTo>
                      <a:cubicBezTo>
                        <a:pt x="1518" y="2443"/>
                        <a:pt x="0" y="1566"/>
                        <a:pt x="569" y="570"/>
                      </a:cubicBezTo>
                      <a:cubicBezTo>
                        <a:pt x="807" y="143"/>
                        <a:pt x="1352" y="0"/>
                        <a:pt x="1755" y="23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2212;p73"/>
                <p:cNvSpPr/>
                <p:nvPr/>
              </p:nvSpPr>
              <p:spPr>
                <a:xfrm flipH="1">
                  <a:off x="1585800" y="2272875"/>
                  <a:ext cx="51025" cy="55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2207" extrusionOk="0">
                      <a:moveTo>
                        <a:pt x="1779" y="1566"/>
                      </a:moveTo>
                      <a:cubicBezTo>
                        <a:pt x="1400" y="2207"/>
                        <a:pt x="404" y="2088"/>
                        <a:pt x="214" y="1353"/>
                      </a:cubicBezTo>
                      <a:cubicBezTo>
                        <a:pt x="0" y="594"/>
                        <a:pt x="807" y="0"/>
                        <a:pt x="1471" y="380"/>
                      </a:cubicBezTo>
                      <a:cubicBezTo>
                        <a:pt x="1898" y="594"/>
                        <a:pt x="2040" y="1139"/>
                        <a:pt x="1779" y="15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2213;p73"/>
                <p:cNvSpPr/>
                <p:nvPr/>
              </p:nvSpPr>
              <p:spPr>
                <a:xfrm flipH="1">
                  <a:off x="1474325" y="2036250"/>
                  <a:ext cx="43900" cy="492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6" h="1970" extrusionOk="0">
                      <a:moveTo>
                        <a:pt x="451" y="1804"/>
                      </a:moveTo>
                      <a:cubicBezTo>
                        <a:pt x="167" y="1614"/>
                        <a:pt x="1" y="1258"/>
                        <a:pt x="72" y="926"/>
                      </a:cubicBezTo>
                      <a:cubicBezTo>
                        <a:pt x="238" y="96"/>
                        <a:pt x="1353" y="1"/>
                        <a:pt x="1661" y="784"/>
                      </a:cubicBezTo>
                      <a:cubicBezTo>
                        <a:pt x="1708" y="950"/>
                        <a:pt x="1732" y="1116"/>
                        <a:pt x="1732" y="1282"/>
                      </a:cubicBezTo>
                      <a:cubicBezTo>
                        <a:pt x="1756" y="1638"/>
                        <a:pt x="1471" y="1922"/>
                        <a:pt x="1115" y="1946"/>
                      </a:cubicBezTo>
                      <a:cubicBezTo>
                        <a:pt x="878" y="1970"/>
                        <a:pt x="665" y="1899"/>
                        <a:pt x="451" y="180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" name="Google Shape;2214;p73"/>
                <p:cNvSpPr/>
                <p:nvPr/>
              </p:nvSpPr>
              <p:spPr>
                <a:xfrm flipH="1">
                  <a:off x="1735250" y="1797875"/>
                  <a:ext cx="58125" cy="55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5" h="2230" extrusionOk="0">
                      <a:moveTo>
                        <a:pt x="546" y="1684"/>
                      </a:moveTo>
                      <a:cubicBezTo>
                        <a:pt x="142" y="1471"/>
                        <a:pt x="0" y="949"/>
                        <a:pt x="261" y="546"/>
                      </a:cubicBezTo>
                      <a:cubicBezTo>
                        <a:pt x="451" y="142"/>
                        <a:pt x="973" y="0"/>
                        <a:pt x="1376" y="261"/>
                      </a:cubicBezTo>
                      <a:cubicBezTo>
                        <a:pt x="2325" y="807"/>
                        <a:pt x="1471" y="2230"/>
                        <a:pt x="546" y="168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7" name="Google Shape;2215;p73"/>
                <p:cNvSpPr/>
                <p:nvPr/>
              </p:nvSpPr>
              <p:spPr>
                <a:xfrm flipH="1">
                  <a:off x="1723975" y="1648425"/>
                  <a:ext cx="46275" cy="36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51" h="1448" extrusionOk="0">
                      <a:moveTo>
                        <a:pt x="1305" y="95"/>
                      </a:moveTo>
                      <a:cubicBezTo>
                        <a:pt x="1850" y="427"/>
                        <a:pt x="1779" y="1068"/>
                        <a:pt x="1423" y="1258"/>
                      </a:cubicBezTo>
                      <a:cubicBezTo>
                        <a:pt x="1115" y="1424"/>
                        <a:pt x="759" y="1447"/>
                        <a:pt x="427" y="1329"/>
                      </a:cubicBezTo>
                      <a:cubicBezTo>
                        <a:pt x="142" y="1186"/>
                        <a:pt x="0" y="902"/>
                        <a:pt x="48" y="593"/>
                      </a:cubicBezTo>
                      <a:cubicBezTo>
                        <a:pt x="95" y="285"/>
                        <a:pt x="332" y="48"/>
                        <a:pt x="641" y="0"/>
                      </a:cubicBezTo>
                      <a:cubicBezTo>
                        <a:pt x="854" y="24"/>
                        <a:pt x="1068" y="48"/>
                        <a:pt x="1305" y="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8" name="Google Shape;2216;p73"/>
                <p:cNvSpPr/>
                <p:nvPr/>
              </p:nvSpPr>
              <p:spPr>
                <a:xfrm flipH="1">
                  <a:off x="1504550" y="2170275"/>
                  <a:ext cx="41550" cy="42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2" h="1685" extrusionOk="0">
                      <a:moveTo>
                        <a:pt x="1448" y="1234"/>
                      </a:moveTo>
                      <a:cubicBezTo>
                        <a:pt x="1234" y="1590"/>
                        <a:pt x="783" y="1685"/>
                        <a:pt x="451" y="1471"/>
                      </a:cubicBezTo>
                      <a:cubicBezTo>
                        <a:pt x="119" y="1258"/>
                        <a:pt x="1" y="831"/>
                        <a:pt x="190" y="475"/>
                      </a:cubicBezTo>
                      <a:cubicBezTo>
                        <a:pt x="404" y="119"/>
                        <a:pt x="878" y="1"/>
                        <a:pt x="1234" y="238"/>
                      </a:cubicBezTo>
                      <a:cubicBezTo>
                        <a:pt x="1566" y="451"/>
                        <a:pt x="1661" y="902"/>
                        <a:pt x="1448" y="1234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9" name="Google Shape;2217;p73"/>
                <p:cNvSpPr/>
                <p:nvPr/>
              </p:nvSpPr>
              <p:spPr>
                <a:xfrm flipH="1">
                  <a:off x="1657550" y="1759325"/>
                  <a:ext cx="51025" cy="4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41" h="1922" extrusionOk="0">
                      <a:moveTo>
                        <a:pt x="807" y="1708"/>
                      </a:moveTo>
                      <a:cubicBezTo>
                        <a:pt x="0" y="1210"/>
                        <a:pt x="735" y="0"/>
                        <a:pt x="1542" y="475"/>
                      </a:cubicBezTo>
                      <a:cubicBezTo>
                        <a:pt x="1922" y="664"/>
                        <a:pt x="2040" y="1139"/>
                        <a:pt x="1803" y="1495"/>
                      </a:cubicBezTo>
                      <a:cubicBezTo>
                        <a:pt x="1589" y="1827"/>
                        <a:pt x="1139" y="1922"/>
                        <a:pt x="807" y="1708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0" name="Google Shape;2218;p73"/>
                <p:cNvSpPr/>
                <p:nvPr/>
              </p:nvSpPr>
              <p:spPr>
                <a:xfrm flipH="1">
                  <a:off x="1554375" y="1686975"/>
                  <a:ext cx="54575" cy="58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3" h="2349" extrusionOk="0">
                      <a:moveTo>
                        <a:pt x="498" y="783"/>
                      </a:moveTo>
                      <a:cubicBezTo>
                        <a:pt x="973" y="0"/>
                        <a:pt x="2183" y="688"/>
                        <a:pt x="1732" y="1518"/>
                      </a:cubicBezTo>
                      <a:cubicBezTo>
                        <a:pt x="1257" y="2349"/>
                        <a:pt x="0" y="1613"/>
                        <a:pt x="498" y="78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" name="Google Shape;2219;p73"/>
                <p:cNvSpPr/>
                <p:nvPr/>
              </p:nvSpPr>
              <p:spPr>
                <a:xfrm flipH="1">
                  <a:off x="1511075" y="1793725"/>
                  <a:ext cx="37975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19" h="1590" extrusionOk="0">
                      <a:moveTo>
                        <a:pt x="474" y="1376"/>
                      </a:moveTo>
                      <a:cubicBezTo>
                        <a:pt x="166" y="1234"/>
                        <a:pt x="0" y="854"/>
                        <a:pt x="142" y="522"/>
                      </a:cubicBezTo>
                      <a:cubicBezTo>
                        <a:pt x="261" y="190"/>
                        <a:pt x="617" y="0"/>
                        <a:pt x="949" y="71"/>
                      </a:cubicBezTo>
                      <a:cubicBezTo>
                        <a:pt x="1305" y="166"/>
                        <a:pt x="1518" y="498"/>
                        <a:pt x="1494" y="830"/>
                      </a:cubicBezTo>
                      <a:cubicBezTo>
                        <a:pt x="1471" y="925"/>
                        <a:pt x="1447" y="996"/>
                        <a:pt x="1423" y="1067"/>
                      </a:cubicBezTo>
                      <a:cubicBezTo>
                        <a:pt x="1352" y="1400"/>
                        <a:pt x="996" y="1589"/>
                        <a:pt x="688" y="1471"/>
                      </a:cubicBezTo>
                      <a:cubicBezTo>
                        <a:pt x="593" y="1447"/>
                        <a:pt x="522" y="1400"/>
                        <a:pt x="474" y="137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" name="Google Shape;2220;p73"/>
                <p:cNvSpPr/>
                <p:nvPr/>
              </p:nvSpPr>
              <p:spPr>
                <a:xfrm flipH="1">
                  <a:off x="1620200" y="1401125"/>
                  <a:ext cx="40350" cy="45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828" extrusionOk="0">
                      <a:moveTo>
                        <a:pt x="404" y="1495"/>
                      </a:moveTo>
                      <a:cubicBezTo>
                        <a:pt x="95" y="1282"/>
                        <a:pt x="1" y="879"/>
                        <a:pt x="167" y="546"/>
                      </a:cubicBezTo>
                      <a:cubicBezTo>
                        <a:pt x="475" y="1"/>
                        <a:pt x="1305" y="119"/>
                        <a:pt x="1471" y="736"/>
                      </a:cubicBezTo>
                      <a:cubicBezTo>
                        <a:pt x="1614" y="1353"/>
                        <a:pt x="949" y="1827"/>
                        <a:pt x="404" y="1495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3" name="Google Shape;2221;p73"/>
                <p:cNvSpPr/>
                <p:nvPr/>
              </p:nvSpPr>
              <p:spPr>
                <a:xfrm flipH="1">
                  <a:off x="1663500" y="1304475"/>
                  <a:ext cx="40350" cy="3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4" h="1590" extrusionOk="0">
                      <a:moveTo>
                        <a:pt x="1424" y="1163"/>
                      </a:moveTo>
                      <a:cubicBezTo>
                        <a:pt x="1234" y="1471"/>
                        <a:pt x="807" y="1590"/>
                        <a:pt x="499" y="1424"/>
                      </a:cubicBezTo>
                      <a:cubicBezTo>
                        <a:pt x="143" y="1234"/>
                        <a:pt x="1" y="783"/>
                        <a:pt x="214" y="451"/>
                      </a:cubicBezTo>
                      <a:cubicBezTo>
                        <a:pt x="380" y="119"/>
                        <a:pt x="807" y="0"/>
                        <a:pt x="1139" y="190"/>
                      </a:cubicBezTo>
                      <a:cubicBezTo>
                        <a:pt x="1495" y="356"/>
                        <a:pt x="1614" y="807"/>
                        <a:pt x="1424" y="1163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4" name="Google Shape;2222;p73"/>
                <p:cNvSpPr/>
                <p:nvPr/>
              </p:nvSpPr>
              <p:spPr>
                <a:xfrm flipH="1">
                  <a:off x="1842575" y="1168675"/>
                  <a:ext cx="39175" cy="3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7" h="1566" extrusionOk="0">
                      <a:moveTo>
                        <a:pt x="1092" y="166"/>
                      </a:moveTo>
                      <a:cubicBezTo>
                        <a:pt x="1448" y="356"/>
                        <a:pt x="1566" y="759"/>
                        <a:pt x="1400" y="1115"/>
                      </a:cubicBezTo>
                      <a:cubicBezTo>
                        <a:pt x="1210" y="1447"/>
                        <a:pt x="807" y="1566"/>
                        <a:pt x="475" y="1400"/>
                      </a:cubicBezTo>
                      <a:cubicBezTo>
                        <a:pt x="119" y="1234"/>
                        <a:pt x="1" y="807"/>
                        <a:pt x="167" y="475"/>
                      </a:cubicBezTo>
                      <a:cubicBezTo>
                        <a:pt x="333" y="119"/>
                        <a:pt x="760" y="0"/>
                        <a:pt x="1092" y="166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5" name="Google Shape;2223;p73"/>
                <p:cNvSpPr/>
                <p:nvPr/>
              </p:nvSpPr>
              <p:spPr>
                <a:xfrm flipH="1">
                  <a:off x="1483200" y="1905200"/>
                  <a:ext cx="33850" cy="4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4" h="1614" extrusionOk="0">
                      <a:moveTo>
                        <a:pt x="1140" y="1187"/>
                      </a:moveTo>
                      <a:cubicBezTo>
                        <a:pt x="997" y="1471"/>
                        <a:pt x="689" y="1614"/>
                        <a:pt x="404" y="1519"/>
                      </a:cubicBezTo>
                      <a:cubicBezTo>
                        <a:pt x="167" y="1448"/>
                        <a:pt x="1" y="1210"/>
                        <a:pt x="1" y="973"/>
                      </a:cubicBezTo>
                      <a:cubicBezTo>
                        <a:pt x="1" y="807"/>
                        <a:pt x="48" y="617"/>
                        <a:pt x="96" y="475"/>
                      </a:cubicBezTo>
                      <a:cubicBezTo>
                        <a:pt x="191" y="167"/>
                        <a:pt x="499" y="1"/>
                        <a:pt x="807" y="72"/>
                      </a:cubicBezTo>
                      <a:cubicBezTo>
                        <a:pt x="1140" y="167"/>
                        <a:pt x="1353" y="475"/>
                        <a:pt x="1282" y="807"/>
                      </a:cubicBezTo>
                      <a:cubicBezTo>
                        <a:pt x="1258" y="949"/>
                        <a:pt x="1211" y="1068"/>
                        <a:pt x="1140" y="1187"/>
                      </a:cubicBezTo>
                      <a:close/>
                    </a:path>
                  </a:pathLst>
                </a:custGeom>
                <a:solidFill>
                  <a:srgbClr val="4F24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46" name="Google Shape;2224;p73"/>
          <p:cNvGrpSpPr/>
          <p:nvPr/>
        </p:nvGrpSpPr>
        <p:grpSpPr>
          <a:xfrm>
            <a:off x="6876425" y="1268933"/>
            <a:ext cx="1561487" cy="1065909"/>
            <a:chOff x="6876425" y="1268933"/>
            <a:chExt cx="1561487" cy="1065909"/>
          </a:xfrm>
        </p:grpSpPr>
        <p:grpSp>
          <p:nvGrpSpPr>
            <p:cNvPr id="147" name="Google Shape;2225;p73"/>
            <p:cNvGrpSpPr/>
            <p:nvPr/>
          </p:nvGrpSpPr>
          <p:grpSpPr>
            <a:xfrm rot="1400853">
              <a:off x="7594471" y="1724483"/>
              <a:ext cx="781309" cy="474987"/>
              <a:chOff x="10471811" y="1727339"/>
              <a:chExt cx="781324" cy="474996"/>
            </a:xfrm>
          </p:grpSpPr>
          <p:sp>
            <p:nvSpPr>
              <p:cNvPr id="157" name="Google Shape;2226;p73"/>
              <p:cNvSpPr/>
              <p:nvPr/>
            </p:nvSpPr>
            <p:spPr>
              <a:xfrm flipH="1">
                <a:off x="11173365" y="1727339"/>
                <a:ext cx="53741" cy="51853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1293" extrusionOk="0">
                    <a:moveTo>
                      <a:pt x="649" y="1"/>
                    </a:moveTo>
                    <a:cubicBezTo>
                      <a:pt x="356" y="1"/>
                      <a:pt x="105" y="210"/>
                      <a:pt x="21" y="461"/>
                    </a:cubicBezTo>
                    <a:cubicBezTo>
                      <a:pt x="0" y="566"/>
                      <a:pt x="0" y="691"/>
                      <a:pt x="21" y="796"/>
                    </a:cubicBezTo>
                    <a:cubicBezTo>
                      <a:pt x="84" y="984"/>
                      <a:pt x="189" y="1089"/>
                      <a:pt x="314" y="1194"/>
                    </a:cubicBezTo>
                    <a:cubicBezTo>
                      <a:pt x="335" y="1194"/>
                      <a:pt x="335" y="1214"/>
                      <a:pt x="356" y="1214"/>
                    </a:cubicBezTo>
                    <a:cubicBezTo>
                      <a:pt x="440" y="1267"/>
                      <a:pt x="544" y="1293"/>
                      <a:pt x="649" y="1293"/>
                    </a:cubicBezTo>
                    <a:cubicBezTo>
                      <a:pt x="754" y="1293"/>
                      <a:pt x="858" y="1267"/>
                      <a:pt x="942" y="1214"/>
                    </a:cubicBezTo>
                    <a:cubicBezTo>
                      <a:pt x="963" y="1214"/>
                      <a:pt x="963" y="1194"/>
                      <a:pt x="984" y="1194"/>
                    </a:cubicBezTo>
                    <a:cubicBezTo>
                      <a:pt x="1088" y="1152"/>
                      <a:pt x="1172" y="1068"/>
                      <a:pt x="1214" y="963"/>
                    </a:cubicBezTo>
                    <a:cubicBezTo>
                      <a:pt x="1298" y="838"/>
                      <a:pt x="1339" y="649"/>
                      <a:pt x="1277" y="461"/>
                    </a:cubicBezTo>
                    <a:cubicBezTo>
                      <a:pt x="1193" y="168"/>
                      <a:pt x="942" y="1"/>
                      <a:pt x="6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2227;p73"/>
              <p:cNvSpPr/>
              <p:nvPr/>
            </p:nvSpPr>
            <p:spPr>
              <a:xfrm flipH="1">
                <a:off x="11198553" y="1897703"/>
                <a:ext cx="54583" cy="53737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40" extrusionOk="0">
                    <a:moveTo>
                      <a:pt x="670" y="0"/>
                    </a:moveTo>
                    <a:cubicBezTo>
                      <a:pt x="273" y="0"/>
                      <a:pt x="1" y="398"/>
                      <a:pt x="63" y="795"/>
                    </a:cubicBezTo>
                    <a:cubicBezTo>
                      <a:pt x="63" y="837"/>
                      <a:pt x="105" y="900"/>
                      <a:pt x="105" y="921"/>
                    </a:cubicBezTo>
                    <a:cubicBezTo>
                      <a:pt x="147" y="1151"/>
                      <a:pt x="377" y="1339"/>
                      <a:pt x="649" y="1339"/>
                    </a:cubicBezTo>
                    <a:cubicBezTo>
                      <a:pt x="900" y="1339"/>
                      <a:pt x="1151" y="1151"/>
                      <a:pt x="1193" y="921"/>
                    </a:cubicBezTo>
                    <a:cubicBezTo>
                      <a:pt x="1193" y="879"/>
                      <a:pt x="1214" y="816"/>
                      <a:pt x="1214" y="795"/>
                    </a:cubicBezTo>
                    <a:cubicBezTo>
                      <a:pt x="1361" y="398"/>
                      <a:pt x="1068" y="0"/>
                      <a:pt x="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2228;p73"/>
              <p:cNvSpPr/>
              <p:nvPr/>
            </p:nvSpPr>
            <p:spPr>
              <a:xfrm flipH="1">
                <a:off x="11055049" y="2028324"/>
                <a:ext cx="48687" cy="42749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1066" extrusionOk="0">
                    <a:moveTo>
                      <a:pt x="501" y="1"/>
                    </a:moveTo>
                    <a:cubicBezTo>
                      <a:pt x="419" y="1"/>
                      <a:pt x="346" y="21"/>
                      <a:pt x="272" y="70"/>
                    </a:cubicBezTo>
                    <a:cubicBezTo>
                      <a:pt x="105" y="175"/>
                      <a:pt x="0" y="342"/>
                      <a:pt x="0" y="551"/>
                    </a:cubicBezTo>
                    <a:cubicBezTo>
                      <a:pt x="0" y="677"/>
                      <a:pt x="63" y="823"/>
                      <a:pt x="167" y="907"/>
                    </a:cubicBezTo>
                    <a:cubicBezTo>
                      <a:pt x="265" y="1019"/>
                      <a:pt x="372" y="1065"/>
                      <a:pt x="494" y="1065"/>
                    </a:cubicBezTo>
                    <a:cubicBezTo>
                      <a:pt x="556" y="1065"/>
                      <a:pt x="621" y="1054"/>
                      <a:pt x="691" y="1033"/>
                    </a:cubicBezTo>
                    <a:cubicBezTo>
                      <a:pt x="732" y="1033"/>
                      <a:pt x="795" y="1012"/>
                      <a:pt x="837" y="1012"/>
                    </a:cubicBezTo>
                    <a:cubicBezTo>
                      <a:pt x="1046" y="991"/>
                      <a:pt x="1214" y="719"/>
                      <a:pt x="1214" y="510"/>
                    </a:cubicBezTo>
                    <a:cubicBezTo>
                      <a:pt x="1214" y="300"/>
                      <a:pt x="1046" y="70"/>
                      <a:pt x="837" y="49"/>
                    </a:cubicBezTo>
                    <a:cubicBezTo>
                      <a:pt x="795" y="49"/>
                      <a:pt x="732" y="28"/>
                      <a:pt x="691" y="28"/>
                    </a:cubicBezTo>
                    <a:cubicBezTo>
                      <a:pt x="621" y="11"/>
                      <a:pt x="559" y="1"/>
                      <a:pt x="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2229;p73"/>
              <p:cNvSpPr/>
              <p:nvPr/>
            </p:nvSpPr>
            <p:spPr>
              <a:xfrm flipH="1">
                <a:off x="10860369" y="2063014"/>
                <a:ext cx="57912" cy="40303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005" extrusionOk="0">
                    <a:moveTo>
                      <a:pt x="586" y="0"/>
                    </a:moveTo>
                    <a:cubicBezTo>
                      <a:pt x="398" y="21"/>
                      <a:pt x="188" y="105"/>
                      <a:pt x="105" y="272"/>
                    </a:cubicBezTo>
                    <a:cubicBezTo>
                      <a:pt x="0" y="419"/>
                      <a:pt x="0" y="586"/>
                      <a:pt x="105" y="733"/>
                    </a:cubicBezTo>
                    <a:cubicBezTo>
                      <a:pt x="188" y="900"/>
                      <a:pt x="398" y="984"/>
                      <a:pt x="586" y="1005"/>
                    </a:cubicBezTo>
                    <a:cubicBezTo>
                      <a:pt x="712" y="1005"/>
                      <a:pt x="879" y="1005"/>
                      <a:pt x="1005" y="963"/>
                    </a:cubicBezTo>
                    <a:cubicBezTo>
                      <a:pt x="1444" y="774"/>
                      <a:pt x="1444" y="230"/>
                      <a:pt x="1005" y="42"/>
                    </a:cubicBezTo>
                    <a:cubicBezTo>
                      <a:pt x="879" y="0"/>
                      <a:pt x="712" y="0"/>
                      <a:pt x="5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2230;p73"/>
              <p:cNvSpPr/>
              <p:nvPr/>
            </p:nvSpPr>
            <p:spPr>
              <a:xfrm flipH="1">
                <a:off x="10651412" y="2055435"/>
                <a:ext cx="78887" cy="55542"/>
              </a:xfrm>
              <a:custGeom>
                <a:avLst/>
                <a:gdLst/>
                <a:ahLst/>
                <a:cxnLst/>
                <a:rect l="l" t="t" r="r" b="b"/>
                <a:pathLst>
                  <a:path w="1967" h="1385" extrusionOk="0">
                    <a:moveTo>
                      <a:pt x="1088" y="1"/>
                    </a:moveTo>
                    <a:cubicBezTo>
                      <a:pt x="1004" y="1"/>
                      <a:pt x="879" y="1"/>
                      <a:pt x="795" y="22"/>
                    </a:cubicBezTo>
                    <a:cubicBezTo>
                      <a:pt x="711" y="43"/>
                      <a:pt x="628" y="85"/>
                      <a:pt x="565" y="127"/>
                    </a:cubicBezTo>
                    <a:cubicBezTo>
                      <a:pt x="0" y="294"/>
                      <a:pt x="42" y="1089"/>
                      <a:pt x="586" y="1256"/>
                    </a:cubicBezTo>
                    <a:cubicBezTo>
                      <a:pt x="607" y="1256"/>
                      <a:pt x="607" y="1277"/>
                      <a:pt x="628" y="1277"/>
                    </a:cubicBezTo>
                    <a:cubicBezTo>
                      <a:pt x="774" y="1361"/>
                      <a:pt x="900" y="1361"/>
                      <a:pt x="1025" y="1382"/>
                    </a:cubicBezTo>
                    <a:cubicBezTo>
                      <a:pt x="1040" y="1384"/>
                      <a:pt x="1056" y="1385"/>
                      <a:pt x="1072" y="1385"/>
                    </a:cubicBezTo>
                    <a:cubicBezTo>
                      <a:pt x="1236" y="1385"/>
                      <a:pt x="1455" y="1293"/>
                      <a:pt x="1569" y="1235"/>
                    </a:cubicBezTo>
                    <a:cubicBezTo>
                      <a:pt x="1967" y="963"/>
                      <a:pt x="1967" y="419"/>
                      <a:pt x="1569" y="147"/>
                    </a:cubicBezTo>
                    <a:cubicBezTo>
                      <a:pt x="1444" y="43"/>
                      <a:pt x="1235" y="1"/>
                      <a:pt x="1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2231;p73"/>
              <p:cNvSpPr/>
              <p:nvPr/>
            </p:nvSpPr>
            <p:spPr>
              <a:xfrm flipH="1">
                <a:off x="10471811" y="2149440"/>
                <a:ext cx="69702" cy="52895"/>
              </a:xfrm>
              <a:custGeom>
                <a:avLst/>
                <a:gdLst/>
                <a:ahLst/>
                <a:cxnLst/>
                <a:rect l="l" t="t" r="r" b="b"/>
                <a:pathLst>
                  <a:path w="1738" h="1319" extrusionOk="0">
                    <a:moveTo>
                      <a:pt x="880" y="0"/>
                    </a:moveTo>
                    <a:cubicBezTo>
                      <a:pt x="1" y="0"/>
                      <a:pt x="1" y="1319"/>
                      <a:pt x="880" y="1319"/>
                    </a:cubicBezTo>
                    <a:cubicBezTo>
                      <a:pt x="886" y="1319"/>
                      <a:pt x="893" y="1319"/>
                      <a:pt x="899" y="1319"/>
                    </a:cubicBezTo>
                    <a:cubicBezTo>
                      <a:pt x="1737" y="1319"/>
                      <a:pt x="1731" y="0"/>
                      <a:pt x="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2232;p73"/>
            <p:cNvGrpSpPr/>
            <p:nvPr/>
          </p:nvGrpSpPr>
          <p:grpSpPr>
            <a:xfrm>
              <a:off x="6907063" y="1389007"/>
              <a:ext cx="626852" cy="654662"/>
              <a:chOff x="6907063" y="1389007"/>
              <a:chExt cx="626852" cy="654662"/>
            </a:xfrm>
          </p:grpSpPr>
          <p:sp>
            <p:nvSpPr>
              <p:cNvPr id="150" name="Google Shape;2233;p73"/>
              <p:cNvSpPr/>
              <p:nvPr/>
            </p:nvSpPr>
            <p:spPr>
              <a:xfrm>
                <a:off x="7008200" y="1636200"/>
                <a:ext cx="336322" cy="287712"/>
              </a:xfrm>
              <a:custGeom>
                <a:avLst/>
                <a:gdLst/>
                <a:ahLst/>
                <a:cxnLst/>
                <a:rect l="l" t="t" r="r" b="b"/>
                <a:pathLst>
                  <a:path w="16907" h="14004" extrusionOk="0">
                    <a:moveTo>
                      <a:pt x="4184" y="1"/>
                    </a:moveTo>
                    <a:cubicBezTo>
                      <a:pt x="2780" y="1"/>
                      <a:pt x="1460" y="547"/>
                      <a:pt x="733" y="1960"/>
                    </a:cubicBezTo>
                    <a:cubicBezTo>
                      <a:pt x="440" y="2525"/>
                      <a:pt x="356" y="3278"/>
                      <a:pt x="419" y="4052"/>
                    </a:cubicBezTo>
                    <a:lnTo>
                      <a:pt x="335" y="4283"/>
                    </a:lnTo>
                    <a:cubicBezTo>
                      <a:pt x="126" y="4806"/>
                      <a:pt x="1" y="5371"/>
                      <a:pt x="1" y="5956"/>
                    </a:cubicBezTo>
                    <a:cubicBezTo>
                      <a:pt x="1" y="6375"/>
                      <a:pt x="168" y="6835"/>
                      <a:pt x="440" y="7170"/>
                    </a:cubicBezTo>
                    <a:cubicBezTo>
                      <a:pt x="524" y="7316"/>
                      <a:pt x="587" y="7505"/>
                      <a:pt x="670" y="7672"/>
                    </a:cubicBezTo>
                    <a:cubicBezTo>
                      <a:pt x="1214" y="8656"/>
                      <a:pt x="2470" y="9283"/>
                      <a:pt x="3495" y="9765"/>
                    </a:cubicBezTo>
                    <a:cubicBezTo>
                      <a:pt x="6069" y="11773"/>
                      <a:pt x="9730" y="12694"/>
                      <a:pt x="12806" y="13740"/>
                    </a:cubicBezTo>
                    <a:cubicBezTo>
                      <a:pt x="13274" y="13899"/>
                      <a:pt x="13794" y="14003"/>
                      <a:pt x="14300" y="14003"/>
                    </a:cubicBezTo>
                    <a:cubicBezTo>
                      <a:pt x="15127" y="14003"/>
                      <a:pt x="15916" y="13724"/>
                      <a:pt x="16384" y="12945"/>
                    </a:cubicBezTo>
                    <a:cubicBezTo>
                      <a:pt x="16907" y="12066"/>
                      <a:pt x="16698" y="11062"/>
                      <a:pt x="16258" y="10225"/>
                    </a:cubicBezTo>
                    <a:cubicBezTo>
                      <a:pt x="15965" y="9534"/>
                      <a:pt x="15484" y="8886"/>
                      <a:pt x="14856" y="8321"/>
                    </a:cubicBezTo>
                    <a:cubicBezTo>
                      <a:pt x="14229" y="7568"/>
                      <a:pt x="13601" y="6793"/>
                      <a:pt x="12931" y="6103"/>
                    </a:cubicBezTo>
                    <a:cubicBezTo>
                      <a:pt x="11927" y="4136"/>
                      <a:pt x="9835" y="2588"/>
                      <a:pt x="8182" y="1353"/>
                    </a:cubicBezTo>
                    <a:cubicBezTo>
                      <a:pt x="7118" y="563"/>
                      <a:pt x="5608" y="1"/>
                      <a:pt x="41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2234;p73"/>
              <p:cNvSpPr/>
              <p:nvPr/>
            </p:nvSpPr>
            <p:spPr>
              <a:xfrm>
                <a:off x="7200974" y="1405675"/>
                <a:ext cx="305423" cy="400854"/>
              </a:xfrm>
              <a:custGeom>
                <a:avLst/>
                <a:gdLst/>
                <a:ahLst/>
                <a:cxnLst/>
                <a:rect l="l" t="t" r="r" b="b"/>
                <a:pathLst>
                  <a:path w="14812" h="20151" extrusionOk="0">
                    <a:moveTo>
                      <a:pt x="2073" y="1"/>
                    </a:moveTo>
                    <a:cubicBezTo>
                      <a:pt x="1829" y="1"/>
                      <a:pt x="1581" y="149"/>
                      <a:pt x="1525" y="429"/>
                    </a:cubicBezTo>
                    <a:cubicBezTo>
                      <a:pt x="1127" y="2751"/>
                      <a:pt x="709" y="5116"/>
                      <a:pt x="374" y="7459"/>
                    </a:cubicBezTo>
                    <a:cubicBezTo>
                      <a:pt x="60" y="9677"/>
                      <a:pt x="39" y="11874"/>
                      <a:pt x="39" y="14113"/>
                    </a:cubicBezTo>
                    <a:cubicBezTo>
                      <a:pt x="1" y="14976"/>
                      <a:pt x="613" y="15400"/>
                      <a:pt x="1280" y="15400"/>
                    </a:cubicBezTo>
                    <a:cubicBezTo>
                      <a:pt x="1340" y="15400"/>
                      <a:pt x="1401" y="15396"/>
                      <a:pt x="1462" y="15389"/>
                    </a:cubicBezTo>
                    <a:cubicBezTo>
                      <a:pt x="1629" y="15536"/>
                      <a:pt x="1859" y="15682"/>
                      <a:pt x="2090" y="15724"/>
                    </a:cubicBezTo>
                    <a:cubicBezTo>
                      <a:pt x="2571" y="16247"/>
                      <a:pt x="3115" y="16645"/>
                      <a:pt x="3743" y="16979"/>
                    </a:cubicBezTo>
                    <a:cubicBezTo>
                      <a:pt x="4328" y="17314"/>
                      <a:pt x="4893" y="17712"/>
                      <a:pt x="5500" y="18005"/>
                    </a:cubicBezTo>
                    <a:cubicBezTo>
                      <a:pt x="5751" y="18298"/>
                      <a:pt x="6065" y="18570"/>
                      <a:pt x="6316" y="18842"/>
                    </a:cubicBezTo>
                    <a:cubicBezTo>
                      <a:pt x="6860" y="19490"/>
                      <a:pt x="7488" y="20034"/>
                      <a:pt x="8367" y="20139"/>
                    </a:cubicBezTo>
                    <a:cubicBezTo>
                      <a:pt x="8430" y="20147"/>
                      <a:pt x="8494" y="20151"/>
                      <a:pt x="8558" y="20151"/>
                    </a:cubicBezTo>
                    <a:cubicBezTo>
                      <a:pt x="9322" y="20151"/>
                      <a:pt x="10115" y="19587"/>
                      <a:pt x="9999" y="18737"/>
                    </a:cubicBezTo>
                    <a:cubicBezTo>
                      <a:pt x="9915" y="18130"/>
                      <a:pt x="9664" y="17795"/>
                      <a:pt x="9308" y="17314"/>
                    </a:cubicBezTo>
                    <a:cubicBezTo>
                      <a:pt x="9162" y="17147"/>
                      <a:pt x="8974" y="17063"/>
                      <a:pt x="8869" y="16854"/>
                    </a:cubicBezTo>
                    <a:lnTo>
                      <a:pt x="8869" y="16854"/>
                    </a:lnTo>
                    <a:cubicBezTo>
                      <a:pt x="9831" y="17377"/>
                      <a:pt x="10710" y="17942"/>
                      <a:pt x="11903" y="17984"/>
                    </a:cubicBezTo>
                    <a:cubicBezTo>
                      <a:pt x="11912" y="17984"/>
                      <a:pt x="11922" y="17984"/>
                      <a:pt x="11931" y="17984"/>
                    </a:cubicBezTo>
                    <a:cubicBezTo>
                      <a:pt x="12671" y="17984"/>
                      <a:pt x="13262" y="17180"/>
                      <a:pt x="13221" y="16477"/>
                    </a:cubicBezTo>
                    <a:cubicBezTo>
                      <a:pt x="13221" y="16415"/>
                      <a:pt x="13221" y="16331"/>
                      <a:pt x="13179" y="16226"/>
                    </a:cubicBezTo>
                    <a:cubicBezTo>
                      <a:pt x="13101" y="15368"/>
                      <a:pt x="12465" y="14952"/>
                      <a:pt x="11808" y="14952"/>
                    </a:cubicBezTo>
                    <a:cubicBezTo>
                      <a:pt x="11584" y="14952"/>
                      <a:pt x="11357" y="15001"/>
                      <a:pt x="11150" y="15096"/>
                    </a:cubicBezTo>
                    <a:cubicBezTo>
                      <a:pt x="10668" y="15013"/>
                      <a:pt x="10250" y="14845"/>
                      <a:pt x="9831" y="14741"/>
                    </a:cubicBezTo>
                    <a:cubicBezTo>
                      <a:pt x="10564" y="14280"/>
                      <a:pt x="11254" y="13841"/>
                      <a:pt x="11903" y="13234"/>
                    </a:cubicBezTo>
                    <a:cubicBezTo>
                      <a:pt x="12970" y="12230"/>
                      <a:pt x="14811" y="10137"/>
                      <a:pt x="13535" y="8631"/>
                    </a:cubicBezTo>
                    <a:cubicBezTo>
                      <a:pt x="13079" y="8096"/>
                      <a:pt x="12516" y="7892"/>
                      <a:pt x="11914" y="7892"/>
                    </a:cubicBezTo>
                    <a:cubicBezTo>
                      <a:pt x="10611" y="7892"/>
                      <a:pt x="9124" y="8846"/>
                      <a:pt x="8137" y="9447"/>
                    </a:cubicBezTo>
                    <a:cubicBezTo>
                      <a:pt x="7090" y="10096"/>
                      <a:pt x="6379" y="11309"/>
                      <a:pt x="5396" y="11979"/>
                    </a:cubicBezTo>
                    <a:cubicBezTo>
                      <a:pt x="5877" y="11016"/>
                      <a:pt x="6337" y="10033"/>
                      <a:pt x="6588" y="8987"/>
                    </a:cubicBezTo>
                    <a:cubicBezTo>
                      <a:pt x="6797" y="8108"/>
                      <a:pt x="6274" y="7543"/>
                      <a:pt x="5605" y="7355"/>
                    </a:cubicBezTo>
                    <a:cubicBezTo>
                      <a:pt x="5605" y="7334"/>
                      <a:pt x="5626" y="7271"/>
                      <a:pt x="5626" y="7250"/>
                    </a:cubicBezTo>
                    <a:cubicBezTo>
                      <a:pt x="5919" y="6162"/>
                      <a:pt x="6379" y="4446"/>
                      <a:pt x="5312" y="3609"/>
                    </a:cubicBezTo>
                    <a:cubicBezTo>
                      <a:pt x="5015" y="3389"/>
                      <a:pt x="4695" y="3282"/>
                      <a:pt x="4386" y="3282"/>
                    </a:cubicBezTo>
                    <a:cubicBezTo>
                      <a:pt x="4021" y="3282"/>
                      <a:pt x="3670" y="3431"/>
                      <a:pt x="3387" y="3714"/>
                    </a:cubicBezTo>
                    <a:lnTo>
                      <a:pt x="3387" y="3651"/>
                    </a:lnTo>
                    <a:cubicBezTo>
                      <a:pt x="3387" y="2438"/>
                      <a:pt x="2927" y="1475"/>
                      <a:pt x="2571" y="345"/>
                    </a:cubicBezTo>
                    <a:cubicBezTo>
                      <a:pt x="2493" y="112"/>
                      <a:pt x="2285" y="1"/>
                      <a:pt x="20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235;p73"/>
              <p:cNvSpPr/>
              <p:nvPr/>
            </p:nvSpPr>
            <p:spPr>
              <a:xfrm>
                <a:off x="7315391" y="1878639"/>
                <a:ext cx="193733" cy="151342"/>
              </a:xfrm>
              <a:custGeom>
                <a:avLst/>
                <a:gdLst/>
                <a:ahLst/>
                <a:cxnLst/>
                <a:rect l="l" t="t" r="r" b="b"/>
                <a:pathLst>
                  <a:path w="9739" h="7608" extrusionOk="0">
                    <a:moveTo>
                      <a:pt x="6299" y="1"/>
                    </a:moveTo>
                    <a:cubicBezTo>
                      <a:pt x="5625" y="1"/>
                      <a:pt x="4947" y="50"/>
                      <a:pt x="4269" y="130"/>
                    </a:cubicBezTo>
                    <a:cubicBezTo>
                      <a:pt x="3934" y="193"/>
                      <a:pt x="3662" y="298"/>
                      <a:pt x="3453" y="486"/>
                    </a:cubicBezTo>
                    <a:cubicBezTo>
                      <a:pt x="3243" y="486"/>
                      <a:pt x="3013" y="528"/>
                      <a:pt x="2804" y="611"/>
                    </a:cubicBezTo>
                    <a:cubicBezTo>
                      <a:pt x="2093" y="863"/>
                      <a:pt x="1758" y="1365"/>
                      <a:pt x="1632" y="1992"/>
                    </a:cubicBezTo>
                    <a:cubicBezTo>
                      <a:pt x="733" y="2013"/>
                      <a:pt x="0" y="2955"/>
                      <a:pt x="607" y="3959"/>
                    </a:cubicBezTo>
                    <a:cubicBezTo>
                      <a:pt x="1214" y="4901"/>
                      <a:pt x="1235" y="6052"/>
                      <a:pt x="1925" y="6993"/>
                    </a:cubicBezTo>
                    <a:cubicBezTo>
                      <a:pt x="2214" y="7405"/>
                      <a:pt x="2690" y="7607"/>
                      <a:pt x="3161" y="7607"/>
                    </a:cubicBezTo>
                    <a:cubicBezTo>
                      <a:pt x="3815" y="7607"/>
                      <a:pt x="4461" y="7216"/>
                      <a:pt x="4583" y="6449"/>
                    </a:cubicBezTo>
                    <a:cubicBezTo>
                      <a:pt x="4687" y="5717"/>
                      <a:pt x="4603" y="4984"/>
                      <a:pt x="4478" y="4252"/>
                    </a:cubicBezTo>
                    <a:lnTo>
                      <a:pt x="4478" y="4252"/>
                    </a:lnTo>
                    <a:cubicBezTo>
                      <a:pt x="4750" y="4500"/>
                      <a:pt x="5088" y="4617"/>
                      <a:pt x="5426" y="4617"/>
                    </a:cubicBezTo>
                    <a:cubicBezTo>
                      <a:pt x="5946" y="4617"/>
                      <a:pt x="6467" y="4340"/>
                      <a:pt x="6759" y="3834"/>
                    </a:cubicBezTo>
                    <a:cubicBezTo>
                      <a:pt x="6947" y="3520"/>
                      <a:pt x="6989" y="3227"/>
                      <a:pt x="6968" y="2913"/>
                    </a:cubicBezTo>
                    <a:cubicBezTo>
                      <a:pt x="7093" y="2913"/>
                      <a:pt x="7198" y="2934"/>
                      <a:pt x="7324" y="2955"/>
                    </a:cubicBezTo>
                    <a:cubicBezTo>
                      <a:pt x="7421" y="2971"/>
                      <a:pt x="7515" y="2978"/>
                      <a:pt x="7606" y="2978"/>
                    </a:cubicBezTo>
                    <a:cubicBezTo>
                      <a:pt x="9302" y="2978"/>
                      <a:pt x="9739" y="328"/>
                      <a:pt x="7951" y="109"/>
                    </a:cubicBezTo>
                    <a:cubicBezTo>
                      <a:pt x="7404" y="34"/>
                      <a:pt x="6853" y="1"/>
                      <a:pt x="629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2236;p73"/>
              <p:cNvSpPr/>
              <p:nvPr/>
            </p:nvSpPr>
            <p:spPr>
              <a:xfrm>
                <a:off x="6941597" y="1650822"/>
                <a:ext cx="89835" cy="78695"/>
              </a:xfrm>
              <a:custGeom>
                <a:avLst/>
                <a:gdLst/>
                <a:ahLst/>
                <a:cxnLst/>
                <a:rect l="l" t="t" r="r" b="b"/>
                <a:pathLst>
                  <a:path w="4516" h="3956" extrusionOk="0">
                    <a:moveTo>
                      <a:pt x="3951" y="2157"/>
                    </a:moveTo>
                    <a:cubicBezTo>
                      <a:pt x="3952" y="2157"/>
                      <a:pt x="3943" y="2184"/>
                      <a:pt x="3932" y="2205"/>
                    </a:cubicBezTo>
                    <a:lnTo>
                      <a:pt x="3932" y="2205"/>
                    </a:lnTo>
                    <a:cubicBezTo>
                      <a:pt x="3945" y="2169"/>
                      <a:pt x="3951" y="2157"/>
                      <a:pt x="3951" y="2157"/>
                    </a:cubicBezTo>
                    <a:close/>
                    <a:moveTo>
                      <a:pt x="3920" y="2225"/>
                    </a:moveTo>
                    <a:lnTo>
                      <a:pt x="3920" y="2225"/>
                    </a:lnTo>
                    <a:cubicBezTo>
                      <a:pt x="3918" y="2228"/>
                      <a:pt x="3915" y="2229"/>
                      <a:pt x="3914" y="2229"/>
                    </a:cubicBezTo>
                    <a:cubicBezTo>
                      <a:pt x="3916" y="2228"/>
                      <a:pt x="3918" y="2226"/>
                      <a:pt x="3920" y="2225"/>
                    </a:cubicBezTo>
                    <a:close/>
                    <a:moveTo>
                      <a:pt x="1714" y="0"/>
                    </a:moveTo>
                    <a:cubicBezTo>
                      <a:pt x="1668" y="0"/>
                      <a:pt x="1620" y="4"/>
                      <a:pt x="1570" y="11"/>
                    </a:cubicBezTo>
                    <a:cubicBezTo>
                      <a:pt x="1382" y="11"/>
                      <a:pt x="1194" y="53"/>
                      <a:pt x="1005" y="74"/>
                    </a:cubicBezTo>
                    <a:cubicBezTo>
                      <a:pt x="231" y="179"/>
                      <a:pt x="1" y="890"/>
                      <a:pt x="189" y="1434"/>
                    </a:cubicBezTo>
                    <a:cubicBezTo>
                      <a:pt x="168" y="1434"/>
                      <a:pt x="168" y="1413"/>
                      <a:pt x="147" y="1413"/>
                    </a:cubicBezTo>
                    <a:cubicBezTo>
                      <a:pt x="189" y="1623"/>
                      <a:pt x="336" y="1769"/>
                      <a:pt x="482" y="1874"/>
                    </a:cubicBezTo>
                    <a:cubicBezTo>
                      <a:pt x="608" y="2146"/>
                      <a:pt x="754" y="2397"/>
                      <a:pt x="901" y="2669"/>
                    </a:cubicBezTo>
                    <a:cubicBezTo>
                      <a:pt x="1194" y="3171"/>
                      <a:pt x="1717" y="3694"/>
                      <a:pt x="2261" y="3882"/>
                    </a:cubicBezTo>
                    <a:cubicBezTo>
                      <a:pt x="2398" y="3930"/>
                      <a:pt x="2548" y="3956"/>
                      <a:pt x="2696" y="3956"/>
                    </a:cubicBezTo>
                    <a:cubicBezTo>
                      <a:pt x="3066" y="3956"/>
                      <a:pt x="3429" y="3796"/>
                      <a:pt x="3579" y="3422"/>
                    </a:cubicBezTo>
                    <a:cubicBezTo>
                      <a:pt x="3683" y="3150"/>
                      <a:pt x="3746" y="2878"/>
                      <a:pt x="3830" y="2564"/>
                    </a:cubicBezTo>
                    <a:cubicBezTo>
                      <a:pt x="3830" y="2565"/>
                      <a:pt x="3830" y="2565"/>
                      <a:pt x="3830" y="2565"/>
                    </a:cubicBezTo>
                    <a:cubicBezTo>
                      <a:pt x="3834" y="2565"/>
                      <a:pt x="3900" y="2305"/>
                      <a:pt x="3896" y="2305"/>
                    </a:cubicBezTo>
                    <a:lnTo>
                      <a:pt x="3896" y="2305"/>
                    </a:lnTo>
                    <a:cubicBezTo>
                      <a:pt x="3896" y="2305"/>
                      <a:pt x="3895" y="2306"/>
                      <a:pt x="3895" y="2307"/>
                    </a:cubicBezTo>
                    <a:lnTo>
                      <a:pt x="3895" y="2307"/>
                    </a:lnTo>
                    <a:cubicBezTo>
                      <a:pt x="3908" y="2271"/>
                      <a:pt x="3918" y="2242"/>
                      <a:pt x="3926" y="2221"/>
                    </a:cubicBezTo>
                    <a:lnTo>
                      <a:pt x="3926" y="2221"/>
                    </a:lnTo>
                    <a:cubicBezTo>
                      <a:pt x="4500" y="1817"/>
                      <a:pt x="4515" y="784"/>
                      <a:pt x="3788" y="535"/>
                    </a:cubicBezTo>
                    <a:cubicBezTo>
                      <a:pt x="3307" y="346"/>
                      <a:pt x="2846" y="242"/>
                      <a:pt x="2344" y="137"/>
                    </a:cubicBezTo>
                    <a:cubicBezTo>
                      <a:pt x="2105" y="69"/>
                      <a:pt x="1922" y="0"/>
                      <a:pt x="1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2237;p73"/>
              <p:cNvSpPr/>
              <p:nvPr/>
            </p:nvSpPr>
            <p:spPr>
              <a:xfrm>
                <a:off x="7071480" y="1725083"/>
                <a:ext cx="66600" cy="70738"/>
              </a:xfrm>
              <a:custGeom>
                <a:avLst/>
                <a:gdLst/>
                <a:ahLst/>
                <a:cxnLst/>
                <a:rect l="l" t="t" r="r" b="b"/>
                <a:pathLst>
                  <a:path w="3348" h="3556" extrusionOk="0">
                    <a:moveTo>
                      <a:pt x="1642" y="1"/>
                    </a:moveTo>
                    <a:cubicBezTo>
                      <a:pt x="1611" y="1"/>
                      <a:pt x="1580" y="1"/>
                      <a:pt x="1548" y="3"/>
                    </a:cubicBezTo>
                    <a:cubicBezTo>
                      <a:pt x="1109" y="45"/>
                      <a:pt x="711" y="233"/>
                      <a:pt x="419" y="568"/>
                    </a:cubicBezTo>
                    <a:cubicBezTo>
                      <a:pt x="126" y="882"/>
                      <a:pt x="21" y="1237"/>
                      <a:pt x="21" y="1656"/>
                    </a:cubicBezTo>
                    <a:cubicBezTo>
                      <a:pt x="0" y="1760"/>
                      <a:pt x="0" y="1886"/>
                      <a:pt x="21" y="1991"/>
                    </a:cubicBezTo>
                    <a:cubicBezTo>
                      <a:pt x="84" y="2597"/>
                      <a:pt x="419" y="3100"/>
                      <a:pt x="942" y="3392"/>
                    </a:cubicBezTo>
                    <a:cubicBezTo>
                      <a:pt x="1169" y="3502"/>
                      <a:pt x="1429" y="3556"/>
                      <a:pt x="1687" y="3556"/>
                    </a:cubicBezTo>
                    <a:cubicBezTo>
                      <a:pt x="2022" y="3556"/>
                      <a:pt x="2356" y="3465"/>
                      <a:pt x="2615" y="3288"/>
                    </a:cubicBezTo>
                    <a:cubicBezTo>
                      <a:pt x="2971" y="3016"/>
                      <a:pt x="3222" y="2660"/>
                      <a:pt x="3327" y="2242"/>
                    </a:cubicBezTo>
                    <a:cubicBezTo>
                      <a:pt x="3348" y="1970"/>
                      <a:pt x="3348" y="1719"/>
                      <a:pt x="3306" y="1467"/>
                    </a:cubicBezTo>
                    <a:cubicBezTo>
                      <a:pt x="3222" y="1049"/>
                      <a:pt x="3097" y="693"/>
                      <a:pt x="2741" y="400"/>
                    </a:cubicBezTo>
                    <a:cubicBezTo>
                      <a:pt x="2449" y="128"/>
                      <a:pt x="2050" y="1"/>
                      <a:pt x="164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2238;p73"/>
              <p:cNvSpPr/>
              <p:nvPr/>
            </p:nvSpPr>
            <p:spPr>
              <a:xfrm>
                <a:off x="6907063" y="1389007"/>
                <a:ext cx="626852" cy="654662"/>
              </a:xfrm>
              <a:custGeom>
                <a:avLst/>
                <a:gdLst/>
                <a:ahLst/>
                <a:cxnLst/>
                <a:rect l="l" t="t" r="r" b="b"/>
                <a:pathLst>
                  <a:path w="31512" h="32910" extrusionOk="0">
                    <a:moveTo>
                      <a:pt x="17370" y="1026"/>
                    </a:moveTo>
                    <a:cubicBezTo>
                      <a:pt x="17881" y="1026"/>
                      <a:pt x="18254" y="2077"/>
                      <a:pt x="18308" y="2460"/>
                    </a:cubicBezTo>
                    <a:cubicBezTo>
                      <a:pt x="18392" y="3192"/>
                      <a:pt x="18308" y="3924"/>
                      <a:pt x="18225" y="4657"/>
                    </a:cubicBezTo>
                    <a:cubicBezTo>
                      <a:pt x="18195" y="5026"/>
                      <a:pt x="18489" y="5343"/>
                      <a:pt x="18797" y="5343"/>
                    </a:cubicBezTo>
                    <a:cubicBezTo>
                      <a:pt x="18925" y="5343"/>
                      <a:pt x="19055" y="5288"/>
                      <a:pt x="19166" y="5159"/>
                    </a:cubicBezTo>
                    <a:cubicBezTo>
                      <a:pt x="19283" y="5029"/>
                      <a:pt x="19404" y="4976"/>
                      <a:pt x="19519" y="4976"/>
                    </a:cubicBezTo>
                    <a:cubicBezTo>
                      <a:pt x="19793" y="4976"/>
                      <a:pt x="20034" y="5282"/>
                      <a:pt x="20108" y="5577"/>
                    </a:cubicBezTo>
                    <a:cubicBezTo>
                      <a:pt x="20275" y="6079"/>
                      <a:pt x="20192" y="6477"/>
                      <a:pt x="19752" y="6812"/>
                    </a:cubicBezTo>
                    <a:cubicBezTo>
                      <a:pt x="19355" y="7126"/>
                      <a:pt x="19480" y="7628"/>
                      <a:pt x="19940" y="7774"/>
                    </a:cubicBezTo>
                    <a:cubicBezTo>
                      <a:pt x="20673" y="8025"/>
                      <a:pt x="21363" y="8716"/>
                      <a:pt x="20945" y="9553"/>
                    </a:cubicBezTo>
                    <a:cubicBezTo>
                      <a:pt x="20610" y="10243"/>
                      <a:pt x="20003" y="10724"/>
                      <a:pt x="19857" y="11478"/>
                    </a:cubicBezTo>
                    <a:cubicBezTo>
                      <a:pt x="19836" y="11645"/>
                      <a:pt x="19857" y="11750"/>
                      <a:pt x="19940" y="11854"/>
                    </a:cubicBezTo>
                    <a:cubicBezTo>
                      <a:pt x="18831" y="13110"/>
                      <a:pt x="17911" y="14512"/>
                      <a:pt x="16760" y="15725"/>
                    </a:cubicBezTo>
                    <a:cubicBezTo>
                      <a:pt x="16509" y="15495"/>
                      <a:pt x="16237" y="15244"/>
                      <a:pt x="15944" y="15014"/>
                    </a:cubicBezTo>
                    <a:cubicBezTo>
                      <a:pt x="16216" y="13633"/>
                      <a:pt x="16216" y="12189"/>
                      <a:pt x="16174" y="10787"/>
                    </a:cubicBezTo>
                    <a:cubicBezTo>
                      <a:pt x="16090" y="9030"/>
                      <a:pt x="16132" y="7230"/>
                      <a:pt x="16216" y="5473"/>
                    </a:cubicBezTo>
                    <a:cubicBezTo>
                      <a:pt x="16258" y="4573"/>
                      <a:pt x="16237" y="3673"/>
                      <a:pt x="16425" y="2794"/>
                    </a:cubicBezTo>
                    <a:cubicBezTo>
                      <a:pt x="16530" y="2313"/>
                      <a:pt x="16655" y="1392"/>
                      <a:pt x="17137" y="1100"/>
                    </a:cubicBezTo>
                    <a:cubicBezTo>
                      <a:pt x="17217" y="1048"/>
                      <a:pt x="17295" y="1026"/>
                      <a:pt x="17370" y="1026"/>
                    </a:cubicBezTo>
                    <a:close/>
                    <a:moveTo>
                      <a:pt x="2090" y="14127"/>
                    </a:moveTo>
                    <a:cubicBezTo>
                      <a:pt x="3094" y="14127"/>
                      <a:pt x="4137" y="14377"/>
                      <a:pt x="5106" y="14553"/>
                    </a:cubicBezTo>
                    <a:cubicBezTo>
                      <a:pt x="4478" y="15390"/>
                      <a:pt x="4038" y="16374"/>
                      <a:pt x="3850" y="17420"/>
                    </a:cubicBezTo>
                    <a:cubicBezTo>
                      <a:pt x="3348" y="16792"/>
                      <a:pt x="2825" y="16206"/>
                      <a:pt x="2323" y="15600"/>
                    </a:cubicBezTo>
                    <a:cubicBezTo>
                      <a:pt x="2072" y="15286"/>
                      <a:pt x="1800" y="14867"/>
                      <a:pt x="1486" y="14574"/>
                    </a:cubicBezTo>
                    <a:cubicBezTo>
                      <a:pt x="1256" y="14365"/>
                      <a:pt x="1130" y="14219"/>
                      <a:pt x="1528" y="14156"/>
                    </a:cubicBezTo>
                    <a:cubicBezTo>
                      <a:pt x="1713" y="14136"/>
                      <a:pt x="1901" y="14127"/>
                      <a:pt x="2090" y="14127"/>
                    </a:cubicBezTo>
                    <a:close/>
                    <a:moveTo>
                      <a:pt x="27722" y="9224"/>
                    </a:moveTo>
                    <a:cubicBezTo>
                      <a:pt x="28300" y="9224"/>
                      <a:pt x="28877" y="9308"/>
                      <a:pt x="29335" y="9574"/>
                    </a:cubicBezTo>
                    <a:cubicBezTo>
                      <a:pt x="30214" y="10076"/>
                      <a:pt x="29586" y="11080"/>
                      <a:pt x="29126" y="11666"/>
                    </a:cubicBezTo>
                    <a:cubicBezTo>
                      <a:pt x="27933" y="13298"/>
                      <a:pt x="26469" y="14763"/>
                      <a:pt x="24397" y="15118"/>
                    </a:cubicBezTo>
                    <a:cubicBezTo>
                      <a:pt x="23686" y="15265"/>
                      <a:pt x="23539" y="16227"/>
                      <a:pt x="24293" y="16437"/>
                    </a:cubicBezTo>
                    <a:cubicBezTo>
                      <a:pt x="25088" y="16646"/>
                      <a:pt x="26050" y="16771"/>
                      <a:pt x="26615" y="17399"/>
                    </a:cubicBezTo>
                    <a:cubicBezTo>
                      <a:pt x="26782" y="17566"/>
                      <a:pt x="27034" y="17817"/>
                      <a:pt x="27013" y="18089"/>
                    </a:cubicBezTo>
                    <a:cubicBezTo>
                      <a:pt x="26992" y="18257"/>
                      <a:pt x="26406" y="18257"/>
                      <a:pt x="26301" y="18257"/>
                    </a:cubicBezTo>
                    <a:cubicBezTo>
                      <a:pt x="26067" y="18257"/>
                      <a:pt x="25802" y="18239"/>
                      <a:pt x="25534" y="18239"/>
                    </a:cubicBezTo>
                    <a:cubicBezTo>
                      <a:pt x="25036" y="18239"/>
                      <a:pt x="24528" y="18301"/>
                      <a:pt x="24188" y="18654"/>
                    </a:cubicBezTo>
                    <a:cubicBezTo>
                      <a:pt x="23749" y="19136"/>
                      <a:pt x="23853" y="19742"/>
                      <a:pt x="24041" y="20328"/>
                    </a:cubicBezTo>
                    <a:cubicBezTo>
                      <a:pt x="24083" y="20517"/>
                      <a:pt x="24167" y="20684"/>
                      <a:pt x="24209" y="20872"/>
                    </a:cubicBezTo>
                    <a:cubicBezTo>
                      <a:pt x="23539" y="20663"/>
                      <a:pt x="22932" y="20245"/>
                      <a:pt x="22388" y="19868"/>
                    </a:cubicBezTo>
                    <a:cubicBezTo>
                      <a:pt x="21677" y="19282"/>
                      <a:pt x="20924" y="18780"/>
                      <a:pt x="20192" y="18236"/>
                    </a:cubicBezTo>
                    <a:cubicBezTo>
                      <a:pt x="19438" y="17692"/>
                      <a:pt x="18727" y="17064"/>
                      <a:pt x="17890" y="16667"/>
                    </a:cubicBezTo>
                    <a:cubicBezTo>
                      <a:pt x="17869" y="16646"/>
                      <a:pt x="17806" y="16646"/>
                      <a:pt x="17785" y="16646"/>
                    </a:cubicBezTo>
                    <a:lnTo>
                      <a:pt x="17534" y="16374"/>
                    </a:lnTo>
                    <a:cubicBezTo>
                      <a:pt x="18162" y="15892"/>
                      <a:pt x="18727" y="15328"/>
                      <a:pt x="19229" y="14700"/>
                    </a:cubicBezTo>
                    <a:cubicBezTo>
                      <a:pt x="19899" y="13905"/>
                      <a:pt x="20568" y="13068"/>
                      <a:pt x="21280" y="12273"/>
                    </a:cubicBezTo>
                    <a:cubicBezTo>
                      <a:pt x="22660" y="10871"/>
                      <a:pt x="24523" y="9615"/>
                      <a:pt x="26490" y="9322"/>
                    </a:cubicBezTo>
                    <a:cubicBezTo>
                      <a:pt x="26871" y="9269"/>
                      <a:pt x="27297" y="9224"/>
                      <a:pt x="27722" y="9224"/>
                    </a:cubicBezTo>
                    <a:close/>
                    <a:moveTo>
                      <a:pt x="9450" y="13192"/>
                    </a:moveTo>
                    <a:cubicBezTo>
                      <a:pt x="12032" y="13192"/>
                      <a:pt x="14387" y="14899"/>
                      <a:pt x="16237" y="16646"/>
                    </a:cubicBezTo>
                    <a:cubicBezTo>
                      <a:pt x="16300" y="16771"/>
                      <a:pt x="16404" y="16876"/>
                      <a:pt x="16530" y="16897"/>
                    </a:cubicBezTo>
                    <a:lnTo>
                      <a:pt x="16760" y="17127"/>
                    </a:lnTo>
                    <a:cubicBezTo>
                      <a:pt x="17974" y="18320"/>
                      <a:pt x="19083" y="19596"/>
                      <a:pt x="20066" y="21019"/>
                    </a:cubicBezTo>
                    <a:cubicBezTo>
                      <a:pt x="20945" y="22316"/>
                      <a:pt x="22075" y="23927"/>
                      <a:pt x="21740" y="25580"/>
                    </a:cubicBezTo>
                    <a:lnTo>
                      <a:pt x="21740" y="25727"/>
                    </a:lnTo>
                    <a:cubicBezTo>
                      <a:pt x="21426" y="25727"/>
                      <a:pt x="21091" y="25685"/>
                      <a:pt x="20756" y="25664"/>
                    </a:cubicBezTo>
                    <a:cubicBezTo>
                      <a:pt x="20736" y="25653"/>
                      <a:pt x="20709" y="25648"/>
                      <a:pt x="20683" y="25648"/>
                    </a:cubicBezTo>
                    <a:cubicBezTo>
                      <a:pt x="20657" y="25648"/>
                      <a:pt x="20631" y="25653"/>
                      <a:pt x="20610" y="25664"/>
                    </a:cubicBezTo>
                    <a:cubicBezTo>
                      <a:pt x="17974" y="25538"/>
                      <a:pt x="15295" y="25266"/>
                      <a:pt x="12764" y="24576"/>
                    </a:cubicBezTo>
                    <a:cubicBezTo>
                      <a:pt x="11320" y="24157"/>
                      <a:pt x="9918" y="23592"/>
                      <a:pt x="8600" y="22839"/>
                    </a:cubicBezTo>
                    <a:cubicBezTo>
                      <a:pt x="7344" y="22107"/>
                      <a:pt x="5963" y="21270"/>
                      <a:pt x="5252" y="19973"/>
                    </a:cubicBezTo>
                    <a:cubicBezTo>
                      <a:pt x="3850" y="17273"/>
                      <a:pt x="6298" y="13277"/>
                      <a:pt x="9311" y="13193"/>
                    </a:cubicBezTo>
                    <a:cubicBezTo>
                      <a:pt x="9358" y="13192"/>
                      <a:pt x="9404" y="13192"/>
                      <a:pt x="9450" y="13192"/>
                    </a:cubicBezTo>
                    <a:close/>
                    <a:moveTo>
                      <a:pt x="24188" y="26040"/>
                    </a:moveTo>
                    <a:cubicBezTo>
                      <a:pt x="24878" y="26040"/>
                      <a:pt x="25527" y="26061"/>
                      <a:pt x="26176" y="26103"/>
                    </a:cubicBezTo>
                    <a:cubicBezTo>
                      <a:pt x="26866" y="26166"/>
                      <a:pt x="27578" y="26145"/>
                      <a:pt x="28247" y="26166"/>
                    </a:cubicBezTo>
                    <a:lnTo>
                      <a:pt x="28310" y="26166"/>
                    </a:lnTo>
                    <a:cubicBezTo>
                      <a:pt x="27598" y="26877"/>
                      <a:pt x="26322" y="27108"/>
                      <a:pt x="26448" y="28363"/>
                    </a:cubicBezTo>
                    <a:cubicBezTo>
                      <a:pt x="26469" y="28656"/>
                      <a:pt x="26573" y="28907"/>
                      <a:pt x="26678" y="29137"/>
                    </a:cubicBezTo>
                    <a:cubicBezTo>
                      <a:pt x="26699" y="29179"/>
                      <a:pt x="26699" y="29221"/>
                      <a:pt x="26741" y="29263"/>
                    </a:cubicBezTo>
                    <a:cubicBezTo>
                      <a:pt x="26678" y="29263"/>
                      <a:pt x="26594" y="29242"/>
                      <a:pt x="26552" y="29242"/>
                    </a:cubicBezTo>
                    <a:lnTo>
                      <a:pt x="26448" y="29200"/>
                    </a:lnTo>
                    <a:cubicBezTo>
                      <a:pt x="26218" y="29116"/>
                      <a:pt x="25966" y="29012"/>
                      <a:pt x="25736" y="28991"/>
                    </a:cubicBezTo>
                    <a:cubicBezTo>
                      <a:pt x="25672" y="28985"/>
                      <a:pt x="25610" y="28982"/>
                      <a:pt x="25549" y="28982"/>
                    </a:cubicBezTo>
                    <a:cubicBezTo>
                      <a:pt x="24545" y="28982"/>
                      <a:pt x="24062" y="29782"/>
                      <a:pt x="24397" y="30769"/>
                    </a:cubicBezTo>
                    <a:cubicBezTo>
                      <a:pt x="24460" y="30916"/>
                      <a:pt x="24544" y="31104"/>
                      <a:pt x="24585" y="31250"/>
                    </a:cubicBezTo>
                    <a:cubicBezTo>
                      <a:pt x="24447" y="31236"/>
                      <a:pt x="24311" y="31226"/>
                      <a:pt x="24177" y="31226"/>
                    </a:cubicBezTo>
                    <a:cubicBezTo>
                      <a:pt x="23926" y="31226"/>
                      <a:pt x="23680" y="31260"/>
                      <a:pt x="23435" y="31355"/>
                    </a:cubicBezTo>
                    <a:cubicBezTo>
                      <a:pt x="23330" y="31418"/>
                      <a:pt x="23205" y="31460"/>
                      <a:pt x="23100" y="31522"/>
                    </a:cubicBezTo>
                    <a:cubicBezTo>
                      <a:pt x="23026" y="31555"/>
                      <a:pt x="23000" y="31579"/>
                      <a:pt x="22993" y="31588"/>
                    </a:cubicBezTo>
                    <a:lnTo>
                      <a:pt x="22993" y="31588"/>
                    </a:lnTo>
                    <a:cubicBezTo>
                      <a:pt x="22995" y="31579"/>
                      <a:pt x="22996" y="31558"/>
                      <a:pt x="22974" y="31522"/>
                    </a:cubicBezTo>
                    <a:cubicBezTo>
                      <a:pt x="22786" y="31292"/>
                      <a:pt x="22619" y="31083"/>
                      <a:pt x="22493" y="30811"/>
                    </a:cubicBezTo>
                    <a:cubicBezTo>
                      <a:pt x="22179" y="30267"/>
                      <a:pt x="21928" y="29681"/>
                      <a:pt x="21719" y="29116"/>
                    </a:cubicBezTo>
                    <a:cubicBezTo>
                      <a:pt x="21468" y="28551"/>
                      <a:pt x="21300" y="27944"/>
                      <a:pt x="21112" y="27338"/>
                    </a:cubicBezTo>
                    <a:cubicBezTo>
                      <a:pt x="21091" y="27233"/>
                      <a:pt x="21049" y="27149"/>
                      <a:pt x="21028" y="27045"/>
                    </a:cubicBezTo>
                    <a:lnTo>
                      <a:pt x="21028" y="27045"/>
                    </a:lnTo>
                    <a:cubicBezTo>
                      <a:pt x="21245" y="27062"/>
                      <a:pt x="21458" y="27072"/>
                      <a:pt x="21671" y="27072"/>
                    </a:cubicBezTo>
                    <a:cubicBezTo>
                      <a:pt x="21971" y="27072"/>
                      <a:pt x="22270" y="27052"/>
                      <a:pt x="22577" y="27003"/>
                    </a:cubicBezTo>
                    <a:cubicBezTo>
                      <a:pt x="23079" y="26919"/>
                      <a:pt x="23246" y="26480"/>
                      <a:pt x="23121" y="26124"/>
                    </a:cubicBezTo>
                    <a:cubicBezTo>
                      <a:pt x="23497" y="26103"/>
                      <a:pt x="23853" y="26040"/>
                      <a:pt x="24188" y="26040"/>
                    </a:cubicBezTo>
                    <a:close/>
                    <a:moveTo>
                      <a:pt x="17332" y="1"/>
                    </a:moveTo>
                    <a:cubicBezTo>
                      <a:pt x="16052" y="1"/>
                      <a:pt x="15467" y="2188"/>
                      <a:pt x="15358" y="3171"/>
                    </a:cubicBezTo>
                    <a:cubicBezTo>
                      <a:pt x="15086" y="5305"/>
                      <a:pt x="15191" y="7460"/>
                      <a:pt x="15128" y="9636"/>
                    </a:cubicBezTo>
                    <a:cubicBezTo>
                      <a:pt x="15086" y="10703"/>
                      <a:pt x="15233" y="11791"/>
                      <a:pt x="15274" y="12900"/>
                    </a:cubicBezTo>
                    <a:cubicBezTo>
                      <a:pt x="15295" y="13444"/>
                      <a:pt x="15358" y="14030"/>
                      <a:pt x="15400" y="14595"/>
                    </a:cubicBezTo>
                    <a:cubicBezTo>
                      <a:pt x="14626" y="13988"/>
                      <a:pt x="13789" y="13465"/>
                      <a:pt x="12868" y="13047"/>
                    </a:cubicBezTo>
                    <a:cubicBezTo>
                      <a:pt x="11885" y="12590"/>
                      <a:pt x="10710" y="12207"/>
                      <a:pt x="9591" y="12207"/>
                    </a:cubicBezTo>
                    <a:cubicBezTo>
                      <a:pt x="9376" y="12207"/>
                      <a:pt x="9164" y="12222"/>
                      <a:pt x="8956" y="12252"/>
                    </a:cubicBezTo>
                    <a:cubicBezTo>
                      <a:pt x="7595" y="12461"/>
                      <a:pt x="6340" y="13131"/>
                      <a:pt x="5440" y="14177"/>
                    </a:cubicBezTo>
                    <a:cubicBezTo>
                      <a:pt x="4771" y="13612"/>
                      <a:pt x="3787" y="13612"/>
                      <a:pt x="2950" y="13507"/>
                    </a:cubicBezTo>
                    <a:cubicBezTo>
                      <a:pt x="2623" y="13464"/>
                      <a:pt x="2232" y="13397"/>
                      <a:pt x="1857" y="13397"/>
                    </a:cubicBezTo>
                    <a:cubicBezTo>
                      <a:pt x="1513" y="13397"/>
                      <a:pt x="1181" y="13453"/>
                      <a:pt x="921" y="13633"/>
                    </a:cubicBezTo>
                    <a:cubicBezTo>
                      <a:pt x="0" y="14177"/>
                      <a:pt x="733" y="14993"/>
                      <a:pt x="1172" y="15600"/>
                    </a:cubicBezTo>
                    <a:cubicBezTo>
                      <a:pt x="1904" y="16604"/>
                      <a:pt x="2616" y="17629"/>
                      <a:pt x="3453" y="18613"/>
                    </a:cubicBezTo>
                    <a:cubicBezTo>
                      <a:pt x="3557" y="18696"/>
                      <a:pt x="3662" y="18759"/>
                      <a:pt x="3766" y="18759"/>
                    </a:cubicBezTo>
                    <a:cubicBezTo>
                      <a:pt x="3850" y="20077"/>
                      <a:pt x="4499" y="21228"/>
                      <a:pt x="5461" y="22128"/>
                    </a:cubicBezTo>
                    <a:cubicBezTo>
                      <a:pt x="7616" y="24178"/>
                      <a:pt x="10525" y="25434"/>
                      <a:pt x="13370" y="26103"/>
                    </a:cubicBezTo>
                    <a:cubicBezTo>
                      <a:pt x="14835" y="26480"/>
                      <a:pt x="16321" y="26668"/>
                      <a:pt x="17806" y="26815"/>
                    </a:cubicBezTo>
                    <a:cubicBezTo>
                      <a:pt x="18518" y="26898"/>
                      <a:pt x="19229" y="26940"/>
                      <a:pt x="19940" y="27003"/>
                    </a:cubicBezTo>
                    <a:cubicBezTo>
                      <a:pt x="19857" y="28154"/>
                      <a:pt x="20401" y="29388"/>
                      <a:pt x="20819" y="30393"/>
                    </a:cubicBezTo>
                    <a:cubicBezTo>
                      <a:pt x="21185" y="31235"/>
                      <a:pt x="21888" y="32909"/>
                      <a:pt x="23010" y="32909"/>
                    </a:cubicBezTo>
                    <a:cubicBezTo>
                      <a:pt x="23171" y="32909"/>
                      <a:pt x="23340" y="32875"/>
                      <a:pt x="23518" y="32799"/>
                    </a:cubicBezTo>
                    <a:cubicBezTo>
                      <a:pt x="23734" y="32701"/>
                      <a:pt x="23967" y="32567"/>
                      <a:pt x="24219" y="32567"/>
                    </a:cubicBezTo>
                    <a:cubicBezTo>
                      <a:pt x="24236" y="32567"/>
                      <a:pt x="24254" y="32567"/>
                      <a:pt x="24272" y="32569"/>
                    </a:cubicBezTo>
                    <a:cubicBezTo>
                      <a:pt x="24523" y="32631"/>
                      <a:pt x="24816" y="32652"/>
                      <a:pt x="25109" y="32652"/>
                    </a:cubicBezTo>
                    <a:cubicBezTo>
                      <a:pt x="25736" y="32631"/>
                      <a:pt x="26134" y="32066"/>
                      <a:pt x="26071" y="31481"/>
                    </a:cubicBezTo>
                    <a:cubicBezTo>
                      <a:pt x="26050" y="31104"/>
                      <a:pt x="25799" y="30748"/>
                      <a:pt x="25715" y="30372"/>
                    </a:cubicBezTo>
                    <a:lnTo>
                      <a:pt x="25715" y="30372"/>
                    </a:lnTo>
                    <a:cubicBezTo>
                      <a:pt x="25820" y="30393"/>
                      <a:pt x="25925" y="30434"/>
                      <a:pt x="26008" y="30476"/>
                    </a:cubicBezTo>
                    <a:cubicBezTo>
                      <a:pt x="26238" y="30581"/>
                      <a:pt x="26531" y="30644"/>
                      <a:pt x="26782" y="30665"/>
                    </a:cubicBezTo>
                    <a:cubicBezTo>
                      <a:pt x="26830" y="30667"/>
                      <a:pt x="26878" y="30669"/>
                      <a:pt x="26926" y="30669"/>
                    </a:cubicBezTo>
                    <a:cubicBezTo>
                      <a:pt x="27571" y="30669"/>
                      <a:pt x="28205" y="30399"/>
                      <a:pt x="28205" y="29639"/>
                    </a:cubicBezTo>
                    <a:cubicBezTo>
                      <a:pt x="28205" y="29346"/>
                      <a:pt x="28122" y="29033"/>
                      <a:pt x="28017" y="28781"/>
                    </a:cubicBezTo>
                    <a:cubicBezTo>
                      <a:pt x="27954" y="28677"/>
                      <a:pt x="27808" y="28300"/>
                      <a:pt x="27829" y="28258"/>
                    </a:cubicBezTo>
                    <a:cubicBezTo>
                      <a:pt x="28017" y="27965"/>
                      <a:pt x="28582" y="27819"/>
                      <a:pt x="28854" y="27610"/>
                    </a:cubicBezTo>
                    <a:cubicBezTo>
                      <a:pt x="29021" y="27463"/>
                      <a:pt x="29231" y="27296"/>
                      <a:pt x="29398" y="27108"/>
                    </a:cubicBezTo>
                    <a:cubicBezTo>
                      <a:pt x="29712" y="26773"/>
                      <a:pt x="30109" y="26166"/>
                      <a:pt x="29900" y="25664"/>
                    </a:cubicBezTo>
                    <a:cubicBezTo>
                      <a:pt x="29628" y="25057"/>
                      <a:pt x="29189" y="24890"/>
                      <a:pt x="28561" y="24848"/>
                    </a:cubicBezTo>
                    <a:cubicBezTo>
                      <a:pt x="28129" y="24848"/>
                      <a:pt x="27687" y="24866"/>
                      <a:pt x="27248" y="24866"/>
                    </a:cubicBezTo>
                    <a:cubicBezTo>
                      <a:pt x="27029" y="24866"/>
                      <a:pt x="26810" y="24862"/>
                      <a:pt x="26594" y="24848"/>
                    </a:cubicBezTo>
                    <a:cubicBezTo>
                      <a:pt x="26136" y="24837"/>
                      <a:pt x="25678" y="24814"/>
                      <a:pt x="25217" y="24814"/>
                    </a:cubicBezTo>
                    <a:cubicBezTo>
                      <a:pt x="24814" y="24814"/>
                      <a:pt x="24409" y="24831"/>
                      <a:pt x="24000" y="24890"/>
                    </a:cubicBezTo>
                    <a:cubicBezTo>
                      <a:pt x="23644" y="24931"/>
                      <a:pt x="23205" y="24973"/>
                      <a:pt x="22807" y="25120"/>
                    </a:cubicBezTo>
                    <a:cubicBezTo>
                      <a:pt x="22849" y="23927"/>
                      <a:pt x="22409" y="22839"/>
                      <a:pt x="21803" y="21814"/>
                    </a:cubicBezTo>
                    <a:cubicBezTo>
                      <a:pt x="21552" y="21374"/>
                      <a:pt x="21280" y="20956"/>
                      <a:pt x="21008" y="20538"/>
                    </a:cubicBezTo>
                    <a:lnTo>
                      <a:pt x="21008" y="20538"/>
                    </a:lnTo>
                    <a:cubicBezTo>
                      <a:pt x="21552" y="20935"/>
                      <a:pt x="22116" y="21312"/>
                      <a:pt x="22702" y="21626"/>
                    </a:cubicBezTo>
                    <a:cubicBezTo>
                      <a:pt x="23179" y="21902"/>
                      <a:pt x="23927" y="22315"/>
                      <a:pt x="24580" y="22315"/>
                    </a:cubicBezTo>
                    <a:cubicBezTo>
                      <a:pt x="24816" y="22315"/>
                      <a:pt x="25040" y="22261"/>
                      <a:pt x="25234" y="22128"/>
                    </a:cubicBezTo>
                    <a:cubicBezTo>
                      <a:pt x="25841" y="21730"/>
                      <a:pt x="25694" y="20935"/>
                      <a:pt x="25506" y="20349"/>
                    </a:cubicBezTo>
                    <a:cubicBezTo>
                      <a:pt x="25422" y="20119"/>
                      <a:pt x="25297" y="19826"/>
                      <a:pt x="25276" y="19575"/>
                    </a:cubicBezTo>
                    <a:lnTo>
                      <a:pt x="25297" y="19575"/>
                    </a:lnTo>
                    <a:cubicBezTo>
                      <a:pt x="25360" y="19575"/>
                      <a:pt x="25443" y="19533"/>
                      <a:pt x="25548" y="19533"/>
                    </a:cubicBezTo>
                    <a:lnTo>
                      <a:pt x="26134" y="19533"/>
                    </a:lnTo>
                    <a:cubicBezTo>
                      <a:pt x="26204" y="19537"/>
                      <a:pt x="26277" y="19539"/>
                      <a:pt x="26350" y="19539"/>
                    </a:cubicBezTo>
                    <a:cubicBezTo>
                      <a:pt x="27168" y="19539"/>
                      <a:pt x="28121" y="19304"/>
                      <a:pt x="28352" y="18382"/>
                    </a:cubicBezTo>
                    <a:cubicBezTo>
                      <a:pt x="28561" y="17525"/>
                      <a:pt x="27996" y="16750"/>
                      <a:pt x="27389" y="16227"/>
                    </a:cubicBezTo>
                    <a:cubicBezTo>
                      <a:pt x="27159" y="16018"/>
                      <a:pt x="26908" y="15851"/>
                      <a:pt x="26636" y="15746"/>
                    </a:cubicBezTo>
                    <a:cubicBezTo>
                      <a:pt x="28142" y="14993"/>
                      <a:pt x="29377" y="13758"/>
                      <a:pt x="30339" y="12294"/>
                    </a:cubicBezTo>
                    <a:cubicBezTo>
                      <a:pt x="30883" y="11457"/>
                      <a:pt x="31511" y="10201"/>
                      <a:pt x="30863" y="9260"/>
                    </a:cubicBezTo>
                    <a:cubicBezTo>
                      <a:pt x="30256" y="8339"/>
                      <a:pt x="29168" y="8067"/>
                      <a:pt x="28142" y="7983"/>
                    </a:cubicBezTo>
                    <a:cubicBezTo>
                      <a:pt x="27935" y="7966"/>
                      <a:pt x="27729" y="7957"/>
                      <a:pt x="27523" y="7957"/>
                    </a:cubicBezTo>
                    <a:cubicBezTo>
                      <a:pt x="25554" y="7957"/>
                      <a:pt x="23687" y="8752"/>
                      <a:pt x="22096" y="9908"/>
                    </a:cubicBezTo>
                    <a:cubicBezTo>
                      <a:pt x="22242" y="9594"/>
                      <a:pt x="22284" y="9260"/>
                      <a:pt x="22263" y="8946"/>
                    </a:cubicBezTo>
                    <a:cubicBezTo>
                      <a:pt x="22158" y="8088"/>
                      <a:pt x="21656" y="7460"/>
                      <a:pt x="20945" y="7063"/>
                    </a:cubicBezTo>
                    <a:cubicBezTo>
                      <a:pt x="21363" y="6393"/>
                      <a:pt x="21447" y="5556"/>
                      <a:pt x="20987" y="4824"/>
                    </a:cubicBezTo>
                    <a:cubicBezTo>
                      <a:pt x="20610" y="4259"/>
                      <a:pt x="20045" y="3903"/>
                      <a:pt x="19459" y="3903"/>
                    </a:cubicBezTo>
                    <a:cubicBezTo>
                      <a:pt x="19543" y="2439"/>
                      <a:pt x="19375" y="869"/>
                      <a:pt x="17953" y="158"/>
                    </a:cubicBezTo>
                    <a:cubicBezTo>
                      <a:pt x="17730" y="49"/>
                      <a:pt x="17523" y="1"/>
                      <a:pt x="17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2239;p73"/>
              <p:cNvSpPr/>
              <p:nvPr/>
            </p:nvSpPr>
            <p:spPr>
              <a:xfrm>
                <a:off x="7063980" y="1667910"/>
                <a:ext cx="67853" cy="75631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3802" extrusionOk="0">
                    <a:moveTo>
                      <a:pt x="1899" y="1"/>
                    </a:moveTo>
                    <a:cubicBezTo>
                      <a:pt x="1390" y="1"/>
                      <a:pt x="887" y="245"/>
                      <a:pt x="586" y="659"/>
                    </a:cubicBezTo>
                    <a:cubicBezTo>
                      <a:pt x="461" y="868"/>
                      <a:pt x="293" y="1056"/>
                      <a:pt x="189" y="1266"/>
                    </a:cubicBezTo>
                    <a:cubicBezTo>
                      <a:pt x="126" y="1454"/>
                      <a:pt x="126" y="1684"/>
                      <a:pt x="63" y="1872"/>
                    </a:cubicBezTo>
                    <a:cubicBezTo>
                      <a:pt x="0" y="2087"/>
                      <a:pt x="172" y="2233"/>
                      <a:pt x="356" y="2233"/>
                    </a:cubicBezTo>
                    <a:cubicBezTo>
                      <a:pt x="477" y="2233"/>
                      <a:pt x="603" y="2169"/>
                      <a:pt x="670" y="2019"/>
                    </a:cubicBezTo>
                    <a:cubicBezTo>
                      <a:pt x="816" y="1726"/>
                      <a:pt x="921" y="1517"/>
                      <a:pt x="1214" y="1328"/>
                    </a:cubicBezTo>
                    <a:cubicBezTo>
                      <a:pt x="1324" y="1266"/>
                      <a:pt x="1565" y="1096"/>
                      <a:pt x="1757" y="1096"/>
                    </a:cubicBezTo>
                    <a:cubicBezTo>
                      <a:pt x="1820" y="1096"/>
                      <a:pt x="1879" y="1114"/>
                      <a:pt x="1925" y="1161"/>
                    </a:cubicBezTo>
                    <a:cubicBezTo>
                      <a:pt x="2365" y="1600"/>
                      <a:pt x="1946" y="2312"/>
                      <a:pt x="1737" y="2751"/>
                    </a:cubicBezTo>
                    <a:cubicBezTo>
                      <a:pt x="1549" y="3107"/>
                      <a:pt x="1528" y="3756"/>
                      <a:pt x="2051" y="3797"/>
                    </a:cubicBezTo>
                    <a:cubicBezTo>
                      <a:pt x="2071" y="3800"/>
                      <a:pt x="2091" y="3801"/>
                      <a:pt x="2111" y="3801"/>
                    </a:cubicBezTo>
                    <a:cubicBezTo>
                      <a:pt x="2598" y="3801"/>
                      <a:pt x="2894" y="3072"/>
                      <a:pt x="3055" y="2709"/>
                    </a:cubicBezTo>
                    <a:cubicBezTo>
                      <a:pt x="3411" y="1831"/>
                      <a:pt x="3327" y="136"/>
                      <a:pt x="2072" y="10"/>
                    </a:cubicBezTo>
                    <a:cubicBezTo>
                      <a:pt x="2014" y="4"/>
                      <a:pt x="1957" y="1"/>
                      <a:pt x="18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9" name="Google Shape;2240;p73"/>
            <p:cNvSpPr/>
            <p:nvPr/>
          </p:nvSpPr>
          <p:spPr>
            <a:xfrm>
              <a:off x="6876425" y="1268933"/>
              <a:ext cx="119223" cy="209809"/>
            </a:xfrm>
            <a:custGeom>
              <a:avLst/>
              <a:gdLst/>
              <a:ahLst/>
              <a:cxnLst/>
              <a:rect l="l" t="t" r="r" b="b"/>
              <a:pathLst>
                <a:path w="7931" h="13957" extrusionOk="0">
                  <a:moveTo>
                    <a:pt x="7868" y="4185"/>
                  </a:moveTo>
                  <a:cubicBezTo>
                    <a:pt x="7826" y="3913"/>
                    <a:pt x="7742" y="3662"/>
                    <a:pt x="7721" y="3390"/>
                  </a:cubicBezTo>
                  <a:cubicBezTo>
                    <a:pt x="7575" y="2700"/>
                    <a:pt x="7219" y="2323"/>
                    <a:pt x="6487" y="2281"/>
                  </a:cubicBezTo>
                  <a:cubicBezTo>
                    <a:pt x="6047" y="2239"/>
                    <a:pt x="5587" y="2302"/>
                    <a:pt x="5169" y="2281"/>
                  </a:cubicBezTo>
                  <a:cubicBezTo>
                    <a:pt x="3746" y="2114"/>
                    <a:pt x="3034" y="1821"/>
                    <a:pt x="2930" y="607"/>
                  </a:cubicBezTo>
                  <a:cubicBezTo>
                    <a:pt x="2930" y="566"/>
                    <a:pt x="2909" y="524"/>
                    <a:pt x="2909" y="503"/>
                  </a:cubicBezTo>
                  <a:cubicBezTo>
                    <a:pt x="2742" y="22"/>
                    <a:pt x="2511" y="1"/>
                    <a:pt x="1967" y="335"/>
                  </a:cubicBezTo>
                  <a:cubicBezTo>
                    <a:pt x="2072" y="942"/>
                    <a:pt x="1905" y="1591"/>
                    <a:pt x="2218" y="2198"/>
                  </a:cubicBezTo>
                  <a:cubicBezTo>
                    <a:pt x="2281" y="2302"/>
                    <a:pt x="2281" y="2449"/>
                    <a:pt x="2281" y="2595"/>
                  </a:cubicBezTo>
                  <a:cubicBezTo>
                    <a:pt x="2218" y="3139"/>
                    <a:pt x="2407" y="3662"/>
                    <a:pt x="2532" y="4185"/>
                  </a:cubicBezTo>
                  <a:cubicBezTo>
                    <a:pt x="2658" y="4708"/>
                    <a:pt x="2804" y="5231"/>
                    <a:pt x="2825" y="5776"/>
                  </a:cubicBezTo>
                  <a:cubicBezTo>
                    <a:pt x="2846" y="6466"/>
                    <a:pt x="3014" y="7115"/>
                    <a:pt x="3223" y="7763"/>
                  </a:cubicBezTo>
                  <a:cubicBezTo>
                    <a:pt x="3265" y="7952"/>
                    <a:pt x="3453" y="8098"/>
                    <a:pt x="3265" y="8391"/>
                  </a:cubicBezTo>
                  <a:cubicBezTo>
                    <a:pt x="2616" y="8265"/>
                    <a:pt x="2030" y="8475"/>
                    <a:pt x="1695" y="9123"/>
                  </a:cubicBezTo>
                  <a:cubicBezTo>
                    <a:pt x="1674" y="9144"/>
                    <a:pt x="1654" y="9186"/>
                    <a:pt x="1612" y="9186"/>
                  </a:cubicBezTo>
                  <a:cubicBezTo>
                    <a:pt x="1089" y="9416"/>
                    <a:pt x="858" y="9939"/>
                    <a:pt x="565" y="10379"/>
                  </a:cubicBezTo>
                  <a:cubicBezTo>
                    <a:pt x="126" y="11111"/>
                    <a:pt x="1" y="11948"/>
                    <a:pt x="42" y="12806"/>
                  </a:cubicBezTo>
                  <a:cubicBezTo>
                    <a:pt x="84" y="13099"/>
                    <a:pt x="210" y="13308"/>
                    <a:pt x="461" y="13475"/>
                  </a:cubicBezTo>
                  <a:cubicBezTo>
                    <a:pt x="1256" y="13957"/>
                    <a:pt x="1779" y="13957"/>
                    <a:pt x="2511" y="13413"/>
                  </a:cubicBezTo>
                  <a:cubicBezTo>
                    <a:pt x="3265" y="12848"/>
                    <a:pt x="4102" y="12262"/>
                    <a:pt x="4395" y="11278"/>
                  </a:cubicBezTo>
                  <a:cubicBezTo>
                    <a:pt x="4395" y="11237"/>
                    <a:pt x="4436" y="11216"/>
                    <a:pt x="4436" y="11195"/>
                  </a:cubicBezTo>
                  <a:cubicBezTo>
                    <a:pt x="4499" y="10923"/>
                    <a:pt x="4625" y="10672"/>
                    <a:pt x="4583" y="10400"/>
                  </a:cubicBezTo>
                  <a:cubicBezTo>
                    <a:pt x="4520" y="9981"/>
                    <a:pt x="4520" y="9625"/>
                    <a:pt x="4750" y="9249"/>
                  </a:cubicBezTo>
                  <a:cubicBezTo>
                    <a:pt x="4939" y="8998"/>
                    <a:pt x="4897" y="8663"/>
                    <a:pt x="4792" y="8370"/>
                  </a:cubicBezTo>
                  <a:cubicBezTo>
                    <a:pt x="4687" y="8098"/>
                    <a:pt x="4520" y="7889"/>
                    <a:pt x="4436" y="7638"/>
                  </a:cubicBezTo>
                  <a:cubicBezTo>
                    <a:pt x="4290" y="7115"/>
                    <a:pt x="4060" y="6612"/>
                    <a:pt x="4018" y="6089"/>
                  </a:cubicBezTo>
                  <a:cubicBezTo>
                    <a:pt x="3976" y="5273"/>
                    <a:pt x="3788" y="4499"/>
                    <a:pt x="3558" y="3704"/>
                  </a:cubicBezTo>
                  <a:cubicBezTo>
                    <a:pt x="3537" y="3599"/>
                    <a:pt x="3495" y="3474"/>
                    <a:pt x="3474" y="3327"/>
                  </a:cubicBezTo>
                  <a:cubicBezTo>
                    <a:pt x="3997" y="3369"/>
                    <a:pt x="4436" y="3453"/>
                    <a:pt x="4897" y="3495"/>
                  </a:cubicBezTo>
                  <a:cubicBezTo>
                    <a:pt x="5378" y="3558"/>
                    <a:pt x="5901" y="3432"/>
                    <a:pt x="6382" y="3641"/>
                  </a:cubicBezTo>
                  <a:cubicBezTo>
                    <a:pt x="6403" y="3788"/>
                    <a:pt x="6424" y="3913"/>
                    <a:pt x="6424" y="4060"/>
                  </a:cubicBezTo>
                  <a:cubicBezTo>
                    <a:pt x="6466" y="4478"/>
                    <a:pt x="6717" y="4729"/>
                    <a:pt x="7031" y="4939"/>
                  </a:cubicBezTo>
                  <a:cubicBezTo>
                    <a:pt x="7366" y="5148"/>
                    <a:pt x="7826" y="4918"/>
                    <a:pt x="7847" y="4520"/>
                  </a:cubicBezTo>
                  <a:cubicBezTo>
                    <a:pt x="7931" y="4374"/>
                    <a:pt x="7889" y="4269"/>
                    <a:pt x="7868" y="41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1721817" y="3422977"/>
            <a:ext cx="6069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Chúc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ngày</a:t>
            </a:r>
            <a:r>
              <a:rPr lang="en-US" sz="3200" dirty="0"/>
              <a:t> </a:t>
            </a:r>
            <a:r>
              <a:rPr lang="en-US" sz="3200" dirty="0" err="1"/>
              <a:t>mới</a:t>
            </a:r>
            <a:r>
              <a:rPr lang="en-US" sz="3200" dirty="0"/>
              <a:t> </a:t>
            </a:r>
            <a:r>
              <a:rPr lang="en-US" sz="3200" dirty="0" err="1"/>
              <a:t>vui</a:t>
            </a:r>
            <a:r>
              <a:rPr lang="en-US" sz="3200" dirty="0"/>
              <a:t> </a:t>
            </a:r>
            <a:r>
              <a:rPr lang="en-US" sz="3200" dirty="0" err="1"/>
              <a:t>vẻ</a:t>
            </a:r>
            <a:r>
              <a:rPr lang="en-US" sz="3200" dirty="0"/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94945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Ban do VN tieng Vi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54276"/>
            <a:ext cx="4648200" cy="56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733800" y="3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924050" y="457203"/>
            <a:ext cx="5448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48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8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endParaRPr lang="en-US" sz="4800" b="1" dirty="0">
              <a:ln w="11430">
                <a:noFill/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54278"/>
            <a:ext cx="4495800" cy="56109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 xmlns="">
      <p:transition spd="slow">
        <p:split orient="vert"/>
        <p:sndAc>
          <p:stSnd>
            <p:snd r:embed="rId5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6"/>
          <p:cNvSpPr/>
          <p:nvPr/>
        </p:nvSpPr>
        <p:spPr>
          <a:xfrm flipH="1">
            <a:off x="2352120" y="5012579"/>
            <a:ext cx="1071045" cy="93629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6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 flipH="1">
            <a:off x="2195610" y="3001224"/>
            <a:ext cx="1071045" cy="93629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 txBox="1">
            <a:spLocks noGrp="1"/>
          </p:cNvSpPr>
          <p:nvPr>
            <p:ph type="title"/>
          </p:nvPr>
        </p:nvSpPr>
        <p:spPr>
          <a:xfrm>
            <a:off x="720000" y="643572"/>
            <a:ext cx="7704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dirty="0">
                <a:solidFill>
                  <a:schemeClr val="bg1">
                    <a:lumMod val="10000"/>
                  </a:schemeClr>
                </a:solidFill>
              </a:rPr>
              <a:t>NỘI DUNG TÌM HIỂU</a:t>
            </a:r>
            <a:endParaRPr sz="48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27" name="Google Shape;327;p36"/>
          <p:cNvSpPr txBox="1">
            <a:spLocks noGrp="1"/>
          </p:cNvSpPr>
          <p:nvPr>
            <p:ph type="subTitle" idx="1"/>
          </p:nvPr>
        </p:nvSpPr>
        <p:spPr>
          <a:xfrm>
            <a:off x="3457022" y="2070864"/>
            <a:ext cx="5229778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5400" dirty="0">
                <a:solidFill>
                  <a:schemeClr val="accent4">
                    <a:lumMod val="75000"/>
                  </a:schemeClr>
                </a:solidFill>
              </a:rPr>
              <a:t>NGHE – VIẾT</a:t>
            </a:r>
            <a:endParaRPr sz="5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8" name="Google Shape;328;p36"/>
          <p:cNvSpPr txBox="1">
            <a:spLocks noGrp="1"/>
          </p:cNvSpPr>
          <p:nvPr>
            <p:ph type="subTitle" idx="2"/>
          </p:nvPr>
        </p:nvSpPr>
        <p:spPr>
          <a:xfrm>
            <a:off x="3622265" y="4056823"/>
            <a:ext cx="422633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6000" dirty="0">
                <a:solidFill>
                  <a:schemeClr val="accent4">
                    <a:lumMod val="75000"/>
                  </a:schemeClr>
                </a:solidFill>
              </a:rPr>
              <a:t>BÀI TẬP</a:t>
            </a:r>
            <a:endParaRPr sz="6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5" name="Google Shape;335;p36"/>
          <p:cNvSpPr txBox="1">
            <a:spLocks noGrp="1"/>
          </p:cNvSpPr>
          <p:nvPr>
            <p:ph type="title" idx="9"/>
          </p:nvPr>
        </p:nvSpPr>
        <p:spPr>
          <a:xfrm>
            <a:off x="2057400" y="1955717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01</a:t>
            </a:r>
            <a:endParaRPr dirty="0"/>
          </a:p>
        </p:txBody>
      </p:sp>
      <p:sp>
        <p:nvSpPr>
          <p:cNvPr id="336" name="Google Shape;336;p36"/>
          <p:cNvSpPr txBox="1">
            <a:spLocks noGrp="1"/>
          </p:cNvSpPr>
          <p:nvPr>
            <p:ph type="title" idx="13"/>
          </p:nvPr>
        </p:nvSpPr>
        <p:spPr>
          <a:xfrm>
            <a:off x="2215935" y="3967156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 dirty="0"/>
              <a:t>02</a:t>
            </a:r>
            <a:endParaRPr sz="7200" dirty="0"/>
          </a:p>
        </p:txBody>
      </p:sp>
      <p:grpSp>
        <p:nvGrpSpPr>
          <p:cNvPr id="339" name="Google Shape;339;p36"/>
          <p:cNvGrpSpPr/>
          <p:nvPr/>
        </p:nvGrpSpPr>
        <p:grpSpPr>
          <a:xfrm rot="-5400000">
            <a:off x="2149830" y="1702825"/>
            <a:ext cx="372467" cy="312825"/>
            <a:chOff x="1835200" y="3337050"/>
            <a:chExt cx="279350" cy="312825"/>
          </a:xfrm>
        </p:grpSpPr>
        <p:sp>
          <p:nvSpPr>
            <p:cNvPr id="340" name="Google Shape;340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47" name="Google Shape;347;p36"/>
          <p:cNvGrpSpPr/>
          <p:nvPr/>
        </p:nvGrpSpPr>
        <p:grpSpPr>
          <a:xfrm rot="-5400000">
            <a:off x="2298840" y="3714180"/>
            <a:ext cx="372467" cy="312825"/>
            <a:chOff x="1835200" y="3337050"/>
            <a:chExt cx="279350" cy="312825"/>
          </a:xfrm>
        </p:grpSpPr>
        <p:sp>
          <p:nvSpPr>
            <p:cNvPr id="348" name="Google Shape;348;p36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6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6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36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6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833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8"/>
          <p:cNvSpPr/>
          <p:nvPr/>
        </p:nvSpPr>
        <p:spPr>
          <a:xfrm flipH="1">
            <a:off x="3927367" y="3139168"/>
            <a:ext cx="1071045" cy="93629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1" name="Google Shape;391;p38"/>
          <p:cNvGrpSpPr/>
          <p:nvPr/>
        </p:nvGrpSpPr>
        <p:grpSpPr>
          <a:xfrm rot="-5400000">
            <a:off x="3835526" y="1840770"/>
            <a:ext cx="372467" cy="312825"/>
            <a:chOff x="1835200" y="3337050"/>
            <a:chExt cx="279350" cy="312825"/>
          </a:xfrm>
        </p:grpSpPr>
        <p:sp>
          <p:nvSpPr>
            <p:cNvPr id="392" name="Google Shape;392;p38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5" name="Google Shape;395;p38"/>
          <p:cNvSpPr txBox="1">
            <a:spLocks noGrp="1"/>
          </p:cNvSpPr>
          <p:nvPr>
            <p:ph type="title"/>
          </p:nvPr>
        </p:nvSpPr>
        <p:spPr>
          <a:xfrm>
            <a:off x="1601400" y="3247533"/>
            <a:ext cx="594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Nghe</a:t>
            </a:r>
            <a:r>
              <a:rPr lang="en-GB" dirty="0"/>
              <a:t> – </a:t>
            </a:r>
            <a:r>
              <a:rPr lang="en-GB" dirty="0" err="1"/>
              <a:t>viết</a:t>
            </a:r>
            <a:endParaRPr dirty="0"/>
          </a:p>
        </p:txBody>
      </p:sp>
      <p:sp>
        <p:nvSpPr>
          <p:cNvPr id="396" name="Google Shape;396;p38"/>
          <p:cNvSpPr txBox="1">
            <a:spLocks noGrp="1"/>
          </p:cNvSpPr>
          <p:nvPr>
            <p:ph type="subTitle" idx="1"/>
          </p:nvPr>
        </p:nvSpPr>
        <p:spPr>
          <a:xfrm>
            <a:off x="908148" y="4191000"/>
            <a:ext cx="7448402" cy="12493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en-GB" sz="3200" dirty="0" err="1"/>
              <a:t>Học</a:t>
            </a:r>
            <a:r>
              <a:rPr lang="en-GB" sz="3200" dirty="0"/>
              <a:t> </a:t>
            </a:r>
            <a:r>
              <a:rPr lang="en-GB" sz="3200" dirty="0" err="1"/>
              <a:t>sinh</a:t>
            </a:r>
            <a:r>
              <a:rPr lang="en-GB" sz="3200" dirty="0"/>
              <a:t> </a:t>
            </a:r>
            <a:r>
              <a:rPr lang="en-GB" sz="3200" dirty="0" err="1"/>
              <a:t>nghe</a:t>
            </a:r>
            <a:r>
              <a:rPr lang="en-GB" sz="3200" dirty="0"/>
              <a:t> GV </a:t>
            </a:r>
            <a:r>
              <a:rPr lang="en-GB" sz="3200" dirty="0" err="1"/>
              <a:t>đọc</a:t>
            </a:r>
            <a:r>
              <a:rPr lang="en-GB" sz="3200" dirty="0"/>
              <a:t> </a:t>
            </a:r>
            <a:r>
              <a:rPr lang="en-GB" sz="3200" dirty="0" err="1"/>
              <a:t>bài</a:t>
            </a:r>
            <a:r>
              <a:rPr lang="en-GB" sz="3200" dirty="0"/>
              <a:t> </a:t>
            </a:r>
            <a:r>
              <a:rPr lang="en-GB" sz="3200" dirty="0" err="1"/>
              <a:t>trong</a:t>
            </a:r>
            <a:r>
              <a:rPr lang="en-GB" sz="3200" dirty="0"/>
              <a:t> SGK.</a:t>
            </a:r>
          </a:p>
          <a:p>
            <a:pPr lvl="0" indent="-457200" algn="l" rtl="0">
              <a:spcBef>
                <a:spcPts val="0"/>
              </a:spcBef>
              <a:spcAft>
                <a:spcPts val="1600"/>
              </a:spcAft>
              <a:buFont typeface="Wingdings" panose="05000000000000000000" pitchFamily="2" charset="2"/>
              <a:buChar char="Ø"/>
            </a:pPr>
            <a:r>
              <a:rPr lang="en-GB" sz="3200" dirty="0" err="1"/>
              <a:t>Đóng</a:t>
            </a:r>
            <a:r>
              <a:rPr lang="en-GB" sz="3200" dirty="0"/>
              <a:t> </a:t>
            </a:r>
            <a:r>
              <a:rPr lang="en-GB" sz="3200" dirty="0" err="1"/>
              <a:t>sách</a:t>
            </a:r>
            <a:r>
              <a:rPr lang="en-GB" sz="3200" dirty="0"/>
              <a:t> </a:t>
            </a:r>
            <a:r>
              <a:rPr lang="en-GB" sz="3200" dirty="0" err="1"/>
              <a:t>lại</a:t>
            </a:r>
            <a:r>
              <a:rPr lang="en-GB" sz="3200" dirty="0"/>
              <a:t>, </a:t>
            </a:r>
            <a:r>
              <a:rPr lang="en-GB" sz="3200" dirty="0" err="1"/>
              <a:t>nghe</a:t>
            </a:r>
            <a:r>
              <a:rPr lang="en-GB" sz="3200" dirty="0"/>
              <a:t> GV </a:t>
            </a:r>
            <a:r>
              <a:rPr lang="en-GB" sz="3200" dirty="0" err="1"/>
              <a:t>đọc</a:t>
            </a:r>
            <a:r>
              <a:rPr lang="en-GB" sz="3200" dirty="0"/>
              <a:t> </a:t>
            </a:r>
            <a:r>
              <a:rPr lang="en-GB" sz="3200" dirty="0" err="1"/>
              <a:t>lại</a:t>
            </a:r>
            <a:r>
              <a:rPr lang="en-GB" sz="3200" dirty="0"/>
              <a:t> </a:t>
            </a:r>
            <a:r>
              <a:rPr lang="en-GB" sz="3200" dirty="0" err="1"/>
              <a:t>và</a:t>
            </a:r>
            <a:r>
              <a:rPr lang="en-GB" sz="3200" dirty="0"/>
              <a:t> </a:t>
            </a:r>
            <a:r>
              <a:rPr lang="en-GB" sz="3200" dirty="0" err="1"/>
              <a:t>chép</a:t>
            </a:r>
            <a:r>
              <a:rPr lang="en-GB" sz="3200" dirty="0"/>
              <a:t> </a:t>
            </a:r>
            <a:r>
              <a:rPr lang="en-GB" sz="3200" dirty="0" err="1"/>
              <a:t>bài</a:t>
            </a:r>
            <a:r>
              <a:rPr lang="en-GB" sz="3200" dirty="0"/>
              <a:t>.</a:t>
            </a:r>
            <a:endParaRPr sz="3200" dirty="0"/>
          </a:p>
        </p:txBody>
      </p:sp>
      <p:sp>
        <p:nvSpPr>
          <p:cNvPr id="397" name="Google Shape;397;p38"/>
          <p:cNvSpPr txBox="1">
            <a:spLocks noGrp="1"/>
          </p:cNvSpPr>
          <p:nvPr>
            <p:ph type="title" idx="2"/>
          </p:nvPr>
        </p:nvSpPr>
        <p:spPr>
          <a:xfrm>
            <a:off x="3932700" y="2061033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01</a:t>
            </a:r>
            <a:endParaRPr dirty="0"/>
          </a:p>
        </p:txBody>
      </p:sp>
      <p:grpSp>
        <p:nvGrpSpPr>
          <p:cNvPr id="398" name="Google Shape;398;p38"/>
          <p:cNvGrpSpPr/>
          <p:nvPr/>
        </p:nvGrpSpPr>
        <p:grpSpPr>
          <a:xfrm flipH="1">
            <a:off x="6762612" y="524811"/>
            <a:ext cx="1653550" cy="1536220"/>
            <a:chOff x="6876425" y="1268933"/>
            <a:chExt cx="1653550" cy="1152165"/>
          </a:xfrm>
        </p:grpSpPr>
        <p:grpSp>
          <p:nvGrpSpPr>
            <p:cNvPr id="399" name="Google Shape;399;p38"/>
            <p:cNvGrpSpPr/>
            <p:nvPr/>
          </p:nvGrpSpPr>
          <p:grpSpPr>
            <a:xfrm rot="1400853">
              <a:off x="7531678" y="2028397"/>
              <a:ext cx="998956" cy="203068"/>
              <a:chOff x="10471811" y="1999263"/>
              <a:chExt cx="998976" cy="203072"/>
            </a:xfrm>
          </p:grpSpPr>
          <p:sp>
            <p:nvSpPr>
              <p:cNvPr id="400" name="Google Shape;400;p38"/>
              <p:cNvSpPr/>
              <p:nvPr/>
            </p:nvSpPr>
            <p:spPr>
              <a:xfrm rot="7998309">
                <a:off x="11406620" y="2017324"/>
                <a:ext cx="53741" cy="51851"/>
              </a:xfrm>
              <a:custGeom>
                <a:avLst/>
                <a:gdLst/>
                <a:ahLst/>
                <a:cxnLst/>
                <a:rect l="l" t="t" r="r" b="b"/>
                <a:pathLst>
                  <a:path w="1340" h="1293" extrusionOk="0">
                    <a:moveTo>
                      <a:pt x="649" y="1"/>
                    </a:moveTo>
                    <a:cubicBezTo>
                      <a:pt x="356" y="1"/>
                      <a:pt x="105" y="210"/>
                      <a:pt x="21" y="461"/>
                    </a:cubicBezTo>
                    <a:cubicBezTo>
                      <a:pt x="0" y="566"/>
                      <a:pt x="0" y="691"/>
                      <a:pt x="21" y="796"/>
                    </a:cubicBezTo>
                    <a:cubicBezTo>
                      <a:pt x="84" y="984"/>
                      <a:pt x="189" y="1089"/>
                      <a:pt x="314" y="1194"/>
                    </a:cubicBezTo>
                    <a:cubicBezTo>
                      <a:pt x="335" y="1194"/>
                      <a:pt x="335" y="1214"/>
                      <a:pt x="356" y="1214"/>
                    </a:cubicBezTo>
                    <a:cubicBezTo>
                      <a:pt x="440" y="1267"/>
                      <a:pt x="544" y="1293"/>
                      <a:pt x="649" y="1293"/>
                    </a:cubicBezTo>
                    <a:cubicBezTo>
                      <a:pt x="754" y="1293"/>
                      <a:pt x="858" y="1267"/>
                      <a:pt x="942" y="1214"/>
                    </a:cubicBezTo>
                    <a:cubicBezTo>
                      <a:pt x="963" y="1214"/>
                      <a:pt x="963" y="1194"/>
                      <a:pt x="984" y="1194"/>
                    </a:cubicBezTo>
                    <a:cubicBezTo>
                      <a:pt x="1088" y="1152"/>
                      <a:pt x="1172" y="1068"/>
                      <a:pt x="1214" y="963"/>
                    </a:cubicBezTo>
                    <a:cubicBezTo>
                      <a:pt x="1298" y="838"/>
                      <a:pt x="1339" y="649"/>
                      <a:pt x="1277" y="461"/>
                    </a:cubicBezTo>
                    <a:cubicBezTo>
                      <a:pt x="1193" y="168"/>
                      <a:pt x="942" y="1"/>
                      <a:pt x="6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38"/>
              <p:cNvSpPr/>
              <p:nvPr/>
            </p:nvSpPr>
            <p:spPr>
              <a:xfrm rot="7998309">
                <a:off x="11247320" y="2010684"/>
                <a:ext cx="54583" cy="53736"/>
              </a:xfrm>
              <a:custGeom>
                <a:avLst/>
                <a:gdLst/>
                <a:ahLst/>
                <a:cxnLst/>
                <a:rect l="l" t="t" r="r" b="b"/>
                <a:pathLst>
                  <a:path w="1361" h="1340" extrusionOk="0">
                    <a:moveTo>
                      <a:pt x="670" y="0"/>
                    </a:moveTo>
                    <a:cubicBezTo>
                      <a:pt x="273" y="0"/>
                      <a:pt x="1" y="398"/>
                      <a:pt x="63" y="795"/>
                    </a:cubicBezTo>
                    <a:cubicBezTo>
                      <a:pt x="63" y="837"/>
                      <a:pt x="105" y="900"/>
                      <a:pt x="105" y="921"/>
                    </a:cubicBezTo>
                    <a:cubicBezTo>
                      <a:pt x="147" y="1151"/>
                      <a:pt x="377" y="1339"/>
                      <a:pt x="649" y="1339"/>
                    </a:cubicBezTo>
                    <a:cubicBezTo>
                      <a:pt x="900" y="1339"/>
                      <a:pt x="1151" y="1151"/>
                      <a:pt x="1193" y="921"/>
                    </a:cubicBezTo>
                    <a:cubicBezTo>
                      <a:pt x="1193" y="879"/>
                      <a:pt x="1214" y="816"/>
                      <a:pt x="1214" y="795"/>
                    </a:cubicBezTo>
                    <a:cubicBezTo>
                      <a:pt x="1361" y="398"/>
                      <a:pt x="1068" y="0"/>
                      <a:pt x="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38"/>
              <p:cNvSpPr/>
              <p:nvPr/>
            </p:nvSpPr>
            <p:spPr>
              <a:xfrm flipH="1">
                <a:off x="11055049" y="2028324"/>
                <a:ext cx="48687" cy="42749"/>
              </a:xfrm>
              <a:custGeom>
                <a:avLst/>
                <a:gdLst/>
                <a:ahLst/>
                <a:cxnLst/>
                <a:rect l="l" t="t" r="r" b="b"/>
                <a:pathLst>
                  <a:path w="1214" h="1066" extrusionOk="0">
                    <a:moveTo>
                      <a:pt x="501" y="1"/>
                    </a:moveTo>
                    <a:cubicBezTo>
                      <a:pt x="419" y="1"/>
                      <a:pt x="346" y="21"/>
                      <a:pt x="272" y="70"/>
                    </a:cubicBezTo>
                    <a:cubicBezTo>
                      <a:pt x="105" y="175"/>
                      <a:pt x="0" y="342"/>
                      <a:pt x="0" y="551"/>
                    </a:cubicBezTo>
                    <a:cubicBezTo>
                      <a:pt x="0" y="677"/>
                      <a:pt x="63" y="823"/>
                      <a:pt x="167" y="907"/>
                    </a:cubicBezTo>
                    <a:cubicBezTo>
                      <a:pt x="265" y="1019"/>
                      <a:pt x="372" y="1065"/>
                      <a:pt x="494" y="1065"/>
                    </a:cubicBezTo>
                    <a:cubicBezTo>
                      <a:pt x="556" y="1065"/>
                      <a:pt x="621" y="1054"/>
                      <a:pt x="691" y="1033"/>
                    </a:cubicBezTo>
                    <a:cubicBezTo>
                      <a:pt x="732" y="1033"/>
                      <a:pt x="795" y="1012"/>
                      <a:pt x="837" y="1012"/>
                    </a:cubicBezTo>
                    <a:cubicBezTo>
                      <a:pt x="1046" y="991"/>
                      <a:pt x="1214" y="719"/>
                      <a:pt x="1214" y="510"/>
                    </a:cubicBezTo>
                    <a:cubicBezTo>
                      <a:pt x="1214" y="300"/>
                      <a:pt x="1046" y="70"/>
                      <a:pt x="837" y="49"/>
                    </a:cubicBezTo>
                    <a:cubicBezTo>
                      <a:pt x="795" y="49"/>
                      <a:pt x="732" y="28"/>
                      <a:pt x="691" y="28"/>
                    </a:cubicBezTo>
                    <a:cubicBezTo>
                      <a:pt x="621" y="11"/>
                      <a:pt x="559" y="1"/>
                      <a:pt x="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38"/>
              <p:cNvSpPr/>
              <p:nvPr/>
            </p:nvSpPr>
            <p:spPr>
              <a:xfrm flipH="1">
                <a:off x="10860369" y="2063014"/>
                <a:ext cx="57912" cy="40303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1005" extrusionOk="0">
                    <a:moveTo>
                      <a:pt x="586" y="0"/>
                    </a:moveTo>
                    <a:cubicBezTo>
                      <a:pt x="398" y="21"/>
                      <a:pt x="188" y="105"/>
                      <a:pt x="105" y="272"/>
                    </a:cubicBezTo>
                    <a:cubicBezTo>
                      <a:pt x="0" y="419"/>
                      <a:pt x="0" y="586"/>
                      <a:pt x="105" y="733"/>
                    </a:cubicBezTo>
                    <a:cubicBezTo>
                      <a:pt x="188" y="900"/>
                      <a:pt x="398" y="984"/>
                      <a:pt x="586" y="1005"/>
                    </a:cubicBezTo>
                    <a:cubicBezTo>
                      <a:pt x="712" y="1005"/>
                      <a:pt x="879" y="1005"/>
                      <a:pt x="1005" y="963"/>
                    </a:cubicBezTo>
                    <a:cubicBezTo>
                      <a:pt x="1444" y="774"/>
                      <a:pt x="1444" y="230"/>
                      <a:pt x="1005" y="42"/>
                    </a:cubicBezTo>
                    <a:cubicBezTo>
                      <a:pt x="879" y="0"/>
                      <a:pt x="712" y="0"/>
                      <a:pt x="5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38"/>
              <p:cNvSpPr/>
              <p:nvPr/>
            </p:nvSpPr>
            <p:spPr>
              <a:xfrm flipH="1">
                <a:off x="10651412" y="2055435"/>
                <a:ext cx="78887" cy="55542"/>
              </a:xfrm>
              <a:custGeom>
                <a:avLst/>
                <a:gdLst/>
                <a:ahLst/>
                <a:cxnLst/>
                <a:rect l="l" t="t" r="r" b="b"/>
                <a:pathLst>
                  <a:path w="1967" h="1385" extrusionOk="0">
                    <a:moveTo>
                      <a:pt x="1088" y="1"/>
                    </a:moveTo>
                    <a:cubicBezTo>
                      <a:pt x="1004" y="1"/>
                      <a:pt x="879" y="1"/>
                      <a:pt x="795" y="22"/>
                    </a:cubicBezTo>
                    <a:cubicBezTo>
                      <a:pt x="711" y="43"/>
                      <a:pt x="628" y="85"/>
                      <a:pt x="565" y="127"/>
                    </a:cubicBezTo>
                    <a:cubicBezTo>
                      <a:pt x="0" y="294"/>
                      <a:pt x="42" y="1089"/>
                      <a:pt x="586" y="1256"/>
                    </a:cubicBezTo>
                    <a:cubicBezTo>
                      <a:pt x="607" y="1256"/>
                      <a:pt x="607" y="1277"/>
                      <a:pt x="628" y="1277"/>
                    </a:cubicBezTo>
                    <a:cubicBezTo>
                      <a:pt x="774" y="1361"/>
                      <a:pt x="900" y="1361"/>
                      <a:pt x="1025" y="1382"/>
                    </a:cubicBezTo>
                    <a:cubicBezTo>
                      <a:pt x="1040" y="1384"/>
                      <a:pt x="1056" y="1385"/>
                      <a:pt x="1072" y="1385"/>
                    </a:cubicBezTo>
                    <a:cubicBezTo>
                      <a:pt x="1236" y="1385"/>
                      <a:pt x="1455" y="1293"/>
                      <a:pt x="1569" y="1235"/>
                    </a:cubicBezTo>
                    <a:cubicBezTo>
                      <a:pt x="1967" y="963"/>
                      <a:pt x="1967" y="419"/>
                      <a:pt x="1569" y="147"/>
                    </a:cubicBezTo>
                    <a:cubicBezTo>
                      <a:pt x="1444" y="43"/>
                      <a:pt x="1235" y="1"/>
                      <a:pt x="108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38"/>
              <p:cNvSpPr/>
              <p:nvPr/>
            </p:nvSpPr>
            <p:spPr>
              <a:xfrm flipH="1">
                <a:off x="10471811" y="2149440"/>
                <a:ext cx="69702" cy="52895"/>
              </a:xfrm>
              <a:custGeom>
                <a:avLst/>
                <a:gdLst/>
                <a:ahLst/>
                <a:cxnLst/>
                <a:rect l="l" t="t" r="r" b="b"/>
                <a:pathLst>
                  <a:path w="1738" h="1319" extrusionOk="0">
                    <a:moveTo>
                      <a:pt x="880" y="0"/>
                    </a:moveTo>
                    <a:cubicBezTo>
                      <a:pt x="1" y="0"/>
                      <a:pt x="1" y="1319"/>
                      <a:pt x="880" y="1319"/>
                    </a:cubicBezTo>
                    <a:cubicBezTo>
                      <a:pt x="886" y="1319"/>
                      <a:pt x="893" y="1319"/>
                      <a:pt x="899" y="1319"/>
                    </a:cubicBezTo>
                    <a:cubicBezTo>
                      <a:pt x="1737" y="1319"/>
                      <a:pt x="1731" y="0"/>
                      <a:pt x="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6" name="Google Shape;406;p38"/>
            <p:cNvGrpSpPr/>
            <p:nvPr/>
          </p:nvGrpSpPr>
          <p:grpSpPr>
            <a:xfrm>
              <a:off x="6907063" y="1389007"/>
              <a:ext cx="626852" cy="654662"/>
              <a:chOff x="6907063" y="1389007"/>
              <a:chExt cx="626852" cy="654662"/>
            </a:xfrm>
          </p:grpSpPr>
          <p:sp>
            <p:nvSpPr>
              <p:cNvPr id="407" name="Google Shape;407;p38"/>
              <p:cNvSpPr/>
              <p:nvPr/>
            </p:nvSpPr>
            <p:spPr>
              <a:xfrm>
                <a:off x="7008200" y="1636200"/>
                <a:ext cx="336322" cy="287712"/>
              </a:xfrm>
              <a:custGeom>
                <a:avLst/>
                <a:gdLst/>
                <a:ahLst/>
                <a:cxnLst/>
                <a:rect l="l" t="t" r="r" b="b"/>
                <a:pathLst>
                  <a:path w="16907" h="14004" extrusionOk="0">
                    <a:moveTo>
                      <a:pt x="4184" y="1"/>
                    </a:moveTo>
                    <a:cubicBezTo>
                      <a:pt x="2780" y="1"/>
                      <a:pt x="1460" y="547"/>
                      <a:pt x="733" y="1960"/>
                    </a:cubicBezTo>
                    <a:cubicBezTo>
                      <a:pt x="440" y="2525"/>
                      <a:pt x="356" y="3278"/>
                      <a:pt x="419" y="4052"/>
                    </a:cubicBezTo>
                    <a:lnTo>
                      <a:pt x="335" y="4283"/>
                    </a:lnTo>
                    <a:cubicBezTo>
                      <a:pt x="126" y="4806"/>
                      <a:pt x="1" y="5371"/>
                      <a:pt x="1" y="5956"/>
                    </a:cubicBezTo>
                    <a:cubicBezTo>
                      <a:pt x="1" y="6375"/>
                      <a:pt x="168" y="6835"/>
                      <a:pt x="440" y="7170"/>
                    </a:cubicBezTo>
                    <a:cubicBezTo>
                      <a:pt x="524" y="7316"/>
                      <a:pt x="587" y="7505"/>
                      <a:pt x="670" y="7672"/>
                    </a:cubicBezTo>
                    <a:cubicBezTo>
                      <a:pt x="1214" y="8656"/>
                      <a:pt x="2470" y="9283"/>
                      <a:pt x="3495" y="9765"/>
                    </a:cubicBezTo>
                    <a:cubicBezTo>
                      <a:pt x="6069" y="11773"/>
                      <a:pt x="9730" y="12694"/>
                      <a:pt x="12806" y="13740"/>
                    </a:cubicBezTo>
                    <a:cubicBezTo>
                      <a:pt x="13274" y="13899"/>
                      <a:pt x="13794" y="14003"/>
                      <a:pt x="14300" y="14003"/>
                    </a:cubicBezTo>
                    <a:cubicBezTo>
                      <a:pt x="15127" y="14003"/>
                      <a:pt x="15916" y="13724"/>
                      <a:pt x="16384" y="12945"/>
                    </a:cubicBezTo>
                    <a:cubicBezTo>
                      <a:pt x="16907" y="12066"/>
                      <a:pt x="16698" y="11062"/>
                      <a:pt x="16258" y="10225"/>
                    </a:cubicBezTo>
                    <a:cubicBezTo>
                      <a:pt x="15965" y="9534"/>
                      <a:pt x="15484" y="8886"/>
                      <a:pt x="14856" y="8321"/>
                    </a:cubicBezTo>
                    <a:cubicBezTo>
                      <a:pt x="14229" y="7568"/>
                      <a:pt x="13601" y="6793"/>
                      <a:pt x="12931" y="6103"/>
                    </a:cubicBezTo>
                    <a:cubicBezTo>
                      <a:pt x="11927" y="4136"/>
                      <a:pt x="9835" y="2588"/>
                      <a:pt x="8182" y="1353"/>
                    </a:cubicBezTo>
                    <a:cubicBezTo>
                      <a:pt x="7118" y="563"/>
                      <a:pt x="5608" y="1"/>
                      <a:pt x="418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38"/>
              <p:cNvSpPr/>
              <p:nvPr/>
            </p:nvSpPr>
            <p:spPr>
              <a:xfrm>
                <a:off x="7200974" y="1405675"/>
                <a:ext cx="305423" cy="400854"/>
              </a:xfrm>
              <a:custGeom>
                <a:avLst/>
                <a:gdLst/>
                <a:ahLst/>
                <a:cxnLst/>
                <a:rect l="l" t="t" r="r" b="b"/>
                <a:pathLst>
                  <a:path w="14812" h="20151" extrusionOk="0">
                    <a:moveTo>
                      <a:pt x="2073" y="1"/>
                    </a:moveTo>
                    <a:cubicBezTo>
                      <a:pt x="1829" y="1"/>
                      <a:pt x="1581" y="149"/>
                      <a:pt x="1525" y="429"/>
                    </a:cubicBezTo>
                    <a:cubicBezTo>
                      <a:pt x="1127" y="2751"/>
                      <a:pt x="709" y="5116"/>
                      <a:pt x="374" y="7459"/>
                    </a:cubicBezTo>
                    <a:cubicBezTo>
                      <a:pt x="60" y="9677"/>
                      <a:pt x="39" y="11874"/>
                      <a:pt x="39" y="14113"/>
                    </a:cubicBezTo>
                    <a:cubicBezTo>
                      <a:pt x="1" y="14976"/>
                      <a:pt x="613" y="15400"/>
                      <a:pt x="1280" y="15400"/>
                    </a:cubicBezTo>
                    <a:cubicBezTo>
                      <a:pt x="1340" y="15400"/>
                      <a:pt x="1401" y="15396"/>
                      <a:pt x="1462" y="15389"/>
                    </a:cubicBezTo>
                    <a:cubicBezTo>
                      <a:pt x="1629" y="15536"/>
                      <a:pt x="1859" y="15682"/>
                      <a:pt x="2090" y="15724"/>
                    </a:cubicBezTo>
                    <a:cubicBezTo>
                      <a:pt x="2571" y="16247"/>
                      <a:pt x="3115" y="16645"/>
                      <a:pt x="3743" y="16979"/>
                    </a:cubicBezTo>
                    <a:cubicBezTo>
                      <a:pt x="4328" y="17314"/>
                      <a:pt x="4893" y="17712"/>
                      <a:pt x="5500" y="18005"/>
                    </a:cubicBezTo>
                    <a:cubicBezTo>
                      <a:pt x="5751" y="18298"/>
                      <a:pt x="6065" y="18570"/>
                      <a:pt x="6316" y="18842"/>
                    </a:cubicBezTo>
                    <a:cubicBezTo>
                      <a:pt x="6860" y="19490"/>
                      <a:pt x="7488" y="20034"/>
                      <a:pt x="8367" y="20139"/>
                    </a:cubicBezTo>
                    <a:cubicBezTo>
                      <a:pt x="8430" y="20147"/>
                      <a:pt x="8494" y="20151"/>
                      <a:pt x="8558" y="20151"/>
                    </a:cubicBezTo>
                    <a:cubicBezTo>
                      <a:pt x="9322" y="20151"/>
                      <a:pt x="10115" y="19587"/>
                      <a:pt x="9999" y="18737"/>
                    </a:cubicBezTo>
                    <a:cubicBezTo>
                      <a:pt x="9915" y="18130"/>
                      <a:pt x="9664" y="17795"/>
                      <a:pt x="9308" y="17314"/>
                    </a:cubicBezTo>
                    <a:cubicBezTo>
                      <a:pt x="9162" y="17147"/>
                      <a:pt x="8974" y="17063"/>
                      <a:pt x="8869" y="16854"/>
                    </a:cubicBezTo>
                    <a:lnTo>
                      <a:pt x="8869" y="16854"/>
                    </a:lnTo>
                    <a:cubicBezTo>
                      <a:pt x="9831" y="17377"/>
                      <a:pt x="10710" y="17942"/>
                      <a:pt x="11903" y="17984"/>
                    </a:cubicBezTo>
                    <a:cubicBezTo>
                      <a:pt x="11912" y="17984"/>
                      <a:pt x="11922" y="17984"/>
                      <a:pt x="11931" y="17984"/>
                    </a:cubicBezTo>
                    <a:cubicBezTo>
                      <a:pt x="12671" y="17984"/>
                      <a:pt x="13262" y="17180"/>
                      <a:pt x="13221" y="16477"/>
                    </a:cubicBezTo>
                    <a:cubicBezTo>
                      <a:pt x="13221" y="16415"/>
                      <a:pt x="13221" y="16331"/>
                      <a:pt x="13179" y="16226"/>
                    </a:cubicBezTo>
                    <a:cubicBezTo>
                      <a:pt x="13101" y="15368"/>
                      <a:pt x="12465" y="14952"/>
                      <a:pt x="11808" y="14952"/>
                    </a:cubicBezTo>
                    <a:cubicBezTo>
                      <a:pt x="11584" y="14952"/>
                      <a:pt x="11357" y="15001"/>
                      <a:pt x="11150" y="15096"/>
                    </a:cubicBezTo>
                    <a:cubicBezTo>
                      <a:pt x="10668" y="15013"/>
                      <a:pt x="10250" y="14845"/>
                      <a:pt x="9831" y="14741"/>
                    </a:cubicBezTo>
                    <a:cubicBezTo>
                      <a:pt x="10564" y="14280"/>
                      <a:pt x="11254" y="13841"/>
                      <a:pt x="11903" y="13234"/>
                    </a:cubicBezTo>
                    <a:cubicBezTo>
                      <a:pt x="12970" y="12230"/>
                      <a:pt x="14811" y="10137"/>
                      <a:pt x="13535" y="8631"/>
                    </a:cubicBezTo>
                    <a:cubicBezTo>
                      <a:pt x="13079" y="8096"/>
                      <a:pt x="12516" y="7892"/>
                      <a:pt x="11914" y="7892"/>
                    </a:cubicBezTo>
                    <a:cubicBezTo>
                      <a:pt x="10611" y="7892"/>
                      <a:pt x="9124" y="8846"/>
                      <a:pt x="8137" y="9447"/>
                    </a:cubicBezTo>
                    <a:cubicBezTo>
                      <a:pt x="7090" y="10096"/>
                      <a:pt x="6379" y="11309"/>
                      <a:pt x="5396" y="11979"/>
                    </a:cubicBezTo>
                    <a:cubicBezTo>
                      <a:pt x="5877" y="11016"/>
                      <a:pt x="6337" y="10033"/>
                      <a:pt x="6588" y="8987"/>
                    </a:cubicBezTo>
                    <a:cubicBezTo>
                      <a:pt x="6797" y="8108"/>
                      <a:pt x="6274" y="7543"/>
                      <a:pt x="5605" y="7355"/>
                    </a:cubicBezTo>
                    <a:cubicBezTo>
                      <a:pt x="5605" y="7334"/>
                      <a:pt x="5626" y="7271"/>
                      <a:pt x="5626" y="7250"/>
                    </a:cubicBezTo>
                    <a:cubicBezTo>
                      <a:pt x="5919" y="6162"/>
                      <a:pt x="6379" y="4446"/>
                      <a:pt x="5312" y="3609"/>
                    </a:cubicBezTo>
                    <a:cubicBezTo>
                      <a:pt x="5015" y="3389"/>
                      <a:pt x="4695" y="3282"/>
                      <a:pt x="4386" y="3282"/>
                    </a:cubicBezTo>
                    <a:cubicBezTo>
                      <a:pt x="4021" y="3282"/>
                      <a:pt x="3670" y="3431"/>
                      <a:pt x="3387" y="3714"/>
                    </a:cubicBezTo>
                    <a:lnTo>
                      <a:pt x="3387" y="3651"/>
                    </a:lnTo>
                    <a:cubicBezTo>
                      <a:pt x="3387" y="2438"/>
                      <a:pt x="2927" y="1475"/>
                      <a:pt x="2571" y="345"/>
                    </a:cubicBezTo>
                    <a:cubicBezTo>
                      <a:pt x="2493" y="112"/>
                      <a:pt x="2285" y="1"/>
                      <a:pt x="20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38"/>
              <p:cNvSpPr/>
              <p:nvPr/>
            </p:nvSpPr>
            <p:spPr>
              <a:xfrm>
                <a:off x="7315391" y="1878639"/>
                <a:ext cx="193733" cy="151342"/>
              </a:xfrm>
              <a:custGeom>
                <a:avLst/>
                <a:gdLst/>
                <a:ahLst/>
                <a:cxnLst/>
                <a:rect l="l" t="t" r="r" b="b"/>
                <a:pathLst>
                  <a:path w="9739" h="7608" extrusionOk="0">
                    <a:moveTo>
                      <a:pt x="6299" y="1"/>
                    </a:moveTo>
                    <a:cubicBezTo>
                      <a:pt x="5625" y="1"/>
                      <a:pt x="4947" y="50"/>
                      <a:pt x="4269" y="130"/>
                    </a:cubicBezTo>
                    <a:cubicBezTo>
                      <a:pt x="3934" y="193"/>
                      <a:pt x="3662" y="298"/>
                      <a:pt x="3453" y="486"/>
                    </a:cubicBezTo>
                    <a:cubicBezTo>
                      <a:pt x="3243" y="486"/>
                      <a:pt x="3013" y="528"/>
                      <a:pt x="2804" y="611"/>
                    </a:cubicBezTo>
                    <a:cubicBezTo>
                      <a:pt x="2093" y="863"/>
                      <a:pt x="1758" y="1365"/>
                      <a:pt x="1632" y="1992"/>
                    </a:cubicBezTo>
                    <a:cubicBezTo>
                      <a:pt x="733" y="2013"/>
                      <a:pt x="0" y="2955"/>
                      <a:pt x="607" y="3959"/>
                    </a:cubicBezTo>
                    <a:cubicBezTo>
                      <a:pt x="1214" y="4901"/>
                      <a:pt x="1235" y="6052"/>
                      <a:pt x="1925" y="6993"/>
                    </a:cubicBezTo>
                    <a:cubicBezTo>
                      <a:pt x="2214" y="7405"/>
                      <a:pt x="2690" y="7607"/>
                      <a:pt x="3161" y="7607"/>
                    </a:cubicBezTo>
                    <a:cubicBezTo>
                      <a:pt x="3815" y="7607"/>
                      <a:pt x="4461" y="7216"/>
                      <a:pt x="4583" y="6449"/>
                    </a:cubicBezTo>
                    <a:cubicBezTo>
                      <a:pt x="4687" y="5717"/>
                      <a:pt x="4603" y="4984"/>
                      <a:pt x="4478" y="4252"/>
                    </a:cubicBezTo>
                    <a:lnTo>
                      <a:pt x="4478" y="4252"/>
                    </a:lnTo>
                    <a:cubicBezTo>
                      <a:pt x="4750" y="4500"/>
                      <a:pt x="5088" y="4617"/>
                      <a:pt x="5426" y="4617"/>
                    </a:cubicBezTo>
                    <a:cubicBezTo>
                      <a:pt x="5946" y="4617"/>
                      <a:pt x="6467" y="4340"/>
                      <a:pt x="6759" y="3834"/>
                    </a:cubicBezTo>
                    <a:cubicBezTo>
                      <a:pt x="6947" y="3520"/>
                      <a:pt x="6989" y="3227"/>
                      <a:pt x="6968" y="2913"/>
                    </a:cubicBezTo>
                    <a:cubicBezTo>
                      <a:pt x="7093" y="2913"/>
                      <a:pt x="7198" y="2934"/>
                      <a:pt x="7324" y="2955"/>
                    </a:cubicBezTo>
                    <a:cubicBezTo>
                      <a:pt x="7421" y="2971"/>
                      <a:pt x="7515" y="2978"/>
                      <a:pt x="7606" y="2978"/>
                    </a:cubicBezTo>
                    <a:cubicBezTo>
                      <a:pt x="9302" y="2978"/>
                      <a:pt x="9739" y="328"/>
                      <a:pt x="7951" y="109"/>
                    </a:cubicBezTo>
                    <a:cubicBezTo>
                      <a:pt x="7404" y="34"/>
                      <a:pt x="6853" y="1"/>
                      <a:pt x="629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38"/>
              <p:cNvSpPr/>
              <p:nvPr/>
            </p:nvSpPr>
            <p:spPr>
              <a:xfrm>
                <a:off x="6941597" y="1650822"/>
                <a:ext cx="89835" cy="78695"/>
              </a:xfrm>
              <a:custGeom>
                <a:avLst/>
                <a:gdLst/>
                <a:ahLst/>
                <a:cxnLst/>
                <a:rect l="l" t="t" r="r" b="b"/>
                <a:pathLst>
                  <a:path w="4516" h="3956" extrusionOk="0">
                    <a:moveTo>
                      <a:pt x="3951" y="2157"/>
                    </a:moveTo>
                    <a:cubicBezTo>
                      <a:pt x="3952" y="2157"/>
                      <a:pt x="3943" y="2184"/>
                      <a:pt x="3932" y="2205"/>
                    </a:cubicBezTo>
                    <a:lnTo>
                      <a:pt x="3932" y="2205"/>
                    </a:lnTo>
                    <a:cubicBezTo>
                      <a:pt x="3945" y="2169"/>
                      <a:pt x="3951" y="2157"/>
                      <a:pt x="3951" y="2157"/>
                    </a:cubicBezTo>
                    <a:close/>
                    <a:moveTo>
                      <a:pt x="3920" y="2225"/>
                    </a:moveTo>
                    <a:lnTo>
                      <a:pt x="3920" y="2225"/>
                    </a:lnTo>
                    <a:cubicBezTo>
                      <a:pt x="3918" y="2228"/>
                      <a:pt x="3915" y="2229"/>
                      <a:pt x="3914" y="2229"/>
                    </a:cubicBezTo>
                    <a:cubicBezTo>
                      <a:pt x="3916" y="2228"/>
                      <a:pt x="3918" y="2226"/>
                      <a:pt x="3920" y="2225"/>
                    </a:cubicBezTo>
                    <a:close/>
                    <a:moveTo>
                      <a:pt x="1714" y="0"/>
                    </a:moveTo>
                    <a:cubicBezTo>
                      <a:pt x="1668" y="0"/>
                      <a:pt x="1620" y="4"/>
                      <a:pt x="1570" y="11"/>
                    </a:cubicBezTo>
                    <a:cubicBezTo>
                      <a:pt x="1382" y="11"/>
                      <a:pt x="1194" y="53"/>
                      <a:pt x="1005" y="74"/>
                    </a:cubicBezTo>
                    <a:cubicBezTo>
                      <a:pt x="231" y="179"/>
                      <a:pt x="1" y="890"/>
                      <a:pt x="189" y="1434"/>
                    </a:cubicBezTo>
                    <a:cubicBezTo>
                      <a:pt x="168" y="1434"/>
                      <a:pt x="168" y="1413"/>
                      <a:pt x="147" y="1413"/>
                    </a:cubicBezTo>
                    <a:cubicBezTo>
                      <a:pt x="189" y="1623"/>
                      <a:pt x="336" y="1769"/>
                      <a:pt x="482" y="1874"/>
                    </a:cubicBezTo>
                    <a:cubicBezTo>
                      <a:pt x="608" y="2146"/>
                      <a:pt x="754" y="2397"/>
                      <a:pt x="901" y="2669"/>
                    </a:cubicBezTo>
                    <a:cubicBezTo>
                      <a:pt x="1194" y="3171"/>
                      <a:pt x="1717" y="3694"/>
                      <a:pt x="2261" y="3882"/>
                    </a:cubicBezTo>
                    <a:cubicBezTo>
                      <a:pt x="2398" y="3930"/>
                      <a:pt x="2548" y="3956"/>
                      <a:pt x="2696" y="3956"/>
                    </a:cubicBezTo>
                    <a:cubicBezTo>
                      <a:pt x="3066" y="3956"/>
                      <a:pt x="3429" y="3796"/>
                      <a:pt x="3579" y="3422"/>
                    </a:cubicBezTo>
                    <a:cubicBezTo>
                      <a:pt x="3683" y="3150"/>
                      <a:pt x="3746" y="2878"/>
                      <a:pt x="3830" y="2564"/>
                    </a:cubicBezTo>
                    <a:cubicBezTo>
                      <a:pt x="3830" y="2565"/>
                      <a:pt x="3830" y="2565"/>
                      <a:pt x="3830" y="2565"/>
                    </a:cubicBezTo>
                    <a:cubicBezTo>
                      <a:pt x="3834" y="2565"/>
                      <a:pt x="3900" y="2305"/>
                      <a:pt x="3896" y="2305"/>
                    </a:cubicBezTo>
                    <a:lnTo>
                      <a:pt x="3896" y="2305"/>
                    </a:lnTo>
                    <a:cubicBezTo>
                      <a:pt x="3896" y="2305"/>
                      <a:pt x="3895" y="2306"/>
                      <a:pt x="3895" y="2307"/>
                    </a:cubicBezTo>
                    <a:lnTo>
                      <a:pt x="3895" y="2307"/>
                    </a:lnTo>
                    <a:cubicBezTo>
                      <a:pt x="3908" y="2271"/>
                      <a:pt x="3918" y="2242"/>
                      <a:pt x="3926" y="2221"/>
                    </a:cubicBezTo>
                    <a:lnTo>
                      <a:pt x="3926" y="2221"/>
                    </a:lnTo>
                    <a:cubicBezTo>
                      <a:pt x="4500" y="1817"/>
                      <a:pt x="4515" y="784"/>
                      <a:pt x="3788" y="535"/>
                    </a:cubicBezTo>
                    <a:cubicBezTo>
                      <a:pt x="3307" y="346"/>
                      <a:pt x="2846" y="242"/>
                      <a:pt x="2344" y="137"/>
                    </a:cubicBezTo>
                    <a:cubicBezTo>
                      <a:pt x="2105" y="69"/>
                      <a:pt x="1922" y="0"/>
                      <a:pt x="171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38"/>
              <p:cNvSpPr/>
              <p:nvPr/>
            </p:nvSpPr>
            <p:spPr>
              <a:xfrm>
                <a:off x="7071480" y="1725083"/>
                <a:ext cx="66600" cy="70738"/>
              </a:xfrm>
              <a:custGeom>
                <a:avLst/>
                <a:gdLst/>
                <a:ahLst/>
                <a:cxnLst/>
                <a:rect l="l" t="t" r="r" b="b"/>
                <a:pathLst>
                  <a:path w="3348" h="3556" extrusionOk="0">
                    <a:moveTo>
                      <a:pt x="1642" y="1"/>
                    </a:moveTo>
                    <a:cubicBezTo>
                      <a:pt x="1611" y="1"/>
                      <a:pt x="1580" y="1"/>
                      <a:pt x="1548" y="3"/>
                    </a:cubicBezTo>
                    <a:cubicBezTo>
                      <a:pt x="1109" y="45"/>
                      <a:pt x="711" y="233"/>
                      <a:pt x="419" y="568"/>
                    </a:cubicBezTo>
                    <a:cubicBezTo>
                      <a:pt x="126" y="882"/>
                      <a:pt x="21" y="1237"/>
                      <a:pt x="21" y="1656"/>
                    </a:cubicBezTo>
                    <a:cubicBezTo>
                      <a:pt x="0" y="1760"/>
                      <a:pt x="0" y="1886"/>
                      <a:pt x="21" y="1991"/>
                    </a:cubicBezTo>
                    <a:cubicBezTo>
                      <a:pt x="84" y="2597"/>
                      <a:pt x="419" y="3100"/>
                      <a:pt x="942" y="3392"/>
                    </a:cubicBezTo>
                    <a:cubicBezTo>
                      <a:pt x="1169" y="3502"/>
                      <a:pt x="1429" y="3556"/>
                      <a:pt x="1687" y="3556"/>
                    </a:cubicBezTo>
                    <a:cubicBezTo>
                      <a:pt x="2022" y="3556"/>
                      <a:pt x="2356" y="3465"/>
                      <a:pt x="2615" y="3288"/>
                    </a:cubicBezTo>
                    <a:cubicBezTo>
                      <a:pt x="2971" y="3016"/>
                      <a:pt x="3222" y="2660"/>
                      <a:pt x="3327" y="2242"/>
                    </a:cubicBezTo>
                    <a:cubicBezTo>
                      <a:pt x="3348" y="1970"/>
                      <a:pt x="3348" y="1719"/>
                      <a:pt x="3306" y="1467"/>
                    </a:cubicBezTo>
                    <a:cubicBezTo>
                      <a:pt x="3222" y="1049"/>
                      <a:pt x="3097" y="693"/>
                      <a:pt x="2741" y="400"/>
                    </a:cubicBezTo>
                    <a:cubicBezTo>
                      <a:pt x="2449" y="128"/>
                      <a:pt x="2050" y="1"/>
                      <a:pt x="164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38"/>
              <p:cNvSpPr/>
              <p:nvPr/>
            </p:nvSpPr>
            <p:spPr>
              <a:xfrm>
                <a:off x="6907063" y="1389007"/>
                <a:ext cx="626852" cy="654662"/>
              </a:xfrm>
              <a:custGeom>
                <a:avLst/>
                <a:gdLst/>
                <a:ahLst/>
                <a:cxnLst/>
                <a:rect l="l" t="t" r="r" b="b"/>
                <a:pathLst>
                  <a:path w="31512" h="32910" extrusionOk="0">
                    <a:moveTo>
                      <a:pt x="17370" y="1026"/>
                    </a:moveTo>
                    <a:cubicBezTo>
                      <a:pt x="17881" y="1026"/>
                      <a:pt x="18254" y="2077"/>
                      <a:pt x="18308" y="2460"/>
                    </a:cubicBezTo>
                    <a:cubicBezTo>
                      <a:pt x="18392" y="3192"/>
                      <a:pt x="18308" y="3924"/>
                      <a:pt x="18225" y="4657"/>
                    </a:cubicBezTo>
                    <a:cubicBezTo>
                      <a:pt x="18195" y="5026"/>
                      <a:pt x="18489" y="5343"/>
                      <a:pt x="18797" y="5343"/>
                    </a:cubicBezTo>
                    <a:cubicBezTo>
                      <a:pt x="18925" y="5343"/>
                      <a:pt x="19055" y="5288"/>
                      <a:pt x="19166" y="5159"/>
                    </a:cubicBezTo>
                    <a:cubicBezTo>
                      <a:pt x="19283" y="5029"/>
                      <a:pt x="19404" y="4976"/>
                      <a:pt x="19519" y="4976"/>
                    </a:cubicBezTo>
                    <a:cubicBezTo>
                      <a:pt x="19793" y="4976"/>
                      <a:pt x="20034" y="5282"/>
                      <a:pt x="20108" y="5577"/>
                    </a:cubicBezTo>
                    <a:cubicBezTo>
                      <a:pt x="20275" y="6079"/>
                      <a:pt x="20192" y="6477"/>
                      <a:pt x="19752" y="6812"/>
                    </a:cubicBezTo>
                    <a:cubicBezTo>
                      <a:pt x="19355" y="7126"/>
                      <a:pt x="19480" y="7628"/>
                      <a:pt x="19940" y="7774"/>
                    </a:cubicBezTo>
                    <a:cubicBezTo>
                      <a:pt x="20673" y="8025"/>
                      <a:pt x="21363" y="8716"/>
                      <a:pt x="20945" y="9553"/>
                    </a:cubicBezTo>
                    <a:cubicBezTo>
                      <a:pt x="20610" y="10243"/>
                      <a:pt x="20003" y="10724"/>
                      <a:pt x="19857" y="11478"/>
                    </a:cubicBezTo>
                    <a:cubicBezTo>
                      <a:pt x="19836" y="11645"/>
                      <a:pt x="19857" y="11750"/>
                      <a:pt x="19940" y="11854"/>
                    </a:cubicBezTo>
                    <a:cubicBezTo>
                      <a:pt x="18831" y="13110"/>
                      <a:pt x="17911" y="14512"/>
                      <a:pt x="16760" y="15725"/>
                    </a:cubicBezTo>
                    <a:cubicBezTo>
                      <a:pt x="16509" y="15495"/>
                      <a:pt x="16237" y="15244"/>
                      <a:pt x="15944" y="15014"/>
                    </a:cubicBezTo>
                    <a:cubicBezTo>
                      <a:pt x="16216" y="13633"/>
                      <a:pt x="16216" y="12189"/>
                      <a:pt x="16174" y="10787"/>
                    </a:cubicBezTo>
                    <a:cubicBezTo>
                      <a:pt x="16090" y="9030"/>
                      <a:pt x="16132" y="7230"/>
                      <a:pt x="16216" y="5473"/>
                    </a:cubicBezTo>
                    <a:cubicBezTo>
                      <a:pt x="16258" y="4573"/>
                      <a:pt x="16237" y="3673"/>
                      <a:pt x="16425" y="2794"/>
                    </a:cubicBezTo>
                    <a:cubicBezTo>
                      <a:pt x="16530" y="2313"/>
                      <a:pt x="16655" y="1392"/>
                      <a:pt x="17137" y="1100"/>
                    </a:cubicBezTo>
                    <a:cubicBezTo>
                      <a:pt x="17217" y="1048"/>
                      <a:pt x="17295" y="1026"/>
                      <a:pt x="17370" y="1026"/>
                    </a:cubicBezTo>
                    <a:close/>
                    <a:moveTo>
                      <a:pt x="2090" y="14127"/>
                    </a:moveTo>
                    <a:cubicBezTo>
                      <a:pt x="3094" y="14127"/>
                      <a:pt x="4137" y="14377"/>
                      <a:pt x="5106" y="14553"/>
                    </a:cubicBezTo>
                    <a:cubicBezTo>
                      <a:pt x="4478" y="15390"/>
                      <a:pt x="4038" y="16374"/>
                      <a:pt x="3850" y="17420"/>
                    </a:cubicBezTo>
                    <a:cubicBezTo>
                      <a:pt x="3348" y="16792"/>
                      <a:pt x="2825" y="16206"/>
                      <a:pt x="2323" y="15600"/>
                    </a:cubicBezTo>
                    <a:cubicBezTo>
                      <a:pt x="2072" y="15286"/>
                      <a:pt x="1800" y="14867"/>
                      <a:pt x="1486" y="14574"/>
                    </a:cubicBezTo>
                    <a:cubicBezTo>
                      <a:pt x="1256" y="14365"/>
                      <a:pt x="1130" y="14219"/>
                      <a:pt x="1528" y="14156"/>
                    </a:cubicBezTo>
                    <a:cubicBezTo>
                      <a:pt x="1713" y="14136"/>
                      <a:pt x="1901" y="14127"/>
                      <a:pt x="2090" y="14127"/>
                    </a:cubicBezTo>
                    <a:close/>
                    <a:moveTo>
                      <a:pt x="27722" y="9224"/>
                    </a:moveTo>
                    <a:cubicBezTo>
                      <a:pt x="28300" y="9224"/>
                      <a:pt x="28877" y="9308"/>
                      <a:pt x="29335" y="9574"/>
                    </a:cubicBezTo>
                    <a:cubicBezTo>
                      <a:pt x="30214" y="10076"/>
                      <a:pt x="29586" y="11080"/>
                      <a:pt x="29126" y="11666"/>
                    </a:cubicBezTo>
                    <a:cubicBezTo>
                      <a:pt x="27933" y="13298"/>
                      <a:pt x="26469" y="14763"/>
                      <a:pt x="24397" y="15118"/>
                    </a:cubicBezTo>
                    <a:cubicBezTo>
                      <a:pt x="23686" y="15265"/>
                      <a:pt x="23539" y="16227"/>
                      <a:pt x="24293" y="16437"/>
                    </a:cubicBezTo>
                    <a:cubicBezTo>
                      <a:pt x="25088" y="16646"/>
                      <a:pt x="26050" y="16771"/>
                      <a:pt x="26615" y="17399"/>
                    </a:cubicBezTo>
                    <a:cubicBezTo>
                      <a:pt x="26782" y="17566"/>
                      <a:pt x="27034" y="17817"/>
                      <a:pt x="27013" y="18089"/>
                    </a:cubicBezTo>
                    <a:cubicBezTo>
                      <a:pt x="26992" y="18257"/>
                      <a:pt x="26406" y="18257"/>
                      <a:pt x="26301" y="18257"/>
                    </a:cubicBezTo>
                    <a:cubicBezTo>
                      <a:pt x="26067" y="18257"/>
                      <a:pt x="25802" y="18239"/>
                      <a:pt x="25534" y="18239"/>
                    </a:cubicBezTo>
                    <a:cubicBezTo>
                      <a:pt x="25036" y="18239"/>
                      <a:pt x="24528" y="18301"/>
                      <a:pt x="24188" y="18654"/>
                    </a:cubicBezTo>
                    <a:cubicBezTo>
                      <a:pt x="23749" y="19136"/>
                      <a:pt x="23853" y="19742"/>
                      <a:pt x="24041" y="20328"/>
                    </a:cubicBezTo>
                    <a:cubicBezTo>
                      <a:pt x="24083" y="20517"/>
                      <a:pt x="24167" y="20684"/>
                      <a:pt x="24209" y="20872"/>
                    </a:cubicBezTo>
                    <a:cubicBezTo>
                      <a:pt x="23539" y="20663"/>
                      <a:pt x="22932" y="20245"/>
                      <a:pt x="22388" y="19868"/>
                    </a:cubicBezTo>
                    <a:cubicBezTo>
                      <a:pt x="21677" y="19282"/>
                      <a:pt x="20924" y="18780"/>
                      <a:pt x="20192" y="18236"/>
                    </a:cubicBezTo>
                    <a:cubicBezTo>
                      <a:pt x="19438" y="17692"/>
                      <a:pt x="18727" y="17064"/>
                      <a:pt x="17890" y="16667"/>
                    </a:cubicBezTo>
                    <a:cubicBezTo>
                      <a:pt x="17869" y="16646"/>
                      <a:pt x="17806" y="16646"/>
                      <a:pt x="17785" y="16646"/>
                    </a:cubicBezTo>
                    <a:lnTo>
                      <a:pt x="17534" y="16374"/>
                    </a:lnTo>
                    <a:cubicBezTo>
                      <a:pt x="18162" y="15892"/>
                      <a:pt x="18727" y="15328"/>
                      <a:pt x="19229" y="14700"/>
                    </a:cubicBezTo>
                    <a:cubicBezTo>
                      <a:pt x="19899" y="13905"/>
                      <a:pt x="20568" y="13068"/>
                      <a:pt x="21280" y="12273"/>
                    </a:cubicBezTo>
                    <a:cubicBezTo>
                      <a:pt x="22660" y="10871"/>
                      <a:pt x="24523" y="9615"/>
                      <a:pt x="26490" y="9322"/>
                    </a:cubicBezTo>
                    <a:cubicBezTo>
                      <a:pt x="26871" y="9269"/>
                      <a:pt x="27297" y="9224"/>
                      <a:pt x="27722" y="9224"/>
                    </a:cubicBezTo>
                    <a:close/>
                    <a:moveTo>
                      <a:pt x="9450" y="13192"/>
                    </a:moveTo>
                    <a:cubicBezTo>
                      <a:pt x="12032" y="13192"/>
                      <a:pt x="14387" y="14899"/>
                      <a:pt x="16237" y="16646"/>
                    </a:cubicBezTo>
                    <a:cubicBezTo>
                      <a:pt x="16300" y="16771"/>
                      <a:pt x="16404" y="16876"/>
                      <a:pt x="16530" y="16897"/>
                    </a:cubicBezTo>
                    <a:lnTo>
                      <a:pt x="16760" y="17127"/>
                    </a:lnTo>
                    <a:cubicBezTo>
                      <a:pt x="17974" y="18320"/>
                      <a:pt x="19083" y="19596"/>
                      <a:pt x="20066" y="21019"/>
                    </a:cubicBezTo>
                    <a:cubicBezTo>
                      <a:pt x="20945" y="22316"/>
                      <a:pt x="22075" y="23927"/>
                      <a:pt x="21740" y="25580"/>
                    </a:cubicBezTo>
                    <a:lnTo>
                      <a:pt x="21740" y="25727"/>
                    </a:lnTo>
                    <a:cubicBezTo>
                      <a:pt x="21426" y="25727"/>
                      <a:pt x="21091" y="25685"/>
                      <a:pt x="20756" y="25664"/>
                    </a:cubicBezTo>
                    <a:cubicBezTo>
                      <a:pt x="20736" y="25653"/>
                      <a:pt x="20709" y="25648"/>
                      <a:pt x="20683" y="25648"/>
                    </a:cubicBezTo>
                    <a:cubicBezTo>
                      <a:pt x="20657" y="25648"/>
                      <a:pt x="20631" y="25653"/>
                      <a:pt x="20610" y="25664"/>
                    </a:cubicBezTo>
                    <a:cubicBezTo>
                      <a:pt x="17974" y="25538"/>
                      <a:pt x="15295" y="25266"/>
                      <a:pt x="12764" y="24576"/>
                    </a:cubicBezTo>
                    <a:cubicBezTo>
                      <a:pt x="11320" y="24157"/>
                      <a:pt x="9918" y="23592"/>
                      <a:pt x="8600" y="22839"/>
                    </a:cubicBezTo>
                    <a:cubicBezTo>
                      <a:pt x="7344" y="22107"/>
                      <a:pt x="5963" y="21270"/>
                      <a:pt x="5252" y="19973"/>
                    </a:cubicBezTo>
                    <a:cubicBezTo>
                      <a:pt x="3850" y="17273"/>
                      <a:pt x="6298" y="13277"/>
                      <a:pt x="9311" y="13193"/>
                    </a:cubicBezTo>
                    <a:cubicBezTo>
                      <a:pt x="9358" y="13192"/>
                      <a:pt x="9404" y="13192"/>
                      <a:pt x="9450" y="13192"/>
                    </a:cubicBezTo>
                    <a:close/>
                    <a:moveTo>
                      <a:pt x="24188" y="26040"/>
                    </a:moveTo>
                    <a:cubicBezTo>
                      <a:pt x="24878" y="26040"/>
                      <a:pt x="25527" y="26061"/>
                      <a:pt x="26176" y="26103"/>
                    </a:cubicBezTo>
                    <a:cubicBezTo>
                      <a:pt x="26866" y="26166"/>
                      <a:pt x="27578" y="26145"/>
                      <a:pt x="28247" y="26166"/>
                    </a:cubicBezTo>
                    <a:lnTo>
                      <a:pt x="28310" y="26166"/>
                    </a:lnTo>
                    <a:cubicBezTo>
                      <a:pt x="27598" y="26877"/>
                      <a:pt x="26322" y="27108"/>
                      <a:pt x="26448" y="28363"/>
                    </a:cubicBezTo>
                    <a:cubicBezTo>
                      <a:pt x="26469" y="28656"/>
                      <a:pt x="26573" y="28907"/>
                      <a:pt x="26678" y="29137"/>
                    </a:cubicBezTo>
                    <a:cubicBezTo>
                      <a:pt x="26699" y="29179"/>
                      <a:pt x="26699" y="29221"/>
                      <a:pt x="26741" y="29263"/>
                    </a:cubicBezTo>
                    <a:cubicBezTo>
                      <a:pt x="26678" y="29263"/>
                      <a:pt x="26594" y="29242"/>
                      <a:pt x="26552" y="29242"/>
                    </a:cubicBezTo>
                    <a:lnTo>
                      <a:pt x="26448" y="29200"/>
                    </a:lnTo>
                    <a:cubicBezTo>
                      <a:pt x="26218" y="29116"/>
                      <a:pt x="25966" y="29012"/>
                      <a:pt x="25736" y="28991"/>
                    </a:cubicBezTo>
                    <a:cubicBezTo>
                      <a:pt x="25672" y="28985"/>
                      <a:pt x="25610" y="28982"/>
                      <a:pt x="25549" y="28982"/>
                    </a:cubicBezTo>
                    <a:cubicBezTo>
                      <a:pt x="24545" y="28982"/>
                      <a:pt x="24062" y="29782"/>
                      <a:pt x="24397" y="30769"/>
                    </a:cubicBezTo>
                    <a:cubicBezTo>
                      <a:pt x="24460" y="30916"/>
                      <a:pt x="24544" y="31104"/>
                      <a:pt x="24585" y="31250"/>
                    </a:cubicBezTo>
                    <a:cubicBezTo>
                      <a:pt x="24447" y="31236"/>
                      <a:pt x="24311" y="31226"/>
                      <a:pt x="24177" y="31226"/>
                    </a:cubicBezTo>
                    <a:cubicBezTo>
                      <a:pt x="23926" y="31226"/>
                      <a:pt x="23680" y="31260"/>
                      <a:pt x="23435" y="31355"/>
                    </a:cubicBezTo>
                    <a:cubicBezTo>
                      <a:pt x="23330" y="31418"/>
                      <a:pt x="23205" y="31460"/>
                      <a:pt x="23100" y="31522"/>
                    </a:cubicBezTo>
                    <a:cubicBezTo>
                      <a:pt x="23026" y="31555"/>
                      <a:pt x="23000" y="31579"/>
                      <a:pt x="22993" y="31588"/>
                    </a:cubicBezTo>
                    <a:lnTo>
                      <a:pt x="22993" y="31588"/>
                    </a:lnTo>
                    <a:cubicBezTo>
                      <a:pt x="22995" y="31579"/>
                      <a:pt x="22996" y="31558"/>
                      <a:pt x="22974" y="31522"/>
                    </a:cubicBezTo>
                    <a:cubicBezTo>
                      <a:pt x="22786" y="31292"/>
                      <a:pt x="22619" y="31083"/>
                      <a:pt x="22493" y="30811"/>
                    </a:cubicBezTo>
                    <a:cubicBezTo>
                      <a:pt x="22179" y="30267"/>
                      <a:pt x="21928" y="29681"/>
                      <a:pt x="21719" y="29116"/>
                    </a:cubicBezTo>
                    <a:cubicBezTo>
                      <a:pt x="21468" y="28551"/>
                      <a:pt x="21300" y="27944"/>
                      <a:pt x="21112" y="27338"/>
                    </a:cubicBezTo>
                    <a:cubicBezTo>
                      <a:pt x="21091" y="27233"/>
                      <a:pt x="21049" y="27149"/>
                      <a:pt x="21028" y="27045"/>
                    </a:cubicBezTo>
                    <a:lnTo>
                      <a:pt x="21028" y="27045"/>
                    </a:lnTo>
                    <a:cubicBezTo>
                      <a:pt x="21245" y="27062"/>
                      <a:pt x="21458" y="27072"/>
                      <a:pt x="21671" y="27072"/>
                    </a:cubicBezTo>
                    <a:cubicBezTo>
                      <a:pt x="21971" y="27072"/>
                      <a:pt x="22270" y="27052"/>
                      <a:pt x="22577" y="27003"/>
                    </a:cubicBezTo>
                    <a:cubicBezTo>
                      <a:pt x="23079" y="26919"/>
                      <a:pt x="23246" y="26480"/>
                      <a:pt x="23121" y="26124"/>
                    </a:cubicBezTo>
                    <a:cubicBezTo>
                      <a:pt x="23497" y="26103"/>
                      <a:pt x="23853" y="26040"/>
                      <a:pt x="24188" y="26040"/>
                    </a:cubicBezTo>
                    <a:close/>
                    <a:moveTo>
                      <a:pt x="17332" y="1"/>
                    </a:moveTo>
                    <a:cubicBezTo>
                      <a:pt x="16052" y="1"/>
                      <a:pt x="15467" y="2188"/>
                      <a:pt x="15358" y="3171"/>
                    </a:cubicBezTo>
                    <a:cubicBezTo>
                      <a:pt x="15086" y="5305"/>
                      <a:pt x="15191" y="7460"/>
                      <a:pt x="15128" y="9636"/>
                    </a:cubicBezTo>
                    <a:cubicBezTo>
                      <a:pt x="15086" y="10703"/>
                      <a:pt x="15233" y="11791"/>
                      <a:pt x="15274" y="12900"/>
                    </a:cubicBezTo>
                    <a:cubicBezTo>
                      <a:pt x="15295" y="13444"/>
                      <a:pt x="15358" y="14030"/>
                      <a:pt x="15400" y="14595"/>
                    </a:cubicBezTo>
                    <a:cubicBezTo>
                      <a:pt x="14626" y="13988"/>
                      <a:pt x="13789" y="13465"/>
                      <a:pt x="12868" y="13047"/>
                    </a:cubicBezTo>
                    <a:cubicBezTo>
                      <a:pt x="11885" y="12590"/>
                      <a:pt x="10710" y="12207"/>
                      <a:pt x="9591" y="12207"/>
                    </a:cubicBezTo>
                    <a:cubicBezTo>
                      <a:pt x="9376" y="12207"/>
                      <a:pt x="9164" y="12222"/>
                      <a:pt x="8956" y="12252"/>
                    </a:cubicBezTo>
                    <a:cubicBezTo>
                      <a:pt x="7595" y="12461"/>
                      <a:pt x="6340" y="13131"/>
                      <a:pt x="5440" y="14177"/>
                    </a:cubicBezTo>
                    <a:cubicBezTo>
                      <a:pt x="4771" y="13612"/>
                      <a:pt x="3787" y="13612"/>
                      <a:pt x="2950" y="13507"/>
                    </a:cubicBezTo>
                    <a:cubicBezTo>
                      <a:pt x="2623" y="13464"/>
                      <a:pt x="2232" y="13397"/>
                      <a:pt x="1857" y="13397"/>
                    </a:cubicBezTo>
                    <a:cubicBezTo>
                      <a:pt x="1513" y="13397"/>
                      <a:pt x="1181" y="13453"/>
                      <a:pt x="921" y="13633"/>
                    </a:cubicBezTo>
                    <a:cubicBezTo>
                      <a:pt x="0" y="14177"/>
                      <a:pt x="733" y="14993"/>
                      <a:pt x="1172" y="15600"/>
                    </a:cubicBezTo>
                    <a:cubicBezTo>
                      <a:pt x="1904" y="16604"/>
                      <a:pt x="2616" y="17629"/>
                      <a:pt x="3453" y="18613"/>
                    </a:cubicBezTo>
                    <a:cubicBezTo>
                      <a:pt x="3557" y="18696"/>
                      <a:pt x="3662" y="18759"/>
                      <a:pt x="3766" y="18759"/>
                    </a:cubicBezTo>
                    <a:cubicBezTo>
                      <a:pt x="3850" y="20077"/>
                      <a:pt x="4499" y="21228"/>
                      <a:pt x="5461" y="22128"/>
                    </a:cubicBezTo>
                    <a:cubicBezTo>
                      <a:pt x="7616" y="24178"/>
                      <a:pt x="10525" y="25434"/>
                      <a:pt x="13370" y="26103"/>
                    </a:cubicBezTo>
                    <a:cubicBezTo>
                      <a:pt x="14835" y="26480"/>
                      <a:pt x="16321" y="26668"/>
                      <a:pt x="17806" y="26815"/>
                    </a:cubicBezTo>
                    <a:cubicBezTo>
                      <a:pt x="18518" y="26898"/>
                      <a:pt x="19229" y="26940"/>
                      <a:pt x="19940" y="27003"/>
                    </a:cubicBezTo>
                    <a:cubicBezTo>
                      <a:pt x="19857" y="28154"/>
                      <a:pt x="20401" y="29388"/>
                      <a:pt x="20819" y="30393"/>
                    </a:cubicBezTo>
                    <a:cubicBezTo>
                      <a:pt x="21185" y="31235"/>
                      <a:pt x="21888" y="32909"/>
                      <a:pt x="23010" y="32909"/>
                    </a:cubicBezTo>
                    <a:cubicBezTo>
                      <a:pt x="23171" y="32909"/>
                      <a:pt x="23340" y="32875"/>
                      <a:pt x="23518" y="32799"/>
                    </a:cubicBezTo>
                    <a:cubicBezTo>
                      <a:pt x="23734" y="32701"/>
                      <a:pt x="23967" y="32567"/>
                      <a:pt x="24219" y="32567"/>
                    </a:cubicBezTo>
                    <a:cubicBezTo>
                      <a:pt x="24236" y="32567"/>
                      <a:pt x="24254" y="32567"/>
                      <a:pt x="24272" y="32569"/>
                    </a:cubicBezTo>
                    <a:cubicBezTo>
                      <a:pt x="24523" y="32631"/>
                      <a:pt x="24816" y="32652"/>
                      <a:pt x="25109" y="32652"/>
                    </a:cubicBezTo>
                    <a:cubicBezTo>
                      <a:pt x="25736" y="32631"/>
                      <a:pt x="26134" y="32066"/>
                      <a:pt x="26071" y="31481"/>
                    </a:cubicBezTo>
                    <a:cubicBezTo>
                      <a:pt x="26050" y="31104"/>
                      <a:pt x="25799" y="30748"/>
                      <a:pt x="25715" y="30372"/>
                    </a:cubicBezTo>
                    <a:lnTo>
                      <a:pt x="25715" y="30372"/>
                    </a:lnTo>
                    <a:cubicBezTo>
                      <a:pt x="25820" y="30393"/>
                      <a:pt x="25925" y="30434"/>
                      <a:pt x="26008" y="30476"/>
                    </a:cubicBezTo>
                    <a:cubicBezTo>
                      <a:pt x="26238" y="30581"/>
                      <a:pt x="26531" y="30644"/>
                      <a:pt x="26782" y="30665"/>
                    </a:cubicBezTo>
                    <a:cubicBezTo>
                      <a:pt x="26830" y="30667"/>
                      <a:pt x="26878" y="30669"/>
                      <a:pt x="26926" y="30669"/>
                    </a:cubicBezTo>
                    <a:cubicBezTo>
                      <a:pt x="27571" y="30669"/>
                      <a:pt x="28205" y="30399"/>
                      <a:pt x="28205" y="29639"/>
                    </a:cubicBezTo>
                    <a:cubicBezTo>
                      <a:pt x="28205" y="29346"/>
                      <a:pt x="28122" y="29033"/>
                      <a:pt x="28017" y="28781"/>
                    </a:cubicBezTo>
                    <a:cubicBezTo>
                      <a:pt x="27954" y="28677"/>
                      <a:pt x="27808" y="28300"/>
                      <a:pt x="27829" y="28258"/>
                    </a:cubicBezTo>
                    <a:cubicBezTo>
                      <a:pt x="28017" y="27965"/>
                      <a:pt x="28582" y="27819"/>
                      <a:pt x="28854" y="27610"/>
                    </a:cubicBezTo>
                    <a:cubicBezTo>
                      <a:pt x="29021" y="27463"/>
                      <a:pt x="29231" y="27296"/>
                      <a:pt x="29398" y="27108"/>
                    </a:cubicBezTo>
                    <a:cubicBezTo>
                      <a:pt x="29712" y="26773"/>
                      <a:pt x="30109" y="26166"/>
                      <a:pt x="29900" y="25664"/>
                    </a:cubicBezTo>
                    <a:cubicBezTo>
                      <a:pt x="29628" y="25057"/>
                      <a:pt x="29189" y="24890"/>
                      <a:pt x="28561" y="24848"/>
                    </a:cubicBezTo>
                    <a:cubicBezTo>
                      <a:pt x="28129" y="24848"/>
                      <a:pt x="27687" y="24866"/>
                      <a:pt x="27248" y="24866"/>
                    </a:cubicBezTo>
                    <a:cubicBezTo>
                      <a:pt x="27029" y="24866"/>
                      <a:pt x="26810" y="24862"/>
                      <a:pt x="26594" y="24848"/>
                    </a:cubicBezTo>
                    <a:cubicBezTo>
                      <a:pt x="26136" y="24837"/>
                      <a:pt x="25678" y="24814"/>
                      <a:pt x="25217" y="24814"/>
                    </a:cubicBezTo>
                    <a:cubicBezTo>
                      <a:pt x="24814" y="24814"/>
                      <a:pt x="24409" y="24831"/>
                      <a:pt x="24000" y="24890"/>
                    </a:cubicBezTo>
                    <a:cubicBezTo>
                      <a:pt x="23644" y="24931"/>
                      <a:pt x="23205" y="24973"/>
                      <a:pt x="22807" y="25120"/>
                    </a:cubicBezTo>
                    <a:cubicBezTo>
                      <a:pt x="22849" y="23927"/>
                      <a:pt x="22409" y="22839"/>
                      <a:pt x="21803" y="21814"/>
                    </a:cubicBezTo>
                    <a:cubicBezTo>
                      <a:pt x="21552" y="21374"/>
                      <a:pt x="21280" y="20956"/>
                      <a:pt x="21008" y="20538"/>
                    </a:cubicBezTo>
                    <a:lnTo>
                      <a:pt x="21008" y="20538"/>
                    </a:lnTo>
                    <a:cubicBezTo>
                      <a:pt x="21552" y="20935"/>
                      <a:pt x="22116" y="21312"/>
                      <a:pt x="22702" y="21626"/>
                    </a:cubicBezTo>
                    <a:cubicBezTo>
                      <a:pt x="23179" y="21902"/>
                      <a:pt x="23927" y="22315"/>
                      <a:pt x="24580" y="22315"/>
                    </a:cubicBezTo>
                    <a:cubicBezTo>
                      <a:pt x="24816" y="22315"/>
                      <a:pt x="25040" y="22261"/>
                      <a:pt x="25234" y="22128"/>
                    </a:cubicBezTo>
                    <a:cubicBezTo>
                      <a:pt x="25841" y="21730"/>
                      <a:pt x="25694" y="20935"/>
                      <a:pt x="25506" y="20349"/>
                    </a:cubicBezTo>
                    <a:cubicBezTo>
                      <a:pt x="25422" y="20119"/>
                      <a:pt x="25297" y="19826"/>
                      <a:pt x="25276" y="19575"/>
                    </a:cubicBezTo>
                    <a:lnTo>
                      <a:pt x="25297" y="19575"/>
                    </a:lnTo>
                    <a:cubicBezTo>
                      <a:pt x="25360" y="19575"/>
                      <a:pt x="25443" y="19533"/>
                      <a:pt x="25548" y="19533"/>
                    </a:cubicBezTo>
                    <a:lnTo>
                      <a:pt x="26134" y="19533"/>
                    </a:lnTo>
                    <a:cubicBezTo>
                      <a:pt x="26204" y="19537"/>
                      <a:pt x="26277" y="19539"/>
                      <a:pt x="26350" y="19539"/>
                    </a:cubicBezTo>
                    <a:cubicBezTo>
                      <a:pt x="27168" y="19539"/>
                      <a:pt x="28121" y="19304"/>
                      <a:pt x="28352" y="18382"/>
                    </a:cubicBezTo>
                    <a:cubicBezTo>
                      <a:pt x="28561" y="17525"/>
                      <a:pt x="27996" y="16750"/>
                      <a:pt x="27389" y="16227"/>
                    </a:cubicBezTo>
                    <a:cubicBezTo>
                      <a:pt x="27159" y="16018"/>
                      <a:pt x="26908" y="15851"/>
                      <a:pt x="26636" y="15746"/>
                    </a:cubicBezTo>
                    <a:cubicBezTo>
                      <a:pt x="28142" y="14993"/>
                      <a:pt x="29377" y="13758"/>
                      <a:pt x="30339" y="12294"/>
                    </a:cubicBezTo>
                    <a:cubicBezTo>
                      <a:pt x="30883" y="11457"/>
                      <a:pt x="31511" y="10201"/>
                      <a:pt x="30863" y="9260"/>
                    </a:cubicBezTo>
                    <a:cubicBezTo>
                      <a:pt x="30256" y="8339"/>
                      <a:pt x="29168" y="8067"/>
                      <a:pt x="28142" y="7983"/>
                    </a:cubicBezTo>
                    <a:cubicBezTo>
                      <a:pt x="27935" y="7966"/>
                      <a:pt x="27729" y="7957"/>
                      <a:pt x="27523" y="7957"/>
                    </a:cubicBezTo>
                    <a:cubicBezTo>
                      <a:pt x="25554" y="7957"/>
                      <a:pt x="23687" y="8752"/>
                      <a:pt x="22096" y="9908"/>
                    </a:cubicBezTo>
                    <a:cubicBezTo>
                      <a:pt x="22242" y="9594"/>
                      <a:pt x="22284" y="9260"/>
                      <a:pt x="22263" y="8946"/>
                    </a:cubicBezTo>
                    <a:cubicBezTo>
                      <a:pt x="22158" y="8088"/>
                      <a:pt x="21656" y="7460"/>
                      <a:pt x="20945" y="7063"/>
                    </a:cubicBezTo>
                    <a:cubicBezTo>
                      <a:pt x="21363" y="6393"/>
                      <a:pt x="21447" y="5556"/>
                      <a:pt x="20987" y="4824"/>
                    </a:cubicBezTo>
                    <a:cubicBezTo>
                      <a:pt x="20610" y="4259"/>
                      <a:pt x="20045" y="3903"/>
                      <a:pt x="19459" y="3903"/>
                    </a:cubicBezTo>
                    <a:cubicBezTo>
                      <a:pt x="19543" y="2439"/>
                      <a:pt x="19375" y="869"/>
                      <a:pt x="17953" y="158"/>
                    </a:cubicBezTo>
                    <a:cubicBezTo>
                      <a:pt x="17730" y="49"/>
                      <a:pt x="17523" y="1"/>
                      <a:pt x="17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38"/>
              <p:cNvSpPr/>
              <p:nvPr/>
            </p:nvSpPr>
            <p:spPr>
              <a:xfrm>
                <a:off x="7063980" y="1667910"/>
                <a:ext cx="67853" cy="75631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3802" extrusionOk="0">
                    <a:moveTo>
                      <a:pt x="1899" y="1"/>
                    </a:moveTo>
                    <a:cubicBezTo>
                      <a:pt x="1390" y="1"/>
                      <a:pt x="887" y="245"/>
                      <a:pt x="586" y="659"/>
                    </a:cubicBezTo>
                    <a:cubicBezTo>
                      <a:pt x="461" y="868"/>
                      <a:pt x="293" y="1056"/>
                      <a:pt x="189" y="1266"/>
                    </a:cubicBezTo>
                    <a:cubicBezTo>
                      <a:pt x="126" y="1454"/>
                      <a:pt x="126" y="1684"/>
                      <a:pt x="63" y="1872"/>
                    </a:cubicBezTo>
                    <a:cubicBezTo>
                      <a:pt x="0" y="2087"/>
                      <a:pt x="172" y="2233"/>
                      <a:pt x="356" y="2233"/>
                    </a:cubicBezTo>
                    <a:cubicBezTo>
                      <a:pt x="477" y="2233"/>
                      <a:pt x="603" y="2169"/>
                      <a:pt x="670" y="2019"/>
                    </a:cubicBezTo>
                    <a:cubicBezTo>
                      <a:pt x="816" y="1726"/>
                      <a:pt x="921" y="1517"/>
                      <a:pt x="1214" y="1328"/>
                    </a:cubicBezTo>
                    <a:cubicBezTo>
                      <a:pt x="1324" y="1266"/>
                      <a:pt x="1565" y="1096"/>
                      <a:pt x="1757" y="1096"/>
                    </a:cubicBezTo>
                    <a:cubicBezTo>
                      <a:pt x="1820" y="1096"/>
                      <a:pt x="1879" y="1114"/>
                      <a:pt x="1925" y="1161"/>
                    </a:cubicBezTo>
                    <a:cubicBezTo>
                      <a:pt x="2365" y="1600"/>
                      <a:pt x="1946" y="2312"/>
                      <a:pt x="1737" y="2751"/>
                    </a:cubicBezTo>
                    <a:cubicBezTo>
                      <a:pt x="1549" y="3107"/>
                      <a:pt x="1528" y="3756"/>
                      <a:pt x="2051" y="3797"/>
                    </a:cubicBezTo>
                    <a:cubicBezTo>
                      <a:pt x="2071" y="3800"/>
                      <a:pt x="2091" y="3801"/>
                      <a:pt x="2111" y="3801"/>
                    </a:cubicBezTo>
                    <a:cubicBezTo>
                      <a:pt x="2598" y="3801"/>
                      <a:pt x="2894" y="3072"/>
                      <a:pt x="3055" y="2709"/>
                    </a:cubicBezTo>
                    <a:cubicBezTo>
                      <a:pt x="3411" y="1831"/>
                      <a:pt x="3327" y="136"/>
                      <a:pt x="2072" y="10"/>
                    </a:cubicBezTo>
                    <a:cubicBezTo>
                      <a:pt x="2014" y="4"/>
                      <a:pt x="1957" y="1"/>
                      <a:pt x="18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4" name="Google Shape;414;p38"/>
            <p:cNvSpPr/>
            <p:nvPr/>
          </p:nvSpPr>
          <p:spPr>
            <a:xfrm flipH="1">
              <a:off x="6876425" y="1268933"/>
              <a:ext cx="119223" cy="209809"/>
            </a:xfrm>
            <a:custGeom>
              <a:avLst/>
              <a:gdLst/>
              <a:ahLst/>
              <a:cxnLst/>
              <a:rect l="l" t="t" r="r" b="b"/>
              <a:pathLst>
                <a:path w="7931" h="13957" extrusionOk="0">
                  <a:moveTo>
                    <a:pt x="7868" y="4185"/>
                  </a:moveTo>
                  <a:cubicBezTo>
                    <a:pt x="7826" y="3913"/>
                    <a:pt x="7742" y="3662"/>
                    <a:pt x="7721" y="3390"/>
                  </a:cubicBezTo>
                  <a:cubicBezTo>
                    <a:pt x="7575" y="2700"/>
                    <a:pt x="7219" y="2323"/>
                    <a:pt x="6487" y="2281"/>
                  </a:cubicBezTo>
                  <a:cubicBezTo>
                    <a:pt x="6047" y="2239"/>
                    <a:pt x="5587" y="2302"/>
                    <a:pt x="5169" y="2281"/>
                  </a:cubicBezTo>
                  <a:cubicBezTo>
                    <a:pt x="3746" y="2114"/>
                    <a:pt x="3034" y="1821"/>
                    <a:pt x="2930" y="607"/>
                  </a:cubicBezTo>
                  <a:cubicBezTo>
                    <a:pt x="2930" y="566"/>
                    <a:pt x="2909" y="524"/>
                    <a:pt x="2909" y="503"/>
                  </a:cubicBezTo>
                  <a:cubicBezTo>
                    <a:pt x="2742" y="22"/>
                    <a:pt x="2511" y="1"/>
                    <a:pt x="1967" y="335"/>
                  </a:cubicBezTo>
                  <a:cubicBezTo>
                    <a:pt x="2072" y="942"/>
                    <a:pt x="1905" y="1591"/>
                    <a:pt x="2218" y="2198"/>
                  </a:cubicBezTo>
                  <a:cubicBezTo>
                    <a:pt x="2281" y="2302"/>
                    <a:pt x="2281" y="2449"/>
                    <a:pt x="2281" y="2595"/>
                  </a:cubicBezTo>
                  <a:cubicBezTo>
                    <a:pt x="2218" y="3139"/>
                    <a:pt x="2407" y="3662"/>
                    <a:pt x="2532" y="4185"/>
                  </a:cubicBezTo>
                  <a:cubicBezTo>
                    <a:pt x="2658" y="4708"/>
                    <a:pt x="2804" y="5231"/>
                    <a:pt x="2825" y="5776"/>
                  </a:cubicBezTo>
                  <a:cubicBezTo>
                    <a:pt x="2846" y="6466"/>
                    <a:pt x="3014" y="7115"/>
                    <a:pt x="3223" y="7763"/>
                  </a:cubicBezTo>
                  <a:cubicBezTo>
                    <a:pt x="3265" y="7952"/>
                    <a:pt x="3453" y="8098"/>
                    <a:pt x="3265" y="8391"/>
                  </a:cubicBezTo>
                  <a:cubicBezTo>
                    <a:pt x="2616" y="8265"/>
                    <a:pt x="2030" y="8475"/>
                    <a:pt x="1695" y="9123"/>
                  </a:cubicBezTo>
                  <a:cubicBezTo>
                    <a:pt x="1674" y="9144"/>
                    <a:pt x="1654" y="9186"/>
                    <a:pt x="1612" y="9186"/>
                  </a:cubicBezTo>
                  <a:cubicBezTo>
                    <a:pt x="1089" y="9416"/>
                    <a:pt x="858" y="9939"/>
                    <a:pt x="565" y="10379"/>
                  </a:cubicBezTo>
                  <a:cubicBezTo>
                    <a:pt x="126" y="11111"/>
                    <a:pt x="1" y="11948"/>
                    <a:pt x="42" y="12806"/>
                  </a:cubicBezTo>
                  <a:cubicBezTo>
                    <a:pt x="84" y="13099"/>
                    <a:pt x="210" y="13308"/>
                    <a:pt x="461" y="13475"/>
                  </a:cubicBezTo>
                  <a:cubicBezTo>
                    <a:pt x="1256" y="13957"/>
                    <a:pt x="1779" y="13957"/>
                    <a:pt x="2511" y="13413"/>
                  </a:cubicBezTo>
                  <a:cubicBezTo>
                    <a:pt x="3265" y="12848"/>
                    <a:pt x="4102" y="12262"/>
                    <a:pt x="4395" y="11278"/>
                  </a:cubicBezTo>
                  <a:cubicBezTo>
                    <a:pt x="4395" y="11237"/>
                    <a:pt x="4436" y="11216"/>
                    <a:pt x="4436" y="11195"/>
                  </a:cubicBezTo>
                  <a:cubicBezTo>
                    <a:pt x="4499" y="10923"/>
                    <a:pt x="4625" y="10672"/>
                    <a:pt x="4583" y="10400"/>
                  </a:cubicBezTo>
                  <a:cubicBezTo>
                    <a:pt x="4520" y="9981"/>
                    <a:pt x="4520" y="9625"/>
                    <a:pt x="4750" y="9249"/>
                  </a:cubicBezTo>
                  <a:cubicBezTo>
                    <a:pt x="4939" y="8998"/>
                    <a:pt x="4897" y="8663"/>
                    <a:pt x="4792" y="8370"/>
                  </a:cubicBezTo>
                  <a:cubicBezTo>
                    <a:pt x="4687" y="8098"/>
                    <a:pt x="4520" y="7889"/>
                    <a:pt x="4436" y="7638"/>
                  </a:cubicBezTo>
                  <a:cubicBezTo>
                    <a:pt x="4290" y="7115"/>
                    <a:pt x="4060" y="6612"/>
                    <a:pt x="4018" y="6089"/>
                  </a:cubicBezTo>
                  <a:cubicBezTo>
                    <a:pt x="3976" y="5273"/>
                    <a:pt x="3788" y="4499"/>
                    <a:pt x="3558" y="3704"/>
                  </a:cubicBezTo>
                  <a:cubicBezTo>
                    <a:pt x="3537" y="3599"/>
                    <a:pt x="3495" y="3474"/>
                    <a:pt x="3474" y="3327"/>
                  </a:cubicBezTo>
                  <a:cubicBezTo>
                    <a:pt x="3997" y="3369"/>
                    <a:pt x="4436" y="3453"/>
                    <a:pt x="4897" y="3495"/>
                  </a:cubicBezTo>
                  <a:cubicBezTo>
                    <a:pt x="5378" y="3558"/>
                    <a:pt x="5901" y="3432"/>
                    <a:pt x="6382" y="3641"/>
                  </a:cubicBezTo>
                  <a:cubicBezTo>
                    <a:pt x="6403" y="3788"/>
                    <a:pt x="6424" y="3913"/>
                    <a:pt x="6424" y="4060"/>
                  </a:cubicBezTo>
                  <a:cubicBezTo>
                    <a:pt x="6466" y="4478"/>
                    <a:pt x="6717" y="4729"/>
                    <a:pt x="7031" y="4939"/>
                  </a:cubicBezTo>
                  <a:cubicBezTo>
                    <a:pt x="7366" y="5148"/>
                    <a:pt x="7826" y="4918"/>
                    <a:pt x="7847" y="4520"/>
                  </a:cubicBezTo>
                  <a:cubicBezTo>
                    <a:pt x="7931" y="4374"/>
                    <a:pt x="7889" y="4269"/>
                    <a:pt x="7868" y="41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5" name="Google Shape;415;p38"/>
          <p:cNvGrpSpPr/>
          <p:nvPr/>
        </p:nvGrpSpPr>
        <p:grpSpPr>
          <a:xfrm>
            <a:off x="478125" y="433767"/>
            <a:ext cx="741250" cy="1056000"/>
            <a:chOff x="-3118700" y="2365900"/>
            <a:chExt cx="741250" cy="792000"/>
          </a:xfrm>
        </p:grpSpPr>
        <p:sp>
          <p:nvSpPr>
            <p:cNvPr id="416" name="Google Shape;416;p38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6" name="Google Shape;426;p38"/>
          <p:cNvGrpSpPr/>
          <p:nvPr/>
        </p:nvGrpSpPr>
        <p:grpSpPr>
          <a:xfrm>
            <a:off x="4250013" y="6279135"/>
            <a:ext cx="643950" cy="260900"/>
            <a:chOff x="806663" y="3241275"/>
            <a:chExt cx="643950" cy="195675"/>
          </a:xfrm>
        </p:grpSpPr>
        <p:sp>
          <p:nvSpPr>
            <p:cNvPr id="427" name="Google Shape;427;p38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12921" y="552189"/>
            <a:ext cx="2455912" cy="2738619"/>
            <a:chOff x="834308" y="1233078"/>
            <a:chExt cx="3214360" cy="2767294"/>
          </a:xfrm>
        </p:grpSpPr>
        <p:sp>
          <p:nvSpPr>
            <p:cNvPr id="42" name="Google Shape;362;p37"/>
            <p:cNvSpPr/>
            <p:nvPr/>
          </p:nvSpPr>
          <p:spPr>
            <a:xfrm flipH="1">
              <a:off x="2776458" y="3450714"/>
              <a:ext cx="1193723" cy="350019"/>
            </a:xfrm>
            <a:custGeom>
              <a:avLst/>
              <a:gdLst/>
              <a:ahLst/>
              <a:cxnLst/>
              <a:rect l="l" t="t" r="r" b="b"/>
              <a:pathLst>
                <a:path w="29901" h="8768" extrusionOk="0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63;p37"/>
            <p:cNvSpPr/>
            <p:nvPr/>
          </p:nvSpPr>
          <p:spPr>
            <a:xfrm flipH="1">
              <a:off x="1693041" y="3759774"/>
              <a:ext cx="993232" cy="175448"/>
            </a:xfrm>
            <a:custGeom>
              <a:avLst/>
              <a:gdLst/>
              <a:ahLst/>
              <a:cxnLst/>
              <a:rect l="l" t="t" r="r" b="b"/>
              <a:pathLst>
                <a:path w="24879" h="4395" extrusionOk="0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64;p37"/>
            <p:cNvSpPr/>
            <p:nvPr/>
          </p:nvSpPr>
          <p:spPr>
            <a:xfrm flipH="1">
              <a:off x="3547441" y="3738058"/>
              <a:ext cx="15091" cy="1717"/>
            </a:xfrm>
            <a:custGeom>
              <a:avLst/>
              <a:gdLst/>
              <a:ahLst/>
              <a:cxnLst/>
              <a:rect l="l" t="t" r="r" b="b"/>
              <a:pathLst>
                <a:path w="378" h="43" extrusionOk="0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65;p37"/>
            <p:cNvSpPr/>
            <p:nvPr/>
          </p:nvSpPr>
          <p:spPr>
            <a:xfrm flipH="1">
              <a:off x="1695556" y="3545923"/>
              <a:ext cx="2308039" cy="364230"/>
            </a:xfrm>
            <a:custGeom>
              <a:avLst/>
              <a:gdLst/>
              <a:ahLst/>
              <a:cxnLst/>
              <a:rect l="l" t="t" r="r" b="b"/>
              <a:pathLst>
                <a:path w="57813" h="9124" extrusionOk="0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66;p37"/>
            <p:cNvSpPr/>
            <p:nvPr/>
          </p:nvSpPr>
          <p:spPr>
            <a:xfrm flipH="1">
              <a:off x="1480014" y="1261461"/>
              <a:ext cx="1648999" cy="1023269"/>
            </a:xfrm>
            <a:custGeom>
              <a:avLst/>
              <a:gdLst/>
              <a:ahLst/>
              <a:cxnLst/>
              <a:rect l="l" t="t" r="r" b="b"/>
              <a:pathLst>
                <a:path w="41305" h="25633" extrusionOk="0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67;p37"/>
            <p:cNvSpPr/>
            <p:nvPr/>
          </p:nvSpPr>
          <p:spPr>
            <a:xfrm flipH="1">
              <a:off x="1807459" y="1784333"/>
              <a:ext cx="1378324" cy="1069217"/>
            </a:xfrm>
            <a:custGeom>
              <a:avLst/>
              <a:gdLst/>
              <a:ahLst/>
              <a:cxnLst/>
              <a:rect l="l" t="t" r="r" b="b"/>
              <a:pathLst>
                <a:path w="34525" h="26784" extrusionOk="0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68;p37"/>
            <p:cNvSpPr/>
            <p:nvPr/>
          </p:nvSpPr>
          <p:spPr>
            <a:xfrm flipH="1">
              <a:off x="2099851" y="2632992"/>
              <a:ext cx="1292251" cy="1029098"/>
            </a:xfrm>
            <a:custGeom>
              <a:avLst/>
              <a:gdLst/>
              <a:ahLst/>
              <a:cxnLst/>
              <a:rect l="l" t="t" r="r" b="b"/>
              <a:pathLst>
                <a:path w="32369" h="25779" extrusionOk="0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69;p37"/>
            <p:cNvSpPr/>
            <p:nvPr/>
          </p:nvSpPr>
          <p:spPr>
            <a:xfrm flipH="1">
              <a:off x="2897583" y="2953710"/>
              <a:ext cx="205521" cy="539638"/>
            </a:xfrm>
            <a:custGeom>
              <a:avLst/>
              <a:gdLst/>
              <a:ahLst/>
              <a:cxnLst/>
              <a:rect l="l" t="t" r="r" b="b"/>
              <a:pathLst>
                <a:path w="5148" h="13518" extrusionOk="0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70;p37"/>
            <p:cNvSpPr/>
            <p:nvPr/>
          </p:nvSpPr>
          <p:spPr>
            <a:xfrm flipH="1">
              <a:off x="3029566" y="3301213"/>
              <a:ext cx="400982" cy="205508"/>
            </a:xfrm>
            <a:custGeom>
              <a:avLst/>
              <a:gdLst/>
              <a:ahLst/>
              <a:cxnLst/>
              <a:rect l="l" t="t" r="r" b="b"/>
              <a:pathLst>
                <a:path w="10044" h="5148" extrusionOk="0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71;p37"/>
            <p:cNvSpPr/>
            <p:nvPr/>
          </p:nvSpPr>
          <p:spPr>
            <a:xfrm flipH="1">
              <a:off x="3189935" y="1946408"/>
              <a:ext cx="100285" cy="202993"/>
            </a:xfrm>
            <a:custGeom>
              <a:avLst/>
              <a:gdLst/>
              <a:ahLst/>
              <a:cxnLst/>
              <a:rect l="l" t="t" r="r" b="b"/>
              <a:pathLst>
                <a:path w="2512" h="5085" extrusionOk="0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72;p37"/>
            <p:cNvSpPr/>
            <p:nvPr/>
          </p:nvSpPr>
          <p:spPr>
            <a:xfrm flipH="1">
              <a:off x="1710567" y="2461736"/>
              <a:ext cx="178813" cy="121157"/>
            </a:xfrm>
            <a:custGeom>
              <a:avLst/>
              <a:gdLst/>
              <a:ahLst/>
              <a:cxnLst/>
              <a:rect l="l" t="t" r="r" b="b"/>
              <a:pathLst>
                <a:path w="4479" h="3035" extrusionOk="0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73;p37"/>
            <p:cNvSpPr/>
            <p:nvPr/>
          </p:nvSpPr>
          <p:spPr>
            <a:xfrm flipH="1">
              <a:off x="2621918" y="2866005"/>
              <a:ext cx="145398" cy="54331"/>
            </a:xfrm>
            <a:custGeom>
              <a:avLst/>
              <a:gdLst/>
              <a:ahLst/>
              <a:cxnLst/>
              <a:rect l="l" t="t" r="r" b="b"/>
              <a:pathLst>
                <a:path w="3642" h="1361" extrusionOk="0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74;p37"/>
            <p:cNvSpPr/>
            <p:nvPr/>
          </p:nvSpPr>
          <p:spPr>
            <a:xfrm flipH="1">
              <a:off x="2894229" y="3515025"/>
              <a:ext cx="81083" cy="90259"/>
            </a:xfrm>
            <a:custGeom>
              <a:avLst/>
              <a:gdLst/>
              <a:ahLst/>
              <a:cxnLst/>
              <a:rect l="l" t="t" r="r" b="b"/>
              <a:pathLst>
                <a:path w="2031" h="2261" extrusionOk="0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75;p37"/>
            <p:cNvSpPr/>
            <p:nvPr/>
          </p:nvSpPr>
          <p:spPr>
            <a:xfrm flipH="1">
              <a:off x="3062143" y="3325405"/>
              <a:ext cx="89386" cy="49341"/>
            </a:xfrm>
            <a:custGeom>
              <a:avLst/>
              <a:gdLst/>
              <a:ahLst/>
              <a:cxnLst/>
              <a:rect l="l" t="t" r="r" b="b"/>
              <a:pathLst>
                <a:path w="2239" h="1236" extrusionOk="0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76;p37"/>
            <p:cNvSpPr/>
            <p:nvPr/>
          </p:nvSpPr>
          <p:spPr>
            <a:xfrm flipH="1">
              <a:off x="3072164" y="3278658"/>
              <a:ext cx="38445" cy="35928"/>
            </a:xfrm>
            <a:custGeom>
              <a:avLst/>
              <a:gdLst/>
              <a:ahLst/>
              <a:cxnLst/>
              <a:rect l="l" t="t" r="r" b="b"/>
              <a:pathLst>
                <a:path w="963" h="900" extrusionOk="0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77;p37"/>
            <p:cNvSpPr/>
            <p:nvPr/>
          </p:nvSpPr>
          <p:spPr>
            <a:xfrm flipH="1">
              <a:off x="2807517" y="2103374"/>
              <a:ext cx="337345" cy="329420"/>
            </a:xfrm>
            <a:custGeom>
              <a:avLst/>
              <a:gdLst/>
              <a:ahLst/>
              <a:cxnLst/>
              <a:rect l="l" t="t" r="r" b="b"/>
              <a:pathLst>
                <a:path w="8450" h="8252" extrusionOk="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78;p37"/>
            <p:cNvSpPr/>
            <p:nvPr/>
          </p:nvSpPr>
          <p:spPr>
            <a:xfrm flipH="1">
              <a:off x="1963676" y="2413033"/>
              <a:ext cx="351717" cy="267903"/>
            </a:xfrm>
            <a:custGeom>
              <a:avLst/>
              <a:gdLst/>
              <a:ahLst/>
              <a:cxnLst/>
              <a:rect l="l" t="t" r="r" b="b"/>
              <a:pathLst>
                <a:path w="8810" h="6711" extrusionOk="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79;p37"/>
            <p:cNvSpPr/>
            <p:nvPr/>
          </p:nvSpPr>
          <p:spPr>
            <a:xfrm flipH="1">
              <a:off x="1448276" y="1233078"/>
              <a:ext cx="2600392" cy="2767294"/>
            </a:xfrm>
            <a:custGeom>
              <a:avLst/>
              <a:gdLst/>
              <a:ahLst/>
              <a:cxnLst/>
              <a:rect l="l" t="t" r="r" b="b"/>
              <a:pathLst>
                <a:path w="65136" h="69321" extrusionOk="0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80;p37"/>
            <p:cNvSpPr/>
            <p:nvPr/>
          </p:nvSpPr>
          <p:spPr>
            <a:xfrm flipH="1">
              <a:off x="2220976" y="2356507"/>
              <a:ext cx="685829" cy="350857"/>
            </a:xfrm>
            <a:custGeom>
              <a:avLst/>
              <a:gdLst/>
              <a:ahLst/>
              <a:cxnLst/>
              <a:rect l="l" t="t" r="r" b="b"/>
              <a:pathLst>
                <a:path w="17179" h="8789" extrusionOk="0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81;p37"/>
            <p:cNvSpPr/>
            <p:nvPr/>
          </p:nvSpPr>
          <p:spPr>
            <a:xfrm flipH="1">
              <a:off x="2304494" y="2332275"/>
              <a:ext cx="62678" cy="74371"/>
            </a:xfrm>
            <a:custGeom>
              <a:avLst/>
              <a:gdLst/>
              <a:ahLst/>
              <a:cxnLst/>
              <a:rect l="l" t="t" r="r" b="b"/>
              <a:pathLst>
                <a:path w="1570" h="1863" extrusionOk="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82;p37"/>
            <p:cNvSpPr/>
            <p:nvPr/>
          </p:nvSpPr>
          <p:spPr>
            <a:xfrm flipH="1">
              <a:off x="2726315" y="2227046"/>
              <a:ext cx="66032" cy="61836"/>
            </a:xfrm>
            <a:custGeom>
              <a:avLst/>
              <a:gdLst/>
              <a:ahLst/>
              <a:cxnLst/>
              <a:rect l="l" t="t" r="r" b="b"/>
              <a:pathLst>
                <a:path w="1654" h="1549" extrusionOk="0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83;p37"/>
            <p:cNvSpPr/>
            <p:nvPr/>
          </p:nvSpPr>
          <p:spPr>
            <a:xfrm>
              <a:off x="883612" y="2081697"/>
              <a:ext cx="411840" cy="496206"/>
            </a:xfrm>
            <a:custGeom>
              <a:avLst/>
              <a:gdLst/>
              <a:ahLst/>
              <a:cxnLst/>
              <a:rect l="l" t="t" r="r" b="b"/>
              <a:pathLst>
                <a:path w="10316" h="12430" extrusionOk="0">
                  <a:moveTo>
                    <a:pt x="4624" y="168"/>
                  </a:moveTo>
                  <a:cubicBezTo>
                    <a:pt x="3934" y="1110"/>
                    <a:pt x="3453" y="2114"/>
                    <a:pt x="3118" y="3223"/>
                  </a:cubicBezTo>
                  <a:cubicBezTo>
                    <a:pt x="3034" y="3516"/>
                    <a:pt x="2929" y="3830"/>
                    <a:pt x="2929" y="4144"/>
                  </a:cubicBezTo>
                  <a:cubicBezTo>
                    <a:pt x="2909" y="5294"/>
                    <a:pt x="2909" y="6403"/>
                    <a:pt x="2888" y="7554"/>
                  </a:cubicBezTo>
                  <a:cubicBezTo>
                    <a:pt x="2888" y="7993"/>
                    <a:pt x="2992" y="8370"/>
                    <a:pt x="3327" y="8663"/>
                  </a:cubicBezTo>
                  <a:cubicBezTo>
                    <a:pt x="3536" y="8830"/>
                    <a:pt x="3725" y="9040"/>
                    <a:pt x="3892" y="9228"/>
                  </a:cubicBezTo>
                  <a:cubicBezTo>
                    <a:pt x="4352" y="9730"/>
                    <a:pt x="4813" y="10170"/>
                    <a:pt x="5566" y="10065"/>
                  </a:cubicBezTo>
                  <a:cubicBezTo>
                    <a:pt x="5629" y="10065"/>
                    <a:pt x="5712" y="10065"/>
                    <a:pt x="5775" y="10086"/>
                  </a:cubicBezTo>
                  <a:cubicBezTo>
                    <a:pt x="7114" y="10609"/>
                    <a:pt x="8432" y="10462"/>
                    <a:pt x="9730" y="9960"/>
                  </a:cubicBezTo>
                  <a:cubicBezTo>
                    <a:pt x="9855" y="9918"/>
                    <a:pt x="10002" y="9877"/>
                    <a:pt x="10127" y="9835"/>
                  </a:cubicBezTo>
                  <a:cubicBezTo>
                    <a:pt x="10148" y="9835"/>
                    <a:pt x="10169" y="9835"/>
                    <a:pt x="10315" y="9877"/>
                  </a:cubicBezTo>
                  <a:cubicBezTo>
                    <a:pt x="10211" y="9981"/>
                    <a:pt x="10148" y="10086"/>
                    <a:pt x="10064" y="10149"/>
                  </a:cubicBezTo>
                  <a:cubicBezTo>
                    <a:pt x="9018" y="10902"/>
                    <a:pt x="7867" y="11446"/>
                    <a:pt x="6696" y="11948"/>
                  </a:cubicBezTo>
                  <a:cubicBezTo>
                    <a:pt x="5838" y="12325"/>
                    <a:pt x="4896" y="12429"/>
                    <a:pt x="3955" y="12157"/>
                  </a:cubicBezTo>
                  <a:cubicBezTo>
                    <a:pt x="3515" y="12032"/>
                    <a:pt x="3097" y="11948"/>
                    <a:pt x="2637" y="11843"/>
                  </a:cubicBezTo>
                  <a:cubicBezTo>
                    <a:pt x="1988" y="11697"/>
                    <a:pt x="1444" y="11341"/>
                    <a:pt x="1067" y="10755"/>
                  </a:cubicBezTo>
                  <a:cubicBezTo>
                    <a:pt x="712" y="10170"/>
                    <a:pt x="230" y="9646"/>
                    <a:pt x="105" y="8914"/>
                  </a:cubicBezTo>
                  <a:cubicBezTo>
                    <a:pt x="84" y="8684"/>
                    <a:pt x="0" y="8454"/>
                    <a:pt x="21" y="8224"/>
                  </a:cubicBezTo>
                  <a:cubicBezTo>
                    <a:pt x="168" y="6696"/>
                    <a:pt x="272" y="5148"/>
                    <a:pt x="795" y="3725"/>
                  </a:cubicBezTo>
                  <a:cubicBezTo>
                    <a:pt x="1318" y="2260"/>
                    <a:pt x="2260" y="1047"/>
                    <a:pt x="3620" y="231"/>
                  </a:cubicBezTo>
                  <a:cubicBezTo>
                    <a:pt x="3955" y="84"/>
                    <a:pt x="4269" y="1"/>
                    <a:pt x="4624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84;p37"/>
            <p:cNvSpPr/>
            <p:nvPr/>
          </p:nvSpPr>
          <p:spPr>
            <a:xfrm>
              <a:off x="834308" y="2065011"/>
              <a:ext cx="541349" cy="559638"/>
            </a:xfrm>
            <a:custGeom>
              <a:avLst/>
              <a:gdLst/>
              <a:ahLst/>
              <a:cxnLst/>
              <a:rect l="l" t="t" r="r" b="b"/>
              <a:pathLst>
                <a:path w="13560" h="14019" extrusionOk="0">
                  <a:moveTo>
                    <a:pt x="7324" y="523"/>
                  </a:moveTo>
                  <a:cubicBezTo>
                    <a:pt x="6424" y="1172"/>
                    <a:pt x="6382" y="1214"/>
                    <a:pt x="6006" y="2197"/>
                  </a:cubicBezTo>
                  <a:cubicBezTo>
                    <a:pt x="5524" y="3327"/>
                    <a:pt x="5169" y="4478"/>
                    <a:pt x="5273" y="5733"/>
                  </a:cubicBezTo>
                  <a:cubicBezTo>
                    <a:pt x="5315" y="6298"/>
                    <a:pt x="5294" y="6905"/>
                    <a:pt x="5273" y="7512"/>
                  </a:cubicBezTo>
                  <a:cubicBezTo>
                    <a:pt x="5232" y="7930"/>
                    <a:pt x="5336" y="8244"/>
                    <a:pt x="5692" y="8537"/>
                  </a:cubicBezTo>
                  <a:cubicBezTo>
                    <a:pt x="5901" y="8704"/>
                    <a:pt x="6068" y="8914"/>
                    <a:pt x="6278" y="9102"/>
                  </a:cubicBezTo>
                  <a:cubicBezTo>
                    <a:pt x="6382" y="9186"/>
                    <a:pt x="6529" y="9290"/>
                    <a:pt x="6633" y="9311"/>
                  </a:cubicBezTo>
                  <a:cubicBezTo>
                    <a:pt x="7575" y="9437"/>
                    <a:pt x="8517" y="9834"/>
                    <a:pt x="9479" y="9625"/>
                  </a:cubicBezTo>
                  <a:cubicBezTo>
                    <a:pt x="10211" y="9479"/>
                    <a:pt x="10923" y="9186"/>
                    <a:pt x="11634" y="8976"/>
                  </a:cubicBezTo>
                  <a:cubicBezTo>
                    <a:pt x="12136" y="8809"/>
                    <a:pt x="12639" y="8663"/>
                    <a:pt x="13141" y="8537"/>
                  </a:cubicBezTo>
                  <a:cubicBezTo>
                    <a:pt x="13245" y="8495"/>
                    <a:pt x="13371" y="8579"/>
                    <a:pt x="13559" y="8600"/>
                  </a:cubicBezTo>
                  <a:cubicBezTo>
                    <a:pt x="13329" y="9792"/>
                    <a:pt x="12722" y="10671"/>
                    <a:pt x="11927" y="11466"/>
                  </a:cubicBezTo>
                  <a:cubicBezTo>
                    <a:pt x="11383" y="12010"/>
                    <a:pt x="10776" y="12450"/>
                    <a:pt x="10065" y="12764"/>
                  </a:cubicBezTo>
                  <a:cubicBezTo>
                    <a:pt x="9270" y="13119"/>
                    <a:pt x="8496" y="13621"/>
                    <a:pt x="7596" y="13810"/>
                  </a:cubicBezTo>
                  <a:cubicBezTo>
                    <a:pt x="7073" y="13914"/>
                    <a:pt x="6571" y="14019"/>
                    <a:pt x="6048" y="13977"/>
                  </a:cubicBezTo>
                  <a:cubicBezTo>
                    <a:pt x="4771" y="13810"/>
                    <a:pt x="3516" y="13601"/>
                    <a:pt x="2386" y="12952"/>
                  </a:cubicBezTo>
                  <a:cubicBezTo>
                    <a:pt x="1988" y="12722"/>
                    <a:pt x="1654" y="12429"/>
                    <a:pt x="1423" y="12031"/>
                  </a:cubicBezTo>
                  <a:cubicBezTo>
                    <a:pt x="1172" y="11634"/>
                    <a:pt x="900" y="11299"/>
                    <a:pt x="691" y="10901"/>
                  </a:cubicBezTo>
                  <a:cubicBezTo>
                    <a:pt x="210" y="10127"/>
                    <a:pt x="1" y="9269"/>
                    <a:pt x="126" y="8328"/>
                  </a:cubicBezTo>
                  <a:cubicBezTo>
                    <a:pt x="294" y="6926"/>
                    <a:pt x="503" y="5566"/>
                    <a:pt x="900" y="4248"/>
                  </a:cubicBezTo>
                  <a:cubicBezTo>
                    <a:pt x="1047" y="3745"/>
                    <a:pt x="1214" y="3264"/>
                    <a:pt x="1549" y="2846"/>
                  </a:cubicBezTo>
                  <a:cubicBezTo>
                    <a:pt x="1779" y="2574"/>
                    <a:pt x="1988" y="2218"/>
                    <a:pt x="2198" y="1904"/>
                  </a:cubicBezTo>
                  <a:cubicBezTo>
                    <a:pt x="2595" y="1339"/>
                    <a:pt x="3139" y="921"/>
                    <a:pt x="3746" y="544"/>
                  </a:cubicBezTo>
                  <a:cubicBezTo>
                    <a:pt x="4562" y="21"/>
                    <a:pt x="5441" y="0"/>
                    <a:pt x="6341" y="84"/>
                  </a:cubicBezTo>
                  <a:cubicBezTo>
                    <a:pt x="6445" y="84"/>
                    <a:pt x="6550" y="105"/>
                    <a:pt x="6613" y="168"/>
                  </a:cubicBezTo>
                  <a:cubicBezTo>
                    <a:pt x="6843" y="230"/>
                    <a:pt x="7052" y="377"/>
                    <a:pt x="7324" y="523"/>
                  </a:cubicBezTo>
                  <a:close/>
                  <a:moveTo>
                    <a:pt x="5859" y="586"/>
                  </a:moveTo>
                  <a:cubicBezTo>
                    <a:pt x="5483" y="419"/>
                    <a:pt x="5169" y="481"/>
                    <a:pt x="4876" y="649"/>
                  </a:cubicBezTo>
                  <a:cubicBezTo>
                    <a:pt x="3516" y="1486"/>
                    <a:pt x="2595" y="2699"/>
                    <a:pt x="2051" y="4143"/>
                  </a:cubicBezTo>
                  <a:cubicBezTo>
                    <a:pt x="1528" y="5566"/>
                    <a:pt x="1403" y="7114"/>
                    <a:pt x="1298" y="8642"/>
                  </a:cubicBezTo>
                  <a:cubicBezTo>
                    <a:pt x="1256" y="8872"/>
                    <a:pt x="1340" y="9102"/>
                    <a:pt x="1361" y="9332"/>
                  </a:cubicBezTo>
                  <a:cubicBezTo>
                    <a:pt x="1465" y="10044"/>
                    <a:pt x="1967" y="10567"/>
                    <a:pt x="2344" y="11173"/>
                  </a:cubicBezTo>
                  <a:cubicBezTo>
                    <a:pt x="2700" y="11780"/>
                    <a:pt x="3244" y="12115"/>
                    <a:pt x="3913" y="12261"/>
                  </a:cubicBezTo>
                  <a:cubicBezTo>
                    <a:pt x="4353" y="12366"/>
                    <a:pt x="4792" y="12471"/>
                    <a:pt x="5211" y="12575"/>
                  </a:cubicBezTo>
                  <a:cubicBezTo>
                    <a:pt x="6152" y="12847"/>
                    <a:pt x="7094" y="12764"/>
                    <a:pt x="7952" y="12366"/>
                  </a:cubicBezTo>
                  <a:cubicBezTo>
                    <a:pt x="9144" y="11864"/>
                    <a:pt x="10295" y="11299"/>
                    <a:pt x="11341" y="10567"/>
                  </a:cubicBezTo>
                  <a:cubicBezTo>
                    <a:pt x="11404" y="10504"/>
                    <a:pt x="11467" y="10399"/>
                    <a:pt x="11571" y="10295"/>
                  </a:cubicBezTo>
                  <a:cubicBezTo>
                    <a:pt x="11467" y="10274"/>
                    <a:pt x="11404" y="10253"/>
                    <a:pt x="11383" y="10253"/>
                  </a:cubicBezTo>
                  <a:cubicBezTo>
                    <a:pt x="11258" y="10274"/>
                    <a:pt x="11132" y="10336"/>
                    <a:pt x="10986" y="10378"/>
                  </a:cubicBezTo>
                  <a:cubicBezTo>
                    <a:pt x="9688" y="10880"/>
                    <a:pt x="8370" y="11027"/>
                    <a:pt x="7052" y="10504"/>
                  </a:cubicBezTo>
                  <a:cubicBezTo>
                    <a:pt x="6989" y="10483"/>
                    <a:pt x="6905" y="10462"/>
                    <a:pt x="6843" y="10483"/>
                  </a:cubicBezTo>
                  <a:cubicBezTo>
                    <a:pt x="6068" y="10588"/>
                    <a:pt x="5608" y="10148"/>
                    <a:pt x="5169" y="9646"/>
                  </a:cubicBezTo>
                  <a:cubicBezTo>
                    <a:pt x="4980" y="9437"/>
                    <a:pt x="4792" y="9269"/>
                    <a:pt x="4583" y="9081"/>
                  </a:cubicBezTo>
                  <a:cubicBezTo>
                    <a:pt x="4248" y="8788"/>
                    <a:pt x="4123" y="8432"/>
                    <a:pt x="4144" y="7972"/>
                  </a:cubicBezTo>
                  <a:cubicBezTo>
                    <a:pt x="4164" y="6821"/>
                    <a:pt x="4144" y="5712"/>
                    <a:pt x="4185" y="4562"/>
                  </a:cubicBezTo>
                  <a:cubicBezTo>
                    <a:pt x="4185" y="4248"/>
                    <a:pt x="4290" y="3955"/>
                    <a:pt x="4374" y="3641"/>
                  </a:cubicBezTo>
                  <a:cubicBezTo>
                    <a:pt x="4688" y="2532"/>
                    <a:pt x="5190" y="1528"/>
                    <a:pt x="5859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87926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905000" y="1371604"/>
            <a:ext cx="7010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rờn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mờ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Ðất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Ðạp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gươm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2590800" y="685805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thân yêu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04370" y="209970"/>
            <a:ext cx="1803400" cy="1161633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66"/>
                </a:solidFill>
              </a:rPr>
              <a:t>NGHE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04370" y="209970"/>
            <a:ext cx="1803400" cy="1161633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66"/>
                </a:solidFill>
              </a:rPr>
              <a:t>VIẾT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8775" y="286170"/>
            <a:ext cx="2405743" cy="1161633"/>
          </a:xfrm>
          <a:prstGeom prst="rightArrow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0066"/>
                </a:solidFill>
              </a:rPr>
              <a:t>SỬA LỖI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3" grpId="1"/>
      <p:bldP spid="2053" grpId="2"/>
      <p:bldP spid="2057" grpId="0" animBg="1"/>
      <p:bldP spid="2057" grpId="1" animBg="1"/>
      <p:bldP spid="7" grpId="0" animBg="1"/>
      <p:bldP spid="7" grpId="1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48"/>
          <p:cNvSpPr/>
          <p:nvPr/>
        </p:nvSpPr>
        <p:spPr>
          <a:xfrm flipH="1">
            <a:off x="3927365" y="3139168"/>
            <a:ext cx="1071045" cy="93629"/>
          </a:xfrm>
          <a:custGeom>
            <a:avLst/>
            <a:gdLst/>
            <a:ahLst/>
            <a:cxnLst/>
            <a:rect l="l" t="t" r="r" b="b"/>
            <a:pathLst>
              <a:path w="285612" h="7061" extrusionOk="0">
                <a:moveTo>
                  <a:pt x="54672" y="1"/>
                </a:moveTo>
                <a:cubicBezTo>
                  <a:pt x="36503" y="1"/>
                  <a:pt x="18350" y="890"/>
                  <a:pt x="327" y="3448"/>
                </a:cubicBezTo>
                <a:cubicBezTo>
                  <a:pt x="1" y="3489"/>
                  <a:pt x="1217" y="5428"/>
                  <a:pt x="1866" y="5428"/>
                </a:cubicBezTo>
                <a:cubicBezTo>
                  <a:pt x="1885" y="5428"/>
                  <a:pt x="1905" y="5426"/>
                  <a:pt x="1923" y="5423"/>
                </a:cubicBezTo>
                <a:cubicBezTo>
                  <a:pt x="19891" y="2898"/>
                  <a:pt x="37970" y="2014"/>
                  <a:pt x="56077" y="2014"/>
                </a:cubicBezTo>
                <a:cubicBezTo>
                  <a:pt x="74717" y="2014"/>
                  <a:pt x="93385" y="2950"/>
                  <a:pt x="111989" y="3995"/>
                </a:cubicBezTo>
                <a:cubicBezTo>
                  <a:pt x="130431" y="5045"/>
                  <a:pt x="148873" y="6095"/>
                  <a:pt x="167316" y="6641"/>
                </a:cubicBezTo>
                <a:cubicBezTo>
                  <a:pt x="177708" y="6923"/>
                  <a:pt x="188088" y="7060"/>
                  <a:pt x="198468" y="7060"/>
                </a:cubicBezTo>
                <a:cubicBezTo>
                  <a:pt x="206635" y="7060"/>
                  <a:pt x="214803" y="6975"/>
                  <a:pt x="222978" y="6809"/>
                </a:cubicBezTo>
                <a:cubicBezTo>
                  <a:pt x="243773" y="6347"/>
                  <a:pt x="264568" y="5339"/>
                  <a:pt x="285321" y="3742"/>
                </a:cubicBezTo>
                <a:cubicBezTo>
                  <a:pt x="285612" y="3742"/>
                  <a:pt x="284421" y="1726"/>
                  <a:pt x="283745" y="1726"/>
                </a:cubicBezTo>
                <a:cubicBezTo>
                  <a:pt x="283738" y="1726"/>
                  <a:pt x="283731" y="1726"/>
                  <a:pt x="283724" y="1726"/>
                </a:cubicBezTo>
                <a:cubicBezTo>
                  <a:pt x="254777" y="3930"/>
                  <a:pt x="225753" y="5052"/>
                  <a:pt x="196692" y="5052"/>
                </a:cubicBezTo>
                <a:cubicBezTo>
                  <a:pt x="188639" y="5052"/>
                  <a:pt x="180583" y="4966"/>
                  <a:pt x="172525" y="4793"/>
                </a:cubicBezTo>
                <a:cubicBezTo>
                  <a:pt x="135598" y="3995"/>
                  <a:pt x="98798" y="550"/>
                  <a:pt x="61913" y="46"/>
                </a:cubicBezTo>
                <a:cubicBezTo>
                  <a:pt x="59499" y="16"/>
                  <a:pt x="57085" y="1"/>
                  <a:pt x="54672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816" name="Google Shape;816;p48"/>
          <p:cNvGrpSpPr/>
          <p:nvPr/>
        </p:nvGrpSpPr>
        <p:grpSpPr>
          <a:xfrm rot="-5400000">
            <a:off x="3835525" y="1840769"/>
            <a:ext cx="372467" cy="312825"/>
            <a:chOff x="1835200" y="3337050"/>
            <a:chExt cx="279350" cy="312825"/>
          </a:xfrm>
        </p:grpSpPr>
        <p:sp>
          <p:nvSpPr>
            <p:cNvPr id="817" name="Google Shape;817;p48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48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48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820" name="Google Shape;820;p48"/>
          <p:cNvSpPr txBox="1">
            <a:spLocks noGrp="1"/>
          </p:cNvSpPr>
          <p:nvPr>
            <p:ph type="title"/>
          </p:nvPr>
        </p:nvSpPr>
        <p:spPr>
          <a:xfrm>
            <a:off x="1601400" y="3247533"/>
            <a:ext cx="594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/>
              <a:t>Bài</a:t>
            </a:r>
            <a:r>
              <a:rPr lang="en-GB" dirty="0"/>
              <a:t> </a:t>
            </a:r>
            <a:r>
              <a:rPr lang="en-GB" dirty="0" err="1"/>
              <a:t>tập</a:t>
            </a:r>
            <a:endParaRPr dirty="0"/>
          </a:p>
        </p:txBody>
      </p:sp>
      <p:sp>
        <p:nvSpPr>
          <p:cNvPr id="821" name="Google Shape;821;p48"/>
          <p:cNvSpPr txBox="1">
            <a:spLocks noGrp="1"/>
          </p:cNvSpPr>
          <p:nvPr>
            <p:ph type="subTitle" idx="1"/>
          </p:nvPr>
        </p:nvSpPr>
        <p:spPr>
          <a:xfrm>
            <a:off x="1815103" y="4241800"/>
            <a:ext cx="5513775" cy="5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400" dirty="0" err="1"/>
              <a:t>Học</a:t>
            </a:r>
            <a:r>
              <a:rPr lang="en-GB" sz="2400" dirty="0"/>
              <a:t> </a:t>
            </a:r>
            <a:r>
              <a:rPr lang="en-GB" sz="2400" dirty="0" err="1"/>
              <a:t>sinh</a:t>
            </a:r>
            <a:r>
              <a:rPr lang="en-GB" sz="2400" dirty="0"/>
              <a:t> </a:t>
            </a:r>
            <a:r>
              <a:rPr lang="en-GB" sz="2400" dirty="0" err="1"/>
              <a:t>suy</a:t>
            </a:r>
            <a:r>
              <a:rPr lang="en-GB" sz="2400" dirty="0"/>
              <a:t> </a:t>
            </a:r>
            <a:r>
              <a:rPr lang="en-GB" sz="2400" dirty="0" err="1"/>
              <a:t>nghĩ</a:t>
            </a:r>
            <a:r>
              <a:rPr lang="en-GB" sz="2400" dirty="0"/>
              <a:t> </a:t>
            </a:r>
            <a:r>
              <a:rPr lang="en-GB" sz="2400" dirty="0" err="1"/>
              <a:t>và</a:t>
            </a:r>
            <a:r>
              <a:rPr lang="en-GB" sz="2400" dirty="0"/>
              <a:t> </a:t>
            </a:r>
            <a:r>
              <a:rPr lang="en-GB" sz="2400" dirty="0" err="1"/>
              <a:t>làm</a:t>
            </a:r>
            <a:r>
              <a:rPr lang="en-GB" sz="2400" dirty="0"/>
              <a:t> </a:t>
            </a:r>
            <a:r>
              <a:rPr lang="en-GB" sz="2400" dirty="0" err="1"/>
              <a:t>bài</a:t>
            </a:r>
            <a:r>
              <a:rPr lang="en-GB" sz="2400" dirty="0"/>
              <a:t>.</a:t>
            </a:r>
            <a:endParaRPr sz="2400" dirty="0"/>
          </a:p>
        </p:txBody>
      </p:sp>
      <p:sp>
        <p:nvSpPr>
          <p:cNvPr id="822" name="Google Shape;822;p48"/>
          <p:cNvSpPr txBox="1">
            <a:spLocks noGrp="1"/>
          </p:cNvSpPr>
          <p:nvPr>
            <p:ph type="title" idx="2"/>
          </p:nvPr>
        </p:nvSpPr>
        <p:spPr>
          <a:xfrm>
            <a:off x="3932700" y="2061033"/>
            <a:ext cx="1278600" cy="102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02</a:t>
            </a:r>
            <a:endParaRPr/>
          </a:p>
        </p:txBody>
      </p:sp>
      <p:grpSp>
        <p:nvGrpSpPr>
          <p:cNvPr id="823" name="Google Shape;823;p48"/>
          <p:cNvGrpSpPr/>
          <p:nvPr/>
        </p:nvGrpSpPr>
        <p:grpSpPr>
          <a:xfrm>
            <a:off x="4250013" y="6279135"/>
            <a:ext cx="643950" cy="260900"/>
            <a:chOff x="806663" y="3241275"/>
            <a:chExt cx="643950" cy="195675"/>
          </a:xfrm>
        </p:grpSpPr>
        <p:sp>
          <p:nvSpPr>
            <p:cNvPr id="824" name="Google Shape;824;p48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48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26" name="Google Shape;826;p48"/>
          <p:cNvGrpSpPr/>
          <p:nvPr/>
        </p:nvGrpSpPr>
        <p:grpSpPr>
          <a:xfrm>
            <a:off x="392900" y="378767"/>
            <a:ext cx="855800" cy="995300"/>
            <a:chOff x="7711700" y="384600"/>
            <a:chExt cx="855800" cy="746475"/>
          </a:xfrm>
        </p:grpSpPr>
        <p:sp>
          <p:nvSpPr>
            <p:cNvPr id="827" name="Google Shape;827;p48"/>
            <p:cNvSpPr/>
            <p:nvPr/>
          </p:nvSpPr>
          <p:spPr>
            <a:xfrm>
              <a:off x="7996275" y="410750"/>
              <a:ext cx="245350" cy="269425"/>
            </a:xfrm>
            <a:custGeom>
              <a:avLst/>
              <a:gdLst/>
              <a:ahLst/>
              <a:cxnLst/>
              <a:rect l="l" t="t" r="r" b="b"/>
              <a:pathLst>
                <a:path w="9814" h="10777" extrusionOk="0">
                  <a:moveTo>
                    <a:pt x="5712" y="10776"/>
                  </a:moveTo>
                  <a:cubicBezTo>
                    <a:pt x="5022" y="10713"/>
                    <a:pt x="4373" y="10525"/>
                    <a:pt x="3767" y="10190"/>
                  </a:cubicBezTo>
                  <a:cubicBezTo>
                    <a:pt x="3557" y="10044"/>
                    <a:pt x="3411" y="9897"/>
                    <a:pt x="3369" y="9625"/>
                  </a:cubicBezTo>
                  <a:cubicBezTo>
                    <a:pt x="3118" y="8161"/>
                    <a:pt x="2093" y="7219"/>
                    <a:pt x="1046" y="6277"/>
                  </a:cubicBezTo>
                  <a:cubicBezTo>
                    <a:pt x="126" y="5482"/>
                    <a:pt x="0" y="4541"/>
                    <a:pt x="314" y="3620"/>
                  </a:cubicBezTo>
                  <a:cubicBezTo>
                    <a:pt x="544" y="2972"/>
                    <a:pt x="921" y="2344"/>
                    <a:pt x="1214" y="1716"/>
                  </a:cubicBezTo>
                  <a:cubicBezTo>
                    <a:pt x="1235" y="1632"/>
                    <a:pt x="1319" y="1549"/>
                    <a:pt x="1360" y="1507"/>
                  </a:cubicBezTo>
                  <a:cubicBezTo>
                    <a:pt x="2072" y="984"/>
                    <a:pt x="2741" y="398"/>
                    <a:pt x="3620" y="147"/>
                  </a:cubicBezTo>
                  <a:cubicBezTo>
                    <a:pt x="4039" y="0"/>
                    <a:pt x="4457" y="42"/>
                    <a:pt x="4813" y="251"/>
                  </a:cubicBezTo>
                  <a:cubicBezTo>
                    <a:pt x="5503" y="628"/>
                    <a:pt x="6194" y="1026"/>
                    <a:pt x="6717" y="1653"/>
                  </a:cubicBezTo>
                  <a:cubicBezTo>
                    <a:pt x="6926" y="1925"/>
                    <a:pt x="7114" y="2176"/>
                    <a:pt x="7240" y="2469"/>
                  </a:cubicBezTo>
                  <a:cubicBezTo>
                    <a:pt x="7449" y="2909"/>
                    <a:pt x="7512" y="3348"/>
                    <a:pt x="7303" y="3829"/>
                  </a:cubicBezTo>
                  <a:cubicBezTo>
                    <a:pt x="7093" y="4352"/>
                    <a:pt x="6905" y="4876"/>
                    <a:pt x="6675" y="5399"/>
                  </a:cubicBezTo>
                  <a:cubicBezTo>
                    <a:pt x="6487" y="5796"/>
                    <a:pt x="6194" y="6026"/>
                    <a:pt x="5754" y="6131"/>
                  </a:cubicBezTo>
                  <a:cubicBezTo>
                    <a:pt x="5127" y="6277"/>
                    <a:pt x="4499" y="6466"/>
                    <a:pt x="3892" y="6675"/>
                  </a:cubicBezTo>
                  <a:cubicBezTo>
                    <a:pt x="3662" y="6759"/>
                    <a:pt x="3432" y="6905"/>
                    <a:pt x="3243" y="7093"/>
                  </a:cubicBezTo>
                  <a:cubicBezTo>
                    <a:pt x="3055" y="7303"/>
                    <a:pt x="3013" y="7554"/>
                    <a:pt x="3139" y="7826"/>
                  </a:cubicBezTo>
                  <a:cubicBezTo>
                    <a:pt x="3264" y="8077"/>
                    <a:pt x="3474" y="8140"/>
                    <a:pt x="3725" y="8119"/>
                  </a:cubicBezTo>
                  <a:cubicBezTo>
                    <a:pt x="3997" y="8077"/>
                    <a:pt x="4290" y="8014"/>
                    <a:pt x="4562" y="7909"/>
                  </a:cubicBezTo>
                  <a:cubicBezTo>
                    <a:pt x="5043" y="7658"/>
                    <a:pt x="5545" y="7407"/>
                    <a:pt x="6047" y="7135"/>
                  </a:cubicBezTo>
                  <a:cubicBezTo>
                    <a:pt x="6675" y="6821"/>
                    <a:pt x="7826" y="6884"/>
                    <a:pt x="8433" y="7219"/>
                  </a:cubicBezTo>
                  <a:cubicBezTo>
                    <a:pt x="8684" y="7386"/>
                    <a:pt x="8956" y="7512"/>
                    <a:pt x="9186" y="7658"/>
                  </a:cubicBezTo>
                  <a:cubicBezTo>
                    <a:pt x="9793" y="8119"/>
                    <a:pt x="9813" y="8663"/>
                    <a:pt x="9416" y="9102"/>
                  </a:cubicBezTo>
                  <a:cubicBezTo>
                    <a:pt x="8997" y="9625"/>
                    <a:pt x="8537" y="10127"/>
                    <a:pt x="7805" y="10232"/>
                  </a:cubicBezTo>
                  <a:cubicBezTo>
                    <a:pt x="7303" y="10316"/>
                    <a:pt x="6821" y="10483"/>
                    <a:pt x="6361" y="10630"/>
                  </a:cubicBezTo>
                  <a:cubicBezTo>
                    <a:pt x="6152" y="10734"/>
                    <a:pt x="5922" y="10734"/>
                    <a:pt x="5712" y="107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48"/>
            <p:cNvSpPr/>
            <p:nvPr/>
          </p:nvSpPr>
          <p:spPr>
            <a:xfrm>
              <a:off x="7733675" y="580750"/>
              <a:ext cx="256875" cy="229675"/>
            </a:xfrm>
            <a:custGeom>
              <a:avLst/>
              <a:gdLst/>
              <a:ahLst/>
              <a:cxnLst/>
              <a:rect l="l" t="t" r="r" b="b"/>
              <a:pathLst>
                <a:path w="10275" h="9187" extrusionOk="0">
                  <a:moveTo>
                    <a:pt x="6215" y="8433"/>
                  </a:moveTo>
                  <a:cubicBezTo>
                    <a:pt x="5755" y="7428"/>
                    <a:pt x="5985" y="6529"/>
                    <a:pt x="6299" y="5629"/>
                  </a:cubicBezTo>
                  <a:cubicBezTo>
                    <a:pt x="6341" y="5483"/>
                    <a:pt x="6445" y="5315"/>
                    <a:pt x="6592" y="5211"/>
                  </a:cubicBezTo>
                  <a:cubicBezTo>
                    <a:pt x="6905" y="4980"/>
                    <a:pt x="6968" y="4646"/>
                    <a:pt x="7073" y="4290"/>
                  </a:cubicBezTo>
                  <a:cubicBezTo>
                    <a:pt x="7157" y="3976"/>
                    <a:pt x="7052" y="3725"/>
                    <a:pt x="6843" y="3620"/>
                  </a:cubicBezTo>
                  <a:cubicBezTo>
                    <a:pt x="6550" y="3453"/>
                    <a:pt x="6194" y="3558"/>
                    <a:pt x="5985" y="3850"/>
                  </a:cubicBezTo>
                  <a:lnTo>
                    <a:pt x="5901" y="4018"/>
                  </a:lnTo>
                  <a:cubicBezTo>
                    <a:pt x="5797" y="4374"/>
                    <a:pt x="5504" y="4562"/>
                    <a:pt x="5190" y="4771"/>
                  </a:cubicBezTo>
                  <a:cubicBezTo>
                    <a:pt x="4729" y="5085"/>
                    <a:pt x="4248" y="5211"/>
                    <a:pt x="3704" y="5190"/>
                  </a:cubicBezTo>
                  <a:cubicBezTo>
                    <a:pt x="3118" y="5169"/>
                    <a:pt x="2532" y="5169"/>
                    <a:pt x="1926" y="5190"/>
                  </a:cubicBezTo>
                  <a:cubicBezTo>
                    <a:pt x="1507" y="5190"/>
                    <a:pt x="1110" y="5085"/>
                    <a:pt x="712" y="4897"/>
                  </a:cubicBezTo>
                  <a:cubicBezTo>
                    <a:pt x="231" y="4667"/>
                    <a:pt x="1" y="4122"/>
                    <a:pt x="273" y="3662"/>
                  </a:cubicBezTo>
                  <a:cubicBezTo>
                    <a:pt x="691" y="3014"/>
                    <a:pt x="984" y="2281"/>
                    <a:pt x="1549" y="1674"/>
                  </a:cubicBezTo>
                  <a:cubicBezTo>
                    <a:pt x="2219" y="984"/>
                    <a:pt x="3014" y="607"/>
                    <a:pt x="3830" y="189"/>
                  </a:cubicBezTo>
                  <a:cubicBezTo>
                    <a:pt x="4583" y="105"/>
                    <a:pt x="5378" y="1"/>
                    <a:pt x="6089" y="356"/>
                  </a:cubicBezTo>
                  <a:cubicBezTo>
                    <a:pt x="6529" y="565"/>
                    <a:pt x="7010" y="733"/>
                    <a:pt x="7491" y="817"/>
                  </a:cubicBezTo>
                  <a:cubicBezTo>
                    <a:pt x="7763" y="879"/>
                    <a:pt x="7952" y="1005"/>
                    <a:pt x="8056" y="1214"/>
                  </a:cubicBezTo>
                  <a:cubicBezTo>
                    <a:pt x="8203" y="1465"/>
                    <a:pt x="8370" y="1716"/>
                    <a:pt x="8475" y="1988"/>
                  </a:cubicBezTo>
                  <a:cubicBezTo>
                    <a:pt x="8705" y="2658"/>
                    <a:pt x="9040" y="3223"/>
                    <a:pt x="9437" y="3767"/>
                  </a:cubicBezTo>
                  <a:cubicBezTo>
                    <a:pt x="9563" y="3934"/>
                    <a:pt x="9667" y="4122"/>
                    <a:pt x="9772" y="4290"/>
                  </a:cubicBezTo>
                  <a:cubicBezTo>
                    <a:pt x="10065" y="4771"/>
                    <a:pt x="10274" y="5231"/>
                    <a:pt x="10170" y="5796"/>
                  </a:cubicBezTo>
                  <a:cubicBezTo>
                    <a:pt x="10149" y="5943"/>
                    <a:pt x="10149" y="6068"/>
                    <a:pt x="10170" y="6236"/>
                  </a:cubicBezTo>
                  <a:cubicBezTo>
                    <a:pt x="10274" y="7156"/>
                    <a:pt x="9793" y="7805"/>
                    <a:pt x="9207" y="8412"/>
                  </a:cubicBezTo>
                  <a:cubicBezTo>
                    <a:pt x="8475" y="9144"/>
                    <a:pt x="7659" y="9186"/>
                    <a:pt x="6759" y="8788"/>
                  </a:cubicBezTo>
                  <a:cubicBezTo>
                    <a:pt x="6592" y="8642"/>
                    <a:pt x="6382" y="8516"/>
                    <a:pt x="6215" y="843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48"/>
            <p:cNvSpPr/>
            <p:nvPr/>
          </p:nvSpPr>
          <p:spPr>
            <a:xfrm>
              <a:off x="7951275" y="568725"/>
              <a:ext cx="118775" cy="160600"/>
            </a:xfrm>
            <a:custGeom>
              <a:avLst/>
              <a:gdLst/>
              <a:ahLst/>
              <a:cxnLst/>
              <a:rect l="l" t="t" r="r" b="b"/>
              <a:pathLst>
                <a:path w="4751" h="6424" extrusionOk="0">
                  <a:moveTo>
                    <a:pt x="43" y="314"/>
                  </a:moveTo>
                  <a:cubicBezTo>
                    <a:pt x="461" y="0"/>
                    <a:pt x="859" y="42"/>
                    <a:pt x="1298" y="147"/>
                  </a:cubicBezTo>
                  <a:cubicBezTo>
                    <a:pt x="2135" y="356"/>
                    <a:pt x="2658" y="942"/>
                    <a:pt x="3202" y="1507"/>
                  </a:cubicBezTo>
                  <a:cubicBezTo>
                    <a:pt x="3725" y="2093"/>
                    <a:pt x="4123" y="2720"/>
                    <a:pt x="4290" y="3495"/>
                  </a:cubicBezTo>
                  <a:cubicBezTo>
                    <a:pt x="4499" y="4352"/>
                    <a:pt x="4751" y="5189"/>
                    <a:pt x="4541" y="6110"/>
                  </a:cubicBezTo>
                  <a:cubicBezTo>
                    <a:pt x="4060" y="6424"/>
                    <a:pt x="3976" y="6424"/>
                    <a:pt x="3642" y="6131"/>
                  </a:cubicBezTo>
                  <a:cubicBezTo>
                    <a:pt x="3286" y="5859"/>
                    <a:pt x="2972" y="5566"/>
                    <a:pt x="2637" y="5252"/>
                  </a:cubicBezTo>
                  <a:cubicBezTo>
                    <a:pt x="2554" y="5168"/>
                    <a:pt x="2491" y="5064"/>
                    <a:pt x="2449" y="4959"/>
                  </a:cubicBezTo>
                  <a:cubicBezTo>
                    <a:pt x="2323" y="4541"/>
                    <a:pt x="2072" y="4248"/>
                    <a:pt x="1779" y="3934"/>
                  </a:cubicBezTo>
                  <a:cubicBezTo>
                    <a:pt x="1445" y="3578"/>
                    <a:pt x="1194" y="3139"/>
                    <a:pt x="942" y="2679"/>
                  </a:cubicBezTo>
                  <a:cubicBezTo>
                    <a:pt x="650" y="2135"/>
                    <a:pt x="378" y="1590"/>
                    <a:pt x="126" y="1005"/>
                  </a:cubicBezTo>
                  <a:cubicBezTo>
                    <a:pt x="64" y="879"/>
                    <a:pt x="22" y="733"/>
                    <a:pt x="1" y="586"/>
                  </a:cubicBezTo>
                  <a:cubicBezTo>
                    <a:pt x="43" y="523"/>
                    <a:pt x="43" y="419"/>
                    <a:pt x="43" y="3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48"/>
            <p:cNvSpPr/>
            <p:nvPr/>
          </p:nvSpPr>
          <p:spPr>
            <a:xfrm>
              <a:off x="7711700" y="384600"/>
              <a:ext cx="553475" cy="449350"/>
            </a:xfrm>
            <a:custGeom>
              <a:avLst/>
              <a:gdLst/>
              <a:ahLst/>
              <a:cxnLst/>
              <a:rect l="l" t="t" r="r" b="b"/>
              <a:pathLst>
                <a:path w="22139" h="17974" extrusionOk="0">
                  <a:moveTo>
                    <a:pt x="15317" y="12492"/>
                  </a:moveTo>
                  <a:cubicBezTo>
                    <a:pt x="15066" y="12805"/>
                    <a:pt x="15212" y="13077"/>
                    <a:pt x="15212" y="13370"/>
                  </a:cubicBezTo>
                  <a:cubicBezTo>
                    <a:pt x="15233" y="13914"/>
                    <a:pt x="15003" y="14270"/>
                    <a:pt x="14543" y="14521"/>
                  </a:cubicBezTo>
                  <a:cubicBezTo>
                    <a:pt x="13873" y="14898"/>
                    <a:pt x="13246" y="14835"/>
                    <a:pt x="12618" y="14291"/>
                  </a:cubicBezTo>
                  <a:cubicBezTo>
                    <a:pt x="12513" y="14186"/>
                    <a:pt x="12409" y="14103"/>
                    <a:pt x="12283" y="13998"/>
                  </a:cubicBezTo>
                  <a:cubicBezTo>
                    <a:pt x="12032" y="14186"/>
                    <a:pt x="12116" y="14396"/>
                    <a:pt x="12116" y="14584"/>
                  </a:cubicBezTo>
                  <a:cubicBezTo>
                    <a:pt x="12137" y="14961"/>
                    <a:pt x="11990" y="15337"/>
                    <a:pt x="11802" y="15672"/>
                  </a:cubicBezTo>
                  <a:cubicBezTo>
                    <a:pt x="11341" y="16530"/>
                    <a:pt x="10651" y="17137"/>
                    <a:pt x="9835" y="17660"/>
                  </a:cubicBezTo>
                  <a:cubicBezTo>
                    <a:pt x="9709" y="17743"/>
                    <a:pt x="9584" y="17785"/>
                    <a:pt x="9458" y="17827"/>
                  </a:cubicBezTo>
                  <a:cubicBezTo>
                    <a:pt x="8349" y="17974"/>
                    <a:pt x="7366" y="17681"/>
                    <a:pt x="6424" y="17116"/>
                  </a:cubicBezTo>
                  <a:cubicBezTo>
                    <a:pt x="6215" y="16990"/>
                    <a:pt x="6111" y="16781"/>
                    <a:pt x="6027" y="16530"/>
                  </a:cubicBezTo>
                  <a:cubicBezTo>
                    <a:pt x="5859" y="15902"/>
                    <a:pt x="5734" y="15274"/>
                    <a:pt x="5839" y="14605"/>
                  </a:cubicBezTo>
                  <a:cubicBezTo>
                    <a:pt x="5859" y="14417"/>
                    <a:pt x="5859" y="14270"/>
                    <a:pt x="5901" y="14019"/>
                  </a:cubicBezTo>
                  <a:lnTo>
                    <a:pt x="5441" y="14019"/>
                  </a:lnTo>
                  <a:cubicBezTo>
                    <a:pt x="4499" y="14019"/>
                    <a:pt x="3558" y="14040"/>
                    <a:pt x="2616" y="14019"/>
                  </a:cubicBezTo>
                  <a:cubicBezTo>
                    <a:pt x="1821" y="13998"/>
                    <a:pt x="1047" y="13747"/>
                    <a:pt x="461" y="13161"/>
                  </a:cubicBezTo>
                  <a:cubicBezTo>
                    <a:pt x="189" y="12910"/>
                    <a:pt x="1" y="12617"/>
                    <a:pt x="43" y="12220"/>
                  </a:cubicBezTo>
                  <a:cubicBezTo>
                    <a:pt x="64" y="11989"/>
                    <a:pt x="43" y="11759"/>
                    <a:pt x="64" y="11508"/>
                  </a:cubicBezTo>
                  <a:cubicBezTo>
                    <a:pt x="64" y="11383"/>
                    <a:pt x="85" y="11194"/>
                    <a:pt x="168" y="11090"/>
                  </a:cubicBezTo>
                  <a:cubicBezTo>
                    <a:pt x="796" y="10295"/>
                    <a:pt x="1152" y="9290"/>
                    <a:pt x="1947" y="8579"/>
                  </a:cubicBezTo>
                  <a:cubicBezTo>
                    <a:pt x="2261" y="8307"/>
                    <a:pt x="2574" y="8056"/>
                    <a:pt x="2909" y="7847"/>
                  </a:cubicBezTo>
                  <a:cubicBezTo>
                    <a:pt x="3307" y="7616"/>
                    <a:pt x="3746" y="7428"/>
                    <a:pt x="4165" y="7219"/>
                  </a:cubicBezTo>
                  <a:cubicBezTo>
                    <a:pt x="4227" y="7198"/>
                    <a:pt x="4269" y="7177"/>
                    <a:pt x="4332" y="7177"/>
                  </a:cubicBezTo>
                  <a:cubicBezTo>
                    <a:pt x="5295" y="7072"/>
                    <a:pt x="6257" y="6926"/>
                    <a:pt x="7199" y="7303"/>
                  </a:cubicBezTo>
                  <a:cubicBezTo>
                    <a:pt x="7701" y="7512"/>
                    <a:pt x="8203" y="7637"/>
                    <a:pt x="8726" y="7616"/>
                  </a:cubicBezTo>
                  <a:cubicBezTo>
                    <a:pt x="8956" y="7365"/>
                    <a:pt x="9207" y="7093"/>
                    <a:pt x="9458" y="6863"/>
                  </a:cubicBezTo>
                  <a:cubicBezTo>
                    <a:pt x="9165" y="6256"/>
                    <a:pt x="8600" y="5838"/>
                    <a:pt x="8119" y="5357"/>
                  </a:cubicBezTo>
                  <a:cubicBezTo>
                    <a:pt x="7994" y="5231"/>
                    <a:pt x="7826" y="5189"/>
                    <a:pt x="7659" y="5106"/>
                  </a:cubicBezTo>
                  <a:cubicBezTo>
                    <a:pt x="7512" y="5022"/>
                    <a:pt x="7324" y="5001"/>
                    <a:pt x="7199" y="4896"/>
                  </a:cubicBezTo>
                  <a:cubicBezTo>
                    <a:pt x="6571" y="4436"/>
                    <a:pt x="5818" y="4269"/>
                    <a:pt x="5043" y="4143"/>
                  </a:cubicBezTo>
                  <a:cubicBezTo>
                    <a:pt x="4939" y="4122"/>
                    <a:pt x="4834" y="3997"/>
                    <a:pt x="4688" y="3934"/>
                  </a:cubicBezTo>
                  <a:cubicBezTo>
                    <a:pt x="4813" y="3829"/>
                    <a:pt x="4876" y="3746"/>
                    <a:pt x="4939" y="3746"/>
                  </a:cubicBezTo>
                  <a:cubicBezTo>
                    <a:pt x="5776" y="3578"/>
                    <a:pt x="6592" y="3662"/>
                    <a:pt x="7324" y="4122"/>
                  </a:cubicBezTo>
                  <a:cubicBezTo>
                    <a:pt x="7471" y="4185"/>
                    <a:pt x="7596" y="4290"/>
                    <a:pt x="7722" y="4310"/>
                  </a:cubicBezTo>
                  <a:cubicBezTo>
                    <a:pt x="8182" y="4457"/>
                    <a:pt x="8580" y="4687"/>
                    <a:pt x="8893" y="5001"/>
                  </a:cubicBezTo>
                  <a:cubicBezTo>
                    <a:pt x="9124" y="4938"/>
                    <a:pt x="9061" y="4813"/>
                    <a:pt x="9061" y="4708"/>
                  </a:cubicBezTo>
                  <a:cubicBezTo>
                    <a:pt x="9061" y="4603"/>
                    <a:pt x="9040" y="4478"/>
                    <a:pt x="9040" y="4373"/>
                  </a:cubicBezTo>
                  <a:cubicBezTo>
                    <a:pt x="8789" y="3201"/>
                    <a:pt x="8956" y="2030"/>
                    <a:pt x="8935" y="837"/>
                  </a:cubicBezTo>
                  <a:cubicBezTo>
                    <a:pt x="8935" y="523"/>
                    <a:pt x="9061" y="272"/>
                    <a:pt x="9375" y="126"/>
                  </a:cubicBezTo>
                  <a:cubicBezTo>
                    <a:pt x="9521" y="63"/>
                    <a:pt x="9730" y="0"/>
                    <a:pt x="9877" y="168"/>
                  </a:cubicBezTo>
                  <a:cubicBezTo>
                    <a:pt x="9981" y="293"/>
                    <a:pt x="10107" y="502"/>
                    <a:pt x="10044" y="607"/>
                  </a:cubicBezTo>
                  <a:cubicBezTo>
                    <a:pt x="9772" y="1444"/>
                    <a:pt x="9940" y="2302"/>
                    <a:pt x="9919" y="3139"/>
                  </a:cubicBezTo>
                  <a:cubicBezTo>
                    <a:pt x="9898" y="4038"/>
                    <a:pt x="10107" y="4896"/>
                    <a:pt x="10253" y="5754"/>
                  </a:cubicBezTo>
                  <a:cubicBezTo>
                    <a:pt x="10316" y="6005"/>
                    <a:pt x="10316" y="6235"/>
                    <a:pt x="10358" y="6466"/>
                  </a:cubicBezTo>
                  <a:cubicBezTo>
                    <a:pt x="10400" y="6528"/>
                    <a:pt x="10463" y="6570"/>
                    <a:pt x="10525" y="6612"/>
                  </a:cubicBezTo>
                  <a:cubicBezTo>
                    <a:pt x="10756" y="6487"/>
                    <a:pt x="10651" y="6277"/>
                    <a:pt x="10651" y="6152"/>
                  </a:cubicBezTo>
                  <a:cubicBezTo>
                    <a:pt x="10546" y="5085"/>
                    <a:pt x="10818" y="4143"/>
                    <a:pt x="11300" y="3201"/>
                  </a:cubicBezTo>
                  <a:cubicBezTo>
                    <a:pt x="12095" y="1758"/>
                    <a:pt x="11697" y="2176"/>
                    <a:pt x="13057" y="1172"/>
                  </a:cubicBezTo>
                  <a:cubicBezTo>
                    <a:pt x="13538" y="816"/>
                    <a:pt x="14082" y="607"/>
                    <a:pt x="14626" y="398"/>
                  </a:cubicBezTo>
                  <a:cubicBezTo>
                    <a:pt x="15359" y="105"/>
                    <a:pt x="16049" y="209"/>
                    <a:pt x="16677" y="565"/>
                  </a:cubicBezTo>
                  <a:cubicBezTo>
                    <a:pt x="17367" y="942"/>
                    <a:pt x="18079" y="1423"/>
                    <a:pt x="18623" y="2051"/>
                  </a:cubicBezTo>
                  <a:cubicBezTo>
                    <a:pt x="19020" y="2490"/>
                    <a:pt x="19355" y="2971"/>
                    <a:pt x="19544" y="3536"/>
                  </a:cubicBezTo>
                  <a:cubicBezTo>
                    <a:pt x="19711" y="4080"/>
                    <a:pt x="19732" y="4645"/>
                    <a:pt x="19523" y="5189"/>
                  </a:cubicBezTo>
                  <a:cubicBezTo>
                    <a:pt x="19292" y="5754"/>
                    <a:pt x="19104" y="6340"/>
                    <a:pt x="18832" y="6989"/>
                  </a:cubicBezTo>
                  <a:cubicBezTo>
                    <a:pt x="19816" y="7010"/>
                    <a:pt x="20506" y="7595"/>
                    <a:pt x="21217" y="8056"/>
                  </a:cubicBezTo>
                  <a:cubicBezTo>
                    <a:pt x="21824" y="8453"/>
                    <a:pt x="22138" y="9102"/>
                    <a:pt x="22033" y="9897"/>
                  </a:cubicBezTo>
                  <a:cubicBezTo>
                    <a:pt x="21950" y="10420"/>
                    <a:pt x="21761" y="10860"/>
                    <a:pt x="21343" y="11194"/>
                  </a:cubicBezTo>
                  <a:lnTo>
                    <a:pt x="21029" y="11508"/>
                  </a:lnTo>
                  <a:cubicBezTo>
                    <a:pt x="20673" y="11968"/>
                    <a:pt x="20171" y="12220"/>
                    <a:pt x="19627" y="12324"/>
                  </a:cubicBezTo>
                  <a:cubicBezTo>
                    <a:pt x="19146" y="12429"/>
                    <a:pt x="18707" y="12554"/>
                    <a:pt x="18267" y="12701"/>
                  </a:cubicBezTo>
                  <a:cubicBezTo>
                    <a:pt x="17451" y="12952"/>
                    <a:pt x="16635" y="12952"/>
                    <a:pt x="15840" y="12638"/>
                  </a:cubicBezTo>
                  <a:cubicBezTo>
                    <a:pt x="15694" y="12533"/>
                    <a:pt x="15484" y="12513"/>
                    <a:pt x="15317" y="12492"/>
                  </a:cubicBezTo>
                  <a:close/>
                  <a:moveTo>
                    <a:pt x="17095" y="11822"/>
                  </a:moveTo>
                  <a:cubicBezTo>
                    <a:pt x="17326" y="11801"/>
                    <a:pt x="17556" y="11780"/>
                    <a:pt x="17765" y="11717"/>
                  </a:cubicBezTo>
                  <a:cubicBezTo>
                    <a:pt x="18246" y="11592"/>
                    <a:pt x="18707" y="11383"/>
                    <a:pt x="19209" y="11341"/>
                  </a:cubicBezTo>
                  <a:cubicBezTo>
                    <a:pt x="19962" y="11215"/>
                    <a:pt x="20401" y="10734"/>
                    <a:pt x="20820" y="10211"/>
                  </a:cubicBezTo>
                  <a:cubicBezTo>
                    <a:pt x="21196" y="9730"/>
                    <a:pt x="21196" y="9207"/>
                    <a:pt x="20590" y="8767"/>
                  </a:cubicBezTo>
                  <a:cubicBezTo>
                    <a:pt x="20360" y="8579"/>
                    <a:pt x="20088" y="8453"/>
                    <a:pt x="19836" y="8328"/>
                  </a:cubicBezTo>
                  <a:cubicBezTo>
                    <a:pt x="19230" y="7972"/>
                    <a:pt x="18079" y="7930"/>
                    <a:pt x="17451" y="8244"/>
                  </a:cubicBezTo>
                  <a:cubicBezTo>
                    <a:pt x="16949" y="8474"/>
                    <a:pt x="16468" y="8767"/>
                    <a:pt x="15966" y="8997"/>
                  </a:cubicBezTo>
                  <a:cubicBezTo>
                    <a:pt x="15694" y="9102"/>
                    <a:pt x="15422" y="9186"/>
                    <a:pt x="15129" y="9207"/>
                  </a:cubicBezTo>
                  <a:cubicBezTo>
                    <a:pt x="14898" y="9248"/>
                    <a:pt x="14647" y="9165"/>
                    <a:pt x="14543" y="8935"/>
                  </a:cubicBezTo>
                  <a:cubicBezTo>
                    <a:pt x="14417" y="8663"/>
                    <a:pt x="14480" y="8370"/>
                    <a:pt x="14647" y="8202"/>
                  </a:cubicBezTo>
                  <a:cubicBezTo>
                    <a:pt x="14836" y="8014"/>
                    <a:pt x="15066" y="7847"/>
                    <a:pt x="15317" y="7784"/>
                  </a:cubicBezTo>
                  <a:cubicBezTo>
                    <a:pt x="15903" y="7575"/>
                    <a:pt x="16531" y="7365"/>
                    <a:pt x="17158" y="7219"/>
                  </a:cubicBezTo>
                  <a:cubicBezTo>
                    <a:pt x="17619" y="7114"/>
                    <a:pt x="17932" y="6884"/>
                    <a:pt x="18079" y="6487"/>
                  </a:cubicBezTo>
                  <a:cubicBezTo>
                    <a:pt x="18309" y="5963"/>
                    <a:pt x="18476" y="5440"/>
                    <a:pt x="18707" y="4917"/>
                  </a:cubicBezTo>
                  <a:cubicBezTo>
                    <a:pt x="18916" y="4457"/>
                    <a:pt x="18874" y="3976"/>
                    <a:pt x="18644" y="3557"/>
                  </a:cubicBezTo>
                  <a:cubicBezTo>
                    <a:pt x="18518" y="3285"/>
                    <a:pt x="18330" y="3013"/>
                    <a:pt x="18121" y="2762"/>
                  </a:cubicBezTo>
                  <a:cubicBezTo>
                    <a:pt x="17639" y="2134"/>
                    <a:pt x="16928" y="1737"/>
                    <a:pt x="16217" y="1339"/>
                  </a:cubicBezTo>
                  <a:cubicBezTo>
                    <a:pt x="15861" y="1130"/>
                    <a:pt x="15463" y="1130"/>
                    <a:pt x="15024" y="1235"/>
                  </a:cubicBezTo>
                  <a:cubicBezTo>
                    <a:pt x="14124" y="1507"/>
                    <a:pt x="13476" y="2051"/>
                    <a:pt x="12764" y="2595"/>
                  </a:cubicBezTo>
                  <a:cubicBezTo>
                    <a:pt x="12702" y="2657"/>
                    <a:pt x="12639" y="2720"/>
                    <a:pt x="12618" y="2804"/>
                  </a:cubicBezTo>
                  <a:cubicBezTo>
                    <a:pt x="12304" y="3432"/>
                    <a:pt x="11927" y="4059"/>
                    <a:pt x="11718" y="4708"/>
                  </a:cubicBezTo>
                  <a:cubicBezTo>
                    <a:pt x="11404" y="5650"/>
                    <a:pt x="11530" y="6570"/>
                    <a:pt x="12450" y="7386"/>
                  </a:cubicBezTo>
                  <a:cubicBezTo>
                    <a:pt x="13497" y="8307"/>
                    <a:pt x="14522" y="9269"/>
                    <a:pt x="14773" y="10734"/>
                  </a:cubicBezTo>
                  <a:cubicBezTo>
                    <a:pt x="14836" y="10985"/>
                    <a:pt x="14961" y="11152"/>
                    <a:pt x="15170" y="11278"/>
                  </a:cubicBezTo>
                  <a:cubicBezTo>
                    <a:pt x="15756" y="11550"/>
                    <a:pt x="16384" y="11717"/>
                    <a:pt x="17095" y="11822"/>
                  </a:cubicBezTo>
                  <a:close/>
                  <a:moveTo>
                    <a:pt x="7094" y="16279"/>
                  </a:moveTo>
                  <a:cubicBezTo>
                    <a:pt x="7261" y="16362"/>
                    <a:pt x="7471" y="16488"/>
                    <a:pt x="7680" y="16593"/>
                  </a:cubicBezTo>
                  <a:cubicBezTo>
                    <a:pt x="8559" y="16990"/>
                    <a:pt x="9375" y="16927"/>
                    <a:pt x="10107" y="16195"/>
                  </a:cubicBezTo>
                  <a:cubicBezTo>
                    <a:pt x="10693" y="15588"/>
                    <a:pt x="11195" y="14961"/>
                    <a:pt x="11069" y="14019"/>
                  </a:cubicBezTo>
                  <a:cubicBezTo>
                    <a:pt x="11049" y="13873"/>
                    <a:pt x="11049" y="13747"/>
                    <a:pt x="11069" y="13580"/>
                  </a:cubicBezTo>
                  <a:cubicBezTo>
                    <a:pt x="11153" y="13036"/>
                    <a:pt x="10944" y="12533"/>
                    <a:pt x="10672" y="12094"/>
                  </a:cubicBezTo>
                  <a:cubicBezTo>
                    <a:pt x="10567" y="11906"/>
                    <a:pt x="10463" y="11759"/>
                    <a:pt x="10337" y="11571"/>
                  </a:cubicBezTo>
                  <a:cubicBezTo>
                    <a:pt x="9940" y="11027"/>
                    <a:pt x="9605" y="10441"/>
                    <a:pt x="9375" y="9792"/>
                  </a:cubicBezTo>
                  <a:cubicBezTo>
                    <a:pt x="9270" y="9520"/>
                    <a:pt x="9103" y="9269"/>
                    <a:pt x="8956" y="8997"/>
                  </a:cubicBezTo>
                  <a:cubicBezTo>
                    <a:pt x="8831" y="8788"/>
                    <a:pt x="8663" y="8663"/>
                    <a:pt x="8412" y="8621"/>
                  </a:cubicBezTo>
                  <a:cubicBezTo>
                    <a:pt x="7910" y="8537"/>
                    <a:pt x="7471" y="8370"/>
                    <a:pt x="6989" y="8139"/>
                  </a:cubicBezTo>
                  <a:cubicBezTo>
                    <a:pt x="6278" y="7805"/>
                    <a:pt x="5504" y="7909"/>
                    <a:pt x="4730" y="7993"/>
                  </a:cubicBezTo>
                  <a:cubicBezTo>
                    <a:pt x="3935" y="8411"/>
                    <a:pt x="3118" y="8767"/>
                    <a:pt x="2470" y="9479"/>
                  </a:cubicBezTo>
                  <a:cubicBezTo>
                    <a:pt x="1905" y="10085"/>
                    <a:pt x="1633" y="10818"/>
                    <a:pt x="1173" y="11466"/>
                  </a:cubicBezTo>
                  <a:cubicBezTo>
                    <a:pt x="901" y="11906"/>
                    <a:pt x="1131" y="12450"/>
                    <a:pt x="1633" y="12701"/>
                  </a:cubicBezTo>
                  <a:cubicBezTo>
                    <a:pt x="1989" y="12868"/>
                    <a:pt x="2386" y="12973"/>
                    <a:pt x="2826" y="12973"/>
                  </a:cubicBezTo>
                  <a:cubicBezTo>
                    <a:pt x="3432" y="12952"/>
                    <a:pt x="4018" y="12952"/>
                    <a:pt x="4604" y="12973"/>
                  </a:cubicBezTo>
                  <a:cubicBezTo>
                    <a:pt x="5169" y="13015"/>
                    <a:pt x="5629" y="12868"/>
                    <a:pt x="6111" y="12554"/>
                  </a:cubicBezTo>
                  <a:cubicBezTo>
                    <a:pt x="6424" y="12345"/>
                    <a:pt x="6696" y="12199"/>
                    <a:pt x="6801" y="11801"/>
                  </a:cubicBezTo>
                  <a:lnTo>
                    <a:pt x="6885" y="11655"/>
                  </a:lnTo>
                  <a:cubicBezTo>
                    <a:pt x="7073" y="11362"/>
                    <a:pt x="7429" y="11257"/>
                    <a:pt x="7743" y="11404"/>
                  </a:cubicBezTo>
                  <a:cubicBezTo>
                    <a:pt x="7994" y="11508"/>
                    <a:pt x="8077" y="11780"/>
                    <a:pt x="7994" y="12094"/>
                  </a:cubicBezTo>
                  <a:cubicBezTo>
                    <a:pt x="7889" y="12429"/>
                    <a:pt x="7805" y="12764"/>
                    <a:pt x="7492" y="13015"/>
                  </a:cubicBezTo>
                  <a:cubicBezTo>
                    <a:pt x="7366" y="13119"/>
                    <a:pt x="7261" y="13266"/>
                    <a:pt x="7199" y="13433"/>
                  </a:cubicBezTo>
                  <a:cubicBezTo>
                    <a:pt x="6864" y="14375"/>
                    <a:pt x="6634" y="15274"/>
                    <a:pt x="7094" y="16279"/>
                  </a:cubicBezTo>
                  <a:close/>
                  <a:moveTo>
                    <a:pt x="9626" y="7679"/>
                  </a:moveTo>
                  <a:cubicBezTo>
                    <a:pt x="9626" y="7784"/>
                    <a:pt x="9605" y="7888"/>
                    <a:pt x="9626" y="7993"/>
                  </a:cubicBezTo>
                  <a:cubicBezTo>
                    <a:pt x="9668" y="8119"/>
                    <a:pt x="9709" y="8265"/>
                    <a:pt x="9772" y="8411"/>
                  </a:cubicBezTo>
                  <a:cubicBezTo>
                    <a:pt x="10023" y="8955"/>
                    <a:pt x="10253" y="9520"/>
                    <a:pt x="10567" y="10085"/>
                  </a:cubicBezTo>
                  <a:cubicBezTo>
                    <a:pt x="10818" y="10525"/>
                    <a:pt x="11069" y="10964"/>
                    <a:pt x="11404" y="11341"/>
                  </a:cubicBezTo>
                  <a:cubicBezTo>
                    <a:pt x="11697" y="11655"/>
                    <a:pt x="11969" y="11927"/>
                    <a:pt x="12095" y="12345"/>
                  </a:cubicBezTo>
                  <a:cubicBezTo>
                    <a:pt x="12116" y="12450"/>
                    <a:pt x="12199" y="12554"/>
                    <a:pt x="12283" y="12638"/>
                  </a:cubicBezTo>
                  <a:cubicBezTo>
                    <a:pt x="12597" y="12931"/>
                    <a:pt x="12932" y="13224"/>
                    <a:pt x="13266" y="13538"/>
                  </a:cubicBezTo>
                  <a:cubicBezTo>
                    <a:pt x="13601" y="13810"/>
                    <a:pt x="13685" y="13810"/>
                    <a:pt x="14187" y="13496"/>
                  </a:cubicBezTo>
                  <a:cubicBezTo>
                    <a:pt x="14396" y="12617"/>
                    <a:pt x="14103" y="11759"/>
                    <a:pt x="13915" y="10880"/>
                  </a:cubicBezTo>
                  <a:cubicBezTo>
                    <a:pt x="13748" y="10106"/>
                    <a:pt x="13371" y="9479"/>
                    <a:pt x="12848" y="8893"/>
                  </a:cubicBezTo>
                  <a:cubicBezTo>
                    <a:pt x="12304" y="8328"/>
                    <a:pt x="11781" y="7742"/>
                    <a:pt x="10944" y="7533"/>
                  </a:cubicBezTo>
                  <a:cubicBezTo>
                    <a:pt x="10442" y="7407"/>
                    <a:pt x="10044" y="7365"/>
                    <a:pt x="9626" y="76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48"/>
            <p:cNvSpPr/>
            <p:nvPr/>
          </p:nvSpPr>
          <p:spPr>
            <a:xfrm>
              <a:off x="8365575" y="904025"/>
              <a:ext cx="56525" cy="31400"/>
            </a:xfrm>
            <a:custGeom>
              <a:avLst/>
              <a:gdLst/>
              <a:ahLst/>
              <a:cxnLst/>
              <a:rect l="l" t="t" r="r" b="b"/>
              <a:pathLst>
                <a:path w="2261" h="1256" extrusionOk="0">
                  <a:moveTo>
                    <a:pt x="1130" y="0"/>
                  </a:moveTo>
                  <a:cubicBezTo>
                    <a:pt x="1423" y="84"/>
                    <a:pt x="1674" y="105"/>
                    <a:pt x="1946" y="168"/>
                  </a:cubicBezTo>
                  <a:cubicBezTo>
                    <a:pt x="2156" y="251"/>
                    <a:pt x="2260" y="419"/>
                    <a:pt x="2260" y="649"/>
                  </a:cubicBezTo>
                  <a:cubicBezTo>
                    <a:pt x="2239" y="837"/>
                    <a:pt x="2135" y="984"/>
                    <a:pt x="1967" y="1047"/>
                  </a:cubicBezTo>
                  <a:cubicBezTo>
                    <a:pt x="1402" y="1256"/>
                    <a:pt x="816" y="1214"/>
                    <a:pt x="272" y="1026"/>
                  </a:cubicBezTo>
                  <a:cubicBezTo>
                    <a:pt x="147" y="963"/>
                    <a:pt x="0" y="754"/>
                    <a:pt x="0" y="628"/>
                  </a:cubicBezTo>
                  <a:cubicBezTo>
                    <a:pt x="0" y="503"/>
                    <a:pt x="147" y="293"/>
                    <a:pt x="272" y="230"/>
                  </a:cubicBezTo>
                  <a:cubicBezTo>
                    <a:pt x="523" y="126"/>
                    <a:pt x="879" y="84"/>
                    <a:pt x="1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2" name="Google Shape;832;p48"/>
            <p:cNvSpPr/>
            <p:nvPr/>
          </p:nvSpPr>
          <p:spPr>
            <a:xfrm>
              <a:off x="8156325" y="868450"/>
              <a:ext cx="51825" cy="37175"/>
            </a:xfrm>
            <a:custGeom>
              <a:avLst/>
              <a:gdLst/>
              <a:ahLst/>
              <a:cxnLst/>
              <a:rect l="l" t="t" r="r" b="b"/>
              <a:pathLst>
                <a:path w="2073" h="1487" extrusionOk="0">
                  <a:moveTo>
                    <a:pt x="712" y="42"/>
                  </a:moveTo>
                  <a:cubicBezTo>
                    <a:pt x="1047" y="42"/>
                    <a:pt x="1445" y="252"/>
                    <a:pt x="1821" y="503"/>
                  </a:cubicBezTo>
                  <a:cubicBezTo>
                    <a:pt x="2072" y="691"/>
                    <a:pt x="2031" y="1151"/>
                    <a:pt x="1717" y="1319"/>
                  </a:cubicBezTo>
                  <a:cubicBezTo>
                    <a:pt x="1466" y="1444"/>
                    <a:pt x="1215" y="1486"/>
                    <a:pt x="943" y="1402"/>
                  </a:cubicBezTo>
                  <a:cubicBezTo>
                    <a:pt x="712" y="1298"/>
                    <a:pt x="482" y="1151"/>
                    <a:pt x="273" y="1026"/>
                  </a:cubicBezTo>
                  <a:cubicBezTo>
                    <a:pt x="64" y="900"/>
                    <a:pt x="1" y="628"/>
                    <a:pt x="85" y="398"/>
                  </a:cubicBezTo>
                  <a:cubicBezTo>
                    <a:pt x="147" y="147"/>
                    <a:pt x="315" y="1"/>
                    <a:pt x="712" y="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48"/>
            <p:cNvSpPr/>
            <p:nvPr/>
          </p:nvSpPr>
          <p:spPr>
            <a:xfrm>
              <a:off x="8513600" y="990325"/>
              <a:ext cx="35075" cy="42925"/>
            </a:xfrm>
            <a:custGeom>
              <a:avLst/>
              <a:gdLst/>
              <a:ahLst/>
              <a:cxnLst/>
              <a:rect l="l" t="t" r="r" b="b"/>
              <a:pathLst>
                <a:path w="1403" h="1717" extrusionOk="0">
                  <a:moveTo>
                    <a:pt x="1" y="461"/>
                  </a:moveTo>
                  <a:cubicBezTo>
                    <a:pt x="43" y="377"/>
                    <a:pt x="126" y="231"/>
                    <a:pt x="252" y="126"/>
                  </a:cubicBezTo>
                  <a:cubicBezTo>
                    <a:pt x="461" y="1"/>
                    <a:pt x="775" y="22"/>
                    <a:pt x="921" y="210"/>
                  </a:cubicBezTo>
                  <a:cubicBezTo>
                    <a:pt x="1068" y="440"/>
                    <a:pt x="1235" y="712"/>
                    <a:pt x="1340" y="963"/>
                  </a:cubicBezTo>
                  <a:cubicBezTo>
                    <a:pt x="1403" y="1172"/>
                    <a:pt x="1277" y="1465"/>
                    <a:pt x="1089" y="1591"/>
                  </a:cubicBezTo>
                  <a:cubicBezTo>
                    <a:pt x="921" y="1716"/>
                    <a:pt x="649" y="1696"/>
                    <a:pt x="440" y="1549"/>
                  </a:cubicBezTo>
                  <a:cubicBezTo>
                    <a:pt x="105" y="1298"/>
                    <a:pt x="22" y="963"/>
                    <a:pt x="1" y="4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48"/>
            <p:cNvSpPr/>
            <p:nvPr/>
          </p:nvSpPr>
          <p:spPr>
            <a:xfrm>
              <a:off x="8464425" y="918150"/>
              <a:ext cx="37175" cy="39250"/>
            </a:xfrm>
            <a:custGeom>
              <a:avLst/>
              <a:gdLst/>
              <a:ahLst/>
              <a:cxnLst/>
              <a:rect l="l" t="t" r="r" b="b"/>
              <a:pathLst>
                <a:path w="1487" h="1570" extrusionOk="0">
                  <a:moveTo>
                    <a:pt x="1487" y="1088"/>
                  </a:moveTo>
                  <a:cubicBezTo>
                    <a:pt x="1445" y="1151"/>
                    <a:pt x="1361" y="1339"/>
                    <a:pt x="1235" y="1423"/>
                  </a:cubicBezTo>
                  <a:cubicBezTo>
                    <a:pt x="1026" y="1570"/>
                    <a:pt x="754" y="1549"/>
                    <a:pt x="587" y="1402"/>
                  </a:cubicBezTo>
                  <a:cubicBezTo>
                    <a:pt x="419" y="1235"/>
                    <a:pt x="294" y="1026"/>
                    <a:pt x="168" y="837"/>
                  </a:cubicBezTo>
                  <a:cubicBezTo>
                    <a:pt x="1" y="607"/>
                    <a:pt x="1" y="419"/>
                    <a:pt x="126" y="293"/>
                  </a:cubicBezTo>
                  <a:cubicBezTo>
                    <a:pt x="315" y="105"/>
                    <a:pt x="503" y="0"/>
                    <a:pt x="754" y="84"/>
                  </a:cubicBezTo>
                  <a:cubicBezTo>
                    <a:pt x="1131" y="189"/>
                    <a:pt x="1466" y="607"/>
                    <a:pt x="1487" y="108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48"/>
            <p:cNvSpPr/>
            <p:nvPr/>
          </p:nvSpPr>
          <p:spPr>
            <a:xfrm>
              <a:off x="8255200" y="894600"/>
              <a:ext cx="44475" cy="32975"/>
            </a:xfrm>
            <a:custGeom>
              <a:avLst/>
              <a:gdLst/>
              <a:ahLst/>
              <a:cxnLst/>
              <a:rect l="l" t="t" r="r" b="b"/>
              <a:pathLst>
                <a:path w="1779" h="1319" extrusionOk="0">
                  <a:moveTo>
                    <a:pt x="942" y="1319"/>
                  </a:moveTo>
                  <a:cubicBezTo>
                    <a:pt x="314" y="1319"/>
                    <a:pt x="1" y="942"/>
                    <a:pt x="105" y="482"/>
                  </a:cubicBezTo>
                  <a:cubicBezTo>
                    <a:pt x="168" y="210"/>
                    <a:pt x="440" y="1"/>
                    <a:pt x="691" y="84"/>
                  </a:cubicBezTo>
                  <a:cubicBezTo>
                    <a:pt x="942" y="168"/>
                    <a:pt x="1172" y="252"/>
                    <a:pt x="1423" y="398"/>
                  </a:cubicBezTo>
                  <a:cubicBezTo>
                    <a:pt x="1779" y="607"/>
                    <a:pt x="1737" y="1047"/>
                    <a:pt x="1340" y="1235"/>
                  </a:cubicBezTo>
                  <a:cubicBezTo>
                    <a:pt x="1214" y="1256"/>
                    <a:pt x="1026" y="1298"/>
                    <a:pt x="942" y="13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48"/>
            <p:cNvSpPr/>
            <p:nvPr/>
          </p:nvSpPr>
          <p:spPr>
            <a:xfrm>
              <a:off x="8539250" y="1095475"/>
              <a:ext cx="28250" cy="35600"/>
            </a:xfrm>
            <a:custGeom>
              <a:avLst/>
              <a:gdLst/>
              <a:ahLst/>
              <a:cxnLst/>
              <a:rect l="l" t="t" r="r" b="b"/>
              <a:pathLst>
                <a:path w="1130" h="1424" extrusionOk="0">
                  <a:moveTo>
                    <a:pt x="460" y="1423"/>
                  </a:moveTo>
                  <a:cubicBezTo>
                    <a:pt x="335" y="1277"/>
                    <a:pt x="146" y="1172"/>
                    <a:pt x="42" y="1026"/>
                  </a:cubicBezTo>
                  <a:cubicBezTo>
                    <a:pt x="0" y="942"/>
                    <a:pt x="0" y="775"/>
                    <a:pt x="0" y="670"/>
                  </a:cubicBezTo>
                  <a:cubicBezTo>
                    <a:pt x="21" y="335"/>
                    <a:pt x="188" y="42"/>
                    <a:pt x="460" y="21"/>
                  </a:cubicBezTo>
                  <a:cubicBezTo>
                    <a:pt x="670" y="0"/>
                    <a:pt x="879" y="126"/>
                    <a:pt x="983" y="398"/>
                  </a:cubicBezTo>
                  <a:cubicBezTo>
                    <a:pt x="1130" y="754"/>
                    <a:pt x="1088" y="1067"/>
                    <a:pt x="816" y="1256"/>
                  </a:cubicBezTo>
                  <a:cubicBezTo>
                    <a:pt x="753" y="1339"/>
                    <a:pt x="628" y="1360"/>
                    <a:pt x="460" y="14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48"/>
            <p:cNvSpPr/>
            <p:nvPr/>
          </p:nvSpPr>
          <p:spPr>
            <a:xfrm>
              <a:off x="8098275" y="803575"/>
              <a:ext cx="31400" cy="29850"/>
            </a:xfrm>
            <a:custGeom>
              <a:avLst/>
              <a:gdLst/>
              <a:ahLst/>
              <a:cxnLst/>
              <a:rect l="l" t="t" r="r" b="b"/>
              <a:pathLst>
                <a:path w="1256" h="1194" extrusionOk="0">
                  <a:moveTo>
                    <a:pt x="712" y="1194"/>
                  </a:moveTo>
                  <a:cubicBezTo>
                    <a:pt x="524" y="1110"/>
                    <a:pt x="293" y="1089"/>
                    <a:pt x="168" y="963"/>
                  </a:cubicBezTo>
                  <a:cubicBezTo>
                    <a:pt x="63" y="859"/>
                    <a:pt x="0" y="650"/>
                    <a:pt x="0" y="482"/>
                  </a:cubicBezTo>
                  <a:cubicBezTo>
                    <a:pt x="0" y="294"/>
                    <a:pt x="126" y="168"/>
                    <a:pt x="314" y="127"/>
                  </a:cubicBezTo>
                  <a:cubicBezTo>
                    <a:pt x="712" y="1"/>
                    <a:pt x="1256" y="399"/>
                    <a:pt x="1256" y="817"/>
                  </a:cubicBezTo>
                  <a:cubicBezTo>
                    <a:pt x="1256" y="901"/>
                    <a:pt x="1214" y="1005"/>
                    <a:pt x="1130" y="1026"/>
                  </a:cubicBezTo>
                  <a:cubicBezTo>
                    <a:pt x="1005" y="1110"/>
                    <a:pt x="858" y="1131"/>
                    <a:pt x="712" y="119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38" name="Google Shape;838;p48"/>
          <p:cNvGrpSpPr/>
          <p:nvPr/>
        </p:nvGrpSpPr>
        <p:grpSpPr>
          <a:xfrm flipH="1">
            <a:off x="7964313" y="370135"/>
            <a:ext cx="608900" cy="543333"/>
            <a:chOff x="4137713" y="525925"/>
            <a:chExt cx="608900" cy="407500"/>
          </a:xfrm>
        </p:grpSpPr>
        <p:sp>
          <p:nvSpPr>
            <p:cNvPr id="839" name="Google Shape;839;p48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48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841" name="Google Shape;841;p48"/>
          <p:cNvGrpSpPr/>
          <p:nvPr/>
        </p:nvGrpSpPr>
        <p:grpSpPr>
          <a:xfrm flipH="1">
            <a:off x="7657416" y="999069"/>
            <a:ext cx="475525" cy="383633"/>
            <a:chOff x="622013" y="907250"/>
            <a:chExt cx="475525" cy="287725"/>
          </a:xfrm>
        </p:grpSpPr>
        <p:sp>
          <p:nvSpPr>
            <p:cNvPr id="842" name="Google Shape;842;p48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48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21367" y="3733800"/>
            <a:ext cx="2072953" cy="2423341"/>
            <a:chOff x="834308" y="1233078"/>
            <a:chExt cx="3214360" cy="2767294"/>
          </a:xfrm>
        </p:grpSpPr>
        <p:sp>
          <p:nvSpPr>
            <p:cNvPr id="32" name="Google Shape;362;p37"/>
            <p:cNvSpPr/>
            <p:nvPr/>
          </p:nvSpPr>
          <p:spPr>
            <a:xfrm flipH="1">
              <a:off x="2776458" y="3450714"/>
              <a:ext cx="1193723" cy="350019"/>
            </a:xfrm>
            <a:custGeom>
              <a:avLst/>
              <a:gdLst/>
              <a:ahLst/>
              <a:cxnLst/>
              <a:rect l="l" t="t" r="r" b="b"/>
              <a:pathLst>
                <a:path w="29901" h="8768" extrusionOk="0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63;p37"/>
            <p:cNvSpPr/>
            <p:nvPr/>
          </p:nvSpPr>
          <p:spPr>
            <a:xfrm flipH="1">
              <a:off x="1693041" y="3759774"/>
              <a:ext cx="993232" cy="175448"/>
            </a:xfrm>
            <a:custGeom>
              <a:avLst/>
              <a:gdLst/>
              <a:ahLst/>
              <a:cxnLst/>
              <a:rect l="l" t="t" r="r" b="b"/>
              <a:pathLst>
                <a:path w="24879" h="4395" extrusionOk="0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64;p37"/>
            <p:cNvSpPr/>
            <p:nvPr/>
          </p:nvSpPr>
          <p:spPr>
            <a:xfrm flipH="1">
              <a:off x="3547441" y="3738058"/>
              <a:ext cx="15091" cy="1717"/>
            </a:xfrm>
            <a:custGeom>
              <a:avLst/>
              <a:gdLst/>
              <a:ahLst/>
              <a:cxnLst/>
              <a:rect l="l" t="t" r="r" b="b"/>
              <a:pathLst>
                <a:path w="378" h="43" extrusionOk="0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65;p37"/>
            <p:cNvSpPr/>
            <p:nvPr/>
          </p:nvSpPr>
          <p:spPr>
            <a:xfrm flipH="1">
              <a:off x="1695556" y="3545923"/>
              <a:ext cx="2308039" cy="364230"/>
            </a:xfrm>
            <a:custGeom>
              <a:avLst/>
              <a:gdLst/>
              <a:ahLst/>
              <a:cxnLst/>
              <a:rect l="l" t="t" r="r" b="b"/>
              <a:pathLst>
                <a:path w="57813" h="9124" extrusionOk="0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6;p37"/>
            <p:cNvSpPr/>
            <p:nvPr/>
          </p:nvSpPr>
          <p:spPr>
            <a:xfrm flipH="1">
              <a:off x="1480014" y="1261461"/>
              <a:ext cx="1648999" cy="1023269"/>
            </a:xfrm>
            <a:custGeom>
              <a:avLst/>
              <a:gdLst/>
              <a:ahLst/>
              <a:cxnLst/>
              <a:rect l="l" t="t" r="r" b="b"/>
              <a:pathLst>
                <a:path w="41305" h="25633" extrusionOk="0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67;p37"/>
            <p:cNvSpPr/>
            <p:nvPr/>
          </p:nvSpPr>
          <p:spPr>
            <a:xfrm flipH="1">
              <a:off x="1807459" y="1784333"/>
              <a:ext cx="1378324" cy="1069217"/>
            </a:xfrm>
            <a:custGeom>
              <a:avLst/>
              <a:gdLst/>
              <a:ahLst/>
              <a:cxnLst/>
              <a:rect l="l" t="t" r="r" b="b"/>
              <a:pathLst>
                <a:path w="34525" h="26784" extrusionOk="0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68;p37"/>
            <p:cNvSpPr/>
            <p:nvPr/>
          </p:nvSpPr>
          <p:spPr>
            <a:xfrm flipH="1">
              <a:off x="2099851" y="2632992"/>
              <a:ext cx="1292251" cy="1029098"/>
            </a:xfrm>
            <a:custGeom>
              <a:avLst/>
              <a:gdLst/>
              <a:ahLst/>
              <a:cxnLst/>
              <a:rect l="l" t="t" r="r" b="b"/>
              <a:pathLst>
                <a:path w="32369" h="25779" extrusionOk="0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69;p37"/>
            <p:cNvSpPr/>
            <p:nvPr/>
          </p:nvSpPr>
          <p:spPr>
            <a:xfrm flipH="1">
              <a:off x="2897583" y="2953710"/>
              <a:ext cx="205521" cy="539638"/>
            </a:xfrm>
            <a:custGeom>
              <a:avLst/>
              <a:gdLst/>
              <a:ahLst/>
              <a:cxnLst/>
              <a:rect l="l" t="t" r="r" b="b"/>
              <a:pathLst>
                <a:path w="5148" h="13518" extrusionOk="0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370;p37"/>
            <p:cNvSpPr/>
            <p:nvPr/>
          </p:nvSpPr>
          <p:spPr>
            <a:xfrm flipH="1">
              <a:off x="3029566" y="3301213"/>
              <a:ext cx="400982" cy="205508"/>
            </a:xfrm>
            <a:custGeom>
              <a:avLst/>
              <a:gdLst/>
              <a:ahLst/>
              <a:cxnLst/>
              <a:rect l="l" t="t" r="r" b="b"/>
              <a:pathLst>
                <a:path w="10044" h="5148" extrusionOk="0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371;p37"/>
            <p:cNvSpPr/>
            <p:nvPr/>
          </p:nvSpPr>
          <p:spPr>
            <a:xfrm flipH="1">
              <a:off x="3189935" y="1946408"/>
              <a:ext cx="100285" cy="202993"/>
            </a:xfrm>
            <a:custGeom>
              <a:avLst/>
              <a:gdLst/>
              <a:ahLst/>
              <a:cxnLst/>
              <a:rect l="l" t="t" r="r" b="b"/>
              <a:pathLst>
                <a:path w="2512" h="5085" extrusionOk="0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372;p37"/>
            <p:cNvSpPr/>
            <p:nvPr/>
          </p:nvSpPr>
          <p:spPr>
            <a:xfrm flipH="1">
              <a:off x="1710567" y="2461736"/>
              <a:ext cx="178813" cy="121157"/>
            </a:xfrm>
            <a:custGeom>
              <a:avLst/>
              <a:gdLst/>
              <a:ahLst/>
              <a:cxnLst/>
              <a:rect l="l" t="t" r="r" b="b"/>
              <a:pathLst>
                <a:path w="4479" h="3035" extrusionOk="0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373;p37"/>
            <p:cNvSpPr/>
            <p:nvPr/>
          </p:nvSpPr>
          <p:spPr>
            <a:xfrm flipH="1">
              <a:off x="2621918" y="2866005"/>
              <a:ext cx="145398" cy="54331"/>
            </a:xfrm>
            <a:custGeom>
              <a:avLst/>
              <a:gdLst/>
              <a:ahLst/>
              <a:cxnLst/>
              <a:rect l="l" t="t" r="r" b="b"/>
              <a:pathLst>
                <a:path w="3642" h="1361" extrusionOk="0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" name="Google Shape;374;p37"/>
            <p:cNvSpPr/>
            <p:nvPr/>
          </p:nvSpPr>
          <p:spPr>
            <a:xfrm flipH="1">
              <a:off x="2894229" y="3515025"/>
              <a:ext cx="81083" cy="90259"/>
            </a:xfrm>
            <a:custGeom>
              <a:avLst/>
              <a:gdLst/>
              <a:ahLst/>
              <a:cxnLst/>
              <a:rect l="l" t="t" r="r" b="b"/>
              <a:pathLst>
                <a:path w="2031" h="2261" extrusionOk="0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" name="Google Shape;375;p37"/>
            <p:cNvSpPr/>
            <p:nvPr/>
          </p:nvSpPr>
          <p:spPr>
            <a:xfrm flipH="1">
              <a:off x="3062143" y="3325405"/>
              <a:ext cx="89386" cy="49341"/>
            </a:xfrm>
            <a:custGeom>
              <a:avLst/>
              <a:gdLst/>
              <a:ahLst/>
              <a:cxnLst/>
              <a:rect l="l" t="t" r="r" b="b"/>
              <a:pathLst>
                <a:path w="2239" h="1236" extrusionOk="0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" name="Google Shape;376;p37"/>
            <p:cNvSpPr/>
            <p:nvPr/>
          </p:nvSpPr>
          <p:spPr>
            <a:xfrm flipH="1">
              <a:off x="3072164" y="3278658"/>
              <a:ext cx="38445" cy="35928"/>
            </a:xfrm>
            <a:custGeom>
              <a:avLst/>
              <a:gdLst/>
              <a:ahLst/>
              <a:cxnLst/>
              <a:rect l="l" t="t" r="r" b="b"/>
              <a:pathLst>
                <a:path w="963" h="900" extrusionOk="0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" name="Google Shape;377;p37"/>
            <p:cNvSpPr/>
            <p:nvPr/>
          </p:nvSpPr>
          <p:spPr>
            <a:xfrm flipH="1">
              <a:off x="2807517" y="2103374"/>
              <a:ext cx="337345" cy="329420"/>
            </a:xfrm>
            <a:custGeom>
              <a:avLst/>
              <a:gdLst/>
              <a:ahLst/>
              <a:cxnLst/>
              <a:rect l="l" t="t" r="r" b="b"/>
              <a:pathLst>
                <a:path w="8450" h="8252" extrusionOk="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" name="Google Shape;378;p37"/>
            <p:cNvSpPr/>
            <p:nvPr/>
          </p:nvSpPr>
          <p:spPr>
            <a:xfrm flipH="1">
              <a:off x="1963676" y="2413033"/>
              <a:ext cx="351717" cy="267903"/>
            </a:xfrm>
            <a:custGeom>
              <a:avLst/>
              <a:gdLst/>
              <a:ahLst/>
              <a:cxnLst/>
              <a:rect l="l" t="t" r="r" b="b"/>
              <a:pathLst>
                <a:path w="8810" h="6711" extrusionOk="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" name="Google Shape;379;p37"/>
            <p:cNvSpPr/>
            <p:nvPr/>
          </p:nvSpPr>
          <p:spPr>
            <a:xfrm flipH="1">
              <a:off x="1448276" y="1233078"/>
              <a:ext cx="2600392" cy="2767294"/>
            </a:xfrm>
            <a:custGeom>
              <a:avLst/>
              <a:gdLst/>
              <a:ahLst/>
              <a:cxnLst/>
              <a:rect l="l" t="t" r="r" b="b"/>
              <a:pathLst>
                <a:path w="65136" h="69321" extrusionOk="0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0" name="Google Shape;380;p37"/>
            <p:cNvSpPr/>
            <p:nvPr/>
          </p:nvSpPr>
          <p:spPr>
            <a:xfrm flipH="1">
              <a:off x="2220976" y="2356507"/>
              <a:ext cx="685829" cy="350857"/>
            </a:xfrm>
            <a:custGeom>
              <a:avLst/>
              <a:gdLst/>
              <a:ahLst/>
              <a:cxnLst/>
              <a:rect l="l" t="t" r="r" b="b"/>
              <a:pathLst>
                <a:path w="17179" h="8789" extrusionOk="0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1" name="Google Shape;381;p37"/>
            <p:cNvSpPr/>
            <p:nvPr/>
          </p:nvSpPr>
          <p:spPr>
            <a:xfrm flipH="1">
              <a:off x="2304494" y="2332275"/>
              <a:ext cx="62678" cy="74371"/>
            </a:xfrm>
            <a:custGeom>
              <a:avLst/>
              <a:gdLst/>
              <a:ahLst/>
              <a:cxnLst/>
              <a:rect l="l" t="t" r="r" b="b"/>
              <a:pathLst>
                <a:path w="1570" h="1863" extrusionOk="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2" name="Google Shape;382;p37"/>
            <p:cNvSpPr/>
            <p:nvPr/>
          </p:nvSpPr>
          <p:spPr>
            <a:xfrm flipH="1">
              <a:off x="2726315" y="2227046"/>
              <a:ext cx="66032" cy="61836"/>
            </a:xfrm>
            <a:custGeom>
              <a:avLst/>
              <a:gdLst/>
              <a:ahLst/>
              <a:cxnLst/>
              <a:rect l="l" t="t" r="r" b="b"/>
              <a:pathLst>
                <a:path w="1654" h="1549" extrusionOk="0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3" name="Google Shape;383;p37"/>
            <p:cNvSpPr/>
            <p:nvPr/>
          </p:nvSpPr>
          <p:spPr>
            <a:xfrm>
              <a:off x="883612" y="2081697"/>
              <a:ext cx="411840" cy="496206"/>
            </a:xfrm>
            <a:custGeom>
              <a:avLst/>
              <a:gdLst/>
              <a:ahLst/>
              <a:cxnLst/>
              <a:rect l="l" t="t" r="r" b="b"/>
              <a:pathLst>
                <a:path w="10316" h="12430" extrusionOk="0">
                  <a:moveTo>
                    <a:pt x="4624" y="168"/>
                  </a:moveTo>
                  <a:cubicBezTo>
                    <a:pt x="3934" y="1110"/>
                    <a:pt x="3453" y="2114"/>
                    <a:pt x="3118" y="3223"/>
                  </a:cubicBezTo>
                  <a:cubicBezTo>
                    <a:pt x="3034" y="3516"/>
                    <a:pt x="2929" y="3830"/>
                    <a:pt x="2929" y="4144"/>
                  </a:cubicBezTo>
                  <a:cubicBezTo>
                    <a:pt x="2909" y="5294"/>
                    <a:pt x="2909" y="6403"/>
                    <a:pt x="2888" y="7554"/>
                  </a:cubicBezTo>
                  <a:cubicBezTo>
                    <a:pt x="2888" y="7993"/>
                    <a:pt x="2992" y="8370"/>
                    <a:pt x="3327" y="8663"/>
                  </a:cubicBezTo>
                  <a:cubicBezTo>
                    <a:pt x="3536" y="8830"/>
                    <a:pt x="3725" y="9040"/>
                    <a:pt x="3892" y="9228"/>
                  </a:cubicBezTo>
                  <a:cubicBezTo>
                    <a:pt x="4352" y="9730"/>
                    <a:pt x="4813" y="10170"/>
                    <a:pt x="5566" y="10065"/>
                  </a:cubicBezTo>
                  <a:cubicBezTo>
                    <a:pt x="5629" y="10065"/>
                    <a:pt x="5712" y="10065"/>
                    <a:pt x="5775" y="10086"/>
                  </a:cubicBezTo>
                  <a:cubicBezTo>
                    <a:pt x="7114" y="10609"/>
                    <a:pt x="8432" y="10462"/>
                    <a:pt x="9730" y="9960"/>
                  </a:cubicBezTo>
                  <a:cubicBezTo>
                    <a:pt x="9855" y="9918"/>
                    <a:pt x="10002" y="9877"/>
                    <a:pt x="10127" y="9835"/>
                  </a:cubicBezTo>
                  <a:cubicBezTo>
                    <a:pt x="10148" y="9835"/>
                    <a:pt x="10169" y="9835"/>
                    <a:pt x="10315" y="9877"/>
                  </a:cubicBezTo>
                  <a:cubicBezTo>
                    <a:pt x="10211" y="9981"/>
                    <a:pt x="10148" y="10086"/>
                    <a:pt x="10064" y="10149"/>
                  </a:cubicBezTo>
                  <a:cubicBezTo>
                    <a:pt x="9018" y="10902"/>
                    <a:pt x="7867" y="11446"/>
                    <a:pt x="6696" y="11948"/>
                  </a:cubicBezTo>
                  <a:cubicBezTo>
                    <a:pt x="5838" y="12325"/>
                    <a:pt x="4896" y="12429"/>
                    <a:pt x="3955" y="12157"/>
                  </a:cubicBezTo>
                  <a:cubicBezTo>
                    <a:pt x="3515" y="12032"/>
                    <a:pt x="3097" y="11948"/>
                    <a:pt x="2637" y="11843"/>
                  </a:cubicBezTo>
                  <a:cubicBezTo>
                    <a:pt x="1988" y="11697"/>
                    <a:pt x="1444" y="11341"/>
                    <a:pt x="1067" y="10755"/>
                  </a:cubicBezTo>
                  <a:cubicBezTo>
                    <a:pt x="712" y="10170"/>
                    <a:pt x="230" y="9646"/>
                    <a:pt x="105" y="8914"/>
                  </a:cubicBezTo>
                  <a:cubicBezTo>
                    <a:pt x="84" y="8684"/>
                    <a:pt x="0" y="8454"/>
                    <a:pt x="21" y="8224"/>
                  </a:cubicBezTo>
                  <a:cubicBezTo>
                    <a:pt x="168" y="6696"/>
                    <a:pt x="272" y="5148"/>
                    <a:pt x="795" y="3725"/>
                  </a:cubicBezTo>
                  <a:cubicBezTo>
                    <a:pt x="1318" y="2260"/>
                    <a:pt x="2260" y="1047"/>
                    <a:pt x="3620" y="231"/>
                  </a:cubicBezTo>
                  <a:cubicBezTo>
                    <a:pt x="3955" y="84"/>
                    <a:pt x="4269" y="1"/>
                    <a:pt x="4624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384;p37"/>
            <p:cNvSpPr/>
            <p:nvPr/>
          </p:nvSpPr>
          <p:spPr>
            <a:xfrm>
              <a:off x="834308" y="2065011"/>
              <a:ext cx="541349" cy="559638"/>
            </a:xfrm>
            <a:custGeom>
              <a:avLst/>
              <a:gdLst/>
              <a:ahLst/>
              <a:cxnLst/>
              <a:rect l="l" t="t" r="r" b="b"/>
              <a:pathLst>
                <a:path w="13560" h="14019" extrusionOk="0">
                  <a:moveTo>
                    <a:pt x="7324" y="523"/>
                  </a:moveTo>
                  <a:cubicBezTo>
                    <a:pt x="6424" y="1172"/>
                    <a:pt x="6382" y="1214"/>
                    <a:pt x="6006" y="2197"/>
                  </a:cubicBezTo>
                  <a:cubicBezTo>
                    <a:pt x="5524" y="3327"/>
                    <a:pt x="5169" y="4478"/>
                    <a:pt x="5273" y="5733"/>
                  </a:cubicBezTo>
                  <a:cubicBezTo>
                    <a:pt x="5315" y="6298"/>
                    <a:pt x="5294" y="6905"/>
                    <a:pt x="5273" y="7512"/>
                  </a:cubicBezTo>
                  <a:cubicBezTo>
                    <a:pt x="5232" y="7930"/>
                    <a:pt x="5336" y="8244"/>
                    <a:pt x="5692" y="8537"/>
                  </a:cubicBezTo>
                  <a:cubicBezTo>
                    <a:pt x="5901" y="8704"/>
                    <a:pt x="6068" y="8914"/>
                    <a:pt x="6278" y="9102"/>
                  </a:cubicBezTo>
                  <a:cubicBezTo>
                    <a:pt x="6382" y="9186"/>
                    <a:pt x="6529" y="9290"/>
                    <a:pt x="6633" y="9311"/>
                  </a:cubicBezTo>
                  <a:cubicBezTo>
                    <a:pt x="7575" y="9437"/>
                    <a:pt x="8517" y="9834"/>
                    <a:pt x="9479" y="9625"/>
                  </a:cubicBezTo>
                  <a:cubicBezTo>
                    <a:pt x="10211" y="9479"/>
                    <a:pt x="10923" y="9186"/>
                    <a:pt x="11634" y="8976"/>
                  </a:cubicBezTo>
                  <a:cubicBezTo>
                    <a:pt x="12136" y="8809"/>
                    <a:pt x="12639" y="8663"/>
                    <a:pt x="13141" y="8537"/>
                  </a:cubicBezTo>
                  <a:cubicBezTo>
                    <a:pt x="13245" y="8495"/>
                    <a:pt x="13371" y="8579"/>
                    <a:pt x="13559" y="8600"/>
                  </a:cubicBezTo>
                  <a:cubicBezTo>
                    <a:pt x="13329" y="9792"/>
                    <a:pt x="12722" y="10671"/>
                    <a:pt x="11927" y="11466"/>
                  </a:cubicBezTo>
                  <a:cubicBezTo>
                    <a:pt x="11383" y="12010"/>
                    <a:pt x="10776" y="12450"/>
                    <a:pt x="10065" y="12764"/>
                  </a:cubicBezTo>
                  <a:cubicBezTo>
                    <a:pt x="9270" y="13119"/>
                    <a:pt x="8496" y="13621"/>
                    <a:pt x="7596" y="13810"/>
                  </a:cubicBezTo>
                  <a:cubicBezTo>
                    <a:pt x="7073" y="13914"/>
                    <a:pt x="6571" y="14019"/>
                    <a:pt x="6048" y="13977"/>
                  </a:cubicBezTo>
                  <a:cubicBezTo>
                    <a:pt x="4771" y="13810"/>
                    <a:pt x="3516" y="13601"/>
                    <a:pt x="2386" y="12952"/>
                  </a:cubicBezTo>
                  <a:cubicBezTo>
                    <a:pt x="1988" y="12722"/>
                    <a:pt x="1654" y="12429"/>
                    <a:pt x="1423" y="12031"/>
                  </a:cubicBezTo>
                  <a:cubicBezTo>
                    <a:pt x="1172" y="11634"/>
                    <a:pt x="900" y="11299"/>
                    <a:pt x="691" y="10901"/>
                  </a:cubicBezTo>
                  <a:cubicBezTo>
                    <a:pt x="210" y="10127"/>
                    <a:pt x="1" y="9269"/>
                    <a:pt x="126" y="8328"/>
                  </a:cubicBezTo>
                  <a:cubicBezTo>
                    <a:pt x="294" y="6926"/>
                    <a:pt x="503" y="5566"/>
                    <a:pt x="900" y="4248"/>
                  </a:cubicBezTo>
                  <a:cubicBezTo>
                    <a:pt x="1047" y="3745"/>
                    <a:pt x="1214" y="3264"/>
                    <a:pt x="1549" y="2846"/>
                  </a:cubicBezTo>
                  <a:cubicBezTo>
                    <a:pt x="1779" y="2574"/>
                    <a:pt x="1988" y="2218"/>
                    <a:pt x="2198" y="1904"/>
                  </a:cubicBezTo>
                  <a:cubicBezTo>
                    <a:pt x="2595" y="1339"/>
                    <a:pt x="3139" y="921"/>
                    <a:pt x="3746" y="544"/>
                  </a:cubicBezTo>
                  <a:cubicBezTo>
                    <a:pt x="4562" y="21"/>
                    <a:pt x="5441" y="0"/>
                    <a:pt x="6341" y="84"/>
                  </a:cubicBezTo>
                  <a:cubicBezTo>
                    <a:pt x="6445" y="84"/>
                    <a:pt x="6550" y="105"/>
                    <a:pt x="6613" y="168"/>
                  </a:cubicBezTo>
                  <a:cubicBezTo>
                    <a:pt x="6843" y="230"/>
                    <a:pt x="7052" y="377"/>
                    <a:pt x="7324" y="523"/>
                  </a:cubicBezTo>
                  <a:close/>
                  <a:moveTo>
                    <a:pt x="5859" y="586"/>
                  </a:moveTo>
                  <a:cubicBezTo>
                    <a:pt x="5483" y="419"/>
                    <a:pt x="5169" y="481"/>
                    <a:pt x="4876" y="649"/>
                  </a:cubicBezTo>
                  <a:cubicBezTo>
                    <a:pt x="3516" y="1486"/>
                    <a:pt x="2595" y="2699"/>
                    <a:pt x="2051" y="4143"/>
                  </a:cubicBezTo>
                  <a:cubicBezTo>
                    <a:pt x="1528" y="5566"/>
                    <a:pt x="1403" y="7114"/>
                    <a:pt x="1298" y="8642"/>
                  </a:cubicBezTo>
                  <a:cubicBezTo>
                    <a:pt x="1256" y="8872"/>
                    <a:pt x="1340" y="9102"/>
                    <a:pt x="1361" y="9332"/>
                  </a:cubicBezTo>
                  <a:cubicBezTo>
                    <a:pt x="1465" y="10044"/>
                    <a:pt x="1967" y="10567"/>
                    <a:pt x="2344" y="11173"/>
                  </a:cubicBezTo>
                  <a:cubicBezTo>
                    <a:pt x="2700" y="11780"/>
                    <a:pt x="3244" y="12115"/>
                    <a:pt x="3913" y="12261"/>
                  </a:cubicBezTo>
                  <a:cubicBezTo>
                    <a:pt x="4353" y="12366"/>
                    <a:pt x="4792" y="12471"/>
                    <a:pt x="5211" y="12575"/>
                  </a:cubicBezTo>
                  <a:cubicBezTo>
                    <a:pt x="6152" y="12847"/>
                    <a:pt x="7094" y="12764"/>
                    <a:pt x="7952" y="12366"/>
                  </a:cubicBezTo>
                  <a:cubicBezTo>
                    <a:pt x="9144" y="11864"/>
                    <a:pt x="10295" y="11299"/>
                    <a:pt x="11341" y="10567"/>
                  </a:cubicBezTo>
                  <a:cubicBezTo>
                    <a:pt x="11404" y="10504"/>
                    <a:pt x="11467" y="10399"/>
                    <a:pt x="11571" y="10295"/>
                  </a:cubicBezTo>
                  <a:cubicBezTo>
                    <a:pt x="11467" y="10274"/>
                    <a:pt x="11404" y="10253"/>
                    <a:pt x="11383" y="10253"/>
                  </a:cubicBezTo>
                  <a:cubicBezTo>
                    <a:pt x="11258" y="10274"/>
                    <a:pt x="11132" y="10336"/>
                    <a:pt x="10986" y="10378"/>
                  </a:cubicBezTo>
                  <a:cubicBezTo>
                    <a:pt x="9688" y="10880"/>
                    <a:pt x="8370" y="11027"/>
                    <a:pt x="7052" y="10504"/>
                  </a:cubicBezTo>
                  <a:cubicBezTo>
                    <a:pt x="6989" y="10483"/>
                    <a:pt x="6905" y="10462"/>
                    <a:pt x="6843" y="10483"/>
                  </a:cubicBezTo>
                  <a:cubicBezTo>
                    <a:pt x="6068" y="10588"/>
                    <a:pt x="5608" y="10148"/>
                    <a:pt x="5169" y="9646"/>
                  </a:cubicBezTo>
                  <a:cubicBezTo>
                    <a:pt x="4980" y="9437"/>
                    <a:pt x="4792" y="9269"/>
                    <a:pt x="4583" y="9081"/>
                  </a:cubicBezTo>
                  <a:cubicBezTo>
                    <a:pt x="4248" y="8788"/>
                    <a:pt x="4123" y="8432"/>
                    <a:pt x="4144" y="7972"/>
                  </a:cubicBezTo>
                  <a:cubicBezTo>
                    <a:pt x="4164" y="6821"/>
                    <a:pt x="4144" y="5712"/>
                    <a:pt x="4185" y="4562"/>
                  </a:cubicBezTo>
                  <a:cubicBezTo>
                    <a:pt x="4185" y="4248"/>
                    <a:pt x="4290" y="3955"/>
                    <a:pt x="4374" y="3641"/>
                  </a:cubicBezTo>
                  <a:cubicBezTo>
                    <a:pt x="4688" y="2532"/>
                    <a:pt x="5190" y="1528"/>
                    <a:pt x="5859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5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838200" y="4205288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1000" y="381002"/>
            <a:ext cx="8229600" cy="2139851"/>
          </a:xfrm>
          <a:prstGeom prst="rightArrow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3200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838200" y="2757488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838200" y="3443288"/>
            <a:ext cx="381000" cy="381000"/>
          </a:xfrm>
          <a:prstGeom prst="rect">
            <a:avLst/>
          </a:prstGeom>
          <a:solidFill>
            <a:srgbClr val="E3BB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80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219200" y="2681291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219200" y="3367091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219200" y="4129091"/>
            <a:ext cx="716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79" grpId="0" animBg="1"/>
      <p:bldP spid="3080" grpId="0" animBg="1"/>
      <p:bldP spid="3081" grpId="0" animBg="1"/>
      <p:bldP spid="3083" grpId="0"/>
      <p:bldP spid="3084" grpId="0"/>
      <p:bldP spid="30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"/>
          <p:cNvSpPr>
            <a:spLocks noChangeArrowheads="1"/>
          </p:cNvSpPr>
          <p:nvPr/>
        </p:nvSpPr>
        <p:spPr bwMode="auto">
          <a:xfrm>
            <a:off x="1143000" y="0"/>
            <a:ext cx="6934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1289053"/>
            <a:ext cx="88392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Mùng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2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tháng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1945 -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đáng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nhớ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Hà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tưng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bừng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đỏ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vùng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trời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bát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cờ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đèn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hoa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.   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máy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đều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việc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Chợ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búa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họp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Mọi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sản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xuất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buôn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bán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phố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tạm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ngừng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Già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                                .   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trai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đều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xuống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Mọi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đều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mình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cần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mặt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hội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lớn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tộc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        ………………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Buổi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lễ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thúc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thề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toàn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Việt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Nam    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quyết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lời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Hồ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Chủ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tịch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tuyên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:  “…………….…”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+mj-lt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Lịch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sang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mới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bắt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:     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nguyên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Tự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do,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Hạnh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+mj-lt"/>
                <a:cs typeface="Times New Roman" panose="02020603050405020304" pitchFamily="18" charset="0"/>
              </a:rPr>
              <a:t>phúc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2" name="Rectangle 14"/>
          <p:cNvSpPr>
            <a:spLocks noChangeArrowheads="1"/>
          </p:cNvSpPr>
          <p:nvPr/>
        </p:nvSpPr>
        <p:spPr bwMode="auto">
          <a:xfrm>
            <a:off x="1676400" y="895351"/>
            <a:ext cx="3810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1676400" y="1143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676400" y="514351"/>
            <a:ext cx="381000" cy="266700"/>
          </a:xfrm>
          <a:prstGeom prst="rect">
            <a:avLst/>
          </a:prstGeom>
          <a:solidFill>
            <a:srgbClr val="E3BB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2133600" y="114304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: 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chứa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tiếng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bắt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hay </a:t>
            </a:r>
            <a:r>
              <a:rPr lang="en-US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ngh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7176" name="Text Box 18"/>
          <p:cNvSpPr txBox="1">
            <a:spLocks noChangeArrowheads="1"/>
          </p:cNvSpPr>
          <p:nvPr/>
        </p:nvSpPr>
        <p:spPr bwMode="auto">
          <a:xfrm>
            <a:off x="2133600" y="457204"/>
            <a:ext cx="533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: 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chứa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tiếng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bắt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hay </a:t>
            </a:r>
            <a:r>
              <a:rPr lang="en-US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gh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7177" name="Text Box 19"/>
          <p:cNvSpPr txBox="1">
            <a:spLocks noChangeArrowheads="1"/>
          </p:cNvSpPr>
          <p:nvPr/>
        </p:nvSpPr>
        <p:spPr bwMode="auto">
          <a:xfrm>
            <a:off x="2133600" y="762004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+mj-lt"/>
                <a:cs typeface="Times New Roman" panose="02020603050405020304" pitchFamily="18" charset="0"/>
              </a:rPr>
              <a:t>: 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chứa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tiếng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bắt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+mj-lt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c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hay </a:t>
            </a:r>
            <a:r>
              <a:rPr lang="en-US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</a:t>
            </a:r>
            <a:r>
              <a:rPr lang="en-US" b="1" dirty="0">
                <a:latin typeface="+mj-lt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3200400" y="2590800"/>
            <a:ext cx="381000" cy="381000"/>
          </a:xfrm>
          <a:prstGeom prst="rect">
            <a:avLst/>
          </a:prstGeom>
          <a:solidFill>
            <a:srgbClr val="E3BB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5257800" y="129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6705600" y="1295400"/>
            <a:ext cx="381000" cy="381000"/>
          </a:xfrm>
          <a:prstGeom prst="rect">
            <a:avLst/>
          </a:prstGeom>
          <a:solidFill>
            <a:srgbClr val="E3BB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762000" y="205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5791200" y="1676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57150" y="3352800"/>
            <a:ext cx="381000" cy="381000"/>
          </a:xfrm>
          <a:prstGeom prst="rect">
            <a:avLst/>
          </a:prstGeom>
          <a:solidFill>
            <a:srgbClr val="E3BBD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848600" y="3352800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1600200" y="3657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3352800" y="3676651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1752600" y="4724400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2895600" y="5143500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543800" y="6019800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7467600" y="6035521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kỉ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5029200" y="1295401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  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6607629" y="1255069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ghi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  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3229" y="1667208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ngát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695779" y="2048208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ngữ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 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3086100" y="2590801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nghỉ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-13608" y="3312469"/>
            <a:ext cx="848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gái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  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7810500" y="3312469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   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1295400" y="3657601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3105150" y="3689353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1610179" y="471199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kết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2580821" y="5173662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kiên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4320" name="Rectangle 48"/>
          <p:cNvSpPr>
            <a:spLocks noChangeArrowheads="1"/>
          </p:cNvSpPr>
          <p:nvPr/>
        </p:nvSpPr>
        <p:spPr bwMode="auto">
          <a:xfrm>
            <a:off x="8382000" y="4724400"/>
            <a:ext cx="381000" cy="3810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8215086" y="4782266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 err="1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dirty="0">
                <a:solidFill>
                  <a:srgbClr val="CC3300"/>
                </a:solidFill>
                <a:latin typeface="+mj-lt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4" grpId="0" animBg="1"/>
      <p:bldP spid="54295" grpId="0" animBg="1"/>
      <p:bldP spid="54297" grpId="0" animBg="1"/>
      <p:bldP spid="54298" grpId="0" animBg="1"/>
      <p:bldP spid="54299" grpId="0" animBg="1"/>
      <p:bldP spid="54300" grpId="0" animBg="1"/>
      <p:bldP spid="54301" grpId="0" animBg="1"/>
      <p:bldP spid="54302" grpId="0" animBg="1"/>
      <p:bldP spid="54303" grpId="0" animBg="1"/>
      <p:bldP spid="54304" grpId="0" animBg="1"/>
      <p:bldP spid="54305" grpId="0" animBg="1"/>
      <p:bldP spid="54307" grpId="0"/>
      <p:bldP spid="54308" grpId="0"/>
      <p:bldP spid="54309" grpId="0"/>
      <p:bldP spid="54310" grpId="0"/>
      <p:bldP spid="54311" grpId="0"/>
      <p:bldP spid="54312" grpId="0"/>
      <p:bldP spid="54313" grpId="0"/>
      <p:bldP spid="54314" grpId="0"/>
      <p:bldP spid="54315" grpId="0"/>
      <p:bldP spid="54316" grpId="0"/>
      <p:bldP spid="54317" grpId="0"/>
      <p:bldP spid="54318" grpId="0"/>
      <p:bldP spid="54320" grpId="0" animBg="1"/>
      <p:bldP spid="543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8" name="Rectangle 26"/>
          <p:cNvSpPr>
            <a:spLocks noChangeArrowheads="1"/>
          </p:cNvSpPr>
          <p:nvPr/>
        </p:nvSpPr>
        <p:spPr bwMode="auto">
          <a:xfrm>
            <a:off x="552450" y="5695951"/>
            <a:ext cx="807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rgbClr val="CC3300"/>
                </a:solidFill>
              </a:rPr>
              <a:t>   Âm “ngờ”</a:t>
            </a:r>
          </a:p>
        </p:txBody>
      </p:sp>
      <p:sp>
        <p:nvSpPr>
          <p:cNvPr id="64539" name="Rectangle 27"/>
          <p:cNvSpPr>
            <a:spLocks noChangeArrowheads="1"/>
          </p:cNvSpPr>
          <p:nvPr/>
        </p:nvSpPr>
        <p:spPr bwMode="auto">
          <a:xfrm>
            <a:off x="552450" y="4933951"/>
            <a:ext cx="807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rgbClr val="CC3300"/>
                </a:solidFill>
              </a:rPr>
              <a:t>    </a:t>
            </a:r>
          </a:p>
          <a:p>
            <a:r>
              <a:rPr lang="en-US">
                <a:solidFill>
                  <a:srgbClr val="CC3300"/>
                </a:solidFill>
              </a:rPr>
              <a:t>    Âm “gờ”</a:t>
            </a:r>
          </a:p>
          <a:p>
            <a:endParaRPr lang="en-US">
              <a:solidFill>
                <a:srgbClr val="CC3300"/>
              </a:solidFill>
            </a:endParaRPr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552450" y="4171951"/>
            <a:ext cx="807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rgbClr val="CC3300"/>
                </a:solidFill>
              </a:rPr>
              <a:t>    Âm “cờ”           Viết là: ……..</a:t>
            </a:r>
          </a:p>
        </p:txBody>
      </p:sp>
      <p:sp>
        <p:nvSpPr>
          <p:cNvPr id="64528" name="Rectangle 16"/>
          <p:cNvSpPr>
            <a:spLocks noChangeArrowheads="1"/>
          </p:cNvSpPr>
          <p:nvPr/>
        </p:nvSpPr>
        <p:spPr bwMode="auto">
          <a:xfrm>
            <a:off x="533400" y="3028951"/>
            <a:ext cx="5105400" cy="1143000"/>
          </a:xfrm>
          <a:prstGeom prst="rect">
            <a:avLst/>
          </a:prstGeom>
          <a:solidFill>
            <a:srgbClr val="B5EC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>
                <a:solidFill>
                  <a:srgbClr val="CC3300"/>
                </a:solidFill>
              </a:rPr>
              <a:t>   </a:t>
            </a:r>
          </a:p>
          <a:p>
            <a:r>
              <a:rPr lang="en-US" b="1">
                <a:solidFill>
                  <a:srgbClr val="CC3300"/>
                </a:solidFill>
              </a:rPr>
              <a:t>   Âm đầu          Đứng trước i, ê, e</a:t>
            </a:r>
          </a:p>
          <a:p>
            <a:endParaRPr lang="en-US" b="1">
              <a:solidFill>
                <a:srgbClr val="CC3300"/>
              </a:solidFill>
            </a:endParaRP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381000" y="2147888"/>
            <a:ext cx="685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3300"/>
                </a:solidFill>
              </a:rPr>
              <a:t>2.Tìm </a:t>
            </a:r>
            <a:r>
              <a:rPr lang="en-US" sz="2800" b="1" dirty="0" err="1">
                <a:solidFill>
                  <a:srgbClr val="003300"/>
                </a:solidFill>
              </a:rPr>
              <a:t>chữ</a:t>
            </a:r>
            <a:r>
              <a:rPr lang="en-US" sz="2800" b="1" dirty="0">
                <a:solidFill>
                  <a:srgbClr val="003300"/>
                </a:solidFill>
              </a:rPr>
              <a:t> </a:t>
            </a:r>
            <a:r>
              <a:rPr lang="en-US" sz="2800" b="1" dirty="0" err="1">
                <a:solidFill>
                  <a:srgbClr val="003300"/>
                </a:solidFill>
              </a:rPr>
              <a:t>thích</a:t>
            </a:r>
            <a:r>
              <a:rPr lang="en-US" sz="2800" b="1" dirty="0">
                <a:solidFill>
                  <a:srgbClr val="003300"/>
                </a:solidFill>
              </a:rPr>
              <a:t> </a:t>
            </a:r>
            <a:r>
              <a:rPr lang="en-US" sz="2800" b="1" dirty="0" err="1">
                <a:solidFill>
                  <a:srgbClr val="003300"/>
                </a:solidFill>
              </a:rPr>
              <a:t>hợp</a:t>
            </a:r>
            <a:r>
              <a:rPr lang="en-US" sz="2800" b="1" dirty="0">
                <a:solidFill>
                  <a:srgbClr val="003300"/>
                </a:solidFill>
              </a:rPr>
              <a:t> </a:t>
            </a:r>
            <a:r>
              <a:rPr lang="en-US" sz="2800" b="1" dirty="0" err="1">
                <a:solidFill>
                  <a:srgbClr val="003300"/>
                </a:solidFill>
              </a:rPr>
              <a:t>với</a:t>
            </a:r>
            <a:r>
              <a:rPr lang="en-US" sz="2800" b="1" dirty="0">
                <a:solidFill>
                  <a:srgbClr val="003300"/>
                </a:solidFill>
              </a:rPr>
              <a:t> </a:t>
            </a:r>
            <a:r>
              <a:rPr lang="en-US" sz="2800" b="1" dirty="0" err="1">
                <a:solidFill>
                  <a:srgbClr val="003300"/>
                </a:solidFill>
              </a:rPr>
              <a:t>mỗi</a:t>
            </a:r>
            <a:r>
              <a:rPr lang="en-US" sz="2800" b="1" dirty="0">
                <a:solidFill>
                  <a:srgbClr val="003300"/>
                </a:solidFill>
              </a:rPr>
              <a:t> ô </a:t>
            </a:r>
            <a:r>
              <a:rPr lang="en-US" sz="2800" b="1" dirty="0" err="1">
                <a:solidFill>
                  <a:srgbClr val="003300"/>
                </a:solidFill>
              </a:rPr>
              <a:t>trống</a:t>
            </a:r>
            <a:r>
              <a:rPr lang="en-US" sz="2800" b="1" dirty="0">
                <a:solidFill>
                  <a:srgbClr val="003300"/>
                </a:solidFill>
              </a:rPr>
              <a:t>:</a:t>
            </a: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533400" y="3028951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533400" y="4171949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533400" y="4933951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533400" y="5695951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533400" y="6457951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>
            <a:off x="2362200" y="3028951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38800" y="3028951"/>
            <a:ext cx="2971800" cy="1143000"/>
          </a:xfrm>
          <a:prstGeom prst="rect">
            <a:avLst/>
          </a:prstGeom>
          <a:solidFill>
            <a:srgbClr val="B5EC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CC3300"/>
                </a:solidFill>
              </a:rPr>
              <a:t>   </a:t>
            </a:r>
          </a:p>
          <a:p>
            <a:pPr algn="ctr"/>
            <a:r>
              <a:rPr lang="en-US" b="1">
                <a:solidFill>
                  <a:srgbClr val="CC3300"/>
                </a:solidFill>
              </a:rPr>
              <a:t>   Đứng trước</a:t>
            </a:r>
          </a:p>
          <a:p>
            <a:pPr algn="ctr"/>
            <a:r>
              <a:rPr lang="en-US" b="1">
                <a:solidFill>
                  <a:srgbClr val="CC3300"/>
                </a:solidFill>
              </a:rPr>
              <a:t> các âm còn lại</a:t>
            </a:r>
          </a:p>
          <a:p>
            <a:pPr algn="ctr"/>
            <a:endParaRPr lang="en-US" b="1">
              <a:solidFill>
                <a:srgbClr val="CC3300"/>
              </a:solidFill>
            </a:endParaRPr>
          </a:p>
        </p:txBody>
      </p:sp>
      <p:sp>
        <p:nvSpPr>
          <p:cNvPr id="64534" name="Line 22"/>
          <p:cNvSpPr>
            <a:spLocks noChangeShapeType="1"/>
          </p:cNvSpPr>
          <p:nvPr/>
        </p:nvSpPr>
        <p:spPr bwMode="auto">
          <a:xfrm>
            <a:off x="533400" y="3028951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35" name="Line 23"/>
          <p:cNvSpPr>
            <a:spLocks noChangeShapeType="1"/>
          </p:cNvSpPr>
          <p:nvPr/>
        </p:nvSpPr>
        <p:spPr bwMode="auto">
          <a:xfrm>
            <a:off x="5638800" y="3028951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36" name="Line 24"/>
          <p:cNvSpPr>
            <a:spLocks noChangeShapeType="1"/>
          </p:cNvSpPr>
          <p:nvPr/>
        </p:nvSpPr>
        <p:spPr bwMode="auto">
          <a:xfrm>
            <a:off x="8610600" y="3028951"/>
            <a:ext cx="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40" name="Rectangle 28"/>
          <p:cNvSpPr>
            <a:spLocks noChangeArrowheads="1"/>
          </p:cNvSpPr>
          <p:nvPr/>
        </p:nvSpPr>
        <p:spPr bwMode="auto">
          <a:xfrm>
            <a:off x="2895605" y="5086354"/>
            <a:ext cx="1990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Viết là: ……..</a:t>
            </a:r>
          </a:p>
        </p:txBody>
      </p:sp>
      <p:sp>
        <p:nvSpPr>
          <p:cNvPr id="64541" name="Rectangle 29"/>
          <p:cNvSpPr>
            <a:spLocks noChangeArrowheads="1"/>
          </p:cNvSpPr>
          <p:nvPr/>
        </p:nvSpPr>
        <p:spPr bwMode="auto">
          <a:xfrm>
            <a:off x="5943606" y="4324354"/>
            <a:ext cx="1990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Viết là: ……..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943606" y="5067304"/>
            <a:ext cx="1990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Viết là: ……..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5943606" y="5848354"/>
            <a:ext cx="1990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CC3300"/>
                </a:solidFill>
              </a:rPr>
              <a:t>Viết</a:t>
            </a:r>
            <a:r>
              <a:rPr lang="en-US" dirty="0">
                <a:solidFill>
                  <a:srgbClr val="CC3300"/>
                </a:solidFill>
              </a:rPr>
              <a:t> </a:t>
            </a:r>
            <a:r>
              <a:rPr lang="en-US" dirty="0" err="1">
                <a:solidFill>
                  <a:srgbClr val="CC3300"/>
                </a:solidFill>
              </a:rPr>
              <a:t>là</a:t>
            </a:r>
            <a:r>
              <a:rPr lang="en-US" dirty="0">
                <a:solidFill>
                  <a:srgbClr val="CC3300"/>
                </a:solidFill>
              </a:rPr>
              <a:t>: ……..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2898780" y="5848354"/>
            <a:ext cx="1990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Viết là: ……..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3962406" y="5024439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CC3300"/>
                </a:solidFill>
              </a:rPr>
              <a:t>gh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64546" name="Rectangle 34"/>
          <p:cNvSpPr>
            <a:spLocks noChangeArrowheads="1"/>
          </p:cNvSpPr>
          <p:nvPr/>
        </p:nvSpPr>
        <p:spPr bwMode="auto">
          <a:xfrm>
            <a:off x="7010400" y="4262439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64547" name="Rectangle 35"/>
          <p:cNvSpPr>
            <a:spLocks noChangeArrowheads="1"/>
          </p:cNvSpPr>
          <p:nvPr/>
        </p:nvSpPr>
        <p:spPr bwMode="auto">
          <a:xfrm>
            <a:off x="7010400" y="5005388"/>
            <a:ext cx="4042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C3300"/>
                </a:solidFill>
              </a:rPr>
              <a:t>g</a:t>
            </a:r>
          </a:p>
        </p:txBody>
      </p:sp>
      <p:sp>
        <p:nvSpPr>
          <p:cNvPr id="64548" name="Rectangle 36"/>
          <p:cNvSpPr>
            <a:spLocks noChangeArrowheads="1"/>
          </p:cNvSpPr>
          <p:nvPr/>
        </p:nvSpPr>
        <p:spPr bwMode="auto">
          <a:xfrm>
            <a:off x="7013581" y="5786439"/>
            <a:ext cx="6238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CC3300"/>
                </a:solidFill>
              </a:rPr>
              <a:t>ng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64549" name="Rectangle 37"/>
          <p:cNvSpPr>
            <a:spLocks noChangeArrowheads="1"/>
          </p:cNvSpPr>
          <p:nvPr/>
        </p:nvSpPr>
        <p:spPr bwMode="auto">
          <a:xfrm>
            <a:off x="3962406" y="5767388"/>
            <a:ext cx="8435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CC3300"/>
                </a:solidFill>
              </a:rPr>
              <a:t>ngh</a:t>
            </a:r>
            <a:endParaRPr lang="en-US" sz="2800" b="1" dirty="0">
              <a:solidFill>
                <a:srgbClr val="CC3300"/>
              </a:solidFill>
            </a:endParaRPr>
          </a:p>
        </p:txBody>
      </p:sp>
      <p:sp>
        <p:nvSpPr>
          <p:cNvPr id="64550" name="Rectangle 38"/>
          <p:cNvSpPr>
            <a:spLocks noChangeArrowheads="1"/>
          </p:cNvSpPr>
          <p:nvPr/>
        </p:nvSpPr>
        <p:spPr bwMode="auto">
          <a:xfrm>
            <a:off x="4113214" y="4248151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C3300"/>
                </a:solidFill>
              </a:rPr>
              <a:t>k</a:t>
            </a:r>
          </a:p>
        </p:txBody>
      </p:sp>
      <p:sp>
        <p:nvSpPr>
          <p:cNvPr id="8220" name="Text Box 52"/>
          <p:cNvSpPr txBox="1">
            <a:spLocks noChangeArrowheads="1"/>
          </p:cNvSpPr>
          <p:nvPr/>
        </p:nvSpPr>
        <p:spPr bwMode="auto">
          <a:xfrm>
            <a:off x="304800" y="304800"/>
            <a:ext cx="88392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3300"/>
                </a:solidFill>
              </a:rPr>
              <a:t>1. </a:t>
            </a:r>
            <a:r>
              <a:rPr lang="en-US" sz="2800" b="1" dirty="0" err="1">
                <a:solidFill>
                  <a:srgbClr val="003300"/>
                </a:solidFill>
              </a:rPr>
              <a:t>C</a:t>
            </a:r>
            <a:r>
              <a:rPr lang="en-US" sz="2800" b="1" dirty="0" err="1"/>
              <a:t>ác</a:t>
            </a:r>
            <a:r>
              <a:rPr lang="en-US" sz="2800" b="1" dirty="0"/>
              <a:t> </a:t>
            </a:r>
            <a:r>
              <a:rPr lang="en-US" sz="2800" b="1" dirty="0" err="1"/>
              <a:t>từ</a:t>
            </a:r>
            <a:r>
              <a:rPr lang="en-US" sz="2800" b="1" dirty="0"/>
              <a:t>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: </a:t>
            </a:r>
          </a:p>
          <a:p>
            <a:pPr>
              <a:spcBef>
                <a:spcPct val="50000"/>
              </a:spcBef>
            </a:pPr>
            <a:r>
              <a:rPr lang="en-US" sz="2800" b="1" dirty="0"/>
              <a:t>     </a:t>
            </a:r>
            <a:r>
              <a:rPr lang="en-US" sz="2800" dirty="0" err="1">
                <a:solidFill>
                  <a:srgbClr val="CC3300"/>
                </a:solidFill>
              </a:rPr>
              <a:t>ngày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ghi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ngát</a:t>
            </a:r>
            <a:r>
              <a:rPr lang="en-US" sz="2800" dirty="0">
                <a:solidFill>
                  <a:srgbClr val="CC33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3300"/>
                </a:solidFill>
              </a:rPr>
              <a:t>ngữ</a:t>
            </a:r>
            <a:r>
              <a:rPr lang="en-US" sz="2800" dirty="0">
                <a:solidFill>
                  <a:srgbClr val="CC33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3300"/>
                </a:solidFill>
              </a:rPr>
              <a:t>nghỉ</a:t>
            </a:r>
            <a:r>
              <a:rPr lang="en-US" sz="2800" dirty="0">
                <a:solidFill>
                  <a:srgbClr val="CC33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3300"/>
                </a:solidFill>
              </a:rPr>
              <a:t>gái</a:t>
            </a:r>
            <a:r>
              <a:rPr lang="en-US" sz="2800" dirty="0">
                <a:solidFill>
                  <a:srgbClr val="CC33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3300"/>
                </a:solidFill>
              </a:rPr>
              <a:t>có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ngày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của</a:t>
            </a:r>
            <a:r>
              <a:rPr lang="en-US" sz="2800" dirty="0">
                <a:solidFill>
                  <a:srgbClr val="CC33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3300"/>
                </a:solidFill>
              </a:rPr>
              <a:t>kết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của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kiên</a:t>
            </a:r>
            <a:r>
              <a:rPr lang="en-US" sz="2800" dirty="0">
                <a:solidFill>
                  <a:srgbClr val="CC3300"/>
                </a:solidFill>
              </a:rPr>
              <a:t>, </a:t>
            </a:r>
            <a:r>
              <a:rPr lang="en-US" sz="2800" dirty="0" err="1">
                <a:solidFill>
                  <a:srgbClr val="CC3300"/>
                </a:solidFill>
              </a:rPr>
              <a:t>kỉ</a:t>
            </a:r>
            <a:r>
              <a:rPr lang="en-US" sz="2800" dirty="0">
                <a:solidFill>
                  <a:srgbClr val="CC3300"/>
                </a:solidFill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4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4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4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4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4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4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4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4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4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8" grpId="0" animBg="1"/>
      <p:bldP spid="64539" grpId="0" animBg="1"/>
      <p:bldP spid="64529" grpId="0" animBg="1"/>
      <p:bldP spid="64528" grpId="0" animBg="1"/>
      <p:bldP spid="64517" grpId="0"/>
      <p:bldP spid="64518" grpId="0" animBg="1"/>
      <p:bldP spid="64521" grpId="0" animBg="1"/>
      <p:bldP spid="64522" grpId="0" animBg="1"/>
      <p:bldP spid="64523" grpId="0" animBg="1"/>
      <p:bldP spid="64524" grpId="0" animBg="1"/>
      <p:bldP spid="64525" grpId="0" animBg="1"/>
      <p:bldP spid="64533" grpId="0" animBg="1"/>
      <p:bldP spid="64534" grpId="0" animBg="1"/>
      <p:bldP spid="64535" grpId="0" animBg="1"/>
      <p:bldP spid="64536" grpId="0" animBg="1"/>
      <p:bldP spid="64540" grpId="0"/>
      <p:bldP spid="64541" grpId="0"/>
      <p:bldP spid="64542" grpId="0"/>
      <p:bldP spid="64543" grpId="0"/>
      <p:bldP spid="64544" grpId="0"/>
      <p:bldP spid="64545" grpId="0"/>
      <p:bldP spid="64546" grpId="0"/>
      <p:bldP spid="64547" grpId="0"/>
      <p:bldP spid="64548" grpId="0"/>
      <p:bldP spid="64549" grpId="0"/>
      <p:bldP spid="6455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565</Words>
  <Application>Microsoft Office PowerPoint</Application>
  <PresentationFormat>On-screen Show (4:3)</PresentationFormat>
  <Paragraphs>94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Patrick Hand</vt:lpstr>
      <vt:lpstr>Patrick Hand SC</vt:lpstr>
      <vt:lpstr>Roboto Condensed</vt:lpstr>
      <vt:lpstr>Times New Roman</vt:lpstr>
      <vt:lpstr>Wingdings</vt:lpstr>
      <vt:lpstr>Default Design</vt:lpstr>
      <vt:lpstr>English Language Grammar Rules by Slidesgo</vt:lpstr>
      <vt:lpstr>CHÍNH TẢ</vt:lpstr>
      <vt:lpstr>PowerPoint Presentation</vt:lpstr>
      <vt:lpstr>NỘI DUNG TÌM HIỂU</vt:lpstr>
      <vt:lpstr>Nghe – viết</vt:lpstr>
      <vt:lpstr>PowerPoint Presentation</vt:lpstr>
      <vt:lpstr>Bài tập</vt:lpstr>
      <vt:lpstr>PowerPoint Presentation</vt:lpstr>
      <vt:lpstr>PowerPoint Presentation</vt:lpstr>
      <vt:lpstr>PowerPoint Presentation</vt:lpstr>
      <vt:lpstr>PowerPoint Presentation</vt:lpstr>
      <vt:lpstr>Thanks!</vt:lpstr>
    </vt:vector>
  </TitlesOfParts>
  <Company>868 PHU MY- MY DINH - HN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Chi Dieu</dc:creator>
  <cp:lastModifiedBy>Administrator</cp:lastModifiedBy>
  <cp:revision>24</cp:revision>
  <dcterms:created xsi:type="dcterms:W3CDTF">2010-07-29T04:12:34Z</dcterms:created>
  <dcterms:modified xsi:type="dcterms:W3CDTF">2023-08-31T23:02:23Z</dcterms:modified>
</cp:coreProperties>
</file>