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2" r:id="rId1"/>
    <p:sldMasterId id="2147483764" r:id="rId2"/>
  </p:sldMasterIdLst>
  <p:notesMasterIdLst>
    <p:notesMasterId r:id="rId12"/>
  </p:notesMasterIdLst>
  <p:sldIdLst>
    <p:sldId id="276" r:id="rId3"/>
    <p:sldId id="264" r:id="rId4"/>
    <p:sldId id="265" r:id="rId5"/>
    <p:sldId id="266" r:id="rId6"/>
    <p:sldId id="267" r:id="rId7"/>
    <p:sldId id="270" r:id="rId8"/>
    <p:sldId id="268" r:id="rId9"/>
    <p:sldId id="269" r:id="rId10"/>
    <p:sldId id="271"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7"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F62E1-F642-40F1-B959-680C65F74BD9}" type="datetimeFigureOut">
              <a:rPr lang="en-US" smtClean="0"/>
              <a:pPr/>
              <a:t>9/1/2023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39EA-870B-4280-B91C-FBF042497B71}" type="slidenum">
              <a:rPr lang="en-US" smtClean="0"/>
              <a:pPr/>
              <a:t>‹#›</a:t>
            </a:fld>
            <a:endParaRPr lang="en-US"/>
          </a:p>
        </p:txBody>
      </p:sp>
    </p:spTree>
    <p:extLst>
      <p:ext uri="{BB962C8B-B14F-4D97-AF65-F5344CB8AC3E}">
        <p14:creationId xmlns:p14="http://schemas.microsoft.com/office/powerpoint/2010/main" val="21689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pPr/>
              <a:t>5</a:t>
            </a:fld>
            <a:endParaRPr lang="en-US"/>
          </a:p>
        </p:txBody>
      </p:sp>
    </p:spTree>
    <p:extLst>
      <p:ext uri="{BB962C8B-B14F-4D97-AF65-F5344CB8AC3E}">
        <p14:creationId xmlns:p14="http://schemas.microsoft.com/office/powerpoint/2010/main" val="17760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pPr/>
              <a:t>8</a:t>
            </a:fld>
            <a:endParaRPr lang="en-US"/>
          </a:p>
        </p:txBody>
      </p:sp>
    </p:spTree>
    <p:extLst>
      <p:ext uri="{BB962C8B-B14F-4D97-AF65-F5344CB8AC3E}">
        <p14:creationId xmlns:p14="http://schemas.microsoft.com/office/powerpoint/2010/main" val="34347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39D1395-2C9E-4404-A5CC-12197BFBE2D6}" type="datetime1">
              <a:rPr lang="vi-VN" smtClean="0"/>
              <a:t>01/09/2023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a:t>Giáo viên: Quan Văn Thắng</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3BB91DD-B65E-43B2-A280-28DBD03048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550C5-3D61-492D-91DD-291C9482ED2C}" type="datetime1">
              <a:rPr lang="vi-VN" smtClean="0"/>
              <a:t>01/09/2023</a:t>
            </a:fld>
            <a:endParaRPr lang="en-US"/>
          </a:p>
        </p:txBody>
      </p:sp>
      <p:sp>
        <p:nvSpPr>
          <p:cNvPr id="3" name="Footer Placeholder 2"/>
          <p:cNvSpPr>
            <a:spLocks noGrp="1"/>
          </p:cNvSpPr>
          <p:nvPr>
            <p:ph type="ftr" sz="quarter" idx="11"/>
          </p:nvPr>
        </p:nvSpPr>
        <p:spPr/>
        <p:txBody>
          <a:bodyPr/>
          <a:lstStyle/>
          <a:p>
            <a:r>
              <a:rPr lang="en-US"/>
              <a:t>Giáo viên: Quan Văn Thắng</a:t>
            </a:r>
          </a:p>
        </p:txBody>
      </p:sp>
      <p:sp>
        <p:nvSpPr>
          <p:cNvPr id="4" name="Slide Number Placeholder 3"/>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3FC1A2C-4FCA-45B6-95A3-49356191ADC3}" type="datetime1">
              <a:rPr lang="vi-VN" smtClean="0"/>
              <a:t>01/09/2023</a:t>
            </a:fld>
            <a:endParaRPr lang="en-US"/>
          </a:p>
        </p:txBody>
      </p:sp>
      <p:sp>
        <p:nvSpPr>
          <p:cNvPr id="22" name="Slide Number Placeholder 21"/>
          <p:cNvSpPr>
            <a:spLocks noGrp="1"/>
          </p:cNvSpPr>
          <p:nvPr>
            <p:ph type="sldNum" sz="quarter" idx="15"/>
          </p:nvPr>
        </p:nvSpPr>
        <p:spPr/>
        <p:txBody>
          <a:bodyPr rtlCol="0"/>
          <a:lstStyle/>
          <a:p>
            <a:fld id="{63BB91DD-B65E-43B2-A280-28DBD03048E3}"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a:t>Giáo viên: Quan Văn Thắng</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44FE63-F978-4A65-8846-9918A4CED2A8}" type="datetime1">
              <a:rPr lang="vi-VN" smtClean="0"/>
              <a:t>01/09/2023</a:t>
            </a:fld>
            <a:endParaRPr lang="en-US"/>
          </a:p>
        </p:txBody>
      </p:sp>
      <p:sp>
        <p:nvSpPr>
          <p:cNvPr id="18" name="Slide Number Placeholder 17"/>
          <p:cNvSpPr>
            <a:spLocks noGrp="1"/>
          </p:cNvSpPr>
          <p:nvPr>
            <p:ph type="sldNum" sz="quarter" idx="11"/>
          </p:nvPr>
        </p:nvSpPr>
        <p:spPr/>
        <p:txBody>
          <a:bodyPr rtlCol="0"/>
          <a:lstStyle/>
          <a:p>
            <a:fld id="{63BB91DD-B65E-43B2-A280-28DBD03048E3}"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a:t>Giáo viên: Quan Văn Thắng</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525836-9E79-4D5F-8201-CB7CFFF96632}" type="datetime1">
              <a:rPr lang="vi-VN" smtClean="0"/>
              <a:t>01/09/2023</a:t>
            </a:fld>
            <a:endParaRPr lang="en-US"/>
          </a:p>
        </p:txBody>
      </p:sp>
      <p:sp>
        <p:nvSpPr>
          <p:cNvPr id="5" name="Footer Placeholder 4"/>
          <p:cNvSpPr>
            <a:spLocks noGrp="1"/>
          </p:cNvSpPr>
          <p:nvPr>
            <p:ph type="ftr" sz="quarter" idx="11"/>
          </p:nvPr>
        </p:nvSpPr>
        <p:spPr/>
        <p:txBody>
          <a:bodyPr/>
          <a:lstStyle/>
          <a:p>
            <a:r>
              <a:rPr lang="en-US"/>
              <a:t>Giáo viên: Quan Văn Thắng</a:t>
            </a:r>
          </a:p>
        </p:txBody>
      </p:sp>
      <p:sp>
        <p:nvSpPr>
          <p:cNvPr id="6" name="Slide Number Placeholder 5"/>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B6911B-F636-4B99-AFE7-C5DF301EB794}" type="datetime1">
              <a:rPr lang="vi-VN" smtClean="0"/>
              <a:t>01/09/2023</a:t>
            </a:fld>
            <a:endParaRPr lang="en-US"/>
          </a:p>
        </p:txBody>
      </p:sp>
      <p:sp>
        <p:nvSpPr>
          <p:cNvPr id="5" name="Footer Placeholder 4"/>
          <p:cNvSpPr>
            <a:spLocks noGrp="1"/>
          </p:cNvSpPr>
          <p:nvPr>
            <p:ph type="ftr" sz="quarter" idx="11"/>
          </p:nvPr>
        </p:nvSpPr>
        <p:spPr/>
        <p:txBody>
          <a:bodyPr/>
          <a:lstStyle/>
          <a:p>
            <a:r>
              <a:rPr lang="en-US"/>
              <a:t>Giáo viên: Quan Văn Thắng</a:t>
            </a:r>
          </a:p>
        </p:txBody>
      </p:sp>
      <p:sp>
        <p:nvSpPr>
          <p:cNvPr id="6" name="Slide Number Placeholder 5"/>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5006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570"/>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5F1D4CA7-7FA1-49F3-B0A4-C3C9EB9988AB}" type="datetimeFigureOut">
              <a:rPr lang="en-US" smtClean="0">
                <a:solidFill>
                  <a:srgbClr val="F0A22E">
                    <a:shade val="75000"/>
                  </a:srgbClr>
                </a:solidFill>
              </a:rPr>
              <a:pPr/>
              <a:t>9/1/2023</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2DA2BF">
                  <a:tint val="20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640D6418-3DD8-476D-BE8D-DBB207996C49}"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87546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19" name="Footer Placeholder 18"/>
          <p:cNvSpPr>
            <a:spLocks noGrp="1"/>
          </p:cNvSpPr>
          <p:nvPr>
            <p:ph type="ftr" sz="quarter" idx="11"/>
          </p:nvPr>
        </p:nvSpPr>
        <p:spPr>
          <a:xfrm>
            <a:off x="3581400" y="76203"/>
            <a:ext cx="2895600" cy="288925"/>
          </a:xfrm>
        </p:spPr>
        <p:txBody>
          <a:bodyPr/>
          <a:lstStyle/>
          <a:p>
            <a:endParaRPr lang="en-US">
              <a:solidFill>
                <a:prstClr val="black"/>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95787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5F1D4CA7-7FA1-49F3-B0A4-C3C9EB9988AB}" type="datetimeFigureOut">
              <a:rPr lang="en-US" smtClean="0">
                <a:solidFill>
                  <a:prstClr val="white"/>
                </a:solidFill>
              </a:rPr>
              <a:pPr/>
              <a:t>9/1/2023</a:t>
            </a:fld>
            <a:endParaRPr lang="en-US">
              <a:solidFill>
                <a:prstClr val="white"/>
              </a:solidFill>
            </a:endParaRPr>
          </a:p>
        </p:txBody>
      </p:sp>
      <p:sp>
        <p:nvSpPr>
          <p:cNvPr id="11" name="Footer Placeholder 10"/>
          <p:cNvSpPr>
            <a:spLocks noGrp="1"/>
          </p:cNvSpPr>
          <p:nvPr>
            <p:ph type="ftr" sz="quarter" idx="11"/>
          </p:nvPr>
        </p:nvSpPr>
        <p:spPr/>
        <p:txBody>
          <a:bodyPr/>
          <a:lstStyle/>
          <a:p>
            <a:endParaRPr lang="en-US">
              <a:solidFill>
                <a:prstClr val="white"/>
              </a:solidFill>
            </a:endParaRPr>
          </a:p>
        </p:txBody>
      </p:sp>
      <p:sp>
        <p:nvSpPr>
          <p:cNvPr id="16" name="Slide Number Placeholder 15"/>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153056252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5F1D4CA7-7FA1-49F3-B0A4-C3C9EB9988AB}" type="datetimeFigureOut">
              <a:rPr lang="en-US" smtClean="0">
                <a:solidFill>
                  <a:prstClr val="white"/>
                </a:solidFill>
              </a:rPr>
              <a:pPr/>
              <a:t>9/1/2023</a:t>
            </a:fld>
            <a:endParaRPr lang="en-US">
              <a:solidFill>
                <a:prstClr val="white"/>
              </a:solidFill>
            </a:endParaRPr>
          </a:p>
        </p:txBody>
      </p:sp>
      <p:sp>
        <p:nvSpPr>
          <p:cNvPr id="10" name="Footer Placeholder 9"/>
          <p:cNvSpPr>
            <a:spLocks noGrp="1"/>
          </p:cNvSpPr>
          <p:nvPr>
            <p:ph type="ftr" sz="quarter" idx="11"/>
          </p:nvPr>
        </p:nvSpPr>
        <p:spPr/>
        <p:txBody>
          <a:bodyPr/>
          <a:lstStyle/>
          <a:p>
            <a:endParaRPr lang="en-US">
              <a:solidFill>
                <a:prstClr val="white"/>
              </a:solidFill>
            </a:endParaRPr>
          </a:p>
        </p:txBody>
      </p:sp>
      <p:sp>
        <p:nvSpPr>
          <p:cNvPr id="31" name="Slide Number Placeholder 30"/>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39502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357"/>
            <a:ext cx="8610600" cy="882651"/>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107" y="666750"/>
            <a:ext cx="4292241"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193"/>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193"/>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640D6418-3DD8-476D-BE8D-DBB207996C49}" type="slidenum">
              <a:rPr lang="en-US" smtClean="0">
                <a:solidFill>
                  <a:prstClr val="black"/>
                </a:solidFill>
              </a:rPr>
              <a:pPr/>
              <a:t>‹#›</a:t>
            </a:fld>
            <a:endParaRPr lang="en-US">
              <a:solidFill>
                <a:prstClr val="black"/>
              </a:solidFill>
            </a:endParaRPr>
          </a:p>
        </p:txBody>
      </p:sp>
      <p:sp>
        <p:nvSpPr>
          <p:cNvPr id="11" name="Straight Connector 10"/>
          <p:cNvSpPr>
            <a:spLocks noChangeShapeType="1"/>
          </p:cNvSpPr>
          <p:nvPr/>
        </p:nvSpPr>
        <p:spPr bwMode="auto">
          <a:xfrm>
            <a:off x="514350" y="60199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84858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F3B7AA-3EBF-4EF1-8378-541A80135FEF}" type="datetime1">
              <a:rPr lang="vi-VN" smtClean="0"/>
              <a:t>01/09/2023</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a:t>Giáo viên: Quan Văn Thắng</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5F1D4CA7-7FA1-49F3-B0A4-C3C9EB9988AB}" type="datetimeFigureOut">
              <a:rPr lang="en-US" smtClean="0">
                <a:solidFill>
                  <a:prstClr val="white"/>
                </a:solidFill>
              </a:rPr>
              <a:pPr/>
              <a:t>9/1/2023</a:t>
            </a:fld>
            <a:endParaRPr lang="en-US">
              <a:solidFill>
                <a:prstClr val="white"/>
              </a:solidFill>
            </a:endParaRPr>
          </a:p>
        </p:txBody>
      </p:sp>
      <p:sp>
        <p:nvSpPr>
          <p:cNvPr id="21" name="Footer Placeholder 20"/>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78084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24" name="Footer Placeholder 23"/>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8390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27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2"/>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8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29" name="Footer Placeholder 28"/>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57317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5"/>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5F1D4CA7-7FA1-49F3-B0A4-C3C9EB9988AB}" type="datetimeFigureOut">
              <a:rPr lang="en-US" smtClean="0">
                <a:solidFill>
                  <a:prstClr val="white"/>
                </a:solidFill>
              </a:rPr>
              <a:pPr/>
              <a:t>9/1/2023</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31" name="Slide Number Placeholder 30"/>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375"/>
            <a:ext cx="5867400" cy="768351"/>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1898907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428484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9"/>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1D4CA7-7FA1-49F3-B0A4-C3C9EB9988AB}" type="datetimeFigureOut">
              <a:rPr lang="en-US" smtClean="0">
                <a:solidFill>
                  <a:prstClr val="black"/>
                </a:solidFill>
              </a:rPr>
              <a:pPr/>
              <a:t>9/1/2023</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1116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F3B7AA-3EBF-4EF1-8378-541A80135FEF}" type="datetime1">
              <a:rPr lang="vi-VN" smtClean="0"/>
              <a:t>01/09/2023</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a:t>Giáo viên: Quan Văn Thắng</a:t>
            </a:r>
          </a:p>
        </p:txBody>
      </p:sp>
    </p:spTree>
    <p:extLst>
      <p:ext uri="{BB962C8B-B14F-4D97-AF65-F5344CB8AC3E}">
        <p14:creationId xmlns:p14="http://schemas.microsoft.com/office/powerpoint/2010/main" val="48620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F3B7AA-3EBF-4EF1-8378-541A80135FEF}" type="datetime1">
              <a:rPr lang="vi-VN" smtClean="0"/>
              <a:t>01/09/2023</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a:t>Giáo viên: Quan Văn Thắng</a:t>
            </a:r>
          </a:p>
        </p:txBody>
      </p:sp>
    </p:spTree>
    <p:extLst>
      <p:ext uri="{BB962C8B-B14F-4D97-AF65-F5344CB8AC3E}">
        <p14:creationId xmlns:p14="http://schemas.microsoft.com/office/powerpoint/2010/main" val="30271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F3B7AA-3EBF-4EF1-8378-541A80135FEF}" type="datetime1">
              <a:rPr lang="vi-VN" smtClean="0"/>
              <a:t>01/09/2023</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a:t>Giáo viên: Quan Văn Thắng</a:t>
            </a:r>
          </a:p>
        </p:txBody>
      </p:sp>
    </p:spTree>
    <p:extLst>
      <p:ext uri="{BB962C8B-B14F-4D97-AF65-F5344CB8AC3E}">
        <p14:creationId xmlns:p14="http://schemas.microsoft.com/office/powerpoint/2010/main" val="33859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4BB8F0D-08E7-4C11-A269-1CB9176FA5B8}" type="datetime1">
              <a:rPr lang="vi-VN" smtClean="0"/>
              <a:t>01/09/2023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a:t>Giáo viên: Quan Văn Thắng</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3BB91DD-B65E-43B2-A280-28DBD03048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5AE5AEF-8A88-43B5-9B80-68A67ACB75B3}" type="datetime1">
              <a:rPr lang="vi-VN" smtClean="0"/>
              <a:t>01/09/2023</a:t>
            </a:fld>
            <a:endParaRPr lang="en-US"/>
          </a:p>
        </p:txBody>
      </p:sp>
      <p:sp>
        <p:nvSpPr>
          <p:cNvPr id="6" name="Footer Placeholder 5"/>
          <p:cNvSpPr>
            <a:spLocks noGrp="1"/>
          </p:cNvSpPr>
          <p:nvPr>
            <p:ph type="ftr" sz="quarter" idx="11"/>
          </p:nvPr>
        </p:nvSpPr>
        <p:spPr/>
        <p:txBody>
          <a:bodyPr/>
          <a:lstStyle/>
          <a:p>
            <a:r>
              <a:rPr lang="en-US"/>
              <a:t>Giáo viên: Quan Văn Thắng</a:t>
            </a:r>
          </a:p>
        </p:txBody>
      </p:sp>
      <p:sp>
        <p:nvSpPr>
          <p:cNvPr id="7" name="Slide Number Placeholder 6"/>
          <p:cNvSpPr>
            <a:spLocks noGrp="1"/>
          </p:cNvSpPr>
          <p:nvPr>
            <p:ph type="sldNum" sz="quarter" idx="12"/>
          </p:nvPr>
        </p:nvSpPr>
        <p:spPr/>
        <p:txBody>
          <a:bodyPr/>
          <a:lstStyle/>
          <a:p>
            <a:fld id="{63BB91DD-B65E-43B2-A280-28DBD03048E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FE2A61F5-D525-4610-A58C-B970653FA0ED}" type="datetime1">
              <a:rPr lang="vi-VN" smtClean="0"/>
              <a:t>01/09/2023</a:t>
            </a:fld>
            <a:endParaRPr lang="en-US"/>
          </a:p>
        </p:txBody>
      </p:sp>
      <p:sp>
        <p:nvSpPr>
          <p:cNvPr id="8" name="Footer Placeholder 7"/>
          <p:cNvSpPr>
            <a:spLocks noGrp="1"/>
          </p:cNvSpPr>
          <p:nvPr>
            <p:ph type="ftr" sz="quarter" idx="11"/>
          </p:nvPr>
        </p:nvSpPr>
        <p:spPr/>
        <p:txBody>
          <a:bodyPr/>
          <a:lstStyle/>
          <a:p>
            <a:r>
              <a:rPr lang="en-US"/>
              <a:t>Giáo viên: Quan Văn Thắng</a:t>
            </a:r>
          </a:p>
        </p:txBody>
      </p:sp>
      <p:sp>
        <p:nvSpPr>
          <p:cNvPr id="9" name="Slide Number Placeholder 8"/>
          <p:cNvSpPr>
            <a:spLocks noGrp="1"/>
          </p:cNvSpPr>
          <p:nvPr>
            <p:ph type="sldNum" sz="quarter" idx="12"/>
          </p:nvPr>
        </p:nvSpPr>
        <p:spPr/>
        <p:txBody>
          <a:bodyPr/>
          <a:lstStyle/>
          <a:p>
            <a:fld id="{63BB91DD-B65E-43B2-A280-28DBD03048E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84F4392-C44C-4073-90D3-960938BABCA7}" type="datetime1">
              <a:rPr lang="vi-VN" smtClean="0"/>
              <a:t>01/09/2023</a:t>
            </a:fld>
            <a:endParaRPr lang="en-US"/>
          </a:p>
        </p:txBody>
      </p:sp>
      <p:sp>
        <p:nvSpPr>
          <p:cNvPr id="7" name="Slide Number Placeholder 6"/>
          <p:cNvSpPr>
            <a:spLocks noGrp="1"/>
          </p:cNvSpPr>
          <p:nvPr>
            <p:ph type="sldNum" sz="quarter" idx="11"/>
          </p:nvPr>
        </p:nvSpPr>
        <p:spPr/>
        <p:txBody>
          <a:bodyPr rtlCol="0"/>
          <a:lstStyle/>
          <a:p>
            <a:fld id="{63BB91DD-B65E-43B2-A280-28DBD03048E3}" type="slidenum">
              <a:rPr lang="en-US" smtClean="0"/>
              <a:pPr/>
              <a:t>‹#›</a:t>
            </a:fld>
            <a:endParaRPr lang="en-US"/>
          </a:p>
        </p:txBody>
      </p:sp>
      <p:sp>
        <p:nvSpPr>
          <p:cNvPr id="8" name="Footer Placeholder 7"/>
          <p:cNvSpPr>
            <a:spLocks noGrp="1"/>
          </p:cNvSpPr>
          <p:nvPr>
            <p:ph type="ftr" sz="quarter" idx="12"/>
          </p:nvPr>
        </p:nvSpPr>
        <p:spPr/>
        <p:txBody>
          <a:bodyPr rtlCol="0"/>
          <a:lstStyle/>
          <a:p>
            <a:r>
              <a:rPr lang="en-US"/>
              <a:t>Giáo viên: Quan Văn Thắng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E4BCED-F784-4B8A-AB2E-ABE15216502A}" type="datetime1">
              <a:rPr lang="vi-VN" smtClean="0"/>
              <a:t>01/09/2023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a:t>Giáo viên: Quan Văn Thắng</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BB91DD-B65E-43B2-A280-28DBD03048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78" r:id="rId3"/>
    <p:sldLayoutId id="2147483777" r:id="rId4"/>
    <p:sldLayoutId id="2147483776"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Lst>
  <p:hf hdr="0"/>
  <p:txStyles>
    <p:titleStyle>
      <a:lvl1pPr algn="l" rtl="0" eaLnBrk="1" latinLnBrk="0" hangingPunct="1">
        <a:spcBef>
          <a:spcPct val="0"/>
        </a:spcBef>
        <a:buNone/>
        <a:defRPr kumimoji="0" sz="3000" b="0" i="0" u="none"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10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7"/>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3"/>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6FCED2A-D236-43AB-AB1B-25772A9D9F76}" type="datetimeFigureOut">
              <a:rPr lang="en-US" smtClean="0">
                <a:solidFill>
                  <a:srgbClr val="F0A22E">
                    <a:shade val="75000"/>
                  </a:srgbClr>
                </a:solidFill>
              </a:rPr>
              <a:pPr/>
              <a:t>9/1/2023</a:t>
            </a:fld>
            <a:endParaRPr lang="en-US">
              <a:solidFill>
                <a:srgbClr val="F0A22E">
                  <a:shade val="75000"/>
                </a:srgbClr>
              </a:solidFill>
            </a:endParaRPr>
          </a:p>
        </p:txBody>
      </p:sp>
      <p:sp>
        <p:nvSpPr>
          <p:cNvPr id="28" name="Footer Placeholder 27"/>
          <p:cNvSpPr>
            <a:spLocks noGrp="1"/>
          </p:cNvSpPr>
          <p:nvPr>
            <p:ph type="ftr" sz="quarter" idx="3"/>
          </p:nvPr>
        </p:nvSpPr>
        <p:spPr>
          <a:xfrm>
            <a:off x="3124200" y="76203"/>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157"/>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4C9144D-324A-40B4-AEEF-C79A22AA15AE}"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10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814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4119991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97C7D-B945-181B-7D26-2BF3D622E234}"/>
              </a:ext>
            </a:extLst>
          </p:cNvPr>
          <p:cNvSpPr txBox="1"/>
          <p:nvPr/>
        </p:nvSpPr>
        <p:spPr>
          <a:xfrm>
            <a:off x="971600" y="1340768"/>
            <a:ext cx="7560840" cy="3416320"/>
          </a:xfrm>
          <a:prstGeom prst="rect">
            <a:avLst/>
          </a:prstGeom>
          <a:noFill/>
        </p:spPr>
        <p:txBody>
          <a:bodyPr wrap="square" rtlCol="0">
            <a:spAutoFit/>
          </a:bodyPr>
          <a:lstStyle/>
          <a:p>
            <a:pPr algn="ctr"/>
            <a:r>
              <a:rPr lang="vi-VN" sz="6000" b="1" u="sng" dirty="0">
                <a:solidFill>
                  <a:srgbClr val="FF0066"/>
                </a:solidFill>
                <a:latin typeface="HP001 4 hàng" panose="020B0603050302020204" pitchFamily="34" charset="0"/>
              </a:rPr>
              <a:t>Chính tả</a:t>
            </a:r>
          </a:p>
          <a:p>
            <a:pPr algn="ctr">
              <a:defRPr/>
            </a:pPr>
            <a:r>
              <a:rPr lang="en-US" sz="48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LƯƠNG NGỌC QUYẾN</a:t>
            </a:r>
            <a:endParaRPr lang="vi-VN" sz="48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p:txBody>
      </p:sp>
    </p:spTree>
    <p:extLst>
      <p:ext uri="{BB962C8B-B14F-4D97-AF65-F5344CB8AC3E}">
        <p14:creationId xmlns:p14="http://schemas.microsoft.com/office/powerpoint/2010/main" val="5638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1" y="1066800"/>
            <a:ext cx="2666999" cy="5426331"/>
          </a:xfrm>
        </p:spPr>
      </p:pic>
      <p:sp>
        <p:nvSpPr>
          <p:cNvPr id="7" name="Rectangle 6"/>
          <p:cNvSpPr/>
          <p:nvPr/>
        </p:nvSpPr>
        <p:spPr>
          <a:xfrm>
            <a:off x="428596" y="142852"/>
            <a:ext cx="3506088"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Đọc bài chính tả</a:t>
            </a:r>
            <a:endParaRPr lang="en-US" sz="3600" b="1" dirty="0">
              <a:ln>
                <a:solidFill>
                  <a:srgbClr val="FF0000"/>
                </a:solidFill>
              </a:ln>
              <a:solidFill>
                <a:srgbClr val="FF0000"/>
              </a:solidFill>
              <a:latin typeface="HP001 4 hang 1 ô ly" pitchFamily="34" charset="0"/>
            </a:endParaRPr>
          </a:p>
        </p:txBody>
      </p:sp>
      <p:sp>
        <p:nvSpPr>
          <p:cNvPr id="9" name="Rectangle 8"/>
          <p:cNvSpPr/>
          <p:nvPr/>
        </p:nvSpPr>
        <p:spPr>
          <a:xfrm>
            <a:off x="2971800" y="751820"/>
            <a:ext cx="5815042" cy="5416868"/>
          </a:xfrm>
          <a:prstGeom prst="rect">
            <a:avLst/>
          </a:prstGeom>
        </p:spPr>
        <p:txBody>
          <a:bodyPr wrap="square">
            <a:spAutoFit/>
          </a:bodyPr>
          <a:lstStyle/>
          <a:p>
            <a:pPr algn="ctr"/>
            <a:r>
              <a:rPr lang="vi-VN" sz="3600" b="1" dirty="0">
                <a:ln>
                  <a:solidFill>
                    <a:srgbClr val="002060"/>
                  </a:solidFill>
                </a:ln>
                <a:solidFill>
                  <a:srgbClr val="002060"/>
                </a:solidFill>
                <a:latin typeface="Times New Roman" pitchFamily="18" charset="0"/>
                <a:cs typeface="Times New Roman" pitchFamily="18" charset="0"/>
              </a:rPr>
              <a:t>Lương Ngọc Quyến </a:t>
            </a:r>
          </a:p>
          <a:p>
            <a:pPr algn="just"/>
            <a:endParaRPr lang="vi-VN" sz="2400" b="1" dirty="0">
              <a:latin typeface="HP001 4 hang 1 ô ly" pitchFamily="34" charset="0"/>
            </a:endParaRPr>
          </a:p>
          <a:p>
            <a:pPr indent="457200" algn="just"/>
            <a:r>
              <a:rPr lang="vi-VN" sz="2200" b="1" dirty="0">
                <a:ln>
                  <a:solidFill>
                    <a:srgbClr val="0070C0"/>
                  </a:solidFill>
                </a:ln>
                <a:latin typeface="Times New Roman" pitchFamily="18" charset="0"/>
                <a:cs typeface="Times New Roman" pitchFamily="18" charset="0"/>
              </a:rPr>
              <a:t>Lương Ngọc Quyến là con trai nhà yêu nước Lương Văn Can. Nuôi ý chí khôi phục non sông, ông tìm đường </a:t>
            </a:r>
            <a:r>
              <a:rPr lang="vi-VN" sz="2200" b="1">
                <a:ln>
                  <a:solidFill>
                    <a:srgbClr val="0070C0"/>
                  </a:solidFill>
                </a:ln>
                <a:latin typeface="Times New Roman" pitchFamily="18" charset="0"/>
                <a:cs typeface="Times New Roman" pitchFamily="18" charset="0"/>
              </a:rPr>
              <a:t>sang </a:t>
            </a:r>
            <a:r>
              <a:rPr lang="en-US" sz="2200" b="1">
                <a:ln>
                  <a:solidFill>
                    <a:srgbClr val="0070C0"/>
                  </a:solidFill>
                </a:ln>
                <a:latin typeface="Times New Roman" pitchFamily="18" charset="0"/>
                <a:cs typeface="Times New Roman" pitchFamily="18" charset="0"/>
              </a:rPr>
              <a:t>Nhật Bản học quân sự, rồi qua </a:t>
            </a:r>
            <a:r>
              <a:rPr lang="vi-VN" sz="2200" b="1">
                <a:ln>
                  <a:solidFill>
                    <a:srgbClr val="0070C0"/>
                  </a:solidFill>
                </a:ln>
                <a:latin typeface="Times New Roman" pitchFamily="18" charset="0"/>
                <a:cs typeface="Times New Roman" pitchFamily="18" charset="0"/>
              </a:rPr>
              <a:t>Trung </a:t>
            </a:r>
            <a:r>
              <a:rPr lang="vi-VN" sz="2200" b="1" dirty="0">
                <a:ln>
                  <a:solidFill>
                    <a:srgbClr val="0070C0"/>
                  </a:solidFill>
                </a:ln>
                <a:latin typeface="Times New Roman" pitchFamily="18" charset="0"/>
                <a:cs typeface="Times New Roman" pitchFamily="18" charset="0"/>
              </a:rPr>
              <a:t>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a:r>
              <a:rPr lang="vi-VN" sz="2200" i="1">
                <a:ln>
                  <a:solidFill>
                    <a:srgbClr val="FF0000"/>
                  </a:solidFill>
                </a:ln>
                <a:latin typeface="Times New Roman" pitchFamily="18" charset="0"/>
                <a:cs typeface="Times New Roman" pitchFamily="18" charset="0"/>
              </a:rPr>
              <a:t>Theo </a:t>
            </a:r>
            <a:r>
              <a:rPr lang="vi-VN" sz="2200" b="1" i="1">
                <a:ln>
                  <a:solidFill>
                    <a:srgbClr val="FF0000"/>
                  </a:solidFill>
                </a:ln>
                <a:latin typeface="Times New Roman" pitchFamily="18" charset="0"/>
                <a:cs typeface="Times New Roman" pitchFamily="18" charset="0"/>
              </a:rPr>
              <a:t>L</a:t>
            </a:r>
            <a:r>
              <a:rPr lang="en-US" sz="2200" b="1" i="1">
                <a:ln>
                  <a:solidFill>
                    <a:srgbClr val="FF0000"/>
                  </a:solidFill>
                </a:ln>
                <a:latin typeface="Times New Roman" pitchFamily="18" charset="0"/>
                <a:cs typeface="Times New Roman" pitchFamily="18" charset="0"/>
              </a:rPr>
              <a:t>ương Quân</a:t>
            </a:r>
            <a:endParaRPr lang="vi-VN" sz="2200" b="1" i="1" dirty="0">
              <a:ln>
                <a:solidFill>
                  <a:srgbClr val="FF0000"/>
                </a:solidFill>
              </a:ln>
              <a:latin typeface="Times New Roman" pitchFamily="18" charset="0"/>
              <a:cs typeface="Times New Roman" pitchFamily="18" charset="0"/>
            </a:endParaRPr>
          </a:p>
        </p:txBody>
      </p:sp>
      <p:sp>
        <p:nvSpPr>
          <p:cNvPr id="5" name="Chỗ dành sẵn cho Số hiệu Bản chiếu 4"/>
          <p:cNvSpPr>
            <a:spLocks noGrp="1"/>
          </p:cNvSpPr>
          <p:nvPr>
            <p:ph type="sldNum" sz="quarter" idx="15"/>
          </p:nvPr>
        </p:nvSpPr>
        <p:spPr/>
        <p:txBody>
          <a:bodyPr/>
          <a:lstStyle/>
          <a:p>
            <a:fld id="{63BB91DD-B65E-43B2-A280-28DBD03048E3}"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052" y="-1"/>
            <a:ext cx="9144000" cy="6858001"/>
          </a:xfrm>
        </p:spPr>
      </p:pic>
      <p:sp>
        <p:nvSpPr>
          <p:cNvPr id="5" name="Rectangle 4"/>
          <p:cNvSpPr/>
          <p:nvPr/>
        </p:nvSpPr>
        <p:spPr>
          <a:xfrm>
            <a:off x="2428860" y="1957204"/>
            <a:ext cx="6500858" cy="2677656"/>
          </a:xfrm>
          <a:prstGeom prst="rect">
            <a:avLst/>
          </a:prstGeom>
        </p:spPr>
        <p:txBody>
          <a:bodyPr wrap="square">
            <a:spAutoFit/>
          </a:bodyPr>
          <a:lstStyle/>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Lương Ngọc Quyến sinh năm 1885, mất năm 1917.</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Ông là con trai của nhà yêu nước Lương Văn Can.</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Ông tham gia cách mạng và bị giặc bắt giam.</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 </a:t>
            </a:r>
            <a:r>
              <a:rPr lang="vi-VN" sz="2400" b="1">
                <a:ln>
                  <a:solidFill>
                    <a:srgbClr val="FF0000"/>
                  </a:solidFill>
                </a:ln>
                <a:solidFill>
                  <a:srgbClr val="FF0000"/>
                </a:solidFill>
                <a:latin typeface="Times New Roman" pitchFamily="18" charset="0"/>
                <a:cs typeface="Times New Roman" pitchFamily="18" charset="0"/>
              </a:rPr>
              <a:t>Ngày 30/8/191</a:t>
            </a:r>
            <a:r>
              <a:rPr lang="en-US" sz="2400" b="1">
                <a:ln>
                  <a:solidFill>
                    <a:srgbClr val="FF0000"/>
                  </a:solidFill>
                </a:ln>
                <a:solidFill>
                  <a:srgbClr val="FF0000"/>
                </a:solidFill>
                <a:latin typeface="Times New Roman" pitchFamily="18" charset="0"/>
                <a:cs typeface="Times New Roman" pitchFamily="18" charset="0"/>
              </a:rPr>
              <a:t>7</a:t>
            </a:r>
            <a:r>
              <a:rPr lang="vi-VN" sz="2400" b="1">
                <a:ln>
                  <a:solidFill>
                    <a:srgbClr val="FF0000"/>
                  </a:solidFill>
                </a:ln>
                <a:solidFill>
                  <a:srgbClr val="FF0000"/>
                </a:solidFill>
                <a:latin typeface="Times New Roman" pitchFamily="18" charset="0"/>
                <a:cs typeface="Times New Roman" pitchFamily="18" charset="0"/>
              </a:rPr>
              <a:t> </a:t>
            </a:r>
            <a:r>
              <a:rPr lang="vi-VN" sz="2400" b="1" dirty="0">
                <a:ln>
                  <a:solidFill>
                    <a:srgbClr val="FF0000"/>
                  </a:solidFill>
                </a:ln>
                <a:solidFill>
                  <a:srgbClr val="FF0000"/>
                </a:solidFill>
                <a:latin typeface="Times New Roman" pitchFamily="18" charset="0"/>
                <a:cs typeface="Times New Roman" pitchFamily="18" charset="0"/>
              </a:rPr>
              <a:t>ông được giải thoát và tham gia chỉ huy nghĩa quân ở Thái Nguyên. </a:t>
            </a:r>
            <a:endParaRPr lang="en-US" sz="2400" b="1" dirty="0">
              <a:ln>
                <a:solidFill>
                  <a:srgbClr val="FF0000"/>
                </a:solidFill>
              </a:ln>
              <a:solidFill>
                <a:srgbClr val="FF0000"/>
              </a:solidFill>
              <a:latin typeface="Times New Roman" pitchFamily="18" charset="0"/>
              <a:cs typeface="Times New Roman"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6" y="1981200"/>
            <a:ext cx="2399444" cy="3810000"/>
          </a:xfrm>
          <a:prstGeom prst="rect">
            <a:avLst/>
          </a:prstGeom>
        </p:spPr>
      </p:pic>
      <p:sp>
        <p:nvSpPr>
          <p:cNvPr id="11" name="Cloud 10"/>
          <p:cNvSpPr/>
          <p:nvPr/>
        </p:nvSpPr>
        <p:spPr>
          <a:xfrm rot="21327456">
            <a:off x="2472683" y="225507"/>
            <a:ext cx="5994957" cy="1676400"/>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ln>
                  <a:solidFill>
                    <a:srgbClr val="7030A0"/>
                  </a:solidFill>
                </a:ln>
                <a:solidFill>
                  <a:srgbClr val="0070C0"/>
                </a:solidFill>
                <a:latin typeface="Times New Roman" pitchFamily="18" charset="0"/>
                <a:cs typeface="Times New Roman" pitchFamily="18" charset="0"/>
              </a:rPr>
              <a:t>Trình bày hiểu biết của em</a:t>
            </a:r>
          </a:p>
          <a:p>
            <a:pPr algn="ctr"/>
            <a:r>
              <a:rPr lang="vi-VN" sz="2400" b="1" dirty="0">
                <a:ln>
                  <a:solidFill>
                    <a:srgbClr val="7030A0"/>
                  </a:solidFill>
                </a:ln>
                <a:solidFill>
                  <a:srgbClr val="0070C0"/>
                </a:solidFill>
                <a:latin typeface="Times New Roman" pitchFamily="18" charset="0"/>
                <a:cs typeface="Times New Roman" pitchFamily="18" charset="0"/>
              </a:rPr>
              <a:t> về Lương Ngọc Quyến?</a:t>
            </a:r>
            <a:endParaRPr lang="en-US" sz="2400" b="1" dirty="0">
              <a:ln>
                <a:solidFill>
                  <a:srgbClr val="7030A0"/>
                </a:solidFill>
              </a:ln>
              <a:solidFill>
                <a:srgbClr val="0070C0"/>
              </a:solidFill>
              <a:latin typeface="Times New Roman" pitchFamily="18" charset="0"/>
              <a:cs typeface="Times New Roman" pitchFamily="18" charset="0"/>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70207"/>
            <a:ext cx="1791222" cy="1786997"/>
          </a:xfrm>
          <a:prstGeom prst="rect">
            <a:avLst/>
          </a:prstGeom>
        </p:spPr>
      </p:pic>
      <p:sp>
        <p:nvSpPr>
          <p:cNvPr id="15" name="Curved Down Arrow 14"/>
          <p:cNvSpPr/>
          <p:nvPr/>
        </p:nvSpPr>
        <p:spPr>
          <a:xfrm>
            <a:off x="2019822" y="304800"/>
            <a:ext cx="951978"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6056" y="113602"/>
            <a:ext cx="8572560" cy="5324535"/>
          </a:xfrm>
          <a:prstGeom prst="rect">
            <a:avLst/>
          </a:prstGeom>
        </p:spPr>
        <p:txBody>
          <a:bodyPr wrap="square">
            <a:spAutoFit/>
          </a:bodyPr>
          <a:lstStyle/>
          <a:p>
            <a:pPr algn="ctr"/>
            <a:r>
              <a:rPr lang="vi-VN" sz="2800" b="1" dirty="0">
                <a:ln>
                  <a:solidFill>
                    <a:srgbClr val="FF0000"/>
                  </a:solidFill>
                </a:ln>
                <a:solidFill>
                  <a:srgbClr val="FF0000"/>
                </a:solidFill>
                <a:latin typeface="Times New Roman" pitchFamily="18" charset="0"/>
                <a:cs typeface="Times New Roman" pitchFamily="18" charset="0"/>
              </a:rPr>
              <a:t>Lương Ngọc Quyến</a:t>
            </a:r>
            <a:endParaRPr lang="en-US" sz="2800" b="1" dirty="0">
              <a:ln>
                <a:solidFill>
                  <a:schemeClr val="tx1"/>
                </a:solidFill>
              </a:ln>
              <a:latin typeface="Times New Roman" pitchFamily="18" charset="0"/>
              <a:cs typeface="Times New Roman" pitchFamily="18" charset="0"/>
            </a:endParaRPr>
          </a:p>
          <a:p>
            <a:pPr indent="457200" algn="just"/>
            <a:r>
              <a:rPr lang="vi-VN" sz="2800" b="1" dirty="0">
                <a:ln>
                  <a:solidFill>
                    <a:schemeClr val="tx1"/>
                  </a:solidFill>
                </a:ln>
                <a:latin typeface="Times New Roman" pitchFamily="18" charset="0"/>
                <a:cs typeface="Times New Roman" pitchFamily="18" charset="0"/>
              </a:rPr>
              <a:t>   Lương Ngọc Quyến là con trai nhà yêu nước Lương Văn Can. Nuôi ý chí khôi phục non sông, ông tìm đường sang</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Nhật</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Bản</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học</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quân</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sự</a:t>
            </a:r>
            <a:r>
              <a:rPr lang="en-US" sz="2800" b="1" dirty="0">
                <a:ln>
                  <a:solidFill>
                    <a:schemeClr val="tx1"/>
                  </a:solidFill>
                </a:ln>
                <a:latin typeface="Times New Roman" pitchFamily="18" charset="0"/>
                <a:cs typeface="Times New Roman" pitchFamily="18" charset="0"/>
              </a:rPr>
              <a:t>, </a:t>
            </a:r>
            <a:r>
              <a:rPr lang="en-US" sz="2800" b="1" dirty="0" err="1">
                <a:ln>
                  <a:solidFill>
                    <a:schemeClr val="tx1"/>
                  </a:solidFill>
                </a:ln>
                <a:latin typeface="Times New Roman" pitchFamily="18" charset="0"/>
                <a:cs typeface="Times New Roman" pitchFamily="18" charset="0"/>
              </a:rPr>
              <a:t>rồi</a:t>
            </a:r>
            <a:r>
              <a:rPr lang="en-US" sz="2800" b="1" dirty="0">
                <a:ln>
                  <a:solidFill>
                    <a:schemeClr val="tx1"/>
                  </a:solidFill>
                </a:ln>
                <a:latin typeface="Times New Roman" pitchFamily="18" charset="0"/>
                <a:cs typeface="Times New Roman" pitchFamily="18" charset="0"/>
              </a:rPr>
              <a:t> qua </a:t>
            </a:r>
            <a:r>
              <a:rPr lang="vi-VN" sz="2800" b="1" dirty="0">
                <a:ln>
                  <a:solidFill>
                    <a:schemeClr val="tx1"/>
                  </a:solidFill>
                </a:ln>
                <a:latin typeface="Times New Roman" pitchFamily="18" charset="0"/>
                <a:cs typeface="Times New Roman" pitchFamily="18" charset="0"/>
              </a:rPr>
              <a:t>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endParaRPr lang="en-US" sz="2800" b="1" dirty="0">
              <a:ln>
                <a:solidFill>
                  <a:schemeClr val="tx1"/>
                </a:solidFill>
              </a:ln>
              <a:latin typeface="Times New Roman" pitchFamily="18" charset="0"/>
              <a:cs typeface="Times New Roman" pitchFamily="18" charset="0"/>
            </a:endParaRPr>
          </a:p>
          <a:p>
            <a:pPr algn="r"/>
            <a:r>
              <a:rPr lang="vi-VN" sz="2800" b="1" i="1" dirty="0">
                <a:ln>
                  <a:solidFill>
                    <a:srgbClr val="FF0000"/>
                  </a:solidFill>
                </a:ln>
                <a:latin typeface="Times New Roman" pitchFamily="18" charset="0"/>
                <a:cs typeface="Times New Roman" pitchFamily="18" charset="0"/>
              </a:rPr>
              <a:t>Th</a:t>
            </a:r>
            <a:r>
              <a:rPr lang="en-US" sz="2800" b="1" i="1" dirty="0" err="1">
                <a:ln>
                  <a:solidFill>
                    <a:srgbClr val="FF0000"/>
                  </a:solidFill>
                </a:ln>
                <a:latin typeface="Times New Roman" pitchFamily="18" charset="0"/>
                <a:cs typeface="Times New Roman" pitchFamily="18" charset="0"/>
              </a:rPr>
              <a:t>eo</a:t>
            </a:r>
            <a:r>
              <a:rPr lang="en-US" sz="2800" b="1" i="1" dirty="0">
                <a:ln>
                  <a:solidFill>
                    <a:srgbClr val="FF0000"/>
                  </a:solidFill>
                </a:ln>
                <a:latin typeface="Times New Roman" pitchFamily="18" charset="0"/>
                <a:cs typeface="Times New Roman" pitchFamily="18" charset="0"/>
              </a:rPr>
              <a:t> </a:t>
            </a:r>
            <a:r>
              <a:rPr lang="en-US" sz="2800" b="1" i="1" dirty="0" err="1">
                <a:ln>
                  <a:solidFill>
                    <a:srgbClr val="FF0000"/>
                  </a:solidFill>
                </a:ln>
                <a:latin typeface="Times New Roman" pitchFamily="18" charset="0"/>
                <a:cs typeface="Times New Roman" pitchFamily="18" charset="0"/>
              </a:rPr>
              <a:t>Lương</a:t>
            </a:r>
            <a:r>
              <a:rPr lang="en-US" sz="2800" b="1" i="1" dirty="0">
                <a:ln>
                  <a:solidFill>
                    <a:srgbClr val="FF0000"/>
                  </a:solidFill>
                </a:ln>
                <a:latin typeface="Times New Roman" pitchFamily="18" charset="0"/>
                <a:cs typeface="Times New Roman" pitchFamily="18" charset="0"/>
              </a:rPr>
              <a:t> </a:t>
            </a:r>
            <a:r>
              <a:rPr lang="en-US" sz="2800" b="1" i="1" dirty="0" err="1">
                <a:ln>
                  <a:solidFill>
                    <a:srgbClr val="FF0000"/>
                  </a:solidFill>
                </a:ln>
                <a:latin typeface="Times New Roman" pitchFamily="18" charset="0"/>
                <a:cs typeface="Times New Roman" pitchFamily="18" charset="0"/>
              </a:rPr>
              <a:t>Quân</a:t>
            </a:r>
            <a:endParaRPr lang="en-US" sz="2800" b="1" i="1" dirty="0">
              <a:ln>
                <a:solidFill>
                  <a:srgbClr val="FF0000"/>
                </a:solidFill>
              </a:ln>
              <a:latin typeface="Times New Roman" pitchFamily="18" charset="0"/>
              <a:cs typeface="Times New Roman" pitchFamily="18" charset="0"/>
            </a:endParaRPr>
          </a:p>
        </p:txBody>
      </p:sp>
      <p:sp>
        <p:nvSpPr>
          <p:cNvPr id="6" name="Rectangle 5"/>
          <p:cNvSpPr/>
          <p:nvPr/>
        </p:nvSpPr>
        <p:spPr>
          <a:xfrm>
            <a:off x="2857488" y="5143512"/>
            <a:ext cx="2311851" cy="523220"/>
          </a:xfrm>
          <a:prstGeom prst="rect">
            <a:avLst/>
          </a:prstGeom>
        </p:spPr>
        <p:txBody>
          <a:bodyPr wrap="none">
            <a:spAutoFit/>
          </a:bodyPr>
          <a:lstStyle/>
          <a:p>
            <a:r>
              <a:rPr lang="en-US" sz="2800" b="1" u="sng">
                <a:ln>
                  <a:solidFill>
                    <a:srgbClr val="FF0000"/>
                  </a:solidFill>
                </a:ln>
                <a:solidFill>
                  <a:srgbClr val="FF0000"/>
                </a:solidFill>
                <a:latin typeface="Times New Roman" pitchFamily="18" charset="0"/>
                <a:cs typeface="Times New Roman" pitchFamily="18" charset="0"/>
              </a:rPr>
              <a:t>Viết bảng con</a:t>
            </a:r>
            <a:endParaRPr lang="en-US" sz="2800" b="1" u="sng" dirty="0">
              <a:ln>
                <a:solidFill>
                  <a:srgbClr val="FF0000"/>
                </a:solidFill>
              </a:ln>
              <a:solidFill>
                <a:srgbClr val="FF0000"/>
              </a:solidFill>
              <a:latin typeface="Times New Roman" pitchFamily="18" charset="0"/>
              <a:cs typeface="Times New Roman" pitchFamily="18" charset="0"/>
            </a:endParaRPr>
          </a:p>
        </p:txBody>
      </p:sp>
      <p:cxnSp>
        <p:nvCxnSpPr>
          <p:cNvPr id="8" name="Straight Connector 7"/>
          <p:cNvCxnSpPr/>
          <p:nvPr/>
        </p:nvCxnSpPr>
        <p:spPr>
          <a:xfrm>
            <a:off x="7786710" y="2214554"/>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928926" y="1857364"/>
            <a:ext cx="120667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6643702" y="3571876"/>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9" name="Rectangle 18"/>
          <p:cNvSpPr/>
          <p:nvPr/>
        </p:nvSpPr>
        <p:spPr>
          <a:xfrm>
            <a:off x="593524" y="5533622"/>
            <a:ext cx="4572000" cy="461665"/>
          </a:xfrm>
          <a:prstGeom prst="rect">
            <a:avLst/>
          </a:prstGeom>
        </p:spPr>
        <p:txBody>
          <a:bodyPr>
            <a:spAutoFit/>
          </a:bodyPr>
          <a:lstStyle/>
          <a:p>
            <a:r>
              <a:rPr lang="vi-VN" sz="2400" b="1" i="1" dirty="0">
                <a:ln>
                  <a:solidFill>
                    <a:srgbClr val="FF0000"/>
                  </a:solidFill>
                </a:ln>
                <a:solidFill>
                  <a:srgbClr val="FF0000"/>
                </a:solidFill>
                <a:latin typeface="Times New Roman" pitchFamily="18" charset="0"/>
                <a:cs typeface="Times New Roman" pitchFamily="18" charset="0"/>
              </a:rPr>
              <a:t>Lương Ngọc Quyến</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0" name="Rectangle 19"/>
          <p:cNvSpPr/>
          <p:nvPr/>
        </p:nvSpPr>
        <p:spPr>
          <a:xfrm>
            <a:off x="593524" y="6160151"/>
            <a:ext cx="2262158" cy="461665"/>
          </a:xfrm>
          <a:prstGeom prst="rect">
            <a:avLst/>
          </a:prstGeom>
        </p:spPr>
        <p:txBody>
          <a:bodyPr wrap="none">
            <a:spAutoFit/>
          </a:bodyPr>
          <a:lstStyle/>
          <a:p>
            <a:r>
              <a:rPr lang="vi-VN" sz="2400" b="1" i="1" dirty="0">
                <a:ln>
                  <a:solidFill>
                    <a:srgbClr val="FF0000"/>
                  </a:solidFill>
                </a:ln>
                <a:solidFill>
                  <a:srgbClr val="FF0000"/>
                </a:solidFill>
                <a:latin typeface="Times New Roman" pitchFamily="18" charset="0"/>
                <a:cs typeface="Times New Roman" pitchFamily="18" charset="0"/>
              </a:rPr>
              <a:t>Lương Văn Can</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1" name="Rectangle 20"/>
          <p:cNvSpPr/>
          <p:nvPr/>
        </p:nvSpPr>
        <p:spPr>
          <a:xfrm>
            <a:off x="3571868" y="5572140"/>
            <a:ext cx="1428596"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l</a:t>
            </a:r>
            <a:r>
              <a:rPr lang="vi-VN" sz="2400" b="1" i="1">
                <a:ln>
                  <a:solidFill>
                    <a:srgbClr val="FF0000"/>
                  </a:solidFill>
                </a:ln>
                <a:solidFill>
                  <a:srgbClr val="FF0000"/>
                </a:solidFill>
                <a:latin typeface="Times New Roman" pitchFamily="18" charset="0"/>
                <a:cs typeface="Times New Roman" pitchFamily="18" charset="0"/>
              </a:rPr>
              <a:t>ực </a:t>
            </a:r>
            <a:r>
              <a:rPr lang="vi-VN" sz="2400" b="1" i="1" dirty="0">
                <a:ln>
                  <a:solidFill>
                    <a:srgbClr val="FF0000"/>
                  </a:solidFill>
                </a:ln>
                <a:solidFill>
                  <a:srgbClr val="FF0000"/>
                </a:solidFill>
                <a:latin typeface="Times New Roman" pitchFamily="18" charset="0"/>
                <a:cs typeface="Times New Roman" pitchFamily="18" charset="0"/>
              </a:rPr>
              <a:t>lượng</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2" name="Rectangle 21"/>
          <p:cNvSpPr/>
          <p:nvPr/>
        </p:nvSpPr>
        <p:spPr>
          <a:xfrm>
            <a:off x="3172962" y="6160150"/>
            <a:ext cx="885179"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k</a:t>
            </a:r>
            <a:r>
              <a:rPr lang="vi-VN" sz="2400" b="1" i="1">
                <a:ln>
                  <a:solidFill>
                    <a:srgbClr val="FF0000"/>
                  </a:solidFill>
                </a:ln>
                <a:solidFill>
                  <a:srgbClr val="FF0000"/>
                </a:solidFill>
                <a:latin typeface="Times New Roman" pitchFamily="18" charset="0"/>
                <a:cs typeface="Times New Roman" pitchFamily="18" charset="0"/>
              </a:rPr>
              <a:t>hoét</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3" name="Rectangle 22"/>
          <p:cNvSpPr/>
          <p:nvPr/>
        </p:nvSpPr>
        <p:spPr>
          <a:xfrm>
            <a:off x="4214810" y="6143644"/>
            <a:ext cx="1167307"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x</a:t>
            </a:r>
            <a:r>
              <a:rPr lang="vi-VN" sz="2400" b="1" i="1">
                <a:ln>
                  <a:solidFill>
                    <a:srgbClr val="FF0000"/>
                  </a:solidFill>
                </a:ln>
                <a:solidFill>
                  <a:srgbClr val="FF0000"/>
                </a:solidFill>
                <a:latin typeface="Times New Roman" pitchFamily="18" charset="0"/>
                <a:cs typeface="Times New Roman" pitchFamily="18" charset="0"/>
              </a:rPr>
              <a:t>ích </a:t>
            </a:r>
            <a:r>
              <a:rPr lang="vi-VN" sz="2400" b="1" i="1" dirty="0">
                <a:ln>
                  <a:solidFill>
                    <a:srgbClr val="FF0000"/>
                  </a:solidFill>
                </a:ln>
                <a:solidFill>
                  <a:srgbClr val="FF0000"/>
                </a:solidFill>
                <a:latin typeface="Times New Roman" pitchFamily="18" charset="0"/>
                <a:cs typeface="Times New Roman" pitchFamily="18" charset="0"/>
              </a:rPr>
              <a:t>sắt</a:t>
            </a:r>
            <a:endParaRPr lang="en-US" sz="2400" b="1" i="1" dirty="0">
              <a:ln>
                <a:solidFill>
                  <a:srgbClr val="FF0000"/>
                </a:solidFill>
              </a:ln>
              <a:solidFill>
                <a:srgbClr val="FF0000"/>
              </a:solidFill>
              <a:latin typeface="Times New Roman" pitchFamily="18" charset="0"/>
              <a:cs typeface="Times New Roman" pitchFamily="18" charset="0"/>
            </a:endParaRPr>
          </a:p>
        </p:txBody>
      </p:sp>
      <p:cxnSp>
        <p:nvCxnSpPr>
          <p:cNvPr id="17" name="Straight Connector 11"/>
          <p:cNvCxnSpPr/>
          <p:nvPr/>
        </p:nvCxnSpPr>
        <p:spPr>
          <a:xfrm>
            <a:off x="357158" y="1428736"/>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4" name="Straight Connector 15"/>
          <p:cNvCxnSpPr/>
          <p:nvPr/>
        </p:nvCxnSpPr>
        <p:spPr>
          <a:xfrm>
            <a:off x="7858148" y="1857364"/>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5" name="Straight Connector 15"/>
          <p:cNvCxnSpPr/>
          <p:nvPr/>
        </p:nvCxnSpPr>
        <p:spPr>
          <a:xfrm>
            <a:off x="357158" y="2285992"/>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7" name="Straight Connector 11"/>
          <p:cNvCxnSpPr/>
          <p:nvPr/>
        </p:nvCxnSpPr>
        <p:spPr>
          <a:xfrm>
            <a:off x="1357290" y="1000108"/>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8" name="Straight Connector 15"/>
          <p:cNvCxnSpPr/>
          <p:nvPr/>
        </p:nvCxnSpPr>
        <p:spPr>
          <a:xfrm>
            <a:off x="6357950" y="271462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1" name="Straight Connector 15"/>
          <p:cNvCxnSpPr/>
          <p:nvPr/>
        </p:nvCxnSpPr>
        <p:spPr>
          <a:xfrm>
            <a:off x="6643702" y="4000504"/>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7" name="Chỗ dành sẵn cho Số hiệu Bản chiếu 6"/>
          <p:cNvSpPr>
            <a:spLocks noGrp="1"/>
          </p:cNvSpPr>
          <p:nvPr>
            <p:ph type="sldNum" sz="quarter" idx="15"/>
          </p:nvPr>
        </p:nvSpPr>
        <p:spPr/>
        <p:txBody>
          <a:bodyPr/>
          <a:lstStyle/>
          <a:p>
            <a:fld id="{63BB91DD-B65E-43B2-A280-28DBD03048E3}" type="slidenum">
              <a:rPr lang="en-US" smtClean="0"/>
              <a:pPr/>
              <a:t>4</a:t>
            </a:fld>
            <a:endParaRPr lang="en-US"/>
          </a:p>
        </p:txBody>
      </p:sp>
    </p:spTree>
    <p:extLst>
      <p:ext uri="{BB962C8B-B14F-4D97-AF65-F5344CB8AC3E}">
        <p14:creationId xmlns:p14="http://schemas.microsoft.com/office/powerpoint/2010/main" val="3930419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 calcmode="lin" valueType="num">
                                      <p:cBhvr additive="base">
                                        <p:cTn id="72" dur="500" fill="hold"/>
                                        <p:tgtEl>
                                          <p:spTgt spid="22"/>
                                        </p:tgtEl>
                                        <p:attrNameLst>
                                          <p:attrName>ppt_x</p:attrName>
                                        </p:attrNameLst>
                                      </p:cBhvr>
                                      <p:tavLst>
                                        <p:tav tm="0">
                                          <p:val>
                                            <p:strVal val="#ppt_x"/>
                                          </p:val>
                                        </p:tav>
                                        <p:tav tm="100000">
                                          <p:val>
                                            <p:strVal val="#ppt_x"/>
                                          </p:val>
                                        </p:tav>
                                      </p:tavLst>
                                    </p:anim>
                                    <p:anim calcmode="lin" valueType="num">
                                      <p:cBhvr additive="base">
                                        <p:cTn id="7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fill="hold"/>
                                        <p:tgtEl>
                                          <p:spTgt spid="23"/>
                                        </p:tgtEl>
                                        <p:attrNameLst>
                                          <p:attrName>ppt_x</p:attrName>
                                        </p:attrNameLst>
                                      </p:cBhvr>
                                      <p:tavLst>
                                        <p:tav tm="0">
                                          <p:val>
                                            <p:strVal val="#ppt_x"/>
                                          </p:val>
                                        </p:tav>
                                        <p:tav tm="100000">
                                          <p:val>
                                            <p:strVal val="#ppt_x"/>
                                          </p:val>
                                        </p:tav>
                                      </p:tavLst>
                                    </p:anim>
                                    <p:anim calcmode="lin" valueType="num">
                                      <p:cBhvr additive="base">
                                        <p:cTn id="7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915299"/>
            <a:ext cx="8686800" cy="461665"/>
          </a:xfrm>
          <a:prstGeom prst="rect">
            <a:avLst/>
          </a:prstGeom>
        </p:spPr>
        <p:txBody>
          <a:bodyPr wrap="square">
            <a:spAutoFit/>
          </a:bodyPr>
          <a:lstStyle/>
          <a:p>
            <a:r>
              <a:rPr lang="vi-VN" sz="2400" b="1" i="1" dirty="0">
                <a:solidFill>
                  <a:srgbClr val="7030A0"/>
                </a:solidFill>
              </a:rPr>
              <a:t>Bài 1: Ghi lại phần vần của những tiếng in đậm trong các câu sau:</a:t>
            </a:r>
            <a:endParaRPr lang="en-US" sz="2400" b="1" i="1" dirty="0">
              <a:solidFill>
                <a:srgbClr val="7030A0"/>
              </a:solidFill>
            </a:endParaRPr>
          </a:p>
        </p:txBody>
      </p:sp>
      <p:sp>
        <p:nvSpPr>
          <p:cNvPr id="8" name="Rectangle 7"/>
          <p:cNvSpPr/>
          <p:nvPr/>
        </p:nvSpPr>
        <p:spPr>
          <a:xfrm>
            <a:off x="457200" y="1905000"/>
            <a:ext cx="3048000" cy="1938992"/>
          </a:xfrm>
          <a:prstGeom prst="rect">
            <a:avLst/>
          </a:prstGeom>
        </p:spPr>
        <p:txBody>
          <a:bodyPr wrap="square">
            <a:spAutoFit/>
          </a:bodyPr>
          <a:lstStyle/>
          <a:p>
            <a:r>
              <a:rPr lang="vi-VN" sz="2400" dirty="0"/>
              <a:t>a/ </a:t>
            </a:r>
            <a:r>
              <a:rPr lang="vi-VN" sz="2400" b="1" dirty="0"/>
              <a:t>Trạng nguyên </a:t>
            </a:r>
            <a:r>
              <a:rPr lang="vi-VN" sz="2400" dirty="0"/>
              <a:t>trẻ nhất của nước ta là ông </a:t>
            </a:r>
            <a:r>
              <a:rPr lang="vi-VN" sz="2400" b="1" dirty="0"/>
              <a:t>Nguyễn Hiền</a:t>
            </a:r>
            <a:r>
              <a:rPr lang="vi-VN" sz="2400" dirty="0"/>
              <a:t>, đỗ đầu </a:t>
            </a:r>
            <a:r>
              <a:rPr lang="vi-VN" sz="2400" b="1" dirty="0"/>
              <a:t>khoa thi </a:t>
            </a:r>
            <a:r>
              <a:rPr lang="vi-VN" sz="2400" dirty="0"/>
              <a:t>năm 1247, lúc vừa 13 tuổi.</a:t>
            </a:r>
            <a:endParaRPr lang="en-US" sz="2400" dirty="0"/>
          </a:p>
        </p:txBody>
      </p:sp>
      <p:sp>
        <p:nvSpPr>
          <p:cNvPr id="9" name="Rectangle 8"/>
          <p:cNvSpPr/>
          <p:nvPr/>
        </p:nvSpPr>
        <p:spPr>
          <a:xfrm>
            <a:off x="457200" y="4038600"/>
            <a:ext cx="3048000" cy="2308324"/>
          </a:xfrm>
          <a:prstGeom prst="rect">
            <a:avLst/>
          </a:prstGeom>
        </p:spPr>
        <p:txBody>
          <a:bodyPr wrap="square">
            <a:spAutoFit/>
          </a:bodyPr>
          <a:lstStyle/>
          <a:p>
            <a:r>
              <a:rPr lang="vi-VN" sz="2400" dirty="0">
                <a:solidFill>
                  <a:srgbClr val="002060"/>
                </a:solidFill>
              </a:rPr>
              <a:t>b/ Làng có nhiều tiến sĩ nhất nước là </a:t>
            </a:r>
            <a:r>
              <a:rPr lang="vi-VN" sz="2400" b="1" dirty="0">
                <a:solidFill>
                  <a:srgbClr val="002060"/>
                </a:solidFill>
              </a:rPr>
              <a:t>làng Mộ Trạch</a:t>
            </a:r>
            <a:r>
              <a:rPr lang="vi-VN" sz="2400" dirty="0">
                <a:solidFill>
                  <a:srgbClr val="002060"/>
                </a:solidFill>
              </a:rPr>
              <a:t>, xã Tân Hồng, </a:t>
            </a:r>
            <a:r>
              <a:rPr lang="vi-VN" sz="2400" b="1" dirty="0">
                <a:solidFill>
                  <a:srgbClr val="002060"/>
                </a:solidFill>
              </a:rPr>
              <a:t>huyện Bình Giang</a:t>
            </a:r>
            <a:r>
              <a:rPr lang="vi-VN" sz="2400" dirty="0">
                <a:solidFill>
                  <a:srgbClr val="002060"/>
                </a:solidFill>
              </a:rPr>
              <a:t>, tỉnh Hải Dương: 36 tiến sĩ.</a:t>
            </a:r>
            <a:endParaRPr lang="en-US" sz="2400" dirty="0">
              <a:solidFill>
                <a:srgbClr val="00206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1748198129"/>
              </p:ext>
            </p:extLst>
          </p:nvPr>
        </p:nvGraphicFramePr>
        <p:xfrm>
          <a:off x="5181600" y="1385315"/>
          <a:ext cx="2673534" cy="2468880"/>
        </p:xfrm>
        <a:graphic>
          <a:graphicData uri="http://schemas.openxmlformats.org/drawingml/2006/table">
            <a:tbl>
              <a:tblPr firstRow="1" bandRow="1">
                <a:tableStyleId>{5C22544A-7EE6-4342-B048-85BDC9FD1C3A}</a:tableStyleId>
              </a:tblPr>
              <a:tblGrid>
                <a:gridCol w="1530534">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00633">
                <a:tc>
                  <a:txBody>
                    <a:bodyPr/>
                    <a:lstStyle/>
                    <a:p>
                      <a:pPr algn="ctr"/>
                      <a:r>
                        <a:rPr lang="vi-VN" sz="1800" dirty="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dirty="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00633">
                <a:tc>
                  <a:txBody>
                    <a:bodyPr/>
                    <a:lstStyle/>
                    <a:p>
                      <a:pPr algn="ctr"/>
                      <a:r>
                        <a:rPr lang="vi-VN" sz="1800" b="1" dirty="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00633">
                <a:tc>
                  <a:txBody>
                    <a:bodyPr/>
                    <a:lstStyle/>
                    <a:p>
                      <a:pPr algn="ctr"/>
                      <a:r>
                        <a:rPr lang="vi-VN" sz="1800" b="1" dirty="0"/>
                        <a:t>Nguyên,</a:t>
                      </a:r>
                      <a:r>
                        <a:rPr lang="vi-VN" sz="1800" b="1" baseline="0" dirty="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baseline="0" dirty="0">
                          <a:solidFill>
                            <a:srgbClr val="FF0000"/>
                          </a:solidFill>
                        </a:rPr>
                        <a:t> u</a:t>
                      </a:r>
                      <a:r>
                        <a:rPr lang="vi-VN" sz="1800" b="1" dirty="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00633">
                <a:tc>
                  <a:txBody>
                    <a:bodyPr/>
                    <a:lstStyle/>
                    <a:p>
                      <a:pPr algn="ctr"/>
                      <a:r>
                        <a:rPr lang="vi-VN" sz="1800" b="1" dirty="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00633">
                <a:tc>
                  <a:txBody>
                    <a:bodyPr/>
                    <a:lstStyle/>
                    <a:p>
                      <a:pPr algn="ctr"/>
                      <a:r>
                        <a:rPr lang="vi-VN" sz="1800" b="1" dirty="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00633">
                <a:tc>
                  <a:txBody>
                    <a:bodyPr/>
                    <a:lstStyle/>
                    <a:p>
                      <a:pPr algn="ctr"/>
                      <a:r>
                        <a:rPr lang="vi-VN" sz="1800" b="1" dirty="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2075124370"/>
              </p:ext>
            </p:extLst>
          </p:nvPr>
        </p:nvGraphicFramePr>
        <p:xfrm>
          <a:off x="5181600" y="4038600"/>
          <a:ext cx="2743200" cy="2590800"/>
        </p:xfrm>
        <a:graphic>
          <a:graphicData uri="http://schemas.openxmlformats.org/drawingml/2006/table">
            <a:tbl>
              <a:tblPr firstRow="1" bandRow="1">
                <a:tableStyleId>{21E4AEA4-8DFA-4A89-87EB-49C32662AFE0}</a:tableStyleId>
              </a:tblPr>
              <a:tblGrid>
                <a:gridCol w="1477107">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tblGrid>
              <a:tr h="370840">
                <a:tc>
                  <a:txBody>
                    <a:bodyPr/>
                    <a:lstStyle/>
                    <a:p>
                      <a:pPr algn="ctr"/>
                      <a:r>
                        <a:rPr lang="vi-VN" dirty="0">
                          <a:solidFill>
                            <a:srgbClr val="0000FF"/>
                          </a:solidFill>
                        </a:rPr>
                        <a:t>Tiếng</a:t>
                      </a:r>
                      <a:endParaRPr lang="en-US"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dirty="0">
                          <a:solidFill>
                            <a:srgbClr val="0000FF"/>
                          </a:solidFill>
                        </a:rPr>
                        <a:t>Vần</a:t>
                      </a:r>
                      <a:endParaRPr lang="en-US"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70840">
                <a:tc>
                  <a:txBody>
                    <a:bodyPr/>
                    <a:lstStyle/>
                    <a:p>
                      <a:pPr algn="ctr"/>
                      <a:r>
                        <a:rPr lang="vi-VN" dirty="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70840">
                <a:tc>
                  <a:txBody>
                    <a:bodyPr/>
                    <a:lstStyle/>
                    <a:p>
                      <a:pPr algn="ctr"/>
                      <a:r>
                        <a:rPr lang="vi-VN" dirty="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solidFill>
                            <a:srgbClr val="FF0000"/>
                          </a:solidFill>
                        </a:rPr>
                        <a:t>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70840">
                <a:tc>
                  <a:txBody>
                    <a:bodyPr/>
                    <a:lstStyle/>
                    <a:p>
                      <a:pPr algn="ctr"/>
                      <a:r>
                        <a:rPr lang="vi-VN" dirty="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70840">
                <a:tc>
                  <a:txBody>
                    <a:bodyPr/>
                    <a:lstStyle/>
                    <a:p>
                      <a:pPr algn="ctr"/>
                      <a:r>
                        <a:rPr lang="vi-VN" dirty="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27000">
                <a:tc>
                  <a:txBody>
                    <a:bodyPr/>
                    <a:lstStyle/>
                    <a:p>
                      <a:pPr algn="ctr"/>
                      <a:r>
                        <a:rPr lang="vi-VN" dirty="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baseline="0" dirty="0">
                          <a:solidFill>
                            <a:srgbClr val="FF0000"/>
                          </a:solidFill>
                        </a:rPr>
                        <a:t> i</a:t>
                      </a:r>
                      <a:r>
                        <a:rPr lang="vi-VN" b="1" dirty="0">
                          <a:solidFill>
                            <a:srgbClr val="FF0000"/>
                          </a:solidFill>
                        </a:rPr>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70840">
                <a:tc>
                  <a:txBody>
                    <a:bodyPr/>
                    <a:lstStyle/>
                    <a:p>
                      <a:pPr algn="ctr"/>
                      <a:r>
                        <a:rPr lang="vi-VN" dirty="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p:cNvSpPr/>
          <p:nvPr/>
        </p:nvSpPr>
        <p:spPr>
          <a:xfrm>
            <a:off x="1857356" y="357166"/>
            <a:ext cx="6436377"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Nghe - viết bài chính tả vào vở</a:t>
            </a:r>
            <a:endParaRPr lang="en-US" sz="3600" b="1" dirty="0">
              <a:ln>
                <a:solidFill>
                  <a:srgbClr val="FF0000"/>
                </a:solidFill>
              </a:ln>
              <a:solidFill>
                <a:srgbClr val="FF0000"/>
              </a:solidFill>
              <a:latin typeface="HP001 4 hang 1 ô ly" pitchFamily="34" charset="0"/>
            </a:endParaRPr>
          </a:p>
        </p:txBody>
      </p:sp>
      <p:sp>
        <p:nvSpPr>
          <p:cNvPr id="12" name="Rectangle 6"/>
          <p:cNvSpPr/>
          <p:nvPr/>
        </p:nvSpPr>
        <p:spPr>
          <a:xfrm>
            <a:off x="3714744" y="357166"/>
            <a:ext cx="1794081"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Bài tập</a:t>
            </a:r>
            <a:endParaRPr lang="en-US" sz="3600" b="1" dirty="0">
              <a:ln>
                <a:solidFill>
                  <a:srgbClr val="FF0000"/>
                </a:solidFill>
              </a:ln>
              <a:solidFill>
                <a:srgbClr val="FF0000"/>
              </a:solidFill>
              <a:latin typeface="HP001 4 hang 1 ô ly" pitchFamily="34" charset="0"/>
            </a:endParaRP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5</a:t>
            </a:fld>
            <a:endParaRPr lang="en-US"/>
          </a:p>
        </p:txBody>
      </p:sp>
    </p:spTree>
    <p:extLst>
      <p:ext uri="{BB962C8B-B14F-4D97-AF65-F5344CB8AC3E}">
        <p14:creationId xmlns:p14="http://schemas.microsoft.com/office/powerpoint/2010/main" val="554038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2000" fill="hold"/>
                                        <p:tgtEl>
                                          <p:spTgt spid="11"/>
                                        </p:tgtEl>
                                        <p:attrNameLst>
                                          <p:attrName>ppt_x</p:attrName>
                                        </p:attrNameLst>
                                      </p:cBhvr>
                                      <p:tavLst>
                                        <p:tav tm="0">
                                          <p:val>
                                            <p:strVal val="1+#ppt_w/2"/>
                                          </p:val>
                                        </p:tav>
                                        <p:tav tm="100000">
                                          <p:val>
                                            <p:strVal val="#ppt_x"/>
                                          </p:val>
                                        </p:tav>
                                      </p:tavLst>
                                    </p:anim>
                                    <p:anim calcmode="lin" valueType="num">
                                      <p:cBhvr additive="base">
                                        <p:cTn id="8"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2000" fill="hold"/>
                                        <p:tgtEl>
                                          <p:spTgt spid="12"/>
                                        </p:tgtEl>
                                        <p:attrNameLst>
                                          <p:attrName>ppt_x</p:attrName>
                                        </p:attrNameLst>
                                      </p:cBhvr>
                                      <p:tavLst>
                                        <p:tav tm="0">
                                          <p:val>
                                            <p:strVal val="1+#ppt_w/2"/>
                                          </p:val>
                                        </p:tav>
                                        <p:tav tm="100000">
                                          <p:val>
                                            <p:strVal val="#ppt_x"/>
                                          </p:val>
                                        </p:tav>
                                      </p:tavLst>
                                    </p:anim>
                                    <p:anim calcmode="lin" valueType="num">
                                      <p:cBhvr additive="base">
                                        <p:cTn id="19"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par>
                                <p:cTn id="42" presetID="2" presetClass="entr" presetSubtype="2"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fill="hold"/>
                                        <p:tgtEl>
                                          <p:spTgt spid="21"/>
                                        </p:tgtEl>
                                        <p:attrNameLst>
                                          <p:attrName>ppt_x</p:attrName>
                                        </p:attrNameLst>
                                      </p:cBhvr>
                                      <p:tavLst>
                                        <p:tav tm="0">
                                          <p:val>
                                            <p:strVal val="1+#ppt_w/2"/>
                                          </p:val>
                                        </p:tav>
                                        <p:tav tm="100000">
                                          <p:val>
                                            <p:strVal val="#ppt_x"/>
                                          </p:val>
                                        </p:tav>
                                      </p:tavLst>
                                    </p:anim>
                                    <p:anim calcmode="lin" valueType="num">
                                      <p:cBhvr additive="base">
                                        <p:cTn id="45"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
                                        <p:tgtEl>
                                          <p:spTgt spid="26"/>
                                        </p:tgtEl>
                                      </p:cBhvr>
                                    </p:animEffect>
                                    <p:anim calcmode="lin" valueType="num">
                                      <p:cBhvr>
                                        <p:cTn id="51" dur="10" fill="hold"/>
                                        <p:tgtEl>
                                          <p:spTgt spid="26"/>
                                        </p:tgtEl>
                                        <p:attrNameLst>
                                          <p:attrName>ppt_x</p:attrName>
                                        </p:attrNameLst>
                                      </p:cBhvr>
                                      <p:tavLst>
                                        <p:tav tm="0">
                                          <p:val>
                                            <p:strVal val="#ppt_x"/>
                                          </p:val>
                                        </p:tav>
                                        <p:tav tm="100000">
                                          <p:val>
                                            <p:strVal val="#ppt_x"/>
                                          </p:val>
                                        </p:tav>
                                      </p:tavLst>
                                    </p:anim>
                                    <p:anim calcmode="lin" valueType="num">
                                      <p:cBhvr>
                                        <p:cTn id="52" dur="10" fill="hold"/>
                                        <p:tgtEl>
                                          <p:spTgt spid="26"/>
                                        </p:tgtEl>
                                        <p:attrNameLst>
                                          <p:attrName>ppt_y</p:attrName>
                                        </p:attrNameLst>
                                      </p:cBhvr>
                                      <p:tavLst>
                                        <p:tav tm="0">
                                          <p:val>
                                            <p:strVal val="#ppt_y+.1"/>
                                          </p:val>
                                        </p:tav>
                                        <p:tav tm="100000">
                                          <p:val>
                                            <p:strVal val="#ppt_y"/>
                                          </p:val>
                                        </p:tav>
                                      </p:tavLst>
                                    </p:anim>
                                  </p:childTnLst>
                                </p:cTn>
                              </p:par>
                              <p:par>
                                <p:cTn id="53" presetID="16" presetClass="entr" presetSubtype="21"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arn(inVertical)">
                                      <p:cBhvr>
                                        <p:cTn id="5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4" grpId="0" animBg="1"/>
      <p:bldP spid="26" grpId="0" animBg="1"/>
      <p:bldP spid="11" grpId="0"/>
      <p:bldP spid="11" grpId="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1903434" y="579054"/>
            <a:ext cx="5867400" cy="11430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tx1"/>
                </a:solidFill>
              </a:rPr>
              <a:t>Nêu mô hình cấu tạo tiếng?</a:t>
            </a:r>
            <a:endParaRPr lang="en-US" sz="2400" b="1" dirty="0">
              <a:solidFill>
                <a:schemeClr val="tx1"/>
              </a:solidFill>
            </a:endParaRPr>
          </a:p>
        </p:txBody>
      </p:sp>
      <p:sp>
        <p:nvSpPr>
          <p:cNvPr id="7" name="Cloud 6"/>
          <p:cNvSpPr/>
          <p:nvPr/>
        </p:nvSpPr>
        <p:spPr>
          <a:xfrm>
            <a:off x="2746332" y="3200400"/>
            <a:ext cx="5943600" cy="1217334"/>
          </a:xfrm>
          <a:prstGeom prst="cloud">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400" b="1" dirty="0">
                <a:solidFill>
                  <a:srgbClr val="C00000"/>
                </a:solidFill>
              </a:rPr>
              <a:t>Trình bày cấu tạo của vần?</a:t>
            </a:r>
            <a:endParaRPr lang="en-US" sz="2400" b="1" dirty="0">
              <a:solidFill>
                <a:srgbClr val="C0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705353"/>
            <a:ext cx="2438400" cy="2712381"/>
          </a:xfrm>
          <a:prstGeom prst="rect">
            <a:avLst/>
          </a:prstGeom>
        </p:spPr>
      </p:pic>
      <p:sp>
        <p:nvSpPr>
          <p:cNvPr id="9" name="Striped Right Arrow 8"/>
          <p:cNvSpPr/>
          <p:nvPr/>
        </p:nvSpPr>
        <p:spPr>
          <a:xfrm>
            <a:off x="3505200" y="1478071"/>
            <a:ext cx="4265634" cy="1722329"/>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C00000"/>
                </a:solidFill>
              </a:rPr>
              <a:t>Cấu tạo tiếng bao gồm:</a:t>
            </a:r>
          </a:p>
          <a:p>
            <a:pPr algn="ctr"/>
            <a:r>
              <a:rPr lang="vi-VN" sz="2400" b="1" dirty="0">
                <a:solidFill>
                  <a:srgbClr val="C00000"/>
                </a:solidFill>
              </a:rPr>
              <a:t> âm đầu- vần- dấu thanh</a:t>
            </a:r>
            <a:endParaRPr lang="en-US" sz="2400" b="1" dirty="0">
              <a:solidFill>
                <a:srgbClr val="C00000"/>
              </a:solidFill>
            </a:endParaRPr>
          </a:p>
        </p:txBody>
      </p:sp>
      <p:sp>
        <p:nvSpPr>
          <p:cNvPr id="10" name="Striped Right Arrow 9"/>
          <p:cNvSpPr/>
          <p:nvPr/>
        </p:nvSpPr>
        <p:spPr>
          <a:xfrm>
            <a:off x="1676400" y="4648200"/>
            <a:ext cx="5562600" cy="1828800"/>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2060"/>
                </a:solidFill>
              </a:rPr>
              <a:t>Cấu tạo vần gồm các bộ phận:</a:t>
            </a:r>
          </a:p>
          <a:p>
            <a:pPr algn="ctr"/>
            <a:r>
              <a:rPr lang="vi-VN" sz="2400" b="1">
                <a:solidFill>
                  <a:srgbClr val="002060"/>
                </a:solidFill>
              </a:rPr>
              <a:t>Âm đ</a:t>
            </a:r>
            <a:r>
              <a:rPr lang="en-US" sz="2400" b="1">
                <a:solidFill>
                  <a:srgbClr val="002060"/>
                </a:solidFill>
              </a:rPr>
              <a:t>ệm</a:t>
            </a:r>
            <a:r>
              <a:rPr lang="vi-VN" sz="2400" b="1">
                <a:solidFill>
                  <a:srgbClr val="002060"/>
                </a:solidFill>
              </a:rPr>
              <a:t>- </a:t>
            </a:r>
            <a:r>
              <a:rPr lang="vi-VN" sz="2400" b="1" dirty="0">
                <a:solidFill>
                  <a:srgbClr val="002060"/>
                </a:solidFill>
              </a:rPr>
              <a:t>âm chính- âm cuối</a:t>
            </a:r>
            <a:endParaRPr lang="en-US" sz="2400" b="1" dirty="0">
              <a:solidFill>
                <a:srgbClr val="002060"/>
              </a:solidFill>
            </a:endParaRP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6</a:t>
            </a:fld>
            <a:endParaRPr lang="en-US"/>
          </a:p>
        </p:txBody>
      </p:sp>
    </p:spTree>
    <p:extLst>
      <p:ext uri="{BB962C8B-B14F-4D97-AF65-F5344CB8AC3E}">
        <p14:creationId xmlns:p14="http://schemas.microsoft.com/office/powerpoint/2010/main" val="22441784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49174"/>
          </a:xfrm>
        </p:spPr>
      </p:pic>
      <p:sp>
        <p:nvSpPr>
          <p:cNvPr id="5" name="Rectangle 4"/>
          <p:cNvSpPr/>
          <p:nvPr/>
        </p:nvSpPr>
        <p:spPr>
          <a:xfrm>
            <a:off x="685800" y="914400"/>
            <a:ext cx="81534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191553517"/>
              </p:ext>
            </p:extLst>
          </p:nvPr>
        </p:nvGraphicFramePr>
        <p:xfrm>
          <a:off x="723378" y="2743200"/>
          <a:ext cx="6080760" cy="2018942"/>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520190">
                  <a:extLst>
                    <a:ext uri="{9D8B030D-6E8A-4147-A177-3AD203B41FA5}">
                      <a16:colId xmlns:a16="http://schemas.microsoft.com/office/drawing/2014/main" val="20002"/>
                    </a:ext>
                  </a:extLst>
                </a:gridCol>
                <a:gridCol w="1520190">
                  <a:extLst>
                    <a:ext uri="{9D8B030D-6E8A-4147-A177-3AD203B41FA5}">
                      <a16:colId xmlns:a16="http://schemas.microsoft.com/office/drawing/2014/main" val="20003"/>
                    </a:ext>
                  </a:extLst>
                </a:gridCol>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a:solidFill>
                            <a:schemeClr val="tx1"/>
                          </a:solidFill>
                          <a:effectLst/>
                        </a:rPr>
                        <a:t>Âm đ</a:t>
                      </a:r>
                      <a:r>
                        <a:rPr lang="en-US" sz="2400" b="1">
                          <a:solidFill>
                            <a:schemeClr val="tx1"/>
                          </a:solidFill>
                          <a:effectLst/>
                        </a:rPr>
                        <a:t>ệm</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498">
                <a:tc>
                  <a:txBody>
                    <a:bodyPr/>
                    <a:lstStyle/>
                    <a:p>
                      <a:pPr marL="0" marR="0" algn="ctr">
                        <a:lnSpc>
                          <a:spcPct val="150000"/>
                        </a:lnSpc>
                        <a:spcBef>
                          <a:spcPts val="0"/>
                        </a:spcBef>
                        <a:spcAft>
                          <a:spcPts val="0"/>
                        </a:spcAft>
                      </a:pPr>
                      <a:r>
                        <a:rPr lang="vi-VN" sz="2400" b="1" i="1" dirty="0">
                          <a:solidFill>
                            <a:srgbClr val="FF0000"/>
                          </a:solidFill>
                          <a:effectLst/>
                        </a:rPr>
                        <a:t>Nguyễn</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n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303619"/>
            <a:ext cx="2143125" cy="2143125"/>
          </a:xfrm>
          <a:prstGeom prst="rect">
            <a:avLst/>
          </a:prstGeom>
        </p:spPr>
      </p:pic>
      <p:sp>
        <p:nvSpPr>
          <p:cNvPr id="9" name="Chỗ dành sẵn cho Số hiệu Bản chiếu 8"/>
          <p:cNvSpPr>
            <a:spLocks noGrp="1"/>
          </p:cNvSpPr>
          <p:nvPr>
            <p:ph type="sldNum" sz="quarter" idx="15"/>
          </p:nvPr>
        </p:nvSpPr>
        <p:spPr/>
        <p:txBody>
          <a:bodyPr/>
          <a:lstStyle/>
          <a:p>
            <a:fld id="{63BB91DD-B65E-43B2-A280-28DBD03048E3}" type="slidenum">
              <a:rPr lang="en-US" smtClean="0"/>
              <a:pPr/>
              <a:t>7</a:t>
            </a:fld>
            <a:endParaRPr lang="en-US"/>
          </a:p>
        </p:txBody>
      </p:sp>
    </p:spTree>
    <p:extLst>
      <p:ext uri="{BB962C8B-B14F-4D97-AF65-F5344CB8AC3E}">
        <p14:creationId xmlns:p14="http://schemas.microsoft.com/office/powerpoint/2010/main" val="3943673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extLst>
              <p:ext uri="{D42A27DB-BD31-4B8C-83A1-F6EECF244321}">
                <p14:modId xmlns:p14="http://schemas.microsoft.com/office/powerpoint/2010/main" val="651246316"/>
              </p:ext>
            </p:extLst>
          </p:nvPr>
        </p:nvGraphicFramePr>
        <p:xfrm>
          <a:off x="1785918" y="785794"/>
          <a:ext cx="5791200" cy="5429127"/>
        </p:xfrm>
        <a:graphic>
          <a:graphicData uri="http://schemas.openxmlformats.org/drawingml/2006/table">
            <a:tbl>
              <a:tblPr firstRow="1" firstCol="1" bandRow="1">
                <a:tableStyleId>{21E4AEA4-8DFA-4A89-87EB-49C32662AFE0}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381338">
                <a:tc rowSpan="2">
                  <a:txBody>
                    <a:bodyPr/>
                    <a:lstStyle/>
                    <a:p>
                      <a:pPr marL="0" marR="0" algn="ctr">
                        <a:lnSpc>
                          <a:spcPct val="115000"/>
                        </a:lnSpc>
                        <a:spcBef>
                          <a:spcPts val="0"/>
                        </a:spcBef>
                        <a:spcAft>
                          <a:spcPts val="0"/>
                        </a:spcAft>
                      </a:pPr>
                      <a:r>
                        <a:rPr lang="vi-VN" sz="2400" b="1" i="0" dirty="0">
                          <a:solidFill>
                            <a:schemeClr val="tx1"/>
                          </a:solidFill>
                          <a:effectLst/>
                          <a:latin typeface="+mn-lt"/>
                        </a:rPr>
                        <a:t>Tiếng</a:t>
                      </a:r>
                      <a:endParaRPr lang="en-US" sz="2400" b="1" i="0" dirty="0">
                        <a:solidFill>
                          <a:schemeClr val="tx1"/>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marL="0" marR="0" algn="ctr">
                        <a:lnSpc>
                          <a:spcPct val="115000"/>
                        </a:lnSpc>
                        <a:spcBef>
                          <a:spcPts val="0"/>
                        </a:spcBef>
                        <a:spcAft>
                          <a:spcPts val="0"/>
                        </a:spcAft>
                      </a:pPr>
                      <a:r>
                        <a:rPr lang="vi-VN" sz="2400" b="1" i="0" dirty="0">
                          <a:solidFill>
                            <a:schemeClr val="tx1"/>
                          </a:solidFill>
                          <a:effectLst/>
                          <a:latin typeface="+mn-lt"/>
                        </a:rPr>
                        <a:t>Vần</a:t>
                      </a:r>
                      <a:endParaRPr lang="en-US" sz="2400" b="1" i="0" dirty="0">
                        <a:solidFill>
                          <a:schemeClr val="tx1"/>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a:effectLst/>
                          <a:latin typeface="+mn-lt"/>
                        </a:rPr>
                        <a:t>Âm đ</a:t>
                      </a:r>
                      <a:r>
                        <a:rPr lang="en-US" sz="2400" b="1" i="0">
                          <a:effectLst/>
                          <a:latin typeface="+mn-lt"/>
                        </a:rPr>
                        <a:t>ệm</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i="0" dirty="0">
                          <a:effectLst/>
                          <a:latin typeface="+mn-lt"/>
                        </a:rPr>
                        <a:t>Âm chính</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i="0" dirty="0">
                          <a:effectLst/>
                          <a:latin typeface="+mn-lt"/>
                        </a:rPr>
                        <a:t>Âm cuối</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ea typeface="Calibri"/>
                          <a:cs typeface="Times New Roman" pitchFamily="18" charset="0"/>
                        </a:rPr>
                        <a:t>trạng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ea typeface="Calibri"/>
                          <a:cs typeface="Times New Roman" pitchFamily="18" charset="0"/>
                        </a:rPr>
                        <a:t>nguyên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u</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yê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n</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81338">
                <a:tc>
                  <a:txBody>
                    <a:bodyPr/>
                    <a:lstStyle/>
                    <a:p>
                      <a:pPr marL="0" marR="0" algn="ctr">
                        <a:lnSpc>
                          <a:spcPct val="115000"/>
                        </a:lnSpc>
                        <a:spcBef>
                          <a:spcPts val="0"/>
                        </a:spcBef>
                        <a:spcAft>
                          <a:spcPts val="0"/>
                        </a:spcAft>
                      </a:pPr>
                      <a:r>
                        <a:rPr lang="vi-VN" sz="2400">
                          <a:solidFill>
                            <a:schemeClr val="tx1"/>
                          </a:solidFill>
                          <a:effectLst/>
                          <a:latin typeface="Times New Roman" pitchFamily="18" charset="0"/>
                          <a:cs typeface="Times New Roman" pitchFamily="18" charset="0"/>
                        </a:rPr>
                        <a:t>Nguy</a:t>
                      </a:r>
                      <a:r>
                        <a:rPr lang="en-US" sz="2400">
                          <a:solidFill>
                            <a:schemeClr val="tx1"/>
                          </a:solidFill>
                          <a:effectLst/>
                          <a:latin typeface="Times New Roman" pitchFamily="18" charset="0"/>
                          <a:cs typeface="Times New Roman" pitchFamily="18" charset="0"/>
                        </a:rPr>
                        <a:t>ễ</a:t>
                      </a:r>
                      <a:r>
                        <a:rPr lang="vi-VN" sz="2400">
                          <a:solidFill>
                            <a:schemeClr val="tx1"/>
                          </a:solidFill>
                          <a:effectLst/>
                          <a:latin typeface="Times New Roman" pitchFamily="18" charset="0"/>
                          <a:cs typeface="Times New Roman" pitchFamily="18" charset="0"/>
                        </a:rPr>
                        <a:t>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u</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yê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Hiền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iê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k</a:t>
                      </a:r>
                      <a:r>
                        <a:rPr lang="vi-VN" sz="2400">
                          <a:solidFill>
                            <a:schemeClr val="tx1"/>
                          </a:solidFill>
                          <a:effectLst/>
                          <a:latin typeface="Times New Roman" pitchFamily="18" charset="0"/>
                          <a:cs typeface="Times New Roman" pitchFamily="18" charset="0"/>
                        </a:rPr>
                        <a:t>hoa</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a</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t</a:t>
                      </a:r>
                      <a:r>
                        <a:rPr lang="vi-VN" sz="2400">
                          <a:solidFill>
                            <a:schemeClr val="tx1"/>
                          </a:solidFill>
                          <a:effectLst/>
                          <a:latin typeface="Times New Roman" pitchFamily="18" charset="0"/>
                          <a:cs typeface="Times New Roman" pitchFamily="18" charset="0"/>
                        </a:rPr>
                        <a:t>hi</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i</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l</a:t>
                      </a:r>
                      <a:r>
                        <a:rPr lang="vi-VN" sz="2400">
                          <a:solidFill>
                            <a:schemeClr val="tx1"/>
                          </a:solidFill>
                          <a:effectLst/>
                          <a:latin typeface="Times New Roman" pitchFamily="18" charset="0"/>
                          <a:cs typeface="Times New Roman" pitchFamily="18" charset="0"/>
                        </a:rPr>
                        <a:t>àng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a</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ng</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Mộ</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ô</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Trạch</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a</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ch</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h</a:t>
                      </a:r>
                      <a:r>
                        <a:rPr lang="vi-VN" sz="2400">
                          <a:solidFill>
                            <a:schemeClr val="tx1"/>
                          </a:solidFill>
                          <a:effectLst/>
                          <a:latin typeface="Times New Roman" pitchFamily="18" charset="0"/>
                          <a:cs typeface="Times New Roman" pitchFamily="18" charset="0"/>
                        </a:rPr>
                        <a:t>uyện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u</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yê</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Bình</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i</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nh</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Giang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a</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ng</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bl>
          </a:graphicData>
        </a:graphic>
      </p:graphicFrame>
      <p:sp>
        <p:nvSpPr>
          <p:cNvPr id="9" name="Rectangle 8"/>
          <p:cNvSpPr/>
          <p:nvPr/>
        </p:nvSpPr>
        <p:spPr>
          <a:xfrm>
            <a:off x="428596" y="0"/>
            <a:ext cx="80772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8</a:t>
            </a:fld>
            <a:endParaRPr lang="en-US"/>
          </a:p>
        </p:txBody>
      </p:sp>
    </p:spTree>
    <p:extLst>
      <p:ext uri="{BB962C8B-B14F-4D97-AF65-F5344CB8AC3E}">
        <p14:creationId xmlns:p14="http://schemas.microsoft.com/office/powerpoint/2010/main" val="1156448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3570"/>
            <a:ext cx="9144000" cy="7001005"/>
          </a:xfrm>
        </p:spPr>
      </p:pic>
      <p:sp>
        <p:nvSpPr>
          <p:cNvPr id="4" name="Cloud 3"/>
          <p:cNvSpPr/>
          <p:nvPr/>
        </p:nvSpPr>
        <p:spPr>
          <a:xfrm>
            <a:off x="990600" y="908720"/>
            <a:ext cx="6934200" cy="427288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lgn="ctr">
              <a:spcBef>
                <a:spcPts val="600"/>
              </a:spcBef>
              <a:buSzPct val="70000"/>
              <a:buNone/>
            </a:pPr>
            <a:r>
              <a:rPr lang="en-US" sz="3600" b="1" dirty="0" err="1">
                <a:solidFill>
                  <a:srgbClr val="FF0000"/>
                </a:solidFill>
                <a:latin typeface="Times New Roman" pitchFamily="18" charset="0"/>
                <a:cs typeface="Times New Roman" pitchFamily="18" charset="0"/>
              </a:rPr>
              <a:t>Ôn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vi-VN" sz="3600" b="1" dirty="0">
                <a:solidFill>
                  <a:srgbClr val="FF0000"/>
                </a:solidFill>
                <a:cs typeface="Times New Roman" pitchFamily="18" charset="0"/>
              </a:rPr>
              <a:t>cấu tạo </a:t>
            </a:r>
            <a:r>
              <a:rPr lang="en-US" sz="3600" b="1" dirty="0" err="1">
                <a:solidFill>
                  <a:srgbClr val="FF0000"/>
                </a:solidFill>
                <a:latin typeface="Times New Roman" pitchFamily="18" charset="0"/>
                <a:cs typeface="Times New Roman" pitchFamily="18" charset="0"/>
              </a:rPr>
              <a:t>tiếng</a:t>
            </a:r>
            <a:r>
              <a:rPr lang="vi-VN" sz="3600" b="1" dirty="0">
                <a:solidFill>
                  <a:srgbClr val="FF0000"/>
                </a:solidFill>
                <a:cs typeface="Times New Roman" pitchFamily="18" charset="0"/>
              </a:rPr>
              <a:t> và vần</a:t>
            </a:r>
            <a:endParaRPr lang="en-US" sz="3600" b="1" dirty="0">
              <a:solidFill>
                <a:srgbClr val="FF0000"/>
              </a:solidFill>
              <a:latin typeface="Times New Roman" pitchFamily="18" charset="0"/>
              <a:cs typeface="Times New Roman" pitchFamily="18" charset="0"/>
            </a:endParaRPr>
          </a:p>
          <a:p>
            <a:pPr algn="ctr"/>
            <a:r>
              <a:rPr lang="en-US" sz="4000" b="1" dirty="0" err="1">
                <a:solidFill>
                  <a:srgbClr val="002060"/>
                </a:solidFill>
                <a:latin typeface="Times New Roman" pitchFamily="18" charset="0"/>
                <a:cs typeface="Times New Roman" pitchFamily="18" charset="0"/>
              </a:rPr>
              <a:t>Chuẩn</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bị</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bài</a:t>
            </a:r>
            <a:r>
              <a:rPr lang="en-US" sz="4000" b="1" dirty="0">
                <a:solidFill>
                  <a:srgbClr val="002060"/>
                </a:solidFill>
                <a:latin typeface="Times New Roman" pitchFamily="18" charset="0"/>
                <a:cs typeface="Times New Roman" pitchFamily="18" charset="0"/>
              </a:rPr>
              <a:t>: </a:t>
            </a:r>
            <a:endParaRPr lang="vi-VN" sz="4000" b="1" dirty="0">
              <a:solidFill>
                <a:srgbClr val="002060"/>
              </a:solidFill>
              <a:cs typeface="Times New Roman" pitchFamily="18" charset="0"/>
            </a:endParaRPr>
          </a:p>
          <a:p>
            <a:pPr algn="ctr"/>
            <a:r>
              <a:rPr lang="en-US" sz="3600" b="1" dirty="0">
                <a:solidFill>
                  <a:srgbClr val="FF0000"/>
                </a:solidFill>
                <a:latin typeface="Times New Roman" pitchFamily="18" charset="0"/>
                <a:cs typeface="Times New Roman" pitchFamily="18" charset="0"/>
              </a:rPr>
              <a:t>N</a:t>
            </a:r>
            <a:r>
              <a:rPr lang="vi-VN" sz="3600" b="1" dirty="0">
                <a:solidFill>
                  <a:srgbClr val="FF0000"/>
                </a:solidFill>
                <a:cs typeface="Times New Roman" pitchFamily="18" charset="0"/>
              </a:rPr>
              <a:t>hớ</a:t>
            </a:r>
            <a:r>
              <a:rPr lang="en-US" sz="3600" b="1" dirty="0">
                <a:solidFill>
                  <a:srgbClr val="FF0000"/>
                </a:solidFill>
                <a:latin typeface="Times New Roman" pitchFamily="18" charset="0"/>
                <a:cs typeface="Times New Roman" pitchFamily="18" charset="0"/>
              </a:rPr>
              <a:t> – </a:t>
            </a:r>
            <a:r>
              <a:rPr lang="en-US" sz="3600" b="1" dirty="0" err="1">
                <a:solidFill>
                  <a:srgbClr val="FF0000"/>
                </a:solidFill>
                <a:latin typeface="Times New Roman" pitchFamily="18" charset="0"/>
                <a:cs typeface="Times New Roman" pitchFamily="18" charset="0"/>
              </a:rPr>
              <a:t>viết</a:t>
            </a:r>
            <a:r>
              <a:rPr lang="en-US" sz="3600" b="1" dirty="0">
                <a:solidFill>
                  <a:srgbClr val="FF0000"/>
                </a:solidFill>
                <a:latin typeface="Times New Roman" pitchFamily="18" charset="0"/>
                <a:cs typeface="Times New Roman" pitchFamily="18" charset="0"/>
              </a:rPr>
              <a:t>: </a:t>
            </a:r>
            <a:r>
              <a:rPr lang="vi-VN" sz="3600" b="1" dirty="0">
                <a:solidFill>
                  <a:srgbClr val="FF0000"/>
                </a:solidFill>
                <a:cs typeface="Times New Roman" pitchFamily="18" charset="0"/>
              </a:rPr>
              <a:t>Thư gửi các học sinh</a:t>
            </a:r>
            <a:endParaRPr lang="en-US" sz="3600" b="1" dirty="0">
              <a:solidFill>
                <a:srgbClr val="FF0000"/>
              </a:solidFill>
              <a:latin typeface="Times New Roman" pitchFamily="18" charset="0"/>
              <a:cs typeface="Times New Roman" pitchFamily="18" charset="0"/>
            </a:endParaRPr>
          </a:p>
          <a:p>
            <a:endParaRPr lang="en-US" sz="2800" b="1" dirty="0">
              <a:solidFill>
                <a:srgbClr val="002060"/>
              </a:solidFill>
              <a:latin typeface=".VnTime" pitchFamily="34" charset="0"/>
            </a:endParaRPr>
          </a:p>
        </p:txBody>
      </p:sp>
      <p:sp>
        <p:nvSpPr>
          <p:cNvPr id="2" name="Chỗ dành sẵn cho Ngày tháng 1"/>
          <p:cNvSpPr>
            <a:spLocks noGrp="1"/>
          </p:cNvSpPr>
          <p:nvPr>
            <p:ph type="dt" sz="half" idx="14"/>
          </p:nvPr>
        </p:nvSpPr>
        <p:spPr/>
        <p:txBody>
          <a:bodyPr/>
          <a:lstStyle/>
          <a:p>
            <a:fld id="{A4A06212-B866-4285-B553-8AEF1144A921}" type="datetime1">
              <a:rPr lang="vi-VN" smtClean="0"/>
              <a:t>01/09/2023</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6" name="Chỗ dành sẵn cho Số hiệu Bản chiếu 5"/>
          <p:cNvSpPr>
            <a:spLocks noGrp="1"/>
          </p:cNvSpPr>
          <p:nvPr>
            <p:ph type="sldNum" sz="quarter" idx="15"/>
          </p:nvPr>
        </p:nvSpPr>
        <p:spPr/>
        <p:txBody>
          <a:bodyPr/>
          <a:lstStyle/>
          <a:p>
            <a:fld id="{63BB91DD-B65E-43B2-A280-28DBD03048E3}" type="slidenum">
              <a:rPr lang="en-US" smtClean="0"/>
              <a:pPr/>
              <a:t>9</a:t>
            </a:fld>
            <a:endParaRPr lang="en-US"/>
          </a:p>
        </p:txBody>
      </p:sp>
    </p:spTree>
    <p:extLst>
      <p:ext uri="{BB962C8B-B14F-4D97-AF65-F5344CB8AC3E}">
        <p14:creationId xmlns:p14="http://schemas.microsoft.com/office/powerpoint/2010/main" val="1743470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75&quot;/&gt;&lt;/object&gt;&lt;object type=&quot;3&quot; unique_id=&quot;10004&quot;&gt;&lt;property id=&quot;20148&quot; value=&quot;5&quot;/&gt;&lt;property id=&quot;20300&quot; value=&quot;Slide 2&quot;/&gt;&lt;property id=&quot;20307&quot; value=&quot;264&quot;/&gt;&lt;/object&gt;&lt;object type=&quot;3&quot; unique_id=&quot;10005&quot;&gt;&lt;property id=&quot;20148&quot; value=&quot;5&quot;/&gt;&lt;property id=&quot;20300&quot; value=&quot;Slide 3&quot;/&gt;&lt;property id=&quot;20307&quot; value=&quot;265&quot;/&gt;&lt;/object&gt;&lt;object type=&quot;3&quot; unique_id=&quot;10006&quot;&gt;&lt;property id=&quot;20148&quot; value=&quot;5&quot;/&gt;&lt;property id=&quot;20300&quot; value=&quot;Slide 4&quot;/&gt;&lt;property id=&quot;20307&quot; value=&quot;266&quot;/&gt;&lt;/object&gt;&lt;object type=&quot;3&quot; unique_id=&quot;10007&quot;&gt;&lt;property id=&quot;20148&quot; value=&quot;5&quot;/&gt;&lt;property id=&quot;20300&quot; value=&quot;Slide 5&quot;/&gt;&lt;property id=&quot;20307&quot; value=&quot;267&quot;/&gt;&lt;/object&gt;&lt;object type=&quot;3&quot; unique_id=&quot;10008&quot;&gt;&lt;property id=&quot;20148&quot; value=&quot;5&quot;/&gt;&lt;property id=&quot;20300&quot; value=&quot;Slide 6&quot;/&gt;&lt;property id=&quot;20307&quot; value=&quot;270&quot;/&gt;&lt;/object&gt;&lt;object type=&quot;3&quot; unique_id=&quot;10009&quot;&gt;&lt;property id=&quot;20148&quot; value=&quot;5&quot;/&gt;&lt;property id=&quot;20300&quot; value=&quot;Slide 7&quot;/&gt;&lt;property id=&quot;20307&quot; value=&quot;268&quot;/&gt;&lt;/object&gt;&lt;object type=&quot;3&quot; unique_id=&quot;10010&quot;&gt;&lt;property id=&quot;20148&quot; value=&quot;5&quot;/&gt;&lt;property id=&quot;20300&quot; value=&quot;Slide 8&quot;/&gt;&lt;property id=&quot;20307&quot; value=&quot;269&quot;/&gt;&lt;/object&gt;&lt;object type=&quot;3&quot; unique_id=&quot;10011&quot;&gt;&lt;property id=&quot;20148&quot; value=&quot;5&quot;/&gt;&lt;property id=&quot;20300&quot; value=&quot;Slide 9&quot;/&gt;&lt;property id=&quot;20307&quot; value=&quot;271&quot;/&gt;&lt;/object&gt;&lt;object type=&quot;3&quot; unique_id=&quot;10012&quot;&gt;&lt;property id=&quot;20148&quot; value=&quot;5&quot;/&gt;&lt;property id=&quot;20300&quot; value=&quot;Slide 10&quot;/&gt;&lt;property id=&quot;20307&quot; value=&quot;263&quot;/&gt;&lt;/object&gt;&lt;/object&gt;&lt;object type=&quot;8&quot; unique_id=&quot;10026&quot;&gt;&lt;/object&gt;&lt;/object&gt;&lt;/database&gt;"/>
  <p:tag name="SECTOMILLISECCONVERTED" val="1"/>
  <p:tag name="INKNOELEADERBOARD" val="16535954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Giàu sang">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438</TotalTime>
  <Words>656</Words>
  <Application>Microsoft Office PowerPoint</Application>
  <PresentationFormat>On-screen Show (4:3)</PresentationFormat>
  <Paragraphs>138</Paragraphs>
  <Slides>9</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.VnTime</vt:lpstr>
      <vt:lpstr>Calibri</vt:lpstr>
      <vt:lpstr>Century Schoolbook</vt:lpstr>
      <vt:lpstr>Franklin Gothic Book</vt:lpstr>
      <vt:lpstr>Franklin Gothic Medium</vt:lpstr>
      <vt:lpstr>HP001 4 hàng</vt:lpstr>
      <vt:lpstr>HP001 4 hang 1 ô ly</vt:lpstr>
      <vt:lpstr>Times New Roman</vt:lpstr>
      <vt:lpstr>Wingdings</vt:lpstr>
      <vt:lpstr>Wingdings 2</vt:lpstr>
      <vt:lpstr>Oriel</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Administrator</cp:lastModifiedBy>
  <cp:revision>43</cp:revision>
  <dcterms:created xsi:type="dcterms:W3CDTF">2015-09-01T08:43:02Z</dcterms:created>
  <dcterms:modified xsi:type="dcterms:W3CDTF">2023-08-31T23:13:41Z</dcterms:modified>
</cp:coreProperties>
</file>