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Lato" panose="020B0604020202020204" pitchFamily="34" charset="0"/>
      <p:regular r:id="rId23"/>
      <p:bold r:id="rId24"/>
      <p:italic r:id="rId25"/>
      <p:boldItalic r:id="rId26"/>
    </p:embeddedFont>
    <p:embeddedFont>
      <p:font typeface="Londrina Solid" panose="020B0604020202020204" charset="0"/>
      <p:regular r:id="rId27"/>
    </p:embeddedFont>
    <p:embeddedFont>
      <p:font typeface="Lora" panose="020B0604020202020204" pitchFamily="2" charset="0"/>
      <p:regular r:id="rId28"/>
      <p:bold r:id="rId29"/>
      <p:italic r:id="rId30"/>
      <p:boldItalic r:id="rId31"/>
    </p:embeddedFont>
    <p:embeddedFont>
      <p:font typeface="Mansalva" panose="020B0604020202020204" charset="0"/>
      <p:regular r:id="rId32"/>
    </p:embeddedFont>
    <p:embeddedFont>
      <p:font typeface="Open Sans" panose="020B0606030504020204"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76654" autoAdjust="0"/>
  </p:normalViewPr>
  <p:slideViewPr>
    <p:cSldViewPr snapToGrid="0">
      <p:cViewPr varScale="1">
        <p:scale>
          <a:sx n="107" d="100"/>
          <a:sy n="107"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dirty="0">
                <a:solidFill>
                  <a:srgbClr val="4C2252"/>
                </a:solidFill>
                <a:latin typeface="Times New Roman" panose="02020603050405020304" pitchFamily="18" charset="0"/>
                <a:cs typeface="Times New Roman" panose="02020603050405020304" pitchFamily="18" charset="0"/>
              </a:rPr>
              <a:t> Tập đọc- Lớp 5 </a:t>
            </a:r>
            <a:br>
              <a:rPr lang="en" sz="4000" b="1" dirty="0">
                <a:solidFill>
                  <a:schemeClr val="accent2"/>
                </a:solidFill>
                <a:latin typeface="Times New Roman" panose="02020603050405020304" pitchFamily="18" charset="0"/>
                <a:cs typeface="Times New Roman" panose="02020603050405020304" pitchFamily="18" charset="0"/>
              </a:rPr>
            </a:br>
            <a:r>
              <a:rPr lang="en" sz="4000" b="1" dirty="0">
                <a:solidFill>
                  <a:schemeClr val="accent2"/>
                </a:solidFill>
                <a:latin typeface="Times New Roman" panose="02020603050405020304" pitchFamily="18" charset="0"/>
                <a:cs typeface="Times New Roman" panose="02020603050405020304" pitchFamily="18" charset="0"/>
              </a:rPr>
              <a:t>Buôn Chư Lênh đón cô giáo</a:t>
            </a:r>
            <a:endParaRPr sz="4000" b="1" dirty="0">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244" name="Google Shape;1025;p35"/>
          <p:cNvSpPr txBox="1">
            <a:spLocks/>
          </p:cNvSpPr>
          <p:nvPr/>
        </p:nvSpPr>
        <p:spPr>
          <a:xfrm>
            <a:off x="-459848" y="744659"/>
            <a:ext cx="7313827" cy="476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9pPr>
          </a:lstStyle>
          <a:p>
            <a:r>
              <a:rPr lang="en-US" sz="1600" b="1" dirty="0">
                <a:latin typeface="Times New Roman" panose="02020603050405020304" pitchFamily="18" charset="0"/>
                <a:cs typeface="Times New Roman" panose="02020603050405020304" pitchFamily="18" charset="0"/>
              </a:rPr>
              <a:t>TRƯỜNG TIỂU HỌC NGỌC LÂM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a:latin typeface="Times New Roman" panose="02020603050405020304" pitchFamily="18" charset="0"/>
                <a:ea typeface="Times New Roman" panose="02020603050405020304" pitchFamily="18" charset="0"/>
              </a:rPr>
              <a:t>Nội 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586</Words>
  <Application>Microsoft Office PowerPoint</Application>
  <PresentationFormat>Tùy chỉnh</PresentationFormat>
  <Paragraphs>48</Paragraphs>
  <Slides>20</Slides>
  <Notes>20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20</vt:i4>
      </vt:variant>
    </vt:vector>
  </HeadingPairs>
  <TitlesOfParts>
    <vt:vector size="28" baseType="lpstr">
      <vt:lpstr>Mansalva</vt:lpstr>
      <vt:lpstr>Times New Roman</vt:lpstr>
      <vt:lpstr>Lato</vt:lpstr>
      <vt:lpstr>Arial</vt:lpstr>
      <vt:lpstr>Open Sans</vt:lpstr>
      <vt:lpstr>Londrina Solid</vt:lpstr>
      <vt:lpstr>Lora</vt:lpstr>
      <vt:lpstr>Psychedelic Tape Scrapbook School Center by Slidesgo</vt:lpstr>
      <vt:lpstr> Tập đọc- Lớp 5  Buôn Chư Lênh đón cô giáo</vt:lpstr>
      <vt:lpstr>Ôn bài cũ</vt:lpstr>
      <vt:lpstr>Bản trình bày PowerPoint</vt:lpstr>
      <vt:lpstr>Mục tiêu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Nội dung:Tình cảm của người Tây Nguyên yêu quý cô giáo, biết trọng văn hóa, mong muốn cho con em của dân tộc mình được học hành thoát khỏi nghèo nàn, lạc hậu.</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WINDOWS</cp:lastModifiedBy>
  <cp:revision>17</cp:revision>
  <dcterms:modified xsi:type="dcterms:W3CDTF">2022-12-13T05:33:16Z</dcterms:modified>
</cp:coreProperties>
</file>