
<file path=[Content_Types].xml><?xml version="1.0" encoding="utf-8"?>
<Types xmlns="http://schemas.openxmlformats.org/package/2006/content-types">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sldIdLst>
    <p:sldId id="271" r:id="rId2"/>
    <p:sldId id="288" r:id="rId3"/>
    <p:sldId id="289" r:id="rId4"/>
    <p:sldId id="292" r:id="rId5"/>
    <p:sldId id="294" r:id="rId6"/>
    <p:sldId id="295" r:id="rId7"/>
    <p:sldId id="297" r:id="rId8"/>
    <p:sldId id="298" r:id="rId9"/>
    <p:sldId id="301" r:id="rId10"/>
    <p:sldId id="303" r:id="rId11"/>
    <p:sldId id="305" r:id="rId12"/>
    <p:sldId id="306" r:id="rId13"/>
    <p:sldId id="307" r:id="rId14"/>
    <p:sldId id="309" r:id="rId15"/>
    <p:sldId id="310" r:id="rId16"/>
    <p:sldId id="312" r:id="rId17"/>
    <p:sldId id="313" r:id="rId18"/>
    <p:sldId id="314" r:id="rId19"/>
    <p:sldId id="315" r:id="rId20"/>
    <p:sldId id="316" r:id="rId21"/>
    <p:sldId id="317" r:id="rId22"/>
    <p:sldId id="321" r:id="rId23"/>
  </p:sldIdLst>
  <p:sldSz cx="12192000" cy="6858000"/>
  <p:notesSz cx="6858000" cy="9144000"/>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66"/>
    <a:srgbClr val="0000FF"/>
    <a:srgbClr val="CC00CC"/>
    <a:srgbClr val="00CC00"/>
    <a:srgbClr val="3399FF"/>
    <a:srgbClr val="66FF99"/>
    <a:srgbClr val="FFFF66"/>
    <a:srgbClr val="00FF00"/>
    <a:srgbClr val="BBF0FD"/>
    <a:srgbClr val="F3FBA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4" autoAdjust="0"/>
  </p:normalViewPr>
  <p:slideViewPr>
    <p:cSldViewPr>
      <p:cViewPr varScale="1">
        <p:scale>
          <a:sx n="73" d="100"/>
          <a:sy n="73" d="100"/>
        </p:scale>
        <p:origin x="-390"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EFE8D0-F8F3-4004-83DA-A1AB934DEA44}" type="datetimeFigureOut">
              <a:rPr lang="en-SG" smtClean="0"/>
              <a:pPr/>
              <a:t>3/6/2023</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9AC00E-ED9B-4C21-9CB7-1A4DC0E05190}" type="slidenum">
              <a:rPr lang="en-SG" smtClean="0"/>
              <a:pPr/>
              <a:t>‹#›</a:t>
            </a:fld>
            <a:endParaRPr lang="en-SG"/>
          </a:p>
        </p:txBody>
      </p:sp>
    </p:spTree>
    <p:extLst>
      <p:ext uri="{BB962C8B-B14F-4D97-AF65-F5344CB8AC3E}">
        <p14:creationId xmlns="" xmlns:p14="http://schemas.microsoft.com/office/powerpoint/2010/main" val="371159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FD755D-EFE3-41CD-8005-3EC07FCCDE06}" type="slidenum">
              <a:rPr lang="en-US"/>
              <a:pPr/>
              <a:t>4</a:t>
            </a:fld>
            <a:endParaRPr lang="en-US"/>
          </a:p>
        </p:txBody>
      </p:sp>
      <p:sp>
        <p:nvSpPr>
          <p:cNvPr id="9218" name="Rectangle 2"/>
          <p:cNvSpPr>
            <a:spLocks noGrp="1" noRot="1" noChangeAspect="1" noChangeArrowheads="1" noTextEdit="1"/>
          </p:cNvSpPr>
          <p:nvPr>
            <p:ph type="sldImg"/>
          </p:nvPr>
        </p:nvSpPr>
        <p:spPr>
          <a:xfrm>
            <a:off x="381000" y="685800"/>
            <a:ext cx="6096000" cy="3429000"/>
          </a:xfrm>
          <a:ln/>
        </p:spPr>
      </p:sp>
      <p:sp>
        <p:nvSpPr>
          <p:cNvPr id="9219"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2212200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B22C60-2682-45A8-9F16-3A9EEDC952EA}" type="slidenum">
              <a:rPr lang="en-US"/>
              <a:pPr/>
              <a:t>7</a:t>
            </a:fld>
            <a:endParaRPr lang="en-US"/>
          </a:p>
        </p:txBody>
      </p:sp>
      <p:sp>
        <p:nvSpPr>
          <p:cNvPr id="33794" name="Rectangle 2"/>
          <p:cNvSpPr>
            <a:spLocks noGrp="1" noRot="1" noChangeAspect="1" noChangeArrowheads="1" noTextEdit="1"/>
          </p:cNvSpPr>
          <p:nvPr>
            <p:ph type="sldImg"/>
          </p:nvPr>
        </p:nvSpPr>
        <p:spPr>
          <a:xfrm>
            <a:off x="381000" y="685800"/>
            <a:ext cx="6096000" cy="3429000"/>
          </a:xfrm>
          <a:ln/>
        </p:spPr>
      </p:sp>
      <p:sp>
        <p:nvSpPr>
          <p:cNvPr id="33795"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48209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D72F99-71A7-4907-A049-55695454D950}" type="slidenum">
              <a:rPr lang="en-US"/>
              <a:pPr/>
              <a:t>13</a:t>
            </a:fld>
            <a:endParaRPr lang="en-US"/>
          </a:p>
        </p:txBody>
      </p:sp>
      <p:sp>
        <p:nvSpPr>
          <p:cNvPr id="28674" name="Rectangle 2"/>
          <p:cNvSpPr>
            <a:spLocks noGrp="1" noRot="1" noChangeAspect="1" noChangeArrowheads="1" noTextEdit="1"/>
          </p:cNvSpPr>
          <p:nvPr>
            <p:ph type="sldImg"/>
          </p:nvPr>
        </p:nvSpPr>
        <p:spPr>
          <a:xfrm>
            <a:off x="381000" y="685800"/>
            <a:ext cx="6096000" cy="3429000"/>
          </a:xfrm>
          <a:ln/>
        </p:spPr>
      </p:sp>
      <p:sp>
        <p:nvSpPr>
          <p:cNvPr id="28675" name="Rectangle 3"/>
          <p:cNvSpPr>
            <a:spLocks noGrp="1" noChangeArrowheads="1"/>
          </p:cNvSpPr>
          <p:nvPr>
            <p:ph type="body" idx="1"/>
          </p:nvPr>
        </p:nvSpPr>
        <p:spPr/>
        <p:txBody>
          <a:bodyPr/>
          <a:lstStyle/>
          <a:p>
            <a:endParaRPr lang="en-US"/>
          </a:p>
        </p:txBody>
      </p:sp>
    </p:spTree>
    <p:extLst>
      <p:ext uri="{BB962C8B-B14F-4D97-AF65-F5344CB8AC3E}">
        <p14:creationId xmlns="" xmlns:p14="http://schemas.microsoft.com/office/powerpoint/2010/main" val="2326608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59CB97-39A8-4C62-9497-7A23A59B26D4}" type="slidenum">
              <a:rPr lang="en-US"/>
              <a:pPr/>
              <a:t>21</a:t>
            </a:fld>
            <a:endParaRPr lang="en-US"/>
          </a:p>
        </p:txBody>
      </p:sp>
      <p:sp>
        <p:nvSpPr>
          <p:cNvPr id="35842" name="Rectangle 2"/>
          <p:cNvSpPr>
            <a:spLocks noGrp="1" noRot="1" noChangeAspect="1" noChangeArrowheads="1" noTextEdit="1"/>
          </p:cNvSpPr>
          <p:nvPr>
            <p:ph type="sldImg"/>
          </p:nvPr>
        </p:nvSpPr>
        <p:spPr>
          <a:xfrm>
            <a:off x="381000" y="685800"/>
            <a:ext cx="6096000" cy="3429000"/>
          </a:xfrm>
          <a:ln/>
        </p:spPr>
      </p:sp>
      <p:sp>
        <p:nvSpPr>
          <p:cNvPr id="35843" name="Rectangle 3"/>
          <p:cNvSpPr>
            <a:spLocks noGrp="1" noChangeArrowheads="1"/>
          </p:cNvSpPr>
          <p:nvPr>
            <p:ph type="body" idx="1"/>
          </p:nvPr>
        </p:nvSpPr>
        <p:spPr/>
        <p:txBody>
          <a:bodyPr/>
          <a:lstStyle/>
          <a:p>
            <a:r>
              <a:rPr lang="en-US"/>
              <a:t>ccc</a:t>
            </a:r>
          </a:p>
        </p:txBody>
      </p:sp>
    </p:spTree>
    <p:extLst>
      <p:ext uri="{BB962C8B-B14F-4D97-AF65-F5344CB8AC3E}">
        <p14:creationId xmlns="" xmlns:p14="http://schemas.microsoft.com/office/powerpoint/2010/main" val="3618227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fld id="{A6DF02C1-E788-4C4A-8A1A-A1439761DA85}" type="datetime9">
              <a:rPr lang="vi-VN" smtClean="0"/>
              <a:pPr/>
              <a:t>03/06/2023 3:54:10 CH</a:t>
            </a:fld>
            <a:endParaRPr lang="en-US"/>
          </a:p>
        </p:txBody>
      </p:sp>
      <p:sp>
        <p:nvSpPr>
          <p:cNvPr id="5" name="Footer Placeholder 4"/>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6" name="Slide Number Placeholder 5"/>
          <p:cNvSpPr>
            <a:spLocks noGrp="1"/>
          </p:cNvSpPr>
          <p:nvPr>
            <p:ph type="sldNum" sz="quarter" idx="12"/>
          </p:nvPr>
        </p:nvSpPr>
        <p:spPr/>
        <p:txBody>
          <a:bodyPr/>
          <a:lstStyle>
            <a:lvl1pPr>
              <a:defRPr/>
            </a:lvl1pPr>
          </a:lstStyle>
          <a:p>
            <a:fld id="{8D3FD82C-6BFE-42CA-9C03-DDDBBA1F4A66}" type="slidenum">
              <a:rPr lang="en-US"/>
              <a:pPr/>
              <a:t>‹#›</a:t>
            </a:fld>
            <a:endParaRPr lang="en-US"/>
          </a:p>
        </p:txBody>
      </p:sp>
    </p:spTree>
    <p:extLst>
      <p:ext uri="{BB962C8B-B14F-4D97-AF65-F5344CB8AC3E}">
        <p14:creationId xmlns="" xmlns:p14="http://schemas.microsoft.com/office/powerpoint/2010/main" val="1816307513"/>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fld id="{1FF080DF-19B7-455E-8088-BB9EDA699CE3}" type="datetime9">
              <a:rPr lang="vi-VN" smtClean="0"/>
              <a:pPr/>
              <a:t>03/06/2023 3:54:10 CH</a:t>
            </a:fld>
            <a:endParaRPr lang="en-US"/>
          </a:p>
        </p:txBody>
      </p:sp>
      <p:sp>
        <p:nvSpPr>
          <p:cNvPr id="5" name="Footer Placeholder 4"/>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6" name="Slide Number Placeholder 5"/>
          <p:cNvSpPr>
            <a:spLocks noGrp="1"/>
          </p:cNvSpPr>
          <p:nvPr>
            <p:ph type="sldNum" sz="quarter" idx="12"/>
          </p:nvPr>
        </p:nvSpPr>
        <p:spPr/>
        <p:txBody>
          <a:bodyPr/>
          <a:lstStyle>
            <a:lvl1pPr>
              <a:defRPr/>
            </a:lvl1pPr>
          </a:lstStyle>
          <a:p>
            <a:fld id="{F8D32145-AB64-4411-9802-21F78AC40A6C}" type="slidenum">
              <a:rPr lang="en-US"/>
              <a:pPr/>
              <a:t>‹#›</a:t>
            </a:fld>
            <a:endParaRPr lang="en-US"/>
          </a:p>
        </p:txBody>
      </p:sp>
    </p:spTree>
    <p:extLst>
      <p:ext uri="{BB962C8B-B14F-4D97-AF65-F5344CB8AC3E}">
        <p14:creationId xmlns="" xmlns:p14="http://schemas.microsoft.com/office/powerpoint/2010/main" val="110030045"/>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fld id="{1FF080DF-19B7-455E-8088-BB9EDA699CE3}" type="datetime9">
              <a:rPr lang="vi-VN" smtClean="0"/>
              <a:pPr/>
              <a:t>03/06/2023 3:54:10 CH</a:t>
            </a:fld>
            <a:endParaRPr lang="en-US"/>
          </a:p>
        </p:txBody>
      </p:sp>
      <p:sp>
        <p:nvSpPr>
          <p:cNvPr id="5" name="Footer Placeholder 4"/>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6" name="Slide Number Placeholder 5"/>
          <p:cNvSpPr>
            <a:spLocks noGrp="1"/>
          </p:cNvSpPr>
          <p:nvPr>
            <p:ph type="sldNum" sz="quarter" idx="12"/>
          </p:nvPr>
        </p:nvSpPr>
        <p:spPr/>
        <p:txBody>
          <a:bodyPr/>
          <a:lstStyle>
            <a:lvl1pPr>
              <a:defRPr/>
            </a:lvl1pPr>
          </a:lstStyle>
          <a:p>
            <a:fld id="{F8D32145-AB64-4411-9802-21F78AC40A6C}" type="slidenum">
              <a:rPr lang="en-US"/>
              <a:pPr/>
              <a:t>‹#›</a:t>
            </a:fld>
            <a:endParaRPr lang="en-US"/>
          </a:p>
        </p:txBody>
      </p:sp>
    </p:spTree>
    <p:extLst>
      <p:ext uri="{BB962C8B-B14F-4D97-AF65-F5344CB8AC3E}">
        <p14:creationId xmlns="" xmlns:p14="http://schemas.microsoft.com/office/powerpoint/2010/main" val="2774938484"/>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fld id="{1FF080DF-19B7-455E-8088-BB9EDA699CE3}" type="datetime9">
              <a:rPr lang="vi-VN" smtClean="0"/>
              <a:pPr/>
              <a:t>03/06/2023 3:54:10 CH</a:t>
            </a:fld>
            <a:endParaRPr lang="en-US"/>
          </a:p>
        </p:txBody>
      </p:sp>
      <p:sp>
        <p:nvSpPr>
          <p:cNvPr id="5" name="Footer Placeholder 4"/>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6" name="Slide Number Placeholder 5"/>
          <p:cNvSpPr>
            <a:spLocks noGrp="1"/>
          </p:cNvSpPr>
          <p:nvPr>
            <p:ph type="sldNum" sz="quarter" idx="12"/>
          </p:nvPr>
        </p:nvSpPr>
        <p:spPr/>
        <p:txBody>
          <a:bodyPr/>
          <a:lstStyle>
            <a:lvl1pPr>
              <a:defRPr/>
            </a:lvl1pPr>
          </a:lstStyle>
          <a:p>
            <a:fld id="{F8D32145-AB64-4411-9802-21F78AC40A6C}" type="slidenum">
              <a:rPr lang="en-US"/>
              <a:pPr/>
              <a:t>‹#›</a:t>
            </a:fld>
            <a:endParaRPr lang="en-US"/>
          </a:p>
        </p:txBody>
      </p:sp>
    </p:spTree>
    <p:extLst>
      <p:ext uri="{BB962C8B-B14F-4D97-AF65-F5344CB8AC3E}">
        <p14:creationId xmlns="" xmlns:p14="http://schemas.microsoft.com/office/powerpoint/2010/main" val="2657623380"/>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fld id="{8210BFBA-EF82-4149-BADD-DECE9212C078}" type="datetime9">
              <a:rPr lang="vi-VN" smtClean="0"/>
              <a:pPr/>
              <a:t>03/06/2023 3:54:10 CH</a:t>
            </a:fld>
            <a:endParaRPr lang="en-US"/>
          </a:p>
        </p:txBody>
      </p:sp>
      <p:sp>
        <p:nvSpPr>
          <p:cNvPr id="5" name="Footer Placeholder 4"/>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6" name="Slide Number Placeholder 5"/>
          <p:cNvSpPr>
            <a:spLocks noGrp="1"/>
          </p:cNvSpPr>
          <p:nvPr>
            <p:ph type="sldNum" sz="quarter" idx="12"/>
          </p:nvPr>
        </p:nvSpPr>
        <p:spPr/>
        <p:txBody>
          <a:bodyPr/>
          <a:lstStyle>
            <a:lvl1pPr>
              <a:defRPr/>
            </a:lvl1pPr>
          </a:lstStyle>
          <a:p>
            <a:fld id="{F8D32145-AB64-4411-9802-21F78AC40A6C}" type="slidenum">
              <a:rPr lang="en-US"/>
              <a:pPr/>
              <a:t>‹#›</a:t>
            </a:fld>
            <a:endParaRPr lang="en-US"/>
          </a:p>
        </p:txBody>
      </p:sp>
    </p:spTree>
    <p:extLst>
      <p:ext uri="{BB962C8B-B14F-4D97-AF65-F5344CB8AC3E}">
        <p14:creationId xmlns="" xmlns:p14="http://schemas.microsoft.com/office/powerpoint/2010/main" val="2021634309"/>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fld id="{780FE95B-FEAA-4991-B8B9-B9C1B9E24BE6}" type="datetime9">
              <a:rPr lang="vi-VN" smtClean="0"/>
              <a:pPr/>
              <a:t>03/06/2023 3:54:10 CH</a:t>
            </a:fld>
            <a:endParaRPr lang="en-US"/>
          </a:p>
        </p:txBody>
      </p:sp>
      <p:sp>
        <p:nvSpPr>
          <p:cNvPr id="5" name="Footer Placeholder 4"/>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6" name="Slide Number Placeholder 5"/>
          <p:cNvSpPr>
            <a:spLocks noGrp="1"/>
          </p:cNvSpPr>
          <p:nvPr>
            <p:ph type="sldNum" sz="quarter" idx="12"/>
          </p:nvPr>
        </p:nvSpPr>
        <p:spPr/>
        <p:txBody>
          <a:bodyPr/>
          <a:lstStyle>
            <a:lvl1pPr>
              <a:defRPr/>
            </a:lvl1pPr>
          </a:lstStyle>
          <a:p>
            <a:fld id="{F8D32145-AB64-4411-9802-21F78AC40A6C}" type="slidenum">
              <a:rPr lang="en-US"/>
              <a:pPr/>
              <a:t>‹#›</a:t>
            </a:fld>
            <a:endParaRPr lang="en-US"/>
          </a:p>
        </p:txBody>
      </p:sp>
    </p:spTree>
    <p:extLst>
      <p:ext uri="{BB962C8B-B14F-4D97-AF65-F5344CB8AC3E}">
        <p14:creationId xmlns="" xmlns:p14="http://schemas.microsoft.com/office/powerpoint/2010/main" val="1395893119"/>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fld id="{14064AD5-87FD-4279-818A-15ACF4B4ACFD}" type="datetime9">
              <a:rPr lang="vi-VN" smtClean="0"/>
              <a:pPr/>
              <a:t>03/06/2023 3:54:10 CH</a:t>
            </a:fld>
            <a:endParaRPr lang="en-US"/>
          </a:p>
        </p:txBody>
      </p:sp>
      <p:sp>
        <p:nvSpPr>
          <p:cNvPr id="5" name="Footer Placeholder 4"/>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6" name="Slide Number Placeholder 5"/>
          <p:cNvSpPr>
            <a:spLocks noGrp="1"/>
          </p:cNvSpPr>
          <p:nvPr>
            <p:ph type="sldNum" sz="quarter" idx="12"/>
          </p:nvPr>
        </p:nvSpPr>
        <p:spPr/>
        <p:txBody>
          <a:bodyPr/>
          <a:lstStyle>
            <a:lvl1pPr>
              <a:defRPr/>
            </a:lvl1pPr>
          </a:lstStyle>
          <a:p>
            <a:fld id="{F8D32145-AB64-4411-9802-21F78AC40A6C}" type="slidenum">
              <a:rPr lang="en-US"/>
              <a:pPr/>
              <a:t>‹#›</a:t>
            </a:fld>
            <a:endParaRPr lang="en-US"/>
          </a:p>
        </p:txBody>
      </p:sp>
    </p:spTree>
    <p:extLst>
      <p:ext uri="{BB962C8B-B14F-4D97-AF65-F5344CB8AC3E}">
        <p14:creationId xmlns="" xmlns:p14="http://schemas.microsoft.com/office/powerpoint/2010/main" val="667162204"/>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fld id="{AA6A3563-DDDC-4F61-82AD-B0B9E0F1CD4D}" type="datetime9">
              <a:rPr lang="vi-VN" smtClean="0"/>
              <a:pPr/>
              <a:t>03/06/2023 3:54:10 CH</a:t>
            </a:fld>
            <a:endParaRPr lang="en-US"/>
          </a:p>
        </p:txBody>
      </p:sp>
      <p:sp>
        <p:nvSpPr>
          <p:cNvPr id="5" name="Footer Placeholder 4"/>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6" name="Slide Number Placeholder 5"/>
          <p:cNvSpPr>
            <a:spLocks noGrp="1"/>
          </p:cNvSpPr>
          <p:nvPr>
            <p:ph type="sldNum" sz="quarter" idx="12"/>
          </p:nvPr>
        </p:nvSpPr>
        <p:spPr/>
        <p:txBody>
          <a:bodyPr/>
          <a:lstStyle>
            <a:lvl1pPr>
              <a:defRPr/>
            </a:lvl1pPr>
          </a:lstStyle>
          <a:p>
            <a:fld id="{F8D32145-AB64-4411-9802-21F78AC40A6C}" type="slidenum">
              <a:rPr lang="en-US"/>
              <a:pPr/>
              <a:t>‹#›</a:t>
            </a:fld>
            <a:endParaRPr lang="en-US"/>
          </a:p>
        </p:txBody>
      </p:sp>
    </p:spTree>
    <p:extLst>
      <p:ext uri="{BB962C8B-B14F-4D97-AF65-F5344CB8AC3E}">
        <p14:creationId xmlns="" xmlns:p14="http://schemas.microsoft.com/office/powerpoint/2010/main" val="3450486984"/>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fld id="{98CC5F3C-7083-49D5-8A9C-2C962550EB9A}" type="datetime9">
              <a:rPr lang="vi-VN" smtClean="0"/>
              <a:pPr/>
              <a:t>03/06/2023 3:54:10 CH</a:t>
            </a:fld>
            <a:endParaRPr lang="en-US"/>
          </a:p>
        </p:txBody>
      </p:sp>
      <p:sp>
        <p:nvSpPr>
          <p:cNvPr id="5" name="Footer Placeholder 4"/>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6" name="Slide Number Placeholder 5"/>
          <p:cNvSpPr>
            <a:spLocks noGrp="1"/>
          </p:cNvSpPr>
          <p:nvPr>
            <p:ph type="sldNum" sz="quarter" idx="12"/>
          </p:nvPr>
        </p:nvSpPr>
        <p:spPr/>
        <p:txBody>
          <a:bodyPr/>
          <a:lstStyle>
            <a:lvl1pPr>
              <a:defRPr/>
            </a:lvl1pPr>
          </a:lstStyle>
          <a:p>
            <a:fld id="{F8D32145-AB64-4411-9802-21F78AC40A6C}" type="slidenum">
              <a:rPr lang="en-US"/>
              <a:pPr/>
              <a:t>‹#›</a:t>
            </a:fld>
            <a:endParaRPr lang="en-US"/>
          </a:p>
        </p:txBody>
      </p:sp>
    </p:spTree>
    <p:extLst>
      <p:ext uri="{BB962C8B-B14F-4D97-AF65-F5344CB8AC3E}">
        <p14:creationId xmlns="" xmlns:p14="http://schemas.microsoft.com/office/powerpoint/2010/main" val="514629837"/>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fld id="{8C49A397-E655-453C-A830-FA7727872D7C}" type="datetime9">
              <a:rPr lang="vi-VN" smtClean="0"/>
              <a:pPr/>
              <a:t>03/06/2023 3:54:10 CH</a:t>
            </a:fld>
            <a:endParaRPr lang="en-US"/>
          </a:p>
        </p:txBody>
      </p:sp>
      <p:sp>
        <p:nvSpPr>
          <p:cNvPr id="5" name="Footer Placeholder 4"/>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6" name="Slide Number Placeholder 5"/>
          <p:cNvSpPr>
            <a:spLocks noGrp="1"/>
          </p:cNvSpPr>
          <p:nvPr>
            <p:ph type="sldNum" sz="quarter" idx="12"/>
          </p:nvPr>
        </p:nvSpPr>
        <p:spPr/>
        <p:txBody>
          <a:bodyPr/>
          <a:lstStyle>
            <a:lvl1pPr>
              <a:defRPr/>
            </a:lvl1pPr>
          </a:lstStyle>
          <a:p>
            <a:fld id="{F8D32145-AB64-4411-9802-21F78AC40A6C}" type="slidenum">
              <a:rPr lang="en-US"/>
              <a:pPr/>
              <a:t>‹#›</a:t>
            </a:fld>
            <a:endParaRPr lang="en-US"/>
          </a:p>
        </p:txBody>
      </p:sp>
    </p:spTree>
    <p:extLst>
      <p:ext uri="{BB962C8B-B14F-4D97-AF65-F5344CB8AC3E}">
        <p14:creationId xmlns="" xmlns:p14="http://schemas.microsoft.com/office/powerpoint/2010/main" val="1134325106"/>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76C9E57-36DB-4167-9732-F24BF20BF1C3}" type="datetime9">
              <a:rPr lang="vi-VN" smtClean="0"/>
              <a:pPr/>
              <a:t>03/06/2023 3:54:10 CH</a:t>
            </a:fld>
            <a:endParaRPr lang="en-US"/>
          </a:p>
        </p:txBody>
      </p:sp>
      <p:sp>
        <p:nvSpPr>
          <p:cNvPr id="5" name="Footer Placeholder 4"/>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6" name="Slide Number Placeholder 5"/>
          <p:cNvSpPr>
            <a:spLocks noGrp="1"/>
          </p:cNvSpPr>
          <p:nvPr>
            <p:ph type="sldNum" sz="quarter" idx="12"/>
          </p:nvPr>
        </p:nvSpPr>
        <p:spPr/>
        <p:txBody>
          <a:bodyPr/>
          <a:lstStyle>
            <a:lvl1pPr>
              <a:defRPr/>
            </a:lvl1pPr>
          </a:lstStyle>
          <a:p>
            <a:fld id="{C322E771-3C31-4B6C-82FA-7BBBE8AF3E92}" type="slidenum">
              <a:rPr lang="en-US"/>
              <a:pPr/>
              <a:t>‹#›</a:t>
            </a:fld>
            <a:endParaRPr lang="en-US"/>
          </a:p>
        </p:txBody>
      </p:sp>
    </p:spTree>
    <p:extLst>
      <p:ext uri="{BB962C8B-B14F-4D97-AF65-F5344CB8AC3E}">
        <p14:creationId xmlns="" xmlns:p14="http://schemas.microsoft.com/office/powerpoint/2010/main" val="2172150906"/>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fld id="{1FF080DF-19B7-455E-8088-BB9EDA699CE3}" type="datetime9">
              <a:rPr lang="vi-VN" smtClean="0"/>
              <a:pPr/>
              <a:t>03/06/2023 3:54:10 CH</a:t>
            </a:fld>
            <a:endParaRPr lang="en-US"/>
          </a:p>
        </p:txBody>
      </p:sp>
      <p:sp>
        <p:nvSpPr>
          <p:cNvPr id="5" name="Footer Placeholder 4"/>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6" name="Slide Number Placeholder 5"/>
          <p:cNvSpPr>
            <a:spLocks noGrp="1"/>
          </p:cNvSpPr>
          <p:nvPr>
            <p:ph type="sldNum" sz="quarter" idx="12"/>
          </p:nvPr>
        </p:nvSpPr>
        <p:spPr/>
        <p:txBody>
          <a:bodyPr/>
          <a:lstStyle>
            <a:lvl1pPr>
              <a:defRPr/>
            </a:lvl1pPr>
          </a:lstStyle>
          <a:p>
            <a:fld id="{F8D32145-AB64-4411-9802-21F78AC40A6C}" type="slidenum">
              <a:rPr lang="en-US"/>
              <a:pPr/>
              <a:t>‹#›</a:t>
            </a:fld>
            <a:endParaRPr lang="en-US"/>
          </a:p>
        </p:txBody>
      </p:sp>
    </p:spTree>
    <p:extLst>
      <p:ext uri="{BB962C8B-B14F-4D97-AF65-F5344CB8AC3E}">
        <p14:creationId xmlns="" xmlns:p14="http://schemas.microsoft.com/office/powerpoint/2010/main" val="1497993225"/>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fld id="{44EB624D-15E8-455E-81C9-0607D86587B8}" type="datetime9">
              <a:rPr lang="vi-VN" smtClean="0"/>
              <a:pPr/>
              <a:t>03/06/2023 3:54:10 CH</a:t>
            </a:fld>
            <a:endParaRPr lang="en-US"/>
          </a:p>
        </p:txBody>
      </p:sp>
      <p:sp>
        <p:nvSpPr>
          <p:cNvPr id="6" name="Footer Placeholder 5"/>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7" name="Slide Number Placeholder 6"/>
          <p:cNvSpPr>
            <a:spLocks noGrp="1"/>
          </p:cNvSpPr>
          <p:nvPr>
            <p:ph type="sldNum" sz="quarter" idx="12"/>
          </p:nvPr>
        </p:nvSpPr>
        <p:spPr/>
        <p:txBody>
          <a:bodyPr/>
          <a:lstStyle>
            <a:lvl1pPr>
              <a:defRPr/>
            </a:lvl1pPr>
          </a:lstStyle>
          <a:p>
            <a:fld id="{EC1A9FA5-276F-49B3-9957-5457864848F3}" type="slidenum">
              <a:rPr lang="en-US"/>
              <a:pPr/>
              <a:t>‹#›</a:t>
            </a:fld>
            <a:endParaRPr lang="en-US"/>
          </a:p>
        </p:txBody>
      </p:sp>
    </p:spTree>
    <p:extLst>
      <p:ext uri="{BB962C8B-B14F-4D97-AF65-F5344CB8AC3E}">
        <p14:creationId xmlns="" xmlns:p14="http://schemas.microsoft.com/office/powerpoint/2010/main" val="1412226450"/>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lvl1pPr>
              <a:defRPr/>
            </a:lvl1pPr>
          </a:lstStyle>
          <a:p>
            <a:fld id="{02256AC7-267C-4F4E-8361-9AFD051078D8}" type="datetime9">
              <a:rPr lang="vi-VN" smtClean="0"/>
              <a:pPr/>
              <a:t>03/06/2023 3:54:10 CH</a:t>
            </a:fld>
            <a:endParaRPr lang="en-US"/>
          </a:p>
        </p:txBody>
      </p:sp>
      <p:sp>
        <p:nvSpPr>
          <p:cNvPr id="8" name="Footer Placeholder 7"/>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9" name="Slide Number Placeholder 8"/>
          <p:cNvSpPr>
            <a:spLocks noGrp="1"/>
          </p:cNvSpPr>
          <p:nvPr>
            <p:ph type="sldNum" sz="quarter" idx="12"/>
          </p:nvPr>
        </p:nvSpPr>
        <p:spPr/>
        <p:txBody>
          <a:bodyPr/>
          <a:lstStyle>
            <a:lvl1pPr>
              <a:defRPr/>
            </a:lvl1pPr>
          </a:lstStyle>
          <a:p>
            <a:fld id="{EC8843D8-0E87-4FFC-87E1-0415AC4D3730}" type="slidenum">
              <a:rPr lang="en-US"/>
              <a:pPr/>
              <a:t>‹#›</a:t>
            </a:fld>
            <a:endParaRPr lang="en-US"/>
          </a:p>
        </p:txBody>
      </p:sp>
    </p:spTree>
    <p:extLst>
      <p:ext uri="{BB962C8B-B14F-4D97-AF65-F5344CB8AC3E}">
        <p14:creationId xmlns="" xmlns:p14="http://schemas.microsoft.com/office/powerpoint/2010/main" val="2603733233"/>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lvl1pPr>
              <a:defRPr/>
            </a:lvl1pPr>
          </a:lstStyle>
          <a:p>
            <a:fld id="{3AF0CBBF-63D0-4EA2-B994-FE445C8F9637}" type="datetime9">
              <a:rPr lang="vi-VN" smtClean="0"/>
              <a:pPr/>
              <a:t>03/06/2023 3:54:10 CH</a:t>
            </a:fld>
            <a:endParaRPr lang="en-US"/>
          </a:p>
        </p:txBody>
      </p:sp>
      <p:sp>
        <p:nvSpPr>
          <p:cNvPr id="4" name="Footer Placeholder 3"/>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5" name="Slide Number Placeholder 4"/>
          <p:cNvSpPr>
            <a:spLocks noGrp="1"/>
          </p:cNvSpPr>
          <p:nvPr>
            <p:ph type="sldNum" sz="quarter" idx="12"/>
          </p:nvPr>
        </p:nvSpPr>
        <p:spPr/>
        <p:txBody>
          <a:bodyPr/>
          <a:lstStyle>
            <a:lvl1pPr>
              <a:defRPr/>
            </a:lvl1pPr>
          </a:lstStyle>
          <a:p>
            <a:fld id="{357E299A-548B-4998-8787-0E70CAC9D80B}" type="slidenum">
              <a:rPr lang="en-US"/>
              <a:pPr/>
              <a:t>‹#›</a:t>
            </a:fld>
            <a:endParaRPr lang="en-US"/>
          </a:p>
        </p:txBody>
      </p:sp>
    </p:spTree>
    <p:extLst>
      <p:ext uri="{BB962C8B-B14F-4D97-AF65-F5344CB8AC3E}">
        <p14:creationId xmlns="" xmlns:p14="http://schemas.microsoft.com/office/powerpoint/2010/main" val="3175691437"/>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5394A4A-8ECF-4608-914E-51331478F9D8}" type="datetime9">
              <a:rPr lang="vi-VN" smtClean="0"/>
              <a:pPr/>
              <a:t>03/06/2023 3:54:10 CH</a:t>
            </a:fld>
            <a:endParaRPr lang="en-US"/>
          </a:p>
        </p:txBody>
      </p:sp>
      <p:sp>
        <p:nvSpPr>
          <p:cNvPr id="3" name="Footer Placeholder 2"/>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4" name="Slide Number Placeholder 3"/>
          <p:cNvSpPr>
            <a:spLocks noGrp="1"/>
          </p:cNvSpPr>
          <p:nvPr>
            <p:ph type="sldNum" sz="quarter" idx="12"/>
          </p:nvPr>
        </p:nvSpPr>
        <p:spPr/>
        <p:txBody>
          <a:bodyPr/>
          <a:lstStyle>
            <a:lvl1pPr>
              <a:defRPr/>
            </a:lvl1pPr>
          </a:lstStyle>
          <a:p>
            <a:fld id="{24BA73D8-FAAD-408F-8359-F8811C86D823}" type="slidenum">
              <a:rPr lang="en-US"/>
              <a:pPr/>
              <a:t>‹#›</a:t>
            </a:fld>
            <a:endParaRPr lang="en-US"/>
          </a:p>
        </p:txBody>
      </p:sp>
    </p:spTree>
    <p:extLst>
      <p:ext uri="{BB962C8B-B14F-4D97-AF65-F5344CB8AC3E}">
        <p14:creationId xmlns="" xmlns:p14="http://schemas.microsoft.com/office/powerpoint/2010/main" val="820826701"/>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5394A4A-8ECF-4608-914E-51331478F9D8}" type="datetime9">
              <a:rPr lang="vi-VN" smtClean="0"/>
              <a:pPr/>
              <a:t>03/06/2023 3:54:10 CH</a:t>
            </a:fld>
            <a:endParaRPr lang="en-US"/>
          </a:p>
        </p:txBody>
      </p:sp>
      <p:sp>
        <p:nvSpPr>
          <p:cNvPr id="3" name="Footer Placeholder 2"/>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4" name="Slide Number Placeholder 3"/>
          <p:cNvSpPr>
            <a:spLocks noGrp="1"/>
          </p:cNvSpPr>
          <p:nvPr>
            <p:ph type="sldNum" sz="quarter" idx="12"/>
          </p:nvPr>
        </p:nvSpPr>
        <p:spPr/>
        <p:txBody>
          <a:bodyPr/>
          <a:lstStyle>
            <a:lvl1pPr>
              <a:defRPr/>
            </a:lvl1pPr>
          </a:lstStyle>
          <a:p>
            <a:fld id="{24BA73D8-FAAD-408F-8359-F8811C86D823}" type="slidenum">
              <a:rPr lang="en-US"/>
              <a:pPr/>
              <a:t>‹#›</a:t>
            </a:fld>
            <a:endParaRPr lang="en-US"/>
          </a:p>
        </p:txBody>
      </p:sp>
    </p:spTree>
    <p:extLst>
      <p:ext uri="{BB962C8B-B14F-4D97-AF65-F5344CB8AC3E}">
        <p14:creationId xmlns="" xmlns:p14="http://schemas.microsoft.com/office/powerpoint/2010/main" val="1245067230"/>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5394A4A-8ECF-4608-914E-51331478F9D8}" type="datetime9">
              <a:rPr lang="vi-VN" smtClean="0"/>
              <a:pPr/>
              <a:t>03/06/2023 3:54:10 CH</a:t>
            </a:fld>
            <a:endParaRPr lang="en-US"/>
          </a:p>
        </p:txBody>
      </p:sp>
      <p:sp>
        <p:nvSpPr>
          <p:cNvPr id="3" name="Footer Placeholder 2"/>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4" name="Slide Number Placeholder 3"/>
          <p:cNvSpPr>
            <a:spLocks noGrp="1"/>
          </p:cNvSpPr>
          <p:nvPr>
            <p:ph type="sldNum" sz="quarter" idx="12"/>
          </p:nvPr>
        </p:nvSpPr>
        <p:spPr/>
        <p:txBody>
          <a:bodyPr/>
          <a:lstStyle>
            <a:lvl1pPr>
              <a:defRPr/>
            </a:lvl1pPr>
          </a:lstStyle>
          <a:p>
            <a:fld id="{24BA73D8-FAAD-408F-8359-F8811C86D823}" type="slidenum">
              <a:rPr lang="en-US"/>
              <a:pPr/>
              <a:t>‹#›</a:t>
            </a:fld>
            <a:endParaRPr lang="en-US"/>
          </a:p>
        </p:txBody>
      </p:sp>
    </p:spTree>
    <p:extLst>
      <p:ext uri="{BB962C8B-B14F-4D97-AF65-F5344CB8AC3E}">
        <p14:creationId xmlns="" xmlns:p14="http://schemas.microsoft.com/office/powerpoint/2010/main" val="3017654390"/>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5394A4A-8ECF-4608-914E-51331478F9D8}" type="datetime9">
              <a:rPr lang="vi-VN" smtClean="0"/>
              <a:pPr/>
              <a:t>03/06/2023 3:54:10 CH</a:t>
            </a:fld>
            <a:endParaRPr lang="en-US"/>
          </a:p>
        </p:txBody>
      </p:sp>
      <p:sp>
        <p:nvSpPr>
          <p:cNvPr id="3" name="Footer Placeholder 2"/>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4" name="Slide Number Placeholder 3"/>
          <p:cNvSpPr>
            <a:spLocks noGrp="1"/>
          </p:cNvSpPr>
          <p:nvPr>
            <p:ph type="sldNum" sz="quarter" idx="12"/>
          </p:nvPr>
        </p:nvSpPr>
        <p:spPr/>
        <p:txBody>
          <a:bodyPr/>
          <a:lstStyle>
            <a:lvl1pPr>
              <a:defRPr/>
            </a:lvl1pPr>
          </a:lstStyle>
          <a:p>
            <a:fld id="{24BA73D8-FAAD-408F-8359-F8811C86D823}" type="slidenum">
              <a:rPr lang="en-US"/>
              <a:pPr/>
              <a:t>‹#›</a:t>
            </a:fld>
            <a:endParaRPr lang="en-US"/>
          </a:p>
        </p:txBody>
      </p:sp>
    </p:spTree>
    <p:extLst>
      <p:ext uri="{BB962C8B-B14F-4D97-AF65-F5344CB8AC3E}">
        <p14:creationId xmlns="" xmlns:p14="http://schemas.microsoft.com/office/powerpoint/2010/main" val="561001828"/>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5394A4A-8ECF-4608-914E-51331478F9D8}" type="datetime9">
              <a:rPr lang="vi-VN" smtClean="0"/>
              <a:pPr/>
              <a:t>03/06/2023 3:54:10 CH</a:t>
            </a:fld>
            <a:endParaRPr lang="en-US"/>
          </a:p>
        </p:txBody>
      </p:sp>
      <p:sp>
        <p:nvSpPr>
          <p:cNvPr id="3" name="Footer Placeholder 2"/>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4" name="Slide Number Placeholder 3"/>
          <p:cNvSpPr>
            <a:spLocks noGrp="1"/>
          </p:cNvSpPr>
          <p:nvPr>
            <p:ph type="sldNum" sz="quarter" idx="12"/>
          </p:nvPr>
        </p:nvSpPr>
        <p:spPr/>
        <p:txBody>
          <a:bodyPr/>
          <a:lstStyle>
            <a:lvl1pPr>
              <a:defRPr/>
            </a:lvl1pPr>
          </a:lstStyle>
          <a:p>
            <a:fld id="{24BA73D8-FAAD-408F-8359-F8811C86D823}" type="slidenum">
              <a:rPr lang="en-US"/>
              <a:pPr/>
              <a:t>‹#›</a:t>
            </a:fld>
            <a:endParaRPr lang="en-US"/>
          </a:p>
        </p:txBody>
      </p:sp>
    </p:spTree>
    <p:extLst>
      <p:ext uri="{BB962C8B-B14F-4D97-AF65-F5344CB8AC3E}">
        <p14:creationId xmlns="" xmlns:p14="http://schemas.microsoft.com/office/powerpoint/2010/main" val="3069617642"/>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5394A4A-8ECF-4608-914E-51331478F9D8}" type="datetime9">
              <a:rPr lang="vi-VN" smtClean="0"/>
              <a:pPr/>
              <a:t>03/06/2023 3:54:10 CH</a:t>
            </a:fld>
            <a:endParaRPr lang="en-US"/>
          </a:p>
        </p:txBody>
      </p:sp>
      <p:sp>
        <p:nvSpPr>
          <p:cNvPr id="3" name="Footer Placeholder 2"/>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4" name="Slide Number Placeholder 3"/>
          <p:cNvSpPr>
            <a:spLocks noGrp="1"/>
          </p:cNvSpPr>
          <p:nvPr>
            <p:ph type="sldNum" sz="quarter" idx="12"/>
          </p:nvPr>
        </p:nvSpPr>
        <p:spPr/>
        <p:txBody>
          <a:bodyPr/>
          <a:lstStyle>
            <a:lvl1pPr>
              <a:defRPr/>
            </a:lvl1pPr>
          </a:lstStyle>
          <a:p>
            <a:fld id="{24BA73D8-FAAD-408F-8359-F8811C86D823}" type="slidenum">
              <a:rPr lang="en-US"/>
              <a:pPr/>
              <a:t>‹#›</a:t>
            </a:fld>
            <a:endParaRPr lang="en-US"/>
          </a:p>
        </p:txBody>
      </p:sp>
    </p:spTree>
    <p:extLst>
      <p:ext uri="{BB962C8B-B14F-4D97-AF65-F5344CB8AC3E}">
        <p14:creationId xmlns="" xmlns:p14="http://schemas.microsoft.com/office/powerpoint/2010/main" val="1170854057"/>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5394A4A-8ECF-4608-914E-51331478F9D8}" type="datetime9">
              <a:rPr lang="vi-VN" smtClean="0"/>
              <a:pPr/>
              <a:t>03/06/2023 3:54:10 CH</a:t>
            </a:fld>
            <a:endParaRPr lang="en-US"/>
          </a:p>
        </p:txBody>
      </p:sp>
      <p:sp>
        <p:nvSpPr>
          <p:cNvPr id="3" name="Footer Placeholder 2"/>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4" name="Slide Number Placeholder 3"/>
          <p:cNvSpPr>
            <a:spLocks noGrp="1"/>
          </p:cNvSpPr>
          <p:nvPr>
            <p:ph type="sldNum" sz="quarter" idx="12"/>
          </p:nvPr>
        </p:nvSpPr>
        <p:spPr/>
        <p:txBody>
          <a:bodyPr/>
          <a:lstStyle>
            <a:lvl1pPr>
              <a:defRPr/>
            </a:lvl1pPr>
          </a:lstStyle>
          <a:p>
            <a:fld id="{24BA73D8-FAAD-408F-8359-F8811C86D823}" type="slidenum">
              <a:rPr lang="en-US"/>
              <a:pPr/>
              <a:t>‹#›</a:t>
            </a:fld>
            <a:endParaRPr lang="en-US"/>
          </a:p>
        </p:txBody>
      </p:sp>
    </p:spTree>
    <p:extLst>
      <p:ext uri="{BB962C8B-B14F-4D97-AF65-F5344CB8AC3E}">
        <p14:creationId xmlns="" xmlns:p14="http://schemas.microsoft.com/office/powerpoint/2010/main" val="1686819364"/>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fld id="{1FF080DF-19B7-455E-8088-BB9EDA699CE3}" type="datetime9">
              <a:rPr lang="vi-VN" smtClean="0"/>
              <a:pPr/>
              <a:t>03/06/2023 3:54:10 CH</a:t>
            </a:fld>
            <a:endParaRPr lang="en-US"/>
          </a:p>
        </p:txBody>
      </p:sp>
      <p:sp>
        <p:nvSpPr>
          <p:cNvPr id="5" name="Footer Placeholder 4"/>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6" name="Slide Number Placeholder 5"/>
          <p:cNvSpPr>
            <a:spLocks noGrp="1"/>
          </p:cNvSpPr>
          <p:nvPr>
            <p:ph type="sldNum" sz="quarter" idx="12"/>
          </p:nvPr>
        </p:nvSpPr>
        <p:spPr/>
        <p:txBody>
          <a:bodyPr/>
          <a:lstStyle>
            <a:lvl1pPr>
              <a:defRPr/>
            </a:lvl1pPr>
          </a:lstStyle>
          <a:p>
            <a:fld id="{F8D32145-AB64-4411-9802-21F78AC40A6C}" type="slidenum">
              <a:rPr lang="en-US"/>
              <a:pPr/>
              <a:t>‹#›</a:t>
            </a:fld>
            <a:endParaRPr lang="en-US"/>
          </a:p>
        </p:txBody>
      </p:sp>
    </p:spTree>
    <p:extLst>
      <p:ext uri="{BB962C8B-B14F-4D97-AF65-F5344CB8AC3E}">
        <p14:creationId xmlns="" xmlns:p14="http://schemas.microsoft.com/office/powerpoint/2010/main" val="981631218"/>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57CAE70-5255-4431-A7C4-8CA2EC49F160}" type="datetime9">
              <a:rPr lang="vi-VN" smtClean="0"/>
              <a:pPr/>
              <a:t>03/06/2023 3:54:10 CH</a:t>
            </a:fld>
            <a:endParaRPr lang="en-US"/>
          </a:p>
        </p:txBody>
      </p:sp>
      <p:sp>
        <p:nvSpPr>
          <p:cNvPr id="3" name="Footer Placeholder 2"/>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4" name="Slide Number Placeholder 3"/>
          <p:cNvSpPr>
            <a:spLocks noGrp="1"/>
          </p:cNvSpPr>
          <p:nvPr>
            <p:ph type="sldNum" sz="quarter" idx="12"/>
          </p:nvPr>
        </p:nvSpPr>
        <p:spPr/>
        <p:txBody>
          <a:bodyPr/>
          <a:lstStyle>
            <a:lvl1pPr>
              <a:defRPr/>
            </a:lvl1pPr>
          </a:lstStyle>
          <a:p>
            <a:fld id="{24BA73D8-FAAD-408F-8359-F8811C86D823}" type="slidenum">
              <a:rPr lang="en-US"/>
              <a:pPr/>
              <a:t>‹#›</a:t>
            </a:fld>
            <a:endParaRPr lang="en-US"/>
          </a:p>
        </p:txBody>
      </p:sp>
    </p:spTree>
    <p:extLst>
      <p:ext uri="{BB962C8B-B14F-4D97-AF65-F5344CB8AC3E}">
        <p14:creationId xmlns="" xmlns:p14="http://schemas.microsoft.com/office/powerpoint/2010/main" val="3268549508"/>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F826F36-D7C4-4CB6-81D4-719B3FE3BCE8}" type="datetime9">
              <a:rPr lang="vi-VN" smtClean="0"/>
              <a:pPr/>
              <a:t>03/06/2023 3:54:10 CH</a:t>
            </a:fld>
            <a:endParaRPr lang="en-US"/>
          </a:p>
        </p:txBody>
      </p:sp>
      <p:sp>
        <p:nvSpPr>
          <p:cNvPr id="3" name="Footer Placeholder 2"/>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4" name="Slide Number Placeholder 3"/>
          <p:cNvSpPr>
            <a:spLocks noGrp="1"/>
          </p:cNvSpPr>
          <p:nvPr>
            <p:ph type="sldNum" sz="quarter" idx="12"/>
          </p:nvPr>
        </p:nvSpPr>
        <p:spPr/>
        <p:txBody>
          <a:bodyPr/>
          <a:lstStyle>
            <a:lvl1pPr>
              <a:defRPr/>
            </a:lvl1pPr>
          </a:lstStyle>
          <a:p>
            <a:fld id="{24BA73D8-FAAD-408F-8359-F8811C86D823}" type="slidenum">
              <a:rPr lang="en-US"/>
              <a:pPr/>
              <a:t>‹#›</a:t>
            </a:fld>
            <a:endParaRPr lang="en-US"/>
          </a:p>
        </p:txBody>
      </p:sp>
    </p:spTree>
    <p:extLst>
      <p:ext uri="{BB962C8B-B14F-4D97-AF65-F5344CB8AC3E}">
        <p14:creationId xmlns="" xmlns:p14="http://schemas.microsoft.com/office/powerpoint/2010/main" val="2561438757"/>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81C90F1-B57C-4EC4-8EB9-9EF8D07C0699}" type="datetime9">
              <a:rPr lang="vi-VN" smtClean="0"/>
              <a:pPr/>
              <a:t>03/06/2023 3:54:10 CH</a:t>
            </a:fld>
            <a:endParaRPr lang="en-US"/>
          </a:p>
        </p:txBody>
      </p:sp>
      <p:sp>
        <p:nvSpPr>
          <p:cNvPr id="3" name="Footer Placeholder 2"/>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4" name="Slide Number Placeholder 3"/>
          <p:cNvSpPr>
            <a:spLocks noGrp="1"/>
          </p:cNvSpPr>
          <p:nvPr>
            <p:ph type="sldNum" sz="quarter" idx="12"/>
          </p:nvPr>
        </p:nvSpPr>
        <p:spPr/>
        <p:txBody>
          <a:bodyPr/>
          <a:lstStyle>
            <a:lvl1pPr>
              <a:defRPr/>
            </a:lvl1pPr>
          </a:lstStyle>
          <a:p>
            <a:fld id="{24BA73D8-FAAD-408F-8359-F8811C86D823}" type="slidenum">
              <a:rPr lang="en-US"/>
              <a:pPr/>
              <a:t>‹#›</a:t>
            </a:fld>
            <a:endParaRPr lang="en-US"/>
          </a:p>
        </p:txBody>
      </p:sp>
    </p:spTree>
    <p:extLst>
      <p:ext uri="{BB962C8B-B14F-4D97-AF65-F5344CB8AC3E}">
        <p14:creationId xmlns="" xmlns:p14="http://schemas.microsoft.com/office/powerpoint/2010/main" val="1187754869"/>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98C8D8D-5971-4A5C-82D6-831612B46F51}" type="datetime9">
              <a:rPr lang="vi-VN" smtClean="0"/>
              <a:pPr/>
              <a:t>03/06/2023 3:54:10 CH</a:t>
            </a:fld>
            <a:endParaRPr lang="en-US"/>
          </a:p>
        </p:txBody>
      </p:sp>
      <p:sp>
        <p:nvSpPr>
          <p:cNvPr id="3" name="Footer Placeholder 2"/>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4" name="Slide Number Placeholder 3"/>
          <p:cNvSpPr>
            <a:spLocks noGrp="1"/>
          </p:cNvSpPr>
          <p:nvPr>
            <p:ph type="sldNum" sz="quarter" idx="12"/>
          </p:nvPr>
        </p:nvSpPr>
        <p:spPr/>
        <p:txBody>
          <a:bodyPr/>
          <a:lstStyle>
            <a:lvl1pPr>
              <a:defRPr/>
            </a:lvl1pPr>
          </a:lstStyle>
          <a:p>
            <a:fld id="{24BA73D8-FAAD-408F-8359-F8811C86D823}" type="slidenum">
              <a:rPr lang="en-US"/>
              <a:pPr/>
              <a:t>‹#›</a:t>
            </a:fld>
            <a:endParaRPr lang="en-US"/>
          </a:p>
        </p:txBody>
      </p:sp>
    </p:spTree>
    <p:extLst>
      <p:ext uri="{BB962C8B-B14F-4D97-AF65-F5344CB8AC3E}">
        <p14:creationId xmlns="" xmlns:p14="http://schemas.microsoft.com/office/powerpoint/2010/main" val="3071055057"/>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F105CDC-11A0-4136-993C-0869B5D5F751}" type="datetime9">
              <a:rPr lang="vi-VN" smtClean="0"/>
              <a:pPr/>
              <a:t>03/06/2023 3:54:10 CH</a:t>
            </a:fld>
            <a:endParaRPr lang="en-US"/>
          </a:p>
        </p:txBody>
      </p:sp>
      <p:sp>
        <p:nvSpPr>
          <p:cNvPr id="6" name="Footer Placeholder 5"/>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7" name="Slide Number Placeholder 6"/>
          <p:cNvSpPr>
            <a:spLocks noGrp="1"/>
          </p:cNvSpPr>
          <p:nvPr>
            <p:ph type="sldNum" sz="quarter" idx="12"/>
          </p:nvPr>
        </p:nvSpPr>
        <p:spPr/>
        <p:txBody>
          <a:bodyPr/>
          <a:lstStyle>
            <a:lvl1pPr>
              <a:defRPr/>
            </a:lvl1pPr>
          </a:lstStyle>
          <a:p>
            <a:fld id="{34BF1C02-1461-49A8-AF33-C272DE09A1FD}" type="slidenum">
              <a:rPr lang="en-US"/>
              <a:pPr/>
              <a:t>‹#›</a:t>
            </a:fld>
            <a:endParaRPr lang="en-US"/>
          </a:p>
        </p:txBody>
      </p:sp>
    </p:spTree>
    <p:extLst>
      <p:ext uri="{BB962C8B-B14F-4D97-AF65-F5344CB8AC3E}">
        <p14:creationId xmlns="" xmlns:p14="http://schemas.microsoft.com/office/powerpoint/2010/main" val="2175641805"/>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BA4AFBF-23FD-4DE5-8AB9-DDEA0397924C}" type="datetime9">
              <a:rPr lang="vi-VN" smtClean="0"/>
              <a:pPr/>
              <a:t>03/06/2023 3:54:10 CH</a:t>
            </a:fld>
            <a:endParaRPr lang="en-US"/>
          </a:p>
        </p:txBody>
      </p:sp>
      <p:sp>
        <p:nvSpPr>
          <p:cNvPr id="6" name="Footer Placeholder 5"/>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7" name="Slide Number Placeholder 6"/>
          <p:cNvSpPr>
            <a:spLocks noGrp="1"/>
          </p:cNvSpPr>
          <p:nvPr>
            <p:ph type="sldNum" sz="quarter" idx="12"/>
          </p:nvPr>
        </p:nvSpPr>
        <p:spPr/>
        <p:txBody>
          <a:bodyPr/>
          <a:lstStyle>
            <a:lvl1pPr>
              <a:defRPr/>
            </a:lvl1pPr>
          </a:lstStyle>
          <a:p>
            <a:fld id="{5764FB7B-E263-4D08-91B7-0899F2413217}" type="slidenum">
              <a:rPr lang="en-US"/>
              <a:pPr/>
              <a:t>‹#›</a:t>
            </a:fld>
            <a:endParaRPr lang="en-US"/>
          </a:p>
        </p:txBody>
      </p:sp>
    </p:spTree>
    <p:extLst>
      <p:ext uri="{BB962C8B-B14F-4D97-AF65-F5344CB8AC3E}">
        <p14:creationId xmlns="" xmlns:p14="http://schemas.microsoft.com/office/powerpoint/2010/main" val="341243737"/>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fld id="{589CBBE1-B687-45A5-8C68-DC15934A1C1C}" type="datetime9">
              <a:rPr lang="vi-VN" smtClean="0"/>
              <a:pPr/>
              <a:t>03/06/2023 3:54:10 CH</a:t>
            </a:fld>
            <a:endParaRPr lang="en-US"/>
          </a:p>
        </p:txBody>
      </p:sp>
      <p:sp>
        <p:nvSpPr>
          <p:cNvPr id="5" name="Footer Placeholder 4"/>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6" name="Slide Number Placeholder 5"/>
          <p:cNvSpPr>
            <a:spLocks noGrp="1"/>
          </p:cNvSpPr>
          <p:nvPr>
            <p:ph type="sldNum" sz="quarter" idx="12"/>
          </p:nvPr>
        </p:nvSpPr>
        <p:spPr/>
        <p:txBody>
          <a:bodyPr/>
          <a:lstStyle>
            <a:lvl1pPr>
              <a:defRPr/>
            </a:lvl1pPr>
          </a:lstStyle>
          <a:p>
            <a:fld id="{D465A6D3-5A6B-4214-B2AE-E4FBB7D47B8D}" type="slidenum">
              <a:rPr lang="en-US"/>
              <a:pPr/>
              <a:t>‹#›</a:t>
            </a:fld>
            <a:endParaRPr lang="en-US"/>
          </a:p>
        </p:txBody>
      </p:sp>
    </p:spTree>
    <p:extLst>
      <p:ext uri="{BB962C8B-B14F-4D97-AF65-F5344CB8AC3E}">
        <p14:creationId xmlns="" xmlns:p14="http://schemas.microsoft.com/office/powerpoint/2010/main" val="2638346545"/>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fld id="{5176662D-451A-4976-AA02-B10AF7416612}" type="datetime9">
              <a:rPr lang="vi-VN" smtClean="0"/>
              <a:pPr/>
              <a:t>03/06/2023 3:54:10 CH</a:t>
            </a:fld>
            <a:endParaRPr lang="en-US"/>
          </a:p>
        </p:txBody>
      </p:sp>
      <p:sp>
        <p:nvSpPr>
          <p:cNvPr id="5" name="Footer Placeholder 4"/>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6" name="Slide Number Placeholder 5"/>
          <p:cNvSpPr>
            <a:spLocks noGrp="1"/>
          </p:cNvSpPr>
          <p:nvPr>
            <p:ph type="sldNum" sz="quarter" idx="12"/>
          </p:nvPr>
        </p:nvSpPr>
        <p:spPr/>
        <p:txBody>
          <a:bodyPr/>
          <a:lstStyle>
            <a:lvl1pPr>
              <a:defRPr/>
            </a:lvl1pPr>
          </a:lstStyle>
          <a:p>
            <a:fld id="{D0A03764-84F6-4D11-A989-853C3463CD2D}" type="slidenum">
              <a:rPr lang="en-US"/>
              <a:pPr/>
              <a:t>‹#›</a:t>
            </a:fld>
            <a:endParaRPr lang="en-US"/>
          </a:p>
        </p:txBody>
      </p:sp>
    </p:spTree>
    <p:extLst>
      <p:ext uri="{BB962C8B-B14F-4D97-AF65-F5344CB8AC3E}">
        <p14:creationId xmlns="" xmlns:p14="http://schemas.microsoft.com/office/powerpoint/2010/main" val="901300112"/>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609600" y="274639"/>
            <a:ext cx="1097280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3" name="Nơi giữ chỗ cho Ngày tháng 2"/>
          <p:cNvSpPr>
            <a:spLocks noGrp="1"/>
          </p:cNvSpPr>
          <p:nvPr>
            <p:ph type="dt" sz="half" idx="10"/>
          </p:nvPr>
        </p:nvSpPr>
        <p:spPr>
          <a:xfrm>
            <a:off x="609600" y="6245225"/>
            <a:ext cx="2844800" cy="476250"/>
          </a:xfrm>
        </p:spPr>
        <p:txBody>
          <a:bodyPr/>
          <a:lstStyle>
            <a:lvl1pPr>
              <a:defRPr/>
            </a:lvl1pPr>
          </a:lstStyle>
          <a:p>
            <a:fld id="{E22E5350-B63D-4888-ACB5-CE3E01A5803E}" type="datetime9">
              <a:rPr lang="vi-VN" smtClean="0"/>
              <a:pPr/>
              <a:t>03/06/2023 3:54:10 CH</a:t>
            </a:fld>
            <a:endParaRPr lang="en-US"/>
          </a:p>
        </p:txBody>
      </p:sp>
      <p:sp>
        <p:nvSpPr>
          <p:cNvPr id="4" name="Nơi giữ chỗ cho Chân trang 3"/>
          <p:cNvSpPr>
            <a:spLocks noGrp="1"/>
          </p:cNvSpPr>
          <p:nvPr>
            <p:ph type="ftr" sz="quarter" idx="11"/>
          </p:nvPr>
        </p:nvSpPr>
        <p:spPr>
          <a:xfrm>
            <a:off x="4165600" y="6245225"/>
            <a:ext cx="3860800" cy="476250"/>
          </a:xfrm>
        </p:spPr>
        <p:txBody>
          <a:bodyPr/>
          <a:lstStyle>
            <a:lvl1pPr>
              <a:defRPr/>
            </a:lvl1pPr>
          </a:lstStyle>
          <a:p>
            <a:r>
              <a:rPr lang="vi-VN" smtClean="0"/>
              <a:t>Giáo viên thiết kế và thực hiện: Quan Văn Thắng</a:t>
            </a:r>
            <a:endParaRPr lang="en-US"/>
          </a:p>
        </p:txBody>
      </p:sp>
      <p:sp>
        <p:nvSpPr>
          <p:cNvPr id="5" name="Nơi giữ chỗ cho Số hiệu Bản chiếu 4"/>
          <p:cNvSpPr>
            <a:spLocks noGrp="1"/>
          </p:cNvSpPr>
          <p:nvPr>
            <p:ph type="sldNum" sz="quarter" idx="12"/>
          </p:nvPr>
        </p:nvSpPr>
        <p:spPr>
          <a:xfrm>
            <a:off x="8737600" y="6245225"/>
            <a:ext cx="2844800" cy="476250"/>
          </a:xfrm>
        </p:spPr>
        <p:txBody>
          <a:bodyPr/>
          <a:lstStyle>
            <a:lvl1pPr>
              <a:defRPr/>
            </a:lvl1pPr>
          </a:lstStyle>
          <a:p>
            <a:fld id="{B0467728-832C-4759-AAE8-4E30E3E67F6A}" type="slidenum">
              <a:rPr lang="en-US"/>
              <a:pPr/>
              <a:t>‹#›</a:t>
            </a:fld>
            <a:endParaRPr lang="en-US"/>
          </a:p>
        </p:txBody>
      </p:sp>
    </p:spTree>
    <p:extLst>
      <p:ext uri="{BB962C8B-B14F-4D97-AF65-F5344CB8AC3E}">
        <p14:creationId xmlns="" xmlns:p14="http://schemas.microsoft.com/office/powerpoint/2010/main" val="562867007"/>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cSld name="11_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609600" y="274639"/>
            <a:ext cx="1097280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3" name="Nơi giữ chỗ cho Ngày tháng 2"/>
          <p:cNvSpPr>
            <a:spLocks noGrp="1"/>
          </p:cNvSpPr>
          <p:nvPr>
            <p:ph type="dt" sz="half" idx="10"/>
          </p:nvPr>
        </p:nvSpPr>
        <p:spPr>
          <a:xfrm>
            <a:off x="609600" y="6245225"/>
            <a:ext cx="2844800" cy="476250"/>
          </a:xfrm>
        </p:spPr>
        <p:txBody>
          <a:bodyPr/>
          <a:lstStyle>
            <a:lvl1pPr>
              <a:defRPr/>
            </a:lvl1pPr>
          </a:lstStyle>
          <a:p>
            <a:fld id="{E22E5350-B63D-4888-ACB5-CE3E01A5803E}" type="datetime9">
              <a:rPr lang="vi-VN" smtClean="0"/>
              <a:pPr/>
              <a:t>03/06/2023 3:54:10 CH</a:t>
            </a:fld>
            <a:endParaRPr lang="en-US"/>
          </a:p>
        </p:txBody>
      </p:sp>
      <p:sp>
        <p:nvSpPr>
          <p:cNvPr id="4" name="Nơi giữ chỗ cho Chân trang 3"/>
          <p:cNvSpPr>
            <a:spLocks noGrp="1"/>
          </p:cNvSpPr>
          <p:nvPr>
            <p:ph type="ftr" sz="quarter" idx="11"/>
          </p:nvPr>
        </p:nvSpPr>
        <p:spPr>
          <a:xfrm>
            <a:off x="4165600" y="6245225"/>
            <a:ext cx="3860800" cy="476250"/>
          </a:xfrm>
        </p:spPr>
        <p:txBody>
          <a:bodyPr/>
          <a:lstStyle>
            <a:lvl1pPr>
              <a:defRPr/>
            </a:lvl1pPr>
          </a:lstStyle>
          <a:p>
            <a:r>
              <a:rPr lang="vi-VN" smtClean="0"/>
              <a:t>Giáo viên thiết kế và thực hiện: Quan Văn Thắng</a:t>
            </a:r>
            <a:endParaRPr lang="en-US"/>
          </a:p>
        </p:txBody>
      </p:sp>
      <p:sp>
        <p:nvSpPr>
          <p:cNvPr id="5" name="Nơi giữ chỗ cho Số hiệu Bản chiếu 4"/>
          <p:cNvSpPr>
            <a:spLocks noGrp="1"/>
          </p:cNvSpPr>
          <p:nvPr>
            <p:ph type="sldNum" sz="quarter" idx="12"/>
          </p:nvPr>
        </p:nvSpPr>
        <p:spPr>
          <a:xfrm>
            <a:off x="8737600" y="6245225"/>
            <a:ext cx="2844800" cy="476250"/>
          </a:xfrm>
        </p:spPr>
        <p:txBody>
          <a:bodyPr/>
          <a:lstStyle>
            <a:lvl1pPr>
              <a:defRPr/>
            </a:lvl1pPr>
          </a:lstStyle>
          <a:p>
            <a:fld id="{B0467728-832C-4759-AAE8-4E30E3E67F6A}" type="slidenum">
              <a:rPr lang="en-US"/>
              <a:pPr/>
              <a:t>‹#›</a:t>
            </a:fld>
            <a:endParaRPr lang="en-US"/>
          </a:p>
        </p:txBody>
      </p:sp>
    </p:spTree>
    <p:extLst>
      <p:ext uri="{BB962C8B-B14F-4D97-AF65-F5344CB8AC3E}">
        <p14:creationId xmlns="" xmlns:p14="http://schemas.microsoft.com/office/powerpoint/2010/main" val="4041333323"/>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fld id="{1FF080DF-19B7-455E-8088-BB9EDA699CE3}" type="datetime9">
              <a:rPr lang="vi-VN" smtClean="0"/>
              <a:pPr/>
              <a:t>03/06/2023 3:54:10 CH</a:t>
            </a:fld>
            <a:endParaRPr lang="en-US"/>
          </a:p>
        </p:txBody>
      </p:sp>
      <p:sp>
        <p:nvSpPr>
          <p:cNvPr id="5" name="Footer Placeholder 4"/>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6" name="Slide Number Placeholder 5"/>
          <p:cNvSpPr>
            <a:spLocks noGrp="1"/>
          </p:cNvSpPr>
          <p:nvPr>
            <p:ph type="sldNum" sz="quarter" idx="12"/>
          </p:nvPr>
        </p:nvSpPr>
        <p:spPr/>
        <p:txBody>
          <a:bodyPr/>
          <a:lstStyle>
            <a:lvl1pPr>
              <a:defRPr/>
            </a:lvl1pPr>
          </a:lstStyle>
          <a:p>
            <a:fld id="{F8D32145-AB64-4411-9802-21F78AC40A6C}" type="slidenum">
              <a:rPr lang="en-US"/>
              <a:pPr/>
              <a:t>‹#›</a:t>
            </a:fld>
            <a:endParaRPr lang="en-US"/>
          </a:p>
        </p:txBody>
      </p:sp>
    </p:spTree>
    <p:extLst>
      <p:ext uri="{BB962C8B-B14F-4D97-AF65-F5344CB8AC3E}">
        <p14:creationId xmlns="" xmlns:p14="http://schemas.microsoft.com/office/powerpoint/2010/main" val="1773979482"/>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cSld name="10_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609600" y="274639"/>
            <a:ext cx="1097280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3" name="Nơi giữ chỗ cho Ngày tháng 2"/>
          <p:cNvSpPr>
            <a:spLocks noGrp="1"/>
          </p:cNvSpPr>
          <p:nvPr>
            <p:ph type="dt" sz="half" idx="10"/>
          </p:nvPr>
        </p:nvSpPr>
        <p:spPr>
          <a:xfrm>
            <a:off x="609600" y="6245225"/>
            <a:ext cx="2844800" cy="476250"/>
          </a:xfrm>
        </p:spPr>
        <p:txBody>
          <a:bodyPr/>
          <a:lstStyle>
            <a:lvl1pPr>
              <a:defRPr/>
            </a:lvl1pPr>
          </a:lstStyle>
          <a:p>
            <a:fld id="{C5ACC194-DE05-4B63-9E1C-19B9203CB98F}" type="datetime9">
              <a:rPr lang="vi-VN" smtClean="0"/>
              <a:pPr/>
              <a:t>03/06/2023 3:54:10 CH</a:t>
            </a:fld>
            <a:endParaRPr lang="en-US"/>
          </a:p>
        </p:txBody>
      </p:sp>
      <p:sp>
        <p:nvSpPr>
          <p:cNvPr id="4" name="Nơi giữ chỗ cho Chân trang 3"/>
          <p:cNvSpPr>
            <a:spLocks noGrp="1"/>
          </p:cNvSpPr>
          <p:nvPr>
            <p:ph type="ftr" sz="quarter" idx="11"/>
          </p:nvPr>
        </p:nvSpPr>
        <p:spPr>
          <a:xfrm>
            <a:off x="4165600" y="6245225"/>
            <a:ext cx="3860800" cy="476250"/>
          </a:xfrm>
        </p:spPr>
        <p:txBody>
          <a:bodyPr/>
          <a:lstStyle>
            <a:lvl1pPr>
              <a:defRPr/>
            </a:lvl1pPr>
          </a:lstStyle>
          <a:p>
            <a:r>
              <a:rPr lang="vi-VN" smtClean="0"/>
              <a:t>Giáo viên thiết kế và thực hiện: Quan Văn Thắng</a:t>
            </a:r>
            <a:endParaRPr lang="en-US"/>
          </a:p>
        </p:txBody>
      </p:sp>
      <p:sp>
        <p:nvSpPr>
          <p:cNvPr id="5" name="Nơi giữ chỗ cho Số hiệu Bản chiếu 4"/>
          <p:cNvSpPr>
            <a:spLocks noGrp="1"/>
          </p:cNvSpPr>
          <p:nvPr>
            <p:ph type="sldNum" sz="quarter" idx="12"/>
          </p:nvPr>
        </p:nvSpPr>
        <p:spPr>
          <a:xfrm>
            <a:off x="8737600" y="6245225"/>
            <a:ext cx="2844800" cy="476250"/>
          </a:xfrm>
        </p:spPr>
        <p:txBody>
          <a:bodyPr/>
          <a:lstStyle>
            <a:lvl1pPr>
              <a:defRPr/>
            </a:lvl1pPr>
          </a:lstStyle>
          <a:p>
            <a:fld id="{B0467728-832C-4759-AAE8-4E30E3E67F6A}" type="slidenum">
              <a:rPr lang="en-US"/>
              <a:pPr/>
              <a:t>‹#›</a:t>
            </a:fld>
            <a:endParaRPr lang="en-US"/>
          </a:p>
        </p:txBody>
      </p:sp>
    </p:spTree>
    <p:extLst>
      <p:ext uri="{BB962C8B-B14F-4D97-AF65-F5344CB8AC3E}">
        <p14:creationId xmlns="" xmlns:p14="http://schemas.microsoft.com/office/powerpoint/2010/main" val="2194492004"/>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cSld name="9_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609600" y="274639"/>
            <a:ext cx="1097280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3" name="Nơi giữ chỗ cho Ngày tháng 2"/>
          <p:cNvSpPr>
            <a:spLocks noGrp="1"/>
          </p:cNvSpPr>
          <p:nvPr>
            <p:ph type="dt" sz="half" idx="10"/>
          </p:nvPr>
        </p:nvSpPr>
        <p:spPr>
          <a:xfrm>
            <a:off x="609600" y="6245225"/>
            <a:ext cx="2844800" cy="476250"/>
          </a:xfrm>
        </p:spPr>
        <p:txBody>
          <a:bodyPr/>
          <a:lstStyle>
            <a:lvl1pPr>
              <a:defRPr/>
            </a:lvl1pPr>
          </a:lstStyle>
          <a:p>
            <a:fld id="{08D53E84-7148-44E0-9261-39599F3F3027}" type="datetime9">
              <a:rPr lang="vi-VN" smtClean="0"/>
              <a:pPr/>
              <a:t>03/06/2023 3:54:10 CH</a:t>
            </a:fld>
            <a:endParaRPr lang="en-US"/>
          </a:p>
        </p:txBody>
      </p:sp>
      <p:sp>
        <p:nvSpPr>
          <p:cNvPr id="4" name="Nơi giữ chỗ cho Chân trang 3"/>
          <p:cNvSpPr>
            <a:spLocks noGrp="1"/>
          </p:cNvSpPr>
          <p:nvPr>
            <p:ph type="ftr" sz="quarter" idx="11"/>
          </p:nvPr>
        </p:nvSpPr>
        <p:spPr>
          <a:xfrm>
            <a:off x="4165600" y="6245225"/>
            <a:ext cx="3860800" cy="476250"/>
          </a:xfrm>
        </p:spPr>
        <p:txBody>
          <a:bodyPr/>
          <a:lstStyle>
            <a:lvl1pPr>
              <a:defRPr/>
            </a:lvl1pPr>
          </a:lstStyle>
          <a:p>
            <a:r>
              <a:rPr lang="vi-VN" smtClean="0"/>
              <a:t>Giáo viên thiết kế và thực hiện: Quan Văn Thắng</a:t>
            </a:r>
            <a:endParaRPr lang="en-US"/>
          </a:p>
        </p:txBody>
      </p:sp>
      <p:sp>
        <p:nvSpPr>
          <p:cNvPr id="5" name="Nơi giữ chỗ cho Số hiệu Bản chiếu 4"/>
          <p:cNvSpPr>
            <a:spLocks noGrp="1"/>
          </p:cNvSpPr>
          <p:nvPr>
            <p:ph type="sldNum" sz="quarter" idx="12"/>
          </p:nvPr>
        </p:nvSpPr>
        <p:spPr>
          <a:xfrm>
            <a:off x="8737600" y="6245225"/>
            <a:ext cx="2844800" cy="476250"/>
          </a:xfrm>
        </p:spPr>
        <p:txBody>
          <a:bodyPr/>
          <a:lstStyle>
            <a:lvl1pPr>
              <a:defRPr/>
            </a:lvl1pPr>
          </a:lstStyle>
          <a:p>
            <a:fld id="{B0467728-832C-4759-AAE8-4E30E3E67F6A}" type="slidenum">
              <a:rPr lang="en-US"/>
              <a:pPr/>
              <a:t>‹#›</a:t>
            </a:fld>
            <a:endParaRPr lang="en-US"/>
          </a:p>
        </p:txBody>
      </p:sp>
    </p:spTree>
    <p:extLst>
      <p:ext uri="{BB962C8B-B14F-4D97-AF65-F5344CB8AC3E}">
        <p14:creationId xmlns="" xmlns:p14="http://schemas.microsoft.com/office/powerpoint/2010/main" val="3094233008"/>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cSld name="8_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609600" y="274639"/>
            <a:ext cx="1097280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3" name="Nơi giữ chỗ cho Ngày tháng 2"/>
          <p:cNvSpPr>
            <a:spLocks noGrp="1"/>
          </p:cNvSpPr>
          <p:nvPr>
            <p:ph type="dt" sz="half" idx="10"/>
          </p:nvPr>
        </p:nvSpPr>
        <p:spPr>
          <a:xfrm>
            <a:off x="609600" y="6245225"/>
            <a:ext cx="2844800" cy="476250"/>
          </a:xfrm>
        </p:spPr>
        <p:txBody>
          <a:bodyPr/>
          <a:lstStyle>
            <a:lvl1pPr>
              <a:defRPr/>
            </a:lvl1pPr>
          </a:lstStyle>
          <a:p>
            <a:fld id="{90DA1077-8136-4EED-A634-88851FCAC6FE}" type="datetime9">
              <a:rPr lang="vi-VN" smtClean="0"/>
              <a:pPr/>
              <a:t>03/06/2023 3:54:10 CH</a:t>
            </a:fld>
            <a:endParaRPr lang="en-US"/>
          </a:p>
        </p:txBody>
      </p:sp>
      <p:sp>
        <p:nvSpPr>
          <p:cNvPr id="4" name="Nơi giữ chỗ cho Chân trang 3"/>
          <p:cNvSpPr>
            <a:spLocks noGrp="1"/>
          </p:cNvSpPr>
          <p:nvPr>
            <p:ph type="ftr" sz="quarter" idx="11"/>
          </p:nvPr>
        </p:nvSpPr>
        <p:spPr>
          <a:xfrm>
            <a:off x="4165600" y="6245225"/>
            <a:ext cx="3860800" cy="476250"/>
          </a:xfrm>
        </p:spPr>
        <p:txBody>
          <a:bodyPr/>
          <a:lstStyle>
            <a:lvl1pPr>
              <a:defRPr/>
            </a:lvl1pPr>
          </a:lstStyle>
          <a:p>
            <a:r>
              <a:rPr lang="vi-VN" smtClean="0"/>
              <a:t>Giáo viên thiết kế và thực hiện: Quan Văn Thắng</a:t>
            </a:r>
            <a:endParaRPr lang="en-US"/>
          </a:p>
        </p:txBody>
      </p:sp>
      <p:sp>
        <p:nvSpPr>
          <p:cNvPr id="5" name="Nơi giữ chỗ cho Số hiệu Bản chiếu 4"/>
          <p:cNvSpPr>
            <a:spLocks noGrp="1"/>
          </p:cNvSpPr>
          <p:nvPr>
            <p:ph type="sldNum" sz="quarter" idx="12"/>
          </p:nvPr>
        </p:nvSpPr>
        <p:spPr>
          <a:xfrm>
            <a:off x="8737600" y="6245225"/>
            <a:ext cx="2844800" cy="476250"/>
          </a:xfrm>
        </p:spPr>
        <p:txBody>
          <a:bodyPr/>
          <a:lstStyle>
            <a:lvl1pPr>
              <a:defRPr/>
            </a:lvl1pPr>
          </a:lstStyle>
          <a:p>
            <a:fld id="{B0467728-832C-4759-AAE8-4E30E3E67F6A}" type="slidenum">
              <a:rPr lang="en-US"/>
              <a:pPr/>
              <a:t>‹#›</a:t>
            </a:fld>
            <a:endParaRPr lang="en-US"/>
          </a:p>
        </p:txBody>
      </p:sp>
    </p:spTree>
    <p:extLst>
      <p:ext uri="{BB962C8B-B14F-4D97-AF65-F5344CB8AC3E}">
        <p14:creationId xmlns="" xmlns:p14="http://schemas.microsoft.com/office/powerpoint/2010/main" val="3620310040"/>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cSld name="7_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609600" y="274639"/>
            <a:ext cx="1097280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3" name="Nơi giữ chỗ cho Ngày tháng 2"/>
          <p:cNvSpPr>
            <a:spLocks noGrp="1"/>
          </p:cNvSpPr>
          <p:nvPr>
            <p:ph type="dt" sz="half" idx="10"/>
          </p:nvPr>
        </p:nvSpPr>
        <p:spPr>
          <a:xfrm>
            <a:off x="609600" y="6245225"/>
            <a:ext cx="2844800" cy="476250"/>
          </a:xfrm>
        </p:spPr>
        <p:txBody>
          <a:bodyPr/>
          <a:lstStyle>
            <a:lvl1pPr>
              <a:defRPr/>
            </a:lvl1pPr>
          </a:lstStyle>
          <a:p>
            <a:fld id="{F6D47A10-EF71-409D-A06B-FBD5A57041EA}" type="datetime9">
              <a:rPr lang="vi-VN" smtClean="0"/>
              <a:pPr/>
              <a:t>03/06/2023 3:54:10 CH</a:t>
            </a:fld>
            <a:endParaRPr lang="en-US"/>
          </a:p>
        </p:txBody>
      </p:sp>
      <p:sp>
        <p:nvSpPr>
          <p:cNvPr id="4" name="Nơi giữ chỗ cho Chân trang 3"/>
          <p:cNvSpPr>
            <a:spLocks noGrp="1"/>
          </p:cNvSpPr>
          <p:nvPr>
            <p:ph type="ftr" sz="quarter" idx="11"/>
          </p:nvPr>
        </p:nvSpPr>
        <p:spPr>
          <a:xfrm>
            <a:off x="4165600" y="6245225"/>
            <a:ext cx="3860800" cy="476250"/>
          </a:xfrm>
        </p:spPr>
        <p:txBody>
          <a:bodyPr/>
          <a:lstStyle>
            <a:lvl1pPr>
              <a:defRPr/>
            </a:lvl1pPr>
          </a:lstStyle>
          <a:p>
            <a:r>
              <a:rPr lang="vi-VN" smtClean="0"/>
              <a:t>Giáo viên thiết kế và thực hiện: Quan Văn Thắng</a:t>
            </a:r>
            <a:endParaRPr lang="en-US"/>
          </a:p>
        </p:txBody>
      </p:sp>
      <p:sp>
        <p:nvSpPr>
          <p:cNvPr id="5" name="Nơi giữ chỗ cho Số hiệu Bản chiếu 4"/>
          <p:cNvSpPr>
            <a:spLocks noGrp="1"/>
          </p:cNvSpPr>
          <p:nvPr>
            <p:ph type="sldNum" sz="quarter" idx="12"/>
          </p:nvPr>
        </p:nvSpPr>
        <p:spPr>
          <a:xfrm>
            <a:off x="8737600" y="6245225"/>
            <a:ext cx="2844800" cy="476250"/>
          </a:xfrm>
        </p:spPr>
        <p:txBody>
          <a:bodyPr/>
          <a:lstStyle>
            <a:lvl1pPr>
              <a:defRPr/>
            </a:lvl1pPr>
          </a:lstStyle>
          <a:p>
            <a:fld id="{B0467728-832C-4759-AAE8-4E30E3E67F6A}" type="slidenum">
              <a:rPr lang="en-US"/>
              <a:pPr/>
              <a:t>‹#›</a:t>
            </a:fld>
            <a:endParaRPr lang="en-US"/>
          </a:p>
        </p:txBody>
      </p:sp>
    </p:spTree>
    <p:extLst>
      <p:ext uri="{BB962C8B-B14F-4D97-AF65-F5344CB8AC3E}">
        <p14:creationId xmlns="" xmlns:p14="http://schemas.microsoft.com/office/powerpoint/2010/main" val="3996444352"/>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cSld name="6_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609600" y="274639"/>
            <a:ext cx="1097280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3" name="Nơi giữ chỗ cho Ngày tháng 2"/>
          <p:cNvSpPr>
            <a:spLocks noGrp="1"/>
          </p:cNvSpPr>
          <p:nvPr>
            <p:ph type="dt" sz="half" idx="10"/>
          </p:nvPr>
        </p:nvSpPr>
        <p:spPr>
          <a:xfrm>
            <a:off x="609600" y="6245225"/>
            <a:ext cx="2844800" cy="476250"/>
          </a:xfrm>
        </p:spPr>
        <p:txBody>
          <a:bodyPr/>
          <a:lstStyle>
            <a:lvl1pPr>
              <a:defRPr/>
            </a:lvl1pPr>
          </a:lstStyle>
          <a:p>
            <a:fld id="{DC82F8B7-DF99-427E-AF7E-9667537D371F}" type="datetime9">
              <a:rPr lang="vi-VN" smtClean="0"/>
              <a:pPr/>
              <a:t>03/06/2023 3:54:10 CH</a:t>
            </a:fld>
            <a:endParaRPr lang="en-US"/>
          </a:p>
        </p:txBody>
      </p:sp>
      <p:sp>
        <p:nvSpPr>
          <p:cNvPr id="4" name="Nơi giữ chỗ cho Chân trang 3"/>
          <p:cNvSpPr>
            <a:spLocks noGrp="1"/>
          </p:cNvSpPr>
          <p:nvPr>
            <p:ph type="ftr" sz="quarter" idx="11"/>
          </p:nvPr>
        </p:nvSpPr>
        <p:spPr>
          <a:xfrm>
            <a:off x="4165600" y="6245225"/>
            <a:ext cx="3860800" cy="476250"/>
          </a:xfrm>
        </p:spPr>
        <p:txBody>
          <a:bodyPr/>
          <a:lstStyle>
            <a:lvl1pPr>
              <a:defRPr/>
            </a:lvl1pPr>
          </a:lstStyle>
          <a:p>
            <a:r>
              <a:rPr lang="vi-VN" smtClean="0"/>
              <a:t>Giáo viên thiết kế và thực hiện: Quan Văn Thắng</a:t>
            </a:r>
            <a:endParaRPr lang="en-US"/>
          </a:p>
        </p:txBody>
      </p:sp>
      <p:sp>
        <p:nvSpPr>
          <p:cNvPr id="5" name="Nơi giữ chỗ cho Số hiệu Bản chiếu 4"/>
          <p:cNvSpPr>
            <a:spLocks noGrp="1"/>
          </p:cNvSpPr>
          <p:nvPr>
            <p:ph type="sldNum" sz="quarter" idx="12"/>
          </p:nvPr>
        </p:nvSpPr>
        <p:spPr>
          <a:xfrm>
            <a:off x="8737600" y="6245225"/>
            <a:ext cx="2844800" cy="476250"/>
          </a:xfrm>
        </p:spPr>
        <p:txBody>
          <a:bodyPr/>
          <a:lstStyle>
            <a:lvl1pPr>
              <a:defRPr/>
            </a:lvl1pPr>
          </a:lstStyle>
          <a:p>
            <a:fld id="{B0467728-832C-4759-AAE8-4E30E3E67F6A}" type="slidenum">
              <a:rPr lang="en-US"/>
              <a:pPr/>
              <a:t>‹#›</a:t>
            </a:fld>
            <a:endParaRPr lang="en-US"/>
          </a:p>
        </p:txBody>
      </p:sp>
    </p:spTree>
    <p:extLst>
      <p:ext uri="{BB962C8B-B14F-4D97-AF65-F5344CB8AC3E}">
        <p14:creationId xmlns="" xmlns:p14="http://schemas.microsoft.com/office/powerpoint/2010/main" val="1979453824"/>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5_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609600" y="274639"/>
            <a:ext cx="1097280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3" name="Nơi giữ chỗ cho Ngày tháng 2"/>
          <p:cNvSpPr>
            <a:spLocks noGrp="1"/>
          </p:cNvSpPr>
          <p:nvPr>
            <p:ph type="dt" sz="half" idx="10"/>
          </p:nvPr>
        </p:nvSpPr>
        <p:spPr>
          <a:xfrm>
            <a:off x="609600" y="6245225"/>
            <a:ext cx="2844800" cy="476250"/>
          </a:xfrm>
        </p:spPr>
        <p:txBody>
          <a:bodyPr/>
          <a:lstStyle>
            <a:lvl1pPr>
              <a:defRPr/>
            </a:lvl1pPr>
          </a:lstStyle>
          <a:p>
            <a:fld id="{4B67109B-6CAA-4AB3-919C-A1CCA45B36EB}" type="datetime9">
              <a:rPr lang="vi-VN" smtClean="0"/>
              <a:pPr/>
              <a:t>03/06/2023 3:54:10 CH</a:t>
            </a:fld>
            <a:endParaRPr lang="en-US"/>
          </a:p>
        </p:txBody>
      </p:sp>
      <p:sp>
        <p:nvSpPr>
          <p:cNvPr id="4" name="Nơi giữ chỗ cho Chân trang 3"/>
          <p:cNvSpPr>
            <a:spLocks noGrp="1"/>
          </p:cNvSpPr>
          <p:nvPr>
            <p:ph type="ftr" sz="quarter" idx="11"/>
          </p:nvPr>
        </p:nvSpPr>
        <p:spPr>
          <a:xfrm>
            <a:off x="4165600" y="6245225"/>
            <a:ext cx="3860800" cy="476250"/>
          </a:xfrm>
        </p:spPr>
        <p:txBody>
          <a:bodyPr/>
          <a:lstStyle>
            <a:lvl1pPr>
              <a:defRPr/>
            </a:lvl1pPr>
          </a:lstStyle>
          <a:p>
            <a:r>
              <a:rPr lang="vi-VN" smtClean="0"/>
              <a:t>Giáo viên thiết kế và thực hiện: Quan Văn Thắng</a:t>
            </a:r>
            <a:endParaRPr lang="en-US"/>
          </a:p>
        </p:txBody>
      </p:sp>
      <p:sp>
        <p:nvSpPr>
          <p:cNvPr id="5" name="Nơi giữ chỗ cho Số hiệu Bản chiếu 4"/>
          <p:cNvSpPr>
            <a:spLocks noGrp="1"/>
          </p:cNvSpPr>
          <p:nvPr>
            <p:ph type="sldNum" sz="quarter" idx="12"/>
          </p:nvPr>
        </p:nvSpPr>
        <p:spPr>
          <a:xfrm>
            <a:off x="8737600" y="6245225"/>
            <a:ext cx="2844800" cy="476250"/>
          </a:xfrm>
        </p:spPr>
        <p:txBody>
          <a:bodyPr/>
          <a:lstStyle>
            <a:lvl1pPr>
              <a:defRPr/>
            </a:lvl1pPr>
          </a:lstStyle>
          <a:p>
            <a:fld id="{B0467728-832C-4759-AAE8-4E30E3E67F6A}" type="slidenum">
              <a:rPr lang="en-US"/>
              <a:pPr/>
              <a:t>‹#›</a:t>
            </a:fld>
            <a:endParaRPr lang="en-US"/>
          </a:p>
        </p:txBody>
      </p:sp>
    </p:spTree>
    <p:extLst>
      <p:ext uri="{BB962C8B-B14F-4D97-AF65-F5344CB8AC3E}">
        <p14:creationId xmlns="" xmlns:p14="http://schemas.microsoft.com/office/powerpoint/2010/main" val="470308774"/>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4_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609600" y="274639"/>
            <a:ext cx="1097280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3" name="Nơi giữ chỗ cho Ngày tháng 2"/>
          <p:cNvSpPr>
            <a:spLocks noGrp="1"/>
          </p:cNvSpPr>
          <p:nvPr>
            <p:ph type="dt" sz="half" idx="10"/>
          </p:nvPr>
        </p:nvSpPr>
        <p:spPr>
          <a:xfrm>
            <a:off x="609600" y="6245225"/>
            <a:ext cx="2844800" cy="476250"/>
          </a:xfrm>
        </p:spPr>
        <p:txBody>
          <a:bodyPr/>
          <a:lstStyle>
            <a:lvl1pPr>
              <a:defRPr/>
            </a:lvl1pPr>
          </a:lstStyle>
          <a:p>
            <a:fld id="{04F64FF0-840C-40E5-84CC-1592ECA98332}" type="datetime9">
              <a:rPr lang="vi-VN" smtClean="0"/>
              <a:pPr/>
              <a:t>03/06/2023 3:54:10 CH</a:t>
            </a:fld>
            <a:endParaRPr lang="en-US"/>
          </a:p>
        </p:txBody>
      </p:sp>
      <p:sp>
        <p:nvSpPr>
          <p:cNvPr id="4" name="Nơi giữ chỗ cho Chân trang 3"/>
          <p:cNvSpPr>
            <a:spLocks noGrp="1"/>
          </p:cNvSpPr>
          <p:nvPr>
            <p:ph type="ftr" sz="quarter" idx="11"/>
          </p:nvPr>
        </p:nvSpPr>
        <p:spPr>
          <a:xfrm>
            <a:off x="4165600" y="6245225"/>
            <a:ext cx="3860800" cy="476250"/>
          </a:xfrm>
        </p:spPr>
        <p:txBody>
          <a:bodyPr/>
          <a:lstStyle>
            <a:lvl1pPr>
              <a:defRPr/>
            </a:lvl1pPr>
          </a:lstStyle>
          <a:p>
            <a:r>
              <a:rPr lang="vi-VN" smtClean="0"/>
              <a:t>Giáo viên thiết kế và thực hiện: Quan Văn Thắng</a:t>
            </a:r>
            <a:endParaRPr lang="en-US"/>
          </a:p>
        </p:txBody>
      </p:sp>
      <p:sp>
        <p:nvSpPr>
          <p:cNvPr id="5" name="Nơi giữ chỗ cho Số hiệu Bản chiếu 4"/>
          <p:cNvSpPr>
            <a:spLocks noGrp="1"/>
          </p:cNvSpPr>
          <p:nvPr>
            <p:ph type="sldNum" sz="quarter" idx="12"/>
          </p:nvPr>
        </p:nvSpPr>
        <p:spPr>
          <a:xfrm>
            <a:off x="8737600" y="6245225"/>
            <a:ext cx="2844800" cy="476250"/>
          </a:xfrm>
        </p:spPr>
        <p:txBody>
          <a:bodyPr/>
          <a:lstStyle>
            <a:lvl1pPr>
              <a:defRPr/>
            </a:lvl1pPr>
          </a:lstStyle>
          <a:p>
            <a:fld id="{B0467728-832C-4759-AAE8-4E30E3E67F6A}" type="slidenum">
              <a:rPr lang="en-US"/>
              <a:pPr/>
              <a:t>‹#›</a:t>
            </a:fld>
            <a:endParaRPr lang="en-US"/>
          </a:p>
        </p:txBody>
      </p:sp>
    </p:spTree>
    <p:extLst>
      <p:ext uri="{BB962C8B-B14F-4D97-AF65-F5344CB8AC3E}">
        <p14:creationId xmlns="" xmlns:p14="http://schemas.microsoft.com/office/powerpoint/2010/main" val="1394246167"/>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3_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609600" y="274639"/>
            <a:ext cx="1097280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3" name="Nơi giữ chỗ cho Ngày tháng 2"/>
          <p:cNvSpPr>
            <a:spLocks noGrp="1"/>
          </p:cNvSpPr>
          <p:nvPr>
            <p:ph type="dt" sz="half" idx="10"/>
          </p:nvPr>
        </p:nvSpPr>
        <p:spPr>
          <a:xfrm>
            <a:off x="609600" y="6245225"/>
            <a:ext cx="2844800" cy="476250"/>
          </a:xfrm>
        </p:spPr>
        <p:txBody>
          <a:bodyPr/>
          <a:lstStyle>
            <a:lvl1pPr>
              <a:defRPr/>
            </a:lvl1pPr>
          </a:lstStyle>
          <a:p>
            <a:fld id="{670EF0B3-85BC-452A-90FF-31E96602EABA}" type="datetime9">
              <a:rPr lang="vi-VN" smtClean="0"/>
              <a:pPr/>
              <a:t>03/06/2023 3:54:10 CH</a:t>
            </a:fld>
            <a:endParaRPr lang="en-US"/>
          </a:p>
        </p:txBody>
      </p:sp>
      <p:sp>
        <p:nvSpPr>
          <p:cNvPr id="4" name="Nơi giữ chỗ cho Chân trang 3"/>
          <p:cNvSpPr>
            <a:spLocks noGrp="1"/>
          </p:cNvSpPr>
          <p:nvPr>
            <p:ph type="ftr" sz="quarter" idx="11"/>
          </p:nvPr>
        </p:nvSpPr>
        <p:spPr>
          <a:xfrm>
            <a:off x="4165600" y="6245225"/>
            <a:ext cx="3860800" cy="476250"/>
          </a:xfrm>
        </p:spPr>
        <p:txBody>
          <a:bodyPr/>
          <a:lstStyle>
            <a:lvl1pPr>
              <a:defRPr/>
            </a:lvl1pPr>
          </a:lstStyle>
          <a:p>
            <a:r>
              <a:rPr lang="vi-VN" smtClean="0"/>
              <a:t>Giáo viên thiết kế và thực hiện: Quan Văn Thắng</a:t>
            </a:r>
            <a:endParaRPr lang="en-US"/>
          </a:p>
        </p:txBody>
      </p:sp>
      <p:sp>
        <p:nvSpPr>
          <p:cNvPr id="5" name="Nơi giữ chỗ cho Số hiệu Bản chiếu 4"/>
          <p:cNvSpPr>
            <a:spLocks noGrp="1"/>
          </p:cNvSpPr>
          <p:nvPr>
            <p:ph type="sldNum" sz="quarter" idx="12"/>
          </p:nvPr>
        </p:nvSpPr>
        <p:spPr>
          <a:xfrm>
            <a:off x="8737600" y="6245225"/>
            <a:ext cx="2844800" cy="476250"/>
          </a:xfrm>
        </p:spPr>
        <p:txBody>
          <a:bodyPr/>
          <a:lstStyle>
            <a:lvl1pPr>
              <a:defRPr/>
            </a:lvl1pPr>
          </a:lstStyle>
          <a:p>
            <a:fld id="{B0467728-832C-4759-AAE8-4E30E3E67F6A}" type="slidenum">
              <a:rPr lang="en-US"/>
              <a:pPr/>
              <a:t>‹#›</a:t>
            </a:fld>
            <a:endParaRPr lang="en-US"/>
          </a:p>
        </p:txBody>
      </p:sp>
    </p:spTree>
    <p:extLst>
      <p:ext uri="{BB962C8B-B14F-4D97-AF65-F5344CB8AC3E}">
        <p14:creationId xmlns="" xmlns:p14="http://schemas.microsoft.com/office/powerpoint/2010/main" val="2537677784"/>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2_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609600" y="274639"/>
            <a:ext cx="1097280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3" name="Nơi giữ chỗ cho Ngày tháng 2"/>
          <p:cNvSpPr>
            <a:spLocks noGrp="1"/>
          </p:cNvSpPr>
          <p:nvPr>
            <p:ph type="dt" sz="half" idx="10"/>
          </p:nvPr>
        </p:nvSpPr>
        <p:spPr>
          <a:xfrm>
            <a:off x="609600" y="6245225"/>
            <a:ext cx="2844800" cy="476250"/>
          </a:xfrm>
        </p:spPr>
        <p:txBody>
          <a:bodyPr/>
          <a:lstStyle>
            <a:lvl1pPr>
              <a:defRPr/>
            </a:lvl1pPr>
          </a:lstStyle>
          <a:p>
            <a:fld id="{175490F5-69E9-4E38-BF79-B306ECFFBA9F}" type="datetime9">
              <a:rPr lang="vi-VN" smtClean="0"/>
              <a:pPr/>
              <a:t>03/06/2023 3:54:10 CH</a:t>
            </a:fld>
            <a:endParaRPr lang="en-US"/>
          </a:p>
        </p:txBody>
      </p:sp>
      <p:sp>
        <p:nvSpPr>
          <p:cNvPr id="4" name="Nơi giữ chỗ cho Chân trang 3"/>
          <p:cNvSpPr>
            <a:spLocks noGrp="1"/>
          </p:cNvSpPr>
          <p:nvPr>
            <p:ph type="ftr" sz="quarter" idx="11"/>
          </p:nvPr>
        </p:nvSpPr>
        <p:spPr>
          <a:xfrm>
            <a:off x="4165600" y="6245225"/>
            <a:ext cx="3860800" cy="476250"/>
          </a:xfrm>
        </p:spPr>
        <p:txBody>
          <a:bodyPr/>
          <a:lstStyle>
            <a:lvl1pPr>
              <a:defRPr/>
            </a:lvl1pPr>
          </a:lstStyle>
          <a:p>
            <a:r>
              <a:rPr lang="vi-VN" smtClean="0"/>
              <a:t>Giáo viên thiết kế và thực hiện: Quan Văn Thắng</a:t>
            </a:r>
            <a:endParaRPr lang="en-US"/>
          </a:p>
        </p:txBody>
      </p:sp>
      <p:sp>
        <p:nvSpPr>
          <p:cNvPr id="5" name="Nơi giữ chỗ cho Số hiệu Bản chiếu 4"/>
          <p:cNvSpPr>
            <a:spLocks noGrp="1"/>
          </p:cNvSpPr>
          <p:nvPr>
            <p:ph type="sldNum" sz="quarter" idx="12"/>
          </p:nvPr>
        </p:nvSpPr>
        <p:spPr>
          <a:xfrm>
            <a:off x="8737600" y="6245225"/>
            <a:ext cx="2844800" cy="476250"/>
          </a:xfrm>
        </p:spPr>
        <p:txBody>
          <a:bodyPr/>
          <a:lstStyle>
            <a:lvl1pPr>
              <a:defRPr/>
            </a:lvl1pPr>
          </a:lstStyle>
          <a:p>
            <a:fld id="{B0467728-832C-4759-AAE8-4E30E3E67F6A}" type="slidenum">
              <a:rPr lang="en-US"/>
              <a:pPr/>
              <a:t>‹#›</a:t>
            </a:fld>
            <a:endParaRPr lang="en-US"/>
          </a:p>
        </p:txBody>
      </p:sp>
    </p:spTree>
    <p:extLst>
      <p:ext uri="{BB962C8B-B14F-4D97-AF65-F5344CB8AC3E}">
        <p14:creationId xmlns="" xmlns:p14="http://schemas.microsoft.com/office/powerpoint/2010/main" val="1592843105"/>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1_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609600" y="274639"/>
            <a:ext cx="10972800" cy="585152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3" name="Nơi giữ chỗ cho Ngày tháng 2"/>
          <p:cNvSpPr>
            <a:spLocks noGrp="1"/>
          </p:cNvSpPr>
          <p:nvPr>
            <p:ph type="dt" sz="half" idx="10"/>
          </p:nvPr>
        </p:nvSpPr>
        <p:spPr>
          <a:xfrm>
            <a:off x="609600" y="6245225"/>
            <a:ext cx="2844800" cy="476250"/>
          </a:xfrm>
        </p:spPr>
        <p:txBody>
          <a:bodyPr/>
          <a:lstStyle>
            <a:lvl1pPr>
              <a:defRPr/>
            </a:lvl1pPr>
          </a:lstStyle>
          <a:p>
            <a:fld id="{C56251AA-70C7-465C-B197-239E0A524FEB}" type="datetime9">
              <a:rPr lang="vi-VN" smtClean="0"/>
              <a:pPr/>
              <a:t>03/06/2023 3:54:10 CH</a:t>
            </a:fld>
            <a:endParaRPr lang="en-US"/>
          </a:p>
        </p:txBody>
      </p:sp>
      <p:sp>
        <p:nvSpPr>
          <p:cNvPr id="4" name="Nơi giữ chỗ cho Chân trang 3"/>
          <p:cNvSpPr>
            <a:spLocks noGrp="1"/>
          </p:cNvSpPr>
          <p:nvPr>
            <p:ph type="ftr" sz="quarter" idx="11"/>
          </p:nvPr>
        </p:nvSpPr>
        <p:spPr>
          <a:xfrm>
            <a:off x="4165600" y="6245225"/>
            <a:ext cx="3860800" cy="476250"/>
          </a:xfrm>
        </p:spPr>
        <p:txBody>
          <a:bodyPr/>
          <a:lstStyle>
            <a:lvl1pPr>
              <a:defRPr/>
            </a:lvl1pPr>
          </a:lstStyle>
          <a:p>
            <a:r>
              <a:rPr lang="vi-VN" smtClean="0"/>
              <a:t>Giáo viên thiết kế và thực hiện: Quan Văn Thắng</a:t>
            </a:r>
            <a:endParaRPr lang="en-US"/>
          </a:p>
        </p:txBody>
      </p:sp>
      <p:sp>
        <p:nvSpPr>
          <p:cNvPr id="5" name="Nơi giữ chỗ cho Số hiệu Bản chiếu 4"/>
          <p:cNvSpPr>
            <a:spLocks noGrp="1"/>
          </p:cNvSpPr>
          <p:nvPr>
            <p:ph type="sldNum" sz="quarter" idx="12"/>
          </p:nvPr>
        </p:nvSpPr>
        <p:spPr>
          <a:xfrm>
            <a:off x="8737600" y="6245225"/>
            <a:ext cx="2844800" cy="476250"/>
          </a:xfrm>
        </p:spPr>
        <p:txBody>
          <a:bodyPr/>
          <a:lstStyle>
            <a:lvl1pPr>
              <a:defRPr/>
            </a:lvl1pPr>
          </a:lstStyle>
          <a:p>
            <a:fld id="{B0467728-832C-4759-AAE8-4E30E3E67F6A}" type="slidenum">
              <a:rPr lang="en-US"/>
              <a:pPr/>
              <a:t>‹#›</a:t>
            </a:fld>
            <a:endParaRPr lang="en-US"/>
          </a:p>
        </p:txBody>
      </p:sp>
    </p:spTree>
    <p:extLst>
      <p:ext uri="{BB962C8B-B14F-4D97-AF65-F5344CB8AC3E}">
        <p14:creationId xmlns="" xmlns:p14="http://schemas.microsoft.com/office/powerpoint/2010/main" val="2179879157"/>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fld id="{1FF080DF-19B7-455E-8088-BB9EDA699CE3}" type="datetime9">
              <a:rPr lang="vi-VN" smtClean="0"/>
              <a:pPr/>
              <a:t>03/06/2023 3:54:10 CH</a:t>
            </a:fld>
            <a:endParaRPr lang="en-US"/>
          </a:p>
        </p:txBody>
      </p:sp>
      <p:sp>
        <p:nvSpPr>
          <p:cNvPr id="5" name="Footer Placeholder 4"/>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6" name="Slide Number Placeholder 5"/>
          <p:cNvSpPr>
            <a:spLocks noGrp="1"/>
          </p:cNvSpPr>
          <p:nvPr>
            <p:ph type="sldNum" sz="quarter" idx="12"/>
          </p:nvPr>
        </p:nvSpPr>
        <p:spPr/>
        <p:txBody>
          <a:bodyPr/>
          <a:lstStyle>
            <a:lvl1pPr>
              <a:defRPr/>
            </a:lvl1pPr>
          </a:lstStyle>
          <a:p>
            <a:fld id="{F8D32145-AB64-4411-9802-21F78AC40A6C}" type="slidenum">
              <a:rPr lang="en-US"/>
              <a:pPr/>
              <a:t>‹#›</a:t>
            </a:fld>
            <a:endParaRPr lang="en-US"/>
          </a:p>
        </p:txBody>
      </p:sp>
    </p:spTree>
    <p:extLst>
      <p:ext uri="{BB962C8B-B14F-4D97-AF65-F5344CB8AC3E}">
        <p14:creationId xmlns="" xmlns:p14="http://schemas.microsoft.com/office/powerpoint/2010/main" val="1719041839"/>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cSld name="Tiêu đề, Nội dung và 2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4638"/>
            <a:ext cx="10972800" cy="1143000"/>
          </a:xfrm>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609600" y="1600201"/>
            <a:ext cx="5384800" cy="4525963"/>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quarter" idx="2"/>
          </p:nvPr>
        </p:nvSpPr>
        <p:spPr>
          <a:xfrm>
            <a:off x="6197600" y="1600200"/>
            <a:ext cx="5384800" cy="2185988"/>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ội dung 4"/>
          <p:cNvSpPr>
            <a:spLocks noGrp="1"/>
          </p:cNvSpPr>
          <p:nvPr>
            <p:ph sz="quarter" idx="3"/>
          </p:nvPr>
        </p:nvSpPr>
        <p:spPr>
          <a:xfrm>
            <a:off x="6197600" y="3938589"/>
            <a:ext cx="5384800" cy="218757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6" name="Nơi giữ chỗ cho Ngày tháng 5"/>
          <p:cNvSpPr>
            <a:spLocks noGrp="1"/>
          </p:cNvSpPr>
          <p:nvPr>
            <p:ph type="dt" sz="half" idx="10"/>
          </p:nvPr>
        </p:nvSpPr>
        <p:spPr>
          <a:xfrm>
            <a:off x="609600" y="6245225"/>
            <a:ext cx="2844800" cy="476250"/>
          </a:xfrm>
        </p:spPr>
        <p:txBody>
          <a:bodyPr/>
          <a:lstStyle>
            <a:lvl1pPr>
              <a:defRPr/>
            </a:lvl1pPr>
          </a:lstStyle>
          <a:p>
            <a:fld id="{63543261-AD7A-44ED-9DF6-D8C3724409A5}" type="datetime9">
              <a:rPr lang="vi-VN" smtClean="0"/>
              <a:pPr/>
              <a:t>03/06/2023 3:54:10 CH</a:t>
            </a:fld>
            <a:endParaRPr lang="en-US"/>
          </a:p>
        </p:txBody>
      </p:sp>
      <p:sp>
        <p:nvSpPr>
          <p:cNvPr id="7" name="Nơi giữ chỗ cho Chân trang 6"/>
          <p:cNvSpPr>
            <a:spLocks noGrp="1"/>
          </p:cNvSpPr>
          <p:nvPr>
            <p:ph type="ftr" sz="quarter" idx="11"/>
          </p:nvPr>
        </p:nvSpPr>
        <p:spPr>
          <a:xfrm>
            <a:off x="4165600" y="6245225"/>
            <a:ext cx="3860800" cy="476250"/>
          </a:xfrm>
        </p:spPr>
        <p:txBody>
          <a:bodyPr/>
          <a:lstStyle>
            <a:lvl1pPr>
              <a:defRPr/>
            </a:lvl1pPr>
          </a:lstStyle>
          <a:p>
            <a:r>
              <a:rPr lang="en-US" smtClean="0"/>
              <a:t>Giáo viên thiết kế và thực hiện: Quan Văn Thắng</a:t>
            </a:r>
            <a:endParaRPr lang="en-US"/>
          </a:p>
        </p:txBody>
      </p:sp>
      <p:sp>
        <p:nvSpPr>
          <p:cNvPr id="8" name="Nơi giữ chỗ cho Số hiệu Bản chiếu 7"/>
          <p:cNvSpPr>
            <a:spLocks noGrp="1"/>
          </p:cNvSpPr>
          <p:nvPr>
            <p:ph type="sldNum" sz="quarter" idx="12"/>
          </p:nvPr>
        </p:nvSpPr>
        <p:spPr>
          <a:xfrm>
            <a:off x="8737600" y="6245225"/>
            <a:ext cx="2844800" cy="476250"/>
          </a:xfrm>
        </p:spPr>
        <p:txBody>
          <a:bodyPr/>
          <a:lstStyle>
            <a:lvl1pPr>
              <a:defRPr/>
            </a:lvl1pPr>
          </a:lstStyle>
          <a:p>
            <a:fld id="{517EB5D7-D04A-4E6A-A17C-D5A63F14EB31}" type="slidenum">
              <a:rPr lang="en-US"/>
              <a:pPr/>
              <a:t>‹#›</a:t>
            </a:fld>
            <a:endParaRPr lang="en-US"/>
          </a:p>
        </p:txBody>
      </p:sp>
    </p:spTree>
    <p:extLst>
      <p:ext uri="{BB962C8B-B14F-4D97-AF65-F5344CB8AC3E}">
        <p14:creationId xmlns="" xmlns:p14="http://schemas.microsoft.com/office/powerpoint/2010/main" val="329625874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woObj">
  <p:cSld name="8_Tiêu đề, Nội dung và 2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4638"/>
            <a:ext cx="10972800" cy="1143000"/>
          </a:xfrm>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609600" y="1600201"/>
            <a:ext cx="5384800" cy="4525963"/>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quarter" idx="2"/>
          </p:nvPr>
        </p:nvSpPr>
        <p:spPr>
          <a:xfrm>
            <a:off x="6197600" y="1600200"/>
            <a:ext cx="5384800" cy="2185988"/>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ội dung 4"/>
          <p:cNvSpPr>
            <a:spLocks noGrp="1"/>
          </p:cNvSpPr>
          <p:nvPr>
            <p:ph sz="quarter" idx="3"/>
          </p:nvPr>
        </p:nvSpPr>
        <p:spPr>
          <a:xfrm>
            <a:off x="6197600" y="3938589"/>
            <a:ext cx="5384800" cy="218757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6" name="Nơi giữ chỗ cho Ngày tháng 5"/>
          <p:cNvSpPr>
            <a:spLocks noGrp="1"/>
          </p:cNvSpPr>
          <p:nvPr>
            <p:ph type="dt" sz="half" idx="10"/>
          </p:nvPr>
        </p:nvSpPr>
        <p:spPr>
          <a:xfrm>
            <a:off x="609600" y="6245225"/>
            <a:ext cx="2844800" cy="476250"/>
          </a:xfrm>
        </p:spPr>
        <p:txBody>
          <a:bodyPr/>
          <a:lstStyle>
            <a:lvl1pPr>
              <a:defRPr/>
            </a:lvl1pPr>
          </a:lstStyle>
          <a:p>
            <a:fld id="{63543261-AD7A-44ED-9DF6-D8C3724409A5}" type="datetime9">
              <a:rPr lang="vi-VN" smtClean="0"/>
              <a:pPr/>
              <a:t>03/06/2023 3:54:10 CH</a:t>
            </a:fld>
            <a:endParaRPr lang="en-US"/>
          </a:p>
        </p:txBody>
      </p:sp>
      <p:sp>
        <p:nvSpPr>
          <p:cNvPr id="7" name="Nơi giữ chỗ cho Chân trang 6"/>
          <p:cNvSpPr>
            <a:spLocks noGrp="1"/>
          </p:cNvSpPr>
          <p:nvPr>
            <p:ph type="ftr" sz="quarter" idx="11"/>
          </p:nvPr>
        </p:nvSpPr>
        <p:spPr>
          <a:xfrm>
            <a:off x="4165600" y="6245225"/>
            <a:ext cx="3860800" cy="476250"/>
          </a:xfrm>
        </p:spPr>
        <p:txBody>
          <a:bodyPr/>
          <a:lstStyle>
            <a:lvl1pPr>
              <a:defRPr/>
            </a:lvl1pPr>
          </a:lstStyle>
          <a:p>
            <a:r>
              <a:rPr lang="en-US" smtClean="0"/>
              <a:t>Giáo viên thiết kế và thực hiện: Quan Văn Thắng</a:t>
            </a:r>
            <a:endParaRPr lang="en-US"/>
          </a:p>
        </p:txBody>
      </p:sp>
      <p:sp>
        <p:nvSpPr>
          <p:cNvPr id="8" name="Nơi giữ chỗ cho Số hiệu Bản chiếu 7"/>
          <p:cNvSpPr>
            <a:spLocks noGrp="1"/>
          </p:cNvSpPr>
          <p:nvPr>
            <p:ph type="sldNum" sz="quarter" idx="12"/>
          </p:nvPr>
        </p:nvSpPr>
        <p:spPr>
          <a:xfrm>
            <a:off x="8737600" y="6245225"/>
            <a:ext cx="2844800" cy="476250"/>
          </a:xfrm>
        </p:spPr>
        <p:txBody>
          <a:bodyPr/>
          <a:lstStyle>
            <a:lvl1pPr>
              <a:defRPr/>
            </a:lvl1pPr>
          </a:lstStyle>
          <a:p>
            <a:fld id="{517EB5D7-D04A-4E6A-A17C-D5A63F14EB31}" type="slidenum">
              <a:rPr lang="en-US"/>
              <a:pPr/>
              <a:t>‹#›</a:t>
            </a:fld>
            <a:endParaRPr lang="en-US"/>
          </a:p>
        </p:txBody>
      </p:sp>
    </p:spTree>
    <p:extLst>
      <p:ext uri="{BB962C8B-B14F-4D97-AF65-F5344CB8AC3E}">
        <p14:creationId xmlns="" xmlns:p14="http://schemas.microsoft.com/office/powerpoint/2010/main" val="367901762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woObj">
  <p:cSld name="7_Tiêu đề, Nội dung và 2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4638"/>
            <a:ext cx="10972800" cy="1143000"/>
          </a:xfrm>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609600" y="1600201"/>
            <a:ext cx="5384800" cy="4525963"/>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quarter" idx="2"/>
          </p:nvPr>
        </p:nvSpPr>
        <p:spPr>
          <a:xfrm>
            <a:off x="6197600" y="1600200"/>
            <a:ext cx="5384800" cy="2185988"/>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ội dung 4"/>
          <p:cNvSpPr>
            <a:spLocks noGrp="1"/>
          </p:cNvSpPr>
          <p:nvPr>
            <p:ph sz="quarter" idx="3"/>
          </p:nvPr>
        </p:nvSpPr>
        <p:spPr>
          <a:xfrm>
            <a:off x="6197600" y="3938589"/>
            <a:ext cx="5384800" cy="218757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6" name="Nơi giữ chỗ cho Ngày tháng 5"/>
          <p:cNvSpPr>
            <a:spLocks noGrp="1"/>
          </p:cNvSpPr>
          <p:nvPr>
            <p:ph type="dt" sz="half" idx="10"/>
          </p:nvPr>
        </p:nvSpPr>
        <p:spPr>
          <a:xfrm>
            <a:off x="609600" y="6245225"/>
            <a:ext cx="2844800" cy="476250"/>
          </a:xfrm>
        </p:spPr>
        <p:txBody>
          <a:bodyPr/>
          <a:lstStyle>
            <a:lvl1pPr>
              <a:defRPr/>
            </a:lvl1pPr>
          </a:lstStyle>
          <a:p>
            <a:fld id="{63543261-AD7A-44ED-9DF6-D8C3724409A5}" type="datetime9">
              <a:rPr lang="vi-VN" smtClean="0"/>
              <a:pPr/>
              <a:t>03/06/2023 3:54:10 CH</a:t>
            </a:fld>
            <a:endParaRPr lang="en-US"/>
          </a:p>
        </p:txBody>
      </p:sp>
      <p:sp>
        <p:nvSpPr>
          <p:cNvPr id="7" name="Nơi giữ chỗ cho Chân trang 6"/>
          <p:cNvSpPr>
            <a:spLocks noGrp="1"/>
          </p:cNvSpPr>
          <p:nvPr>
            <p:ph type="ftr" sz="quarter" idx="11"/>
          </p:nvPr>
        </p:nvSpPr>
        <p:spPr>
          <a:xfrm>
            <a:off x="4165600" y="6245225"/>
            <a:ext cx="3860800" cy="476250"/>
          </a:xfrm>
        </p:spPr>
        <p:txBody>
          <a:bodyPr/>
          <a:lstStyle>
            <a:lvl1pPr>
              <a:defRPr/>
            </a:lvl1pPr>
          </a:lstStyle>
          <a:p>
            <a:r>
              <a:rPr lang="en-US" smtClean="0"/>
              <a:t>Giáo viên thiết kế và thực hiện: Quan Văn Thắng</a:t>
            </a:r>
            <a:endParaRPr lang="en-US"/>
          </a:p>
        </p:txBody>
      </p:sp>
      <p:sp>
        <p:nvSpPr>
          <p:cNvPr id="8" name="Nơi giữ chỗ cho Số hiệu Bản chiếu 7"/>
          <p:cNvSpPr>
            <a:spLocks noGrp="1"/>
          </p:cNvSpPr>
          <p:nvPr>
            <p:ph type="sldNum" sz="quarter" idx="12"/>
          </p:nvPr>
        </p:nvSpPr>
        <p:spPr>
          <a:xfrm>
            <a:off x="8737600" y="6245225"/>
            <a:ext cx="2844800" cy="476250"/>
          </a:xfrm>
        </p:spPr>
        <p:txBody>
          <a:bodyPr/>
          <a:lstStyle>
            <a:lvl1pPr>
              <a:defRPr/>
            </a:lvl1pPr>
          </a:lstStyle>
          <a:p>
            <a:fld id="{517EB5D7-D04A-4E6A-A17C-D5A63F14EB31}" type="slidenum">
              <a:rPr lang="en-US"/>
              <a:pPr/>
              <a:t>‹#›</a:t>
            </a:fld>
            <a:endParaRPr lang="en-US"/>
          </a:p>
        </p:txBody>
      </p:sp>
    </p:spTree>
    <p:extLst>
      <p:ext uri="{BB962C8B-B14F-4D97-AF65-F5344CB8AC3E}">
        <p14:creationId xmlns="" xmlns:p14="http://schemas.microsoft.com/office/powerpoint/2010/main" val="21510254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woObj">
  <p:cSld name="6_Tiêu đề, Nội dung và 2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4638"/>
            <a:ext cx="10972800" cy="1143000"/>
          </a:xfrm>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609600" y="1600201"/>
            <a:ext cx="5384800" cy="4525963"/>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quarter" idx="2"/>
          </p:nvPr>
        </p:nvSpPr>
        <p:spPr>
          <a:xfrm>
            <a:off x="6197600" y="1600200"/>
            <a:ext cx="5384800" cy="2185988"/>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ội dung 4"/>
          <p:cNvSpPr>
            <a:spLocks noGrp="1"/>
          </p:cNvSpPr>
          <p:nvPr>
            <p:ph sz="quarter" idx="3"/>
          </p:nvPr>
        </p:nvSpPr>
        <p:spPr>
          <a:xfrm>
            <a:off x="6197600" y="3938589"/>
            <a:ext cx="5384800" cy="218757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6" name="Nơi giữ chỗ cho Ngày tháng 5"/>
          <p:cNvSpPr>
            <a:spLocks noGrp="1"/>
          </p:cNvSpPr>
          <p:nvPr>
            <p:ph type="dt" sz="half" idx="10"/>
          </p:nvPr>
        </p:nvSpPr>
        <p:spPr>
          <a:xfrm>
            <a:off x="609600" y="6245225"/>
            <a:ext cx="2844800" cy="476250"/>
          </a:xfrm>
        </p:spPr>
        <p:txBody>
          <a:bodyPr/>
          <a:lstStyle>
            <a:lvl1pPr>
              <a:defRPr/>
            </a:lvl1pPr>
          </a:lstStyle>
          <a:p>
            <a:fld id="{63543261-AD7A-44ED-9DF6-D8C3724409A5}" type="datetime9">
              <a:rPr lang="vi-VN" smtClean="0"/>
              <a:pPr/>
              <a:t>03/06/2023 3:54:10 CH</a:t>
            </a:fld>
            <a:endParaRPr lang="en-US"/>
          </a:p>
        </p:txBody>
      </p:sp>
      <p:sp>
        <p:nvSpPr>
          <p:cNvPr id="7" name="Nơi giữ chỗ cho Chân trang 6"/>
          <p:cNvSpPr>
            <a:spLocks noGrp="1"/>
          </p:cNvSpPr>
          <p:nvPr>
            <p:ph type="ftr" sz="quarter" idx="11"/>
          </p:nvPr>
        </p:nvSpPr>
        <p:spPr>
          <a:xfrm>
            <a:off x="4165600" y="6245225"/>
            <a:ext cx="3860800" cy="476250"/>
          </a:xfrm>
        </p:spPr>
        <p:txBody>
          <a:bodyPr/>
          <a:lstStyle>
            <a:lvl1pPr>
              <a:defRPr/>
            </a:lvl1pPr>
          </a:lstStyle>
          <a:p>
            <a:r>
              <a:rPr lang="en-US" smtClean="0"/>
              <a:t>Giáo viên thiết kế và thực hiện: Quan Văn Thắng</a:t>
            </a:r>
            <a:endParaRPr lang="en-US"/>
          </a:p>
        </p:txBody>
      </p:sp>
      <p:sp>
        <p:nvSpPr>
          <p:cNvPr id="8" name="Nơi giữ chỗ cho Số hiệu Bản chiếu 7"/>
          <p:cNvSpPr>
            <a:spLocks noGrp="1"/>
          </p:cNvSpPr>
          <p:nvPr>
            <p:ph type="sldNum" sz="quarter" idx="12"/>
          </p:nvPr>
        </p:nvSpPr>
        <p:spPr>
          <a:xfrm>
            <a:off x="8737600" y="6245225"/>
            <a:ext cx="2844800" cy="476250"/>
          </a:xfrm>
        </p:spPr>
        <p:txBody>
          <a:bodyPr/>
          <a:lstStyle>
            <a:lvl1pPr>
              <a:defRPr/>
            </a:lvl1pPr>
          </a:lstStyle>
          <a:p>
            <a:fld id="{517EB5D7-D04A-4E6A-A17C-D5A63F14EB31}" type="slidenum">
              <a:rPr lang="en-US"/>
              <a:pPr/>
              <a:t>‹#›</a:t>
            </a:fld>
            <a:endParaRPr lang="en-US"/>
          </a:p>
        </p:txBody>
      </p:sp>
    </p:spTree>
    <p:extLst>
      <p:ext uri="{BB962C8B-B14F-4D97-AF65-F5344CB8AC3E}">
        <p14:creationId xmlns="" xmlns:p14="http://schemas.microsoft.com/office/powerpoint/2010/main" val="96355594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woObj">
  <p:cSld name="5_Tiêu đề, Nội dung và 2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4638"/>
            <a:ext cx="10972800" cy="1143000"/>
          </a:xfrm>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609600" y="1600201"/>
            <a:ext cx="5384800" cy="4525963"/>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quarter" idx="2"/>
          </p:nvPr>
        </p:nvSpPr>
        <p:spPr>
          <a:xfrm>
            <a:off x="6197600" y="1600200"/>
            <a:ext cx="5384800" cy="2185988"/>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ội dung 4"/>
          <p:cNvSpPr>
            <a:spLocks noGrp="1"/>
          </p:cNvSpPr>
          <p:nvPr>
            <p:ph sz="quarter" idx="3"/>
          </p:nvPr>
        </p:nvSpPr>
        <p:spPr>
          <a:xfrm>
            <a:off x="6197600" y="3938589"/>
            <a:ext cx="5384800" cy="218757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6" name="Nơi giữ chỗ cho Ngày tháng 5"/>
          <p:cNvSpPr>
            <a:spLocks noGrp="1"/>
          </p:cNvSpPr>
          <p:nvPr>
            <p:ph type="dt" sz="half" idx="10"/>
          </p:nvPr>
        </p:nvSpPr>
        <p:spPr>
          <a:xfrm>
            <a:off x="609600" y="6245225"/>
            <a:ext cx="2844800" cy="476250"/>
          </a:xfrm>
        </p:spPr>
        <p:txBody>
          <a:bodyPr/>
          <a:lstStyle>
            <a:lvl1pPr>
              <a:defRPr/>
            </a:lvl1pPr>
          </a:lstStyle>
          <a:p>
            <a:fld id="{63543261-AD7A-44ED-9DF6-D8C3724409A5}" type="datetime9">
              <a:rPr lang="vi-VN" smtClean="0"/>
              <a:pPr/>
              <a:t>03/06/2023 3:54:10 CH</a:t>
            </a:fld>
            <a:endParaRPr lang="en-US"/>
          </a:p>
        </p:txBody>
      </p:sp>
      <p:sp>
        <p:nvSpPr>
          <p:cNvPr id="7" name="Nơi giữ chỗ cho Chân trang 6"/>
          <p:cNvSpPr>
            <a:spLocks noGrp="1"/>
          </p:cNvSpPr>
          <p:nvPr>
            <p:ph type="ftr" sz="quarter" idx="11"/>
          </p:nvPr>
        </p:nvSpPr>
        <p:spPr>
          <a:xfrm>
            <a:off x="4165600" y="6245225"/>
            <a:ext cx="3860800" cy="476250"/>
          </a:xfrm>
        </p:spPr>
        <p:txBody>
          <a:bodyPr/>
          <a:lstStyle>
            <a:lvl1pPr>
              <a:defRPr/>
            </a:lvl1pPr>
          </a:lstStyle>
          <a:p>
            <a:r>
              <a:rPr lang="en-US" smtClean="0"/>
              <a:t>Giáo viên thiết kế và thực hiện: Quan Văn Thắng</a:t>
            </a:r>
            <a:endParaRPr lang="en-US"/>
          </a:p>
        </p:txBody>
      </p:sp>
      <p:sp>
        <p:nvSpPr>
          <p:cNvPr id="8" name="Nơi giữ chỗ cho Số hiệu Bản chiếu 7"/>
          <p:cNvSpPr>
            <a:spLocks noGrp="1"/>
          </p:cNvSpPr>
          <p:nvPr>
            <p:ph type="sldNum" sz="quarter" idx="12"/>
          </p:nvPr>
        </p:nvSpPr>
        <p:spPr>
          <a:xfrm>
            <a:off x="8737600" y="6245225"/>
            <a:ext cx="2844800" cy="476250"/>
          </a:xfrm>
        </p:spPr>
        <p:txBody>
          <a:bodyPr/>
          <a:lstStyle>
            <a:lvl1pPr>
              <a:defRPr/>
            </a:lvl1pPr>
          </a:lstStyle>
          <a:p>
            <a:fld id="{517EB5D7-D04A-4E6A-A17C-D5A63F14EB31}" type="slidenum">
              <a:rPr lang="en-US"/>
              <a:pPr/>
              <a:t>‹#›</a:t>
            </a:fld>
            <a:endParaRPr lang="en-US"/>
          </a:p>
        </p:txBody>
      </p:sp>
    </p:spTree>
    <p:extLst>
      <p:ext uri="{BB962C8B-B14F-4D97-AF65-F5344CB8AC3E}">
        <p14:creationId xmlns="" xmlns:p14="http://schemas.microsoft.com/office/powerpoint/2010/main" val="85045511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woObj">
  <p:cSld name="4_Tiêu đề, Nội dung và 2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4638"/>
            <a:ext cx="10972800" cy="1143000"/>
          </a:xfrm>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609600" y="1600201"/>
            <a:ext cx="5384800" cy="4525963"/>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quarter" idx="2"/>
          </p:nvPr>
        </p:nvSpPr>
        <p:spPr>
          <a:xfrm>
            <a:off x="6197600" y="1600200"/>
            <a:ext cx="5384800" cy="2185988"/>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ội dung 4"/>
          <p:cNvSpPr>
            <a:spLocks noGrp="1"/>
          </p:cNvSpPr>
          <p:nvPr>
            <p:ph sz="quarter" idx="3"/>
          </p:nvPr>
        </p:nvSpPr>
        <p:spPr>
          <a:xfrm>
            <a:off x="6197600" y="3938589"/>
            <a:ext cx="5384800" cy="218757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6" name="Nơi giữ chỗ cho Ngày tháng 5"/>
          <p:cNvSpPr>
            <a:spLocks noGrp="1"/>
          </p:cNvSpPr>
          <p:nvPr>
            <p:ph type="dt" sz="half" idx="10"/>
          </p:nvPr>
        </p:nvSpPr>
        <p:spPr>
          <a:xfrm>
            <a:off x="609600" y="6245225"/>
            <a:ext cx="2844800" cy="476250"/>
          </a:xfrm>
        </p:spPr>
        <p:txBody>
          <a:bodyPr/>
          <a:lstStyle>
            <a:lvl1pPr>
              <a:defRPr/>
            </a:lvl1pPr>
          </a:lstStyle>
          <a:p>
            <a:fld id="{63543261-AD7A-44ED-9DF6-D8C3724409A5}" type="datetime9">
              <a:rPr lang="vi-VN" smtClean="0"/>
              <a:pPr/>
              <a:t>03/06/2023 3:54:10 CH</a:t>
            </a:fld>
            <a:endParaRPr lang="en-US"/>
          </a:p>
        </p:txBody>
      </p:sp>
      <p:sp>
        <p:nvSpPr>
          <p:cNvPr id="7" name="Nơi giữ chỗ cho Chân trang 6"/>
          <p:cNvSpPr>
            <a:spLocks noGrp="1"/>
          </p:cNvSpPr>
          <p:nvPr>
            <p:ph type="ftr" sz="quarter" idx="11"/>
          </p:nvPr>
        </p:nvSpPr>
        <p:spPr>
          <a:xfrm>
            <a:off x="4165600" y="6245225"/>
            <a:ext cx="3860800" cy="476250"/>
          </a:xfrm>
        </p:spPr>
        <p:txBody>
          <a:bodyPr/>
          <a:lstStyle>
            <a:lvl1pPr>
              <a:defRPr/>
            </a:lvl1pPr>
          </a:lstStyle>
          <a:p>
            <a:r>
              <a:rPr lang="en-US" smtClean="0"/>
              <a:t>Giáo viên thiết kế và thực hiện: Quan Văn Thắng</a:t>
            </a:r>
            <a:endParaRPr lang="en-US"/>
          </a:p>
        </p:txBody>
      </p:sp>
      <p:sp>
        <p:nvSpPr>
          <p:cNvPr id="8" name="Nơi giữ chỗ cho Số hiệu Bản chiếu 7"/>
          <p:cNvSpPr>
            <a:spLocks noGrp="1"/>
          </p:cNvSpPr>
          <p:nvPr>
            <p:ph type="sldNum" sz="quarter" idx="12"/>
          </p:nvPr>
        </p:nvSpPr>
        <p:spPr>
          <a:xfrm>
            <a:off x="8737600" y="6245225"/>
            <a:ext cx="2844800" cy="476250"/>
          </a:xfrm>
        </p:spPr>
        <p:txBody>
          <a:bodyPr/>
          <a:lstStyle>
            <a:lvl1pPr>
              <a:defRPr/>
            </a:lvl1pPr>
          </a:lstStyle>
          <a:p>
            <a:fld id="{517EB5D7-D04A-4E6A-A17C-D5A63F14EB31}" type="slidenum">
              <a:rPr lang="en-US"/>
              <a:pPr/>
              <a:t>‹#›</a:t>
            </a:fld>
            <a:endParaRPr lang="en-US"/>
          </a:p>
        </p:txBody>
      </p:sp>
    </p:spTree>
    <p:extLst>
      <p:ext uri="{BB962C8B-B14F-4D97-AF65-F5344CB8AC3E}">
        <p14:creationId xmlns="" xmlns:p14="http://schemas.microsoft.com/office/powerpoint/2010/main" val="93683135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cSld name="3_Tiêu đề, Nội dung và 2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4638"/>
            <a:ext cx="10972800" cy="1143000"/>
          </a:xfrm>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609600" y="1600201"/>
            <a:ext cx="5384800" cy="4525963"/>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quarter" idx="2"/>
          </p:nvPr>
        </p:nvSpPr>
        <p:spPr>
          <a:xfrm>
            <a:off x="6197600" y="1600200"/>
            <a:ext cx="5384800" cy="2185988"/>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ội dung 4"/>
          <p:cNvSpPr>
            <a:spLocks noGrp="1"/>
          </p:cNvSpPr>
          <p:nvPr>
            <p:ph sz="quarter" idx="3"/>
          </p:nvPr>
        </p:nvSpPr>
        <p:spPr>
          <a:xfrm>
            <a:off x="6197600" y="3938589"/>
            <a:ext cx="5384800" cy="218757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6" name="Nơi giữ chỗ cho Ngày tháng 5"/>
          <p:cNvSpPr>
            <a:spLocks noGrp="1"/>
          </p:cNvSpPr>
          <p:nvPr>
            <p:ph type="dt" sz="half" idx="10"/>
          </p:nvPr>
        </p:nvSpPr>
        <p:spPr>
          <a:xfrm>
            <a:off x="609600" y="6245225"/>
            <a:ext cx="2844800" cy="476250"/>
          </a:xfrm>
        </p:spPr>
        <p:txBody>
          <a:bodyPr/>
          <a:lstStyle>
            <a:lvl1pPr>
              <a:defRPr/>
            </a:lvl1pPr>
          </a:lstStyle>
          <a:p>
            <a:fld id="{63543261-AD7A-44ED-9DF6-D8C3724409A5}" type="datetime9">
              <a:rPr lang="vi-VN" smtClean="0"/>
              <a:pPr/>
              <a:t>03/06/2023 3:54:10 CH</a:t>
            </a:fld>
            <a:endParaRPr lang="en-US"/>
          </a:p>
        </p:txBody>
      </p:sp>
      <p:sp>
        <p:nvSpPr>
          <p:cNvPr id="7" name="Nơi giữ chỗ cho Chân trang 6"/>
          <p:cNvSpPr>
            <a:spLocks noGrp="1"/>
          </p:cNvSpPr>
          <p:nvPr>
            <p:ph type="ftr" sz="quarter" idx="11"/>
          </p:nvPr>
        </p:nvSpPr>
        <p:spPr>
          <a:xfrm>
            <a:off x="4165600" y="6245225"/>
            <a:ext cx="3860800" cy="476250"/>
          </a:xfrm>
        </p:spPr>
        <p:txBody>
          <a:bodyPr/>
          <a:lstStyle>
            <a:lvl1pPr>
              <a:defRPr/>
            </a:lvl1pPr>
          </a:lstStyle>
          <a:p>
            <a:r>
              <a:rPr lang="en-US" smtClean="0"/>
              <a:t>Giáo viên thiết kế và thực hiện: Quan Văn Thắng</a:t>
            </a:r>
            <a:endParaRPr lang="en-US"/>
          </a:p>
        </p:txBody>
      </p:sp>
      <p:sp>
        <p:nvSpPr>
          <p:cNvPr id="8" name="Nơi giữ chỗ cho Số hiệu Bản chiếu 7"/>
          <p:cNvSpPr>
            <a:spLocks noGrp="1"/>
          </p:cNvSpPr>
          <p:nvPr>
            <p:ph type="sldNum" sz="quarter" idx="12"/>
          </p:nvPr>
        </p:nvSpPr>
        <p:spPr>
          <a:xfrm>
            <a:off x="8737600" y="6245225"/>
            <a:ext cx="2844800" cy="476250"/>
          </a:xfrm>
        </p:spPr>
        <p:txBody>
          <a:bodyPr/>
          <a:lstStyle>
            <a:lvl1pPr>
              <a:defRPr/>
            </a:lvl1pPr>
          </a:lstStyle>
          <a:p>
            <a:fld id="{517EB5D7-D04A-4E6A-A17C-D5A63F14EB31}" type="slidenum">
              <a:rPr lang="en-US"/>
              <a:pPr/>
              <a:t>‹#›</a:t>
            </a:fld>
            <a:endParaRPr lang="en-US"/>
          </a:p>
        </p:txBody>
      </p:sp>
    </p:spTree>
    <p:extLst>
      <p:ext uri="{BB962C8B-B14F-4D97-AF65-F5344CB8AC3E}">
        <p14:creationId xmlns="" xmlns:p14="http://schemas.microsoft.com/office/powerpoint/2010/main" val="6980933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cSld name="2_Tiêu đề, Nội dung và 2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4638"/>
            <a:ext cx="10972800" cy="1143000"/>
          </a:xfrm>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609600" y="1600201"/>
            <a:ext cx="5384800" cy="4525963"/>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quarter" idx="2"/>
          </p:nvPr>
        </p:nvSpPr>
        <p:spPr>
          <a:xfrm>
            <a:off x="6197600" y="1600200"/>
            <a:ext cx="5384800" cy="2185988"/>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ội dung 4"/>
          <p:cNvSpPr>
            <a:spLocks noGrp="1"/>
          </p:cNvSpPr>
          <p:nvPr>
            <p:ph sz="quarter" idx="3"/>
          </p:nvPr>
        </p:nvSpPr>
        <p:spPr>
          <a:xfrm>
            <a:off x="6197600" y="3938589"/>
            <a:ext cx="5384800" cy="218757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6" name="Nơi giữ chỗ cho Ngày tháng 5"/>
          <p:cNvSpPr>
            <a:spLocks noGrp="1"/>
          </p:cNvSpPr>
          <p:nvPr>
            <p:ph type="dt" sz="half" idx="10"/>
          </p:nvPr>
        </p:nvSpPr>
        <p:spPr>
          <a:xfrm>
            <a:off x="609600" y="6245225"/>
            <a:ext cx="2844800" cy="476250"/>
          </a:xfrm>
        </p:spPr>
        <p:txBody>
          <a:bodyPr/>
          <a:lstStyle>
            <a:lvl1pPr>
              <a:defRPr/>
            </a:lvl1pPr>
          </a:lstStyle>
          <a:p>
            <a:fld id="{63543261-AD7A-44ED-9DF6-D8C3724409A5}" type="datetime9">
              <a:rPr lang="vi-VN" smtClean="0"/>
              <a:pPr/>
              <a:t>03/06/2023 3:54:10 CH</a:t>
            </a:fld>
            <a:endParaRPr lang="en-US"/>
          </a:p>
        </p:txBody>
      </p:sp>
      <p:sp>
        <p:nvSpPr>
          <p:cNvPr id="7" name="Nơi giữ chỗ cho Chân trang 6"/>
          <p:cNvSpPr>
            <a:spLocks noGrp="1"/>
          </p:cNvSpPr>
          <p:nvPr>
            <p:ph type="ftr" sz="quarter" idx="11"/>
          </p:nvPr>
        </p:nvSpPr>
        <p:spPr>
          <a:xfrm>
            <a:off x="4165600" y="6245225"/>
            <a:ext cx="3860800" cy="476250"/>
          </a:xfrm>
        </p:spPr>
        <p:txBody>
          <a:bodyPr/>
          <a:lstStyle>
            <a:lvl1pPr>
              <a:defRPr/>
            </a:lvl1pPr>
          </a:lstStyle>
          <a:p>
            <a:r>
              <a:rPr lang="en-US" smtClean="0"/>
              <a:t>Giáo viên thiết kế và thực hiện: Quan Văn Thắng</a:t>
            </a:r>
            <a:endParaRPr lang="en-US"/>
          </a:p>
        </p:txBody>
      </p:sp>
      <p:sp>
        <p:nvSpPr>
          <p:cNvPr id="8" name="Nơi giữ chỗ cho Số hiệu Bản chiếu 7"/>
          <p:cNvSpPr>
            <a:spLocks noGrp="1"/>
          </p:cNvSpPr>
          <p:nvPr>
            <p:ph type="sldNum" sz="quarter" idx="12"/>
          </p:nvPr>
        </p:nvSpPr>
        <p:spPr>
          <a:xfrm>
            <a:off x="8737600" y="6245225"/>
            <a:ext cx="2844800" cy="476250"/>
          </a:xfrm>
        </p:spPr>
        <p:txBody>
          <a:bodyPr/>
          <a:lstStyle>
            <a:lvl1pPr>
              <a:defRPr/>
            </a:lvl1pPr>
          </a:lstStyle>
          <a:p>
            <a:fld id="{517EB5D7-D04A-4E6A-A17C-D5A63F14EB31}" type="slidenum">
              <a:rPr lang="en-US"/>
              <a:pPr/>
              <a:t>‹#›</a:t>
            </a:fld>
            <a:endParaRPr lang="en-US"/>
          </a:p>
        </p:txBody>
      </p:sp>
    </p:spTree>
    <p:extLst>
      <p:ext uri="{BB962C8B-B14F-4D97-AF65-F5344CB8AC3E}">
        <p14:creationId xmlns="" xmlns:p14="http://schemas.microsoft.com/office/powerpoint/2010/main" val="267395669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AndTwoObj">
  <p:cSld name="1_Tiêu đề, Nội dung và 2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4638"/>
            <a:ext cx="10972800" cy="1143000"/>
          </a:xfrm>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609600" y="1600201"/>
            <a:ext cx="5384800" cy="4525963"/>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quarter" idx="2"/>
          </p:nvPr>
        </p:nvSpPr>
        <p:spPr>
          <a:xfrm>
            <a:off x="6197600" y="1600200"/>
            <a:ext cx="5384800" cy="2185988"/>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ội dung 4"/>
          <p:cNvSpPr>
            <a:spLocks noGrp="1"/>
          </p:cNvSpPr>
          <p:nvPr>
            <p:ph sz="quarter" idx="3"/>
          </p:nvPr>
        </p:nvSpPr>
        <p:spPr>
          <a:xfrm>
            <a:off x="6197600" y="3938589"/>
            <a:ext cx="5384800" cy="2187575"/>
          </a:xfrm>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6" name="Nơi giữ chỗ cho Ngày tháng 5"/>
          <p:cNvSpPr>
            <a:spLocks noGrp="1"/>
          </p:cNvSpPr>
          <p:nvPr>
            <p:ph type="dt" sz="half" idx="10"/>
          </p:nvPr>
        </p:nvSpPr>
        <p:spPr>
          <a:xfrm>
            <a:off x="609600" y="6245225"/>
            <a:ext cx="2844800" cy="476250"/>
          </a:xfrm>
        </p:spPr>
        <p:txBody>
          <a:bodyPr/>
          <a:lstStyle>
            <a:lvl1pPr>
              <a:defRPr/>
            </a:lvl1pPr>
          </a:lstStyle>
          <a:p>
            <a:fld id="{63543261-AD7A-44ED-9DF6-D8C3724409A5}" type="datetime9">
              <a:rPr lang="vi-VN" smtClean="0"/>
              <a:pPr/>
              <a:t>03/06/2023 3:54:10 CH</a:t>
            </a:fld>
            <a:endParaRPr lang="en-US"/>
          </a:p>
        </p:txBody>
      </p:sp>
      <p:sp>
        <p:nvSpPr>
          <p:cNvPr id="7" name="Nơi giữ chỗ cho Chân trang 6"/>
          <p:cNvSpPr>
            <a:spLocks noGrp="1"/>
          </p:cNvSpPr>
          <p:nvPr>
            <p:ph type="ftr" sz="quarter" idx="11"/>
          </p:nvPr>
        </p:nvSpPr>
        <p:spPr>
          <a:xfrm>
            <a:off x="4165600" y="6245225"/>
            <a:ext cx="3860800" cy="476250"/>
          </a:xfrm>
        </p:spPr>
        <p:txBody>
          <a:bodyPr/>
          <a:lstStyle>
            <a:lvl1pPr>
              <a:defRPr/>
            </a:lvl1pPr>
          </a:lstStyle>
          <a:p>
            <a:r>
              <a:rPr lang="en-US" smtClean="0"/>
              <a:t>Giáo viên thiết kế và thực hiện: Quan Văn Thắng</a:t>
            </a:r>
            <a:endParaRPr lang="en-US"/>
          </a:p>
        </p:txBody>
      </p:sp>
      <p:sp>
        <p:nvSpPr>
          <p:cNvPr id="8" name="Nơi giữ chỗ cho Số hiệu Bản chiếu 7"/>
          <p:cNvSpPr>
            <a:spLocks noGrp="1"/>
          </p:cNvSpPr>
          <p:nvPr>
            <p:ph type="sldNum" sz="quarter" idx="12"/>
          </p:nvPr>
        </p:nvSpPr>
        <p:spPr>
          <a:xfrm>
            <a:off x="8737600" y="6245225"/>
            <a:ext cx="2844800" cy="476250"/>
          </a:xfrm>
        </p:spPr>
        <p:txBody>
          <a:bodyPr/>
          <a:lstStyle>
            <a:lvl1pPr>
              <a:defRPr/>
            </a:lvl1pPr>
          </a:lstStyle>
          <a:p>
            <a:fld id="{517EB5D7-D04A-4E6A-A17C-D5A63F14EB31}" type="slidenum">
              <a:rPr lang="en-US"/>
              <a:pPr/>
              <a:t>‹#›</a:t>
            </a:fld>
            <a:endParaRPr lang="en-US"/>
          </a:p>
        </p:txBody>
      </p:sp>
    </p:spTree>
    <p:extLst>
      <p:ext uri="{BB962C8B-B14F-4D97-AF65-F5344CB8AC3E}">
        <p14:creationId xmlns="" xmlns:p14="http://schemas.microsoft.com/office/powerpoint/2010/main" val="28336699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fld id="{1FF080DF-19B7-455E-8088-BB9EDA699CE3}" type="datetime9">
              <a:rPr lang="vi-VN" smtClean="0"/>
              <a:pPr/>
              <a:t>03/06/2023 3:54:10 CH</a:t>
            </a:fld>
            <a:endParaRPr lang="en-US"/>
          </a:p>
        </p:txBody>
      </p:sp>
      <p:sp>
        <p:nvSpPr>
          <p:cNvPr id="5" name="Footer Placeholder 4"/>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6" name="Slide Number Placeholder 5"/>
          <p:cNvSpPr>
            <a:spLocks noGrp="1"/>
          </p:cNvSpPr>
          <p:nvPr>
            <p:ph type="sldNum" sz="quarter" idx="12"/>
          </p:nvPr>
        </p:nvSpPr>
        <p:spPr/>
        <p:txBody>
          <a:bodyPr/>
          <a:lstStyle>
            <a:lvl1pPr>
              <a:defRPr/>
            </a:lvl1pPr>
          </a:lstStyle>
          <a:p>
            <a:fld id="{F8D32145-AB64-4411-9802-21F78AC40A6C}" type="slidenum">
              <a:rPr lang="en-US"/>
              <a:pPr/>
              <a:t>‹#›</a:t>
            </a:fld>
            <a:endParaRPr lang="en-US"/>
          </a:p>
        </p:txBody>
      </p:sp>
    </p:spTree>
    <p:extLst>
      <p:ext uri="{BB962C8B-B14F-4D97-AF65-F5344CB8AC3E}">
        <p14:creationId xmlns="" xmlns:p14="http://schemas.microsoft.com/office/powerpoint/2010/main" val="3101325469"/>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fld id="{1FF080DF-19B7-455E-8088-BB9EDA699CE3}" type="datetime9">
              <a:rPr lang="vi-VN" smtClean="0"/>
              <a:pPr/>
              <a:t>03/06/2023 3:54:10 CH</a:t>
            </a:fld>
            <a:endParaRPr lang="en-US"/>
          </a:p>
        </p:txBody>
      </p:sp>
      <p:sp>
        <p:nvSpPr>
          <p:cNvPr id="5" name="Footer Placeholder 4"/>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6" name="Slide Number Placeholder 5"/>
          <p:cNvSpPr>
            <a:spLocks noGrp="1"/>
          </p:cNvSpPr>
          <p:nvPr>
            <p:ph type="sldNum" sz="quarter" idx="12"/>
          </p:nvPr>
        </p:nvSpPr>
        <p:spPr/>
        <p:txBody>
          <a:bodyPr/>
          <a:lstStyle>
            <a:lvl1pPr>
              <a:defRPr/>
            </a:lvl1pPr>
          </a:lstStyle>
          <a:p>
            <a:fld id="{F8D32145-AB64-4411-9802-21F78AC40A6C}" type="slidenum">
              <a:rPr lang="en-US"/>
              <a:pPr/>
              <a:t>‹#›</a:t>
            </a:fld>
            <a:endParaRPr lang="en-US"/>
          </a:p>
        </p:txBody>
      </p:sp>
    </p:spTree>
    <p:extLst>
      <p:ext uri="{BB962C8B-B14F-4D97-AF65-F5344CB8AC3E}">
        <p14:creationId xmlns="" xmlns:p14="http://schemas.microsoft.com/office/powerpoint/2010/main" val="2257417487"/>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fld id="{1FF080DF-19B7-455E-8088-BB9EDA699CE3}" type="datetime9">
              <a:rPr lang="vi-VN" smtClean="0"/>
              <a:pPr/>
              <a:t>03/06/2023 3:54:10 CH</a:t>
            </a:fld>
            <a:endParaRPr lang="en-US"/>
          </a:p>
        </p:txBody>
      </p:sp>
      <p:sp>
        <p:nvSpPr>
          <p:cNvPr id="5" name="Footer Placeholder 4"/>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6" name="Slide Number Placeholder 5"/>
          <p:cNvSpPr>
            <a:spLocks noGrp="1"/>
          </p:cNvSpPr>
          <p:nvPr>
            <p:ph type="sldNum" sz="quarter" idx="12"/>
          </p:nvPr>
        </p:nvSpPr>
        <p:spPr/>
        <p:txBody>
          <a:bodyPr/>
          <a:lstStyle>
            <a:lvl1pPr>
              <a:defRPr/>
            </a:lvl1pPr>
          </a:lstStyle>
          <a:p>
            <a:fld id="{F8D32145-AB64-4411-9802-21F78AC40A6C}" type="slidenum">
              <a:rPr lang="en-US"/>
              <a:pPr/>
              <a:t>‹#›</a:t>
            </a:fld>
            <a:endParaRPr lang="en-US"/>
          </a:p>
        </p:txBody>
      </p:sp>
    </p:spTree>
    <p:extLst>
      <p:ext uri="{BB962C8B-B14F-4D97-AF65-F5344CB8AC3E}">
        <p14:creationId xmlns="" xmlns:p14="http://schemas.microsoft.com/office/powerpoint/2010/main" val="3550337125"/>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fld id="{1FF080DF-19B7-455E-8088-BB9EDA699CE3}" type="datetime9">
              <a:rPr lang="vi-VN" smtClean="0"/>
              <a:pPr/>
              <a:t>03/06/2023 3:54:10 CH</a:t>
            </a:fld>
            <a:endParaRPr lang="en-US"/>
          </a:p>
        </p:txBody>
      </p:sp>
      <p:sp>
        <p:nvSpPr>
          <p:cNvPr id="5" name="Footer Placeholder 4"/>
          <p:cNvSpPr>
            <a:spLocks noGrp="1"/>
          </p:cNvSpPr>
          <p:nvPr>
            <p:ph type="ftr" sz="quarter" idx="11"/>
          </p:nvPr>
        </p:nvSpPr>
        <p:spPr/>
        <p:txBody>
          <a:bodyPr/>
          <a:lstStyle>
            <a:lvl1pPr>
              <a:defRPr/>
            </a:lvl1pPr>
          </a:lstStyle>
          <a:p>
            <a:r>
              <a:rPr lang="en-US" smtClean="0"/>
              <a:t>Giáo viên thiết kế và thực hiện: Quan Văn Thắng</a:t>
            </a:r>
            <a:endParaRPr lang="en-US"/>
          </a:p>
        </p:txBody>
      </p:sp>
      <p:sp>
        <p:nvSpPr>
          <p:cNvPr id="6" name="Slide Number Placeholder 5"/>
          <p:cNvSpPr>
            <a:spLocks noGrp="1"/>
          </p:cNvSpPr>
          <p:nvPr>
            <p:ph type="sldNum" sz="quarter" idx="12"/>
          </p:nvPr>
        </p:nvSpPr>
        <p:spPr/>
        <p:txBody>
          <a:bodyPr/>
          <a:lstStyle>
            <a:lvl1pPr>
              <a:defRPr/>
            </a:lvl1pPr>
          </a:lstStyle>
          <a:p>
            <a:fld id="{F8D32145-AB64-4411-9802-21F78AC40A6C}" type="slidenum">
              <a:rPr lang="en-US"/>
              <a:pPr/>
              <a:t>‹#›</a:t>
            </a:fld>
            <a:endParaRPr lang="en-US"/>
          </a:p>
        </p:txBody>
      </p:sp>
    </p:spTree>
    <p:extLst>
      <p:ext uri="{BB962C8B-B14F-4D97-AF65-F5344CB8AC3E}">
        <p14:creationId xmlns="" xmlns:p14="http://schemas.microsoft.com/office/powerpoint/2010/main" val="2310805882"/>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5A3FDCF8-38B8-4250-98E8-2C73B5BD6137}" type="datetime9">
              <a:rPr lang="vi-VN" smtClean="0"/>
              <a:pPr/>
              <a:t>03/06/2023 3:54:10 CH</a:t>
            </a:fld>
            <a:endParaRPr lang="en-US"/>
          </a:p>
        </p:txBody>
      </p:sp>
      <p:sp>
        <p:nvSpPr>
          <p:cNvPr id="2970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smtClean="0"/>
              <a:t>Giáo viên thiết kế và thực hiện: Quan Văn Thắng</a:t>
            </a:r>
            <a:endParaRPr lang="en-US"/>
          </a:p>
        </p:txBody>
      </p:sp>
      <p:sp>
        <p:nvSpPr>
          <p:cNvPr id="2970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3D351BF-E772-4EC2-B30F-18B9F2CAE28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706" r:id="rId3"/>
    <p:sldLayoutId id="2147483705" r:id="rId4"/>
    <p:sldLayoutId id="2147483702" r:id="rId5"/>
    <p:sldLayoutId id="2147483695" r:id="rId6"/>
    <p:sldLayoutId id="2147483692" r:id="rId7"/>
    <p:sldLayoutId id="2147483689" r:id="rId8"/>
    <p:sldLayoutId id="2147483688" r:id="rId9"/>
    <p:sldLayoutId id="2147483687" r:id="rId10"/>
    <p:sldLayoutId id="2147483686" r:id="rId11"/>
    <p:sldLayoutId id="2147483683" r:id="rId12"/>
    <p:sldLayoutId id="2147483669" r:id="rId13"/>
    <p:sldLayoutId id="2147483668" r:id="rId14"/>
    <p:sldLayoutId id="2147483667" r:id="rId15"/>
    <p:sldLayoutId id="2147483666" r:id="rId16"/>
    <p:sldLayoutId id="2147483665" r:id="rId17"/>
    <p:sldLayoutId id="2147483663" r:id="rId18"/>
    <p:sldLayoutId id="2147483652" r:id="rId19"/>
    <p:sldLayoutId id="2147483653" r:id="rId20"/>
    <p:sldLayoutId id="2147483654" r:id="rId21"/>
    <p:sldLayoutId id="2147483655" r:id="rId22"/>
    <p:sldLayoutId id="2147483656" r:id="rId23"/>
    <p:sldLayoutId id="2147483703" r:id="rId24"/>
    <p:sldLayoutId id="2147483701" r:id="rId25"/>
    <p:sldLayoutId id="2147483700" r:id="rId26"/>
    <p:sldLayoutId id="2147483699" r:id="rId27"/>
    <p:sldLayoutId id="2147483698" r:id="rId28"/>
    <p:sldLayoutId id="2147483696" r:id="rId29"/>
    <p:sldLayoutId id="2147483682" r:id="rId30"/>
    <p:sldLayoutId id="2147483671" r:id="rId31"/>
    <p:sldLayoutId id="2147483664" r:id="rId32"/>
    <p:sldLayoutId id="2147483662" r:id="rId33"/>
    <p:sldLayoutId id="2147483657" r:id="rId34"/>
    <p:sldLayoutId id="2147483658" r:id="rId35"/>
    <p:sldLayoutId id="2147483659" r:id="rId36"/>
    <p:sldLayoutId id="2147483660" r:id="rId37"/>
    <p:sldLayoutId id="2147483661" r:id="rId38"/>
    <p:sldLayoutId id="2147483707" r:id="rId39"/>
    <p:sldLayoutId id="2147483680" r:id="rId40"/>
    <p:sldLayoutId id="2147483679" r:id="rId41"/>
    <p:sldLayoutId id="2147483678" r:id="rId42"/>
    <p:sldLayoutId id="2147483677" r:id="rId43"/>
    <p:sldLayoutId id="2147483676" r:id="rId44"/>
    <p:sldLayoutId id="2147483675" r:id="rId45"/>
    <p:sldLayoutId id="2147483674" r:id="rId46"/>
    <p:sldLayoutId id="2147483673" r:id="rId47"/>
    <p:sldLayoutId id="2147483672" r:id="rId48"/>
    <p:sldLayoutId id="2147483670" r:id="rId49"/>
    <p:sldLayoutId id="2147483681" r:id="rId50"/>
    <p:sldLayoutId id="2147483704" r:id="rId51"/>
    <p:sldLayoutId id="2147483697" r:id="rId52"/>
    <p:sldLayoutId id="2147483694" r:id="rId53"/>
    <p:sldLayoutId id="2147483693" r:id="rId54"/>
    <p:sldLayoutId id="2147483691" r:id="rId55"/>
    <p:sldLayoutId id="2147483690" r:id="rId56"/>
    <p:sldLayoutId id="2147483685" r:id="rId57"/>
    <p:sldLayoutId id="2147483684" r:id="rId58"/>
  </p:sldLayoutIdLst>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3.xml"/><Relationship Id="rId6" Type="http://schemas.openxmlformats.org/officeDocument/2006/relationships/image" Target="../media/image2.wmf"/><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wmf"/><Relationship Id="rId2" Type="http://schemas.openxmlformats.org/officeDocument/2006/relationships/slideLayout" Target="../slideLayouts/slideLayout50.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22.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3.xml"/><Relationship Id="rId6" Type="http://schemas.openxmlformats.org/officeDocument/2006/relationships/image" Target="../media/image2.wmf"/><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image" Target="../media/image9.jpeg"/><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0.xml"/><Relationship Id="rId1" Type="http://schemas.openxmlformats.org/officeDocument/2006/relationships/vmlDrawing" Target="../drawings/vmlDrawing5.vml"/><Relationship Id="rId6" Type="http://schemas.openxmlformats.org/officeDocument/2006/relationships/image" Target="../media/image2.wmf"/><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8.x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1.xml"/><Relationship Id="rId7" Type="http://schemas.openxmlformats.org/officeDocument/2006/relationships/image" Target="../media/image13.jpeg"/><Relationship Id="rId2" Type="http://schemas.openxmlformats.org/officeDocument/2006/relationships/slideLayout" Target="../slideLayouts/slideLayout50.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12.jpeg"/><Relationship Id="rId9" Type="http://schemas.openxmlformats.org/officeDocument/2006/relationships/image" Target="../media/image2.wmf"/></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0.xml"/><Relationship Id="rId1" Type="http://schemas.openxmlformats.org/officeDocument/2006/relationships/vmlDrawing" Target="../drawings/vmlDrawing3.vml"/><Relationship Id="rId6" Type="http://schemas.openxmlformats.org/officeDocument/2006/relationships/image" Target="../media/image2.wmf"/><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9768" y="41203"/>
            <a:ext cx="12146940" cy="68311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WordArt 6"/>
          <p:cNvSpPr>
            <a:spLocks noChangeArrowheads="1" noChangeShapeType="1" noTextEdit="1"/>
          </p:cNvSpPr>
          <p:nvPr/>
        </p:nvSpPr>
        <p:spPr bwMode="auto">
          <a:xfrm>
            <a:off x="914400" y="0"/>
            <a:ext cx="10591800" cy="2819400"/>
          </a:xfrm>
          <a:prstGeom prst="rect">
            <a:avLst/>
          </a:prstGeom>
        </p:spPr>
        <p:txBody>
          <a:bodyPr wrap="none" fromWordArt="1">
            <a:prstTxWarp prst="textCanDown">
              <a:avLst>
                <a:gd name="adj" fmla="val 33333"/>
              </a:avLst>
            </a:prstTxWarp>
          </a:bodyPr>
          <a:lstStyle/>
          <a:p>
            <a:pPr algn="ctr">
              <a:defRPr/>
            </a:pPr>
            <a:endParaRPr lang="vi-VN" sz="2800" b="1" kern="10" dirty="0">
              <a:ln w="9525">
                <a:solidFill>
                  <a:srgbClr val="0000CC"/>
                </a:solidFill>
                <a:round/>
                <a:headEnd/>
                <a:tailEnd/>
              </a:ln>
              <a:solidFill>
                <a:srgbClr val="002060"/>
              </a:solidFill>
              <a:effectLst>
                <a:glow rad="228600">
                  <a:schemeClr val="accent3">
                    <a:satMod val="175000"/>
                    <a:alpha val="40000"/>
                  </a:schemeClr>
                </a:glow>
              </a:effectLst>
              <a:cs typeface="Times New Roman" panose="02020603050405020304" pitchFamily="18" charset="0"/>
            </a:endParaRPr>
          </a:p>
        </p:txBody>
      </p:sp>
      <p:sp>
        <p:nvSpPr>
          <p:cNvPr id="2" name="Chỗ dành sẵn cho Ngày tháng 1"/>
          <p:cNvSpPr>
            <a:spLocks noGrp="1"/>
          </p:cNvSpPr>
          <p:nvPr>
            <p:ph type="dt" sz="quarter" idx="10"/>
          </p:nvPr>
        </p:nvSpPr>
        <p:spPr/>
        <p:txBody>
          <a:bodyPr/>
          <a:lstStyle/>
          <a:p>
            <a:pPr>
              <a:defRPr/>
            </a:pPr>
            <a:endParaRPr lang="en-US" dirty="0"/>
          </a:p>
        </p:txBody>
      </p:sp>
      <p:sp>
        <p:nvSpPr>
          <p:cNvPr id="3" name="Chỗ dành sẵn cho Chân trang 2"/>
          <p:cNvSpPr>
            <a:spLocks noGrp="1"/>
          </p:cNvSpPr>
          <p:nvPr>
            <p:ph type="ftr" sz="quarter" idx="11"/>
          </p:nvPr>
        </p:nvSpPr>
        <p:spPr>
          <a:xfrm>
            <a:off x="4165600" y="6245225"/>
            <a:ext cx="4572000" cy="476250"/>
          </a:xfrm>
        </p:spPr>
        <p:txBody>
          <a:bodyPr/>
          <a:lstStyle/>
          <a:p>
            <a:pPr>
              <a:defRPr/>
            </a:pPr>
            <a:r>
              <a:rPr lang="vi-VN" b="1" dirty="0" err="1" smtClean="0"/>
              <a:t>Giáo</a:t>
            </a:r>
            <a:r>
              <a:rPr lang="vi-VN" b="1" dirty="0" smtClean="0"/>
              <a:t> viên </a:t>
            </a:r>
            <a:r>
              <a:rPr lang="vi-VN" b="1" dirty="0" err="1" smtClean="0"/>
              <a:t>thiết</a:t>
            </a:r>
            <a:r>
              <a:rPr lang="vi-VN" b="1" dirty="0" smtClean="0"/>
              <a:t> </a:t>
            </a:r>
            <a:r>
              <a:rPr lang="vi-VN" b="1" dirty="0" err="1" smtClean="0"/>
              <a:t>kế</a:t>
            </a:r>
            <a:r>
              <a:rPr lang="vi-VN" b="1" dirty="0" smtClean="0"/>
              <a:t> </a:t>
            </a:r>
            <a:r>
              <a:rPr lang="vi-VN" b="1" dirty="0" err="1" smtClean="0"/>
              <a:t>và</a:t>
            </a:r>
            <a:r>
              <a:rPr lang="vi-VN" b="1" dirty="0" smtClean="0"/>
              <a:t> </a:t>
            </a:r>
            <a:r>
              <a:rPr lang="vi-VN" b="1" dirty="0" err="1" smtClean="0"/>
              <a:t>thực</a:t>
            </a:r>
            <a:r>
              <a:rPr lang="vi-VN" b="1" dirty="0" smtClean="0"/>
              <a:t> </a:t>
            </a:r>
            <a:r>
              <a:rPr lang="vi-VN" b="1" dirty="0" err="1" smtClean="0"/>
              <a:t>hiện</a:t>
            </a:r>
            <a:r>
              <a:rPr lang="vi-VN" b="1" dirty="0" smtClean="0"/>
              <a:t>: Quan Văn </a:t>
            </a:r>
            <a:r>
              <a:rPr lang="vi-VN" b="1" dirty="0" err="1" smtClean="0"/>
              <a:t>Thắng</a:t>
            </a:r>
            <a:endParaRPr lang="en-US" b="1" dirty="0"/>
          </a:p>
        </p:txBody>
      </p:sp>
      <p:sp>
        <p:nvSpPr>
          <p:cNvPr id="3078" name="Chỗ dành sẵn cho Số hiệu Bản chiếu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6338112-AAA5-4025-B7C6-F1B2E0F31553}" type="slidenum">
              <a:rPr lang="en-US" altLang="en-US" smtClean="0">
                <a:latin typeface="Arial" panose="020B0604020202020204" pitchFamily="34" charset="0"/>
              </a:rPr>
              <a:pPr/>
              <a:t>1</a:t>
            </a:fld>
            <a:endParaRPr lang="en-US" altLang="en-US" smtClean="0">
              <a:latin typeface="Arial" panose="020B0604020202020204" pitchFamily="34" charset="0"/>
            </a:endParaRPr>
          </a:p>
        </p:txBody>
      </p:sp>
      <p:sp>
        <p:nvSpPr>
          <p:cNvPr id="7" name="WordArt 2"/>
          <p:cNvSpPr>
            <a:spLocks noChangeArrowheads="1" noChangeShapeType="1" noTextEdit="1"/>
          </p:cNvSpPr>
          <p:nvPr/>
        </p:nvSpPr>
        <p:spPr bwMode="auto">
          <a:xfrm>
            <a:off x="3886200" y="1600200"/>
            <a:ext cx="6289675" cy="950913"/>
          </a:xfrm>
          <a:prstGeom prst="rect">
            <a:avLst/>
          </a:prstGeom>
        </p:spPr>
        <p:txBody>
          <a:bodyPr wrap="none" fromWordArt="1">
            <a:prstTxWarp prst="textPlain">
              <a:avLst>
                <a:gd name="adj" fmla="val 50000"/>
              </a:avLst>
            </a:prstTxWarp>
          </a:bodyPr>
          <a:lstStyle/>
          <a:p>
            <a:pPr algn="ctr"/>
            <a:r>
              <a:rPr lang="en-US" sz="3600" b="1" kern="10" dirty="0" smtClean="0">
                <a:ln w="28575">
                  <a:solidFill>
                    <a:srgbClr val="FEF800"/>
                  </a:solidFill>
                  <a:round/>
                  <a:headEnd/>
                  <a:tailEnd/>
                </a:ln>
                <a:solidFill>
                  <a:srgbClr val="FF0066"/>
                </a:solidFill>
                <a:effectLst>
                  <a:outerShdw dist="107763" dir="18900000" algn="ctr" rotWithShape="0">
                    <a:srgbClr val="868686">
                      <a:alpha val="50000"/>
                    </a:srgbClr>
                  </a:outerShdw>
                </a:effectLst>
                <a:latin typeface="Times New Roman" panose="02020603050405020304" pitchFamily="18" charset="0"/>
                <a:cs typeface="Times New Roman" panose="02020603050405020304" pitchFamily="18" charset="0"/>
              </a:rPr>
              <a:t>TẬP ĐỌC – LỚP 5</a:t>
            </a:r>
            <a:endParaRPr lang="en-US" sz="3600" b="1" kern="10" dirty="0">
              <a:ln w="28575">
                <a:solidFill>
                  <a:srgbClr val="FEF800"/>
                </a:solidFill>
                <a:round/>
                <a:headEnd/>
                <a:tailEnd/>
              </a:ln>
              <a:solidFill>
                <a:srgbClr val="FF0066"/>
              </a:solidFill>
              <a:effectLst>
                <a:outerShdw dist="107763" dir="18900000" algn="ctr" rotWithShape="0">
                  <a:srgbClr val="868686">
                    <a:alpha val="50000"/>
                  </a:srgbClr>
                </a:outerShdw>
              </a:effectLst>
              <a:latin typeface="Times New Roman" panose="02020603050405020304" pitchFamily="18" charset="0"/>
              <a:cs typeface="Times New Roman" panose="02020603050405020304" pitchFamily="18" charset="0"/>
            </a:endParaRPr>
          </a:p>
          <a:p>
            <a:pPr algn="ctr"/>
            <a:r>
              <a:rPr lang="en-US" sz="3600" b="1" kern="10" dirty="0" smtClean="0">
                <a:ln w="28575">
                  <a:solidFill>
                    <a:srgbClr val="FEF800"/>
                  </a:solidFill>
                  <a:round/>
                  <a:headEnd/>
                  <a:tailEnd/>
                </a:ln>
                <a:solidFill>
                  <a:srgbClr val="FF0066"/>
                </a:solidFill>
                <a:effectLst>
                  <a:outerShdw dist="107763" dir="18900000" algn="ctr" rotWithShape="0">
                    <a:srgbClr val="868686">
                      <a:alpha val="50000"/>
                    </a:srgbClr>
                  </a:outerShdw>
                </a:effectLst>
                <a:latin typeface="Times New Roman" panose="02020603050405020304" pitchFamily="18" charset="0"/>
                <a:cs typeface="Times New Roman" panose="02020603050405020304" pitchFamily="18" charset="0"/>
              </a:rPr>
              <a:t>BÀI: HẠT GẠO LÀNG TA</a:t>
            </a:r>
            <a:endParaRPr lang="en-US" sz="3600" b="1" kern="10" dirty="0">
              <a:ln w="28575">
                <a:solidFill>
                  <a:srgbClr val="FEF800"/>
                </a:solidFill>
                <a:round/>
                <a:headEnd/>
                <a:tailEnd/>
              </a:ln>
              <a:solidFill>
                <a:srgbClr val="FF0066"/>
              </a:solidFill>
              <a:effectLst>
                <a:outerShdw dist="107763" dir="18900000" algn="ctr" rotWithShape="0">
                  <a:srgbClr val="868686">
                    <a:alpha val="50000"/>
                  </a:srgbClr>
                </a:outerShdw>
              </a:effectLst>
              <a:latin typeface="Times New Roman" panose="02020603050405020304" pitchFamily="18" charset="0"/>
              <a:cs typeface="Times New Roman" panose="02020603050405020304" pitchFamily="18" charset="0"/>
            </a:endParaRPr>
          </a:p>
        </p:txBody>
      </p:sp>
      <p:grpSp>
        <p:nvGrpSpPr>
          <p:cNvPr id="3082" name="Group 47"/>
          <p:cNvGrpSpPr>
            <a:grpSpLocks/>
          </p:cNvGrpSpPr>
          <p:nvPr/>
        </p:nvGrpSpPr>
        <p:grpSpPr bwMode="auto">
          <a:xfrm>
            <a:off x="25400" y="33338"/>
            <a:ext cx="12192000" cy="6858000"/>
            <a:chOff x="0" y="0"/>
            <a:chExt cx="5760" cy="4320"/>
          </a:xfrm>
        </p:grpSpPr>
        <p:sp>
          <p:nvSpPr>
            <p:cNvPr id="3087"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3088" name="Picture 12" descr="POINSET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9" name="Picture 13" descr="POINSET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90" name="Picture 12" descr="POINSET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91" name="Picture 12" descr="POINSET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050" name="Picture 2" descr="https://i0.wp.com/scorpionse.ucoz.ru/_si/0/18446753.gif"/>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318419" y="1094520"/>
            <a:ext cx="648072" cy="470855"/>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2" descr="https://i0.wp.com/scorpionse.ucoz.ru/_si/0/18446753.gif"/>
          <p:cNvPicPr>
            <a:picLocks noChangeAspect="1" noChangeArrowheads="1" noCrop="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09600" y="2991989"/>
            <a:ext cx="1597968" cy="1337124"/>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2" descr="https://i0.wp.com/scorpionse.ucoz.ru/_si/0/18446753.gif"/>
          <p:cNvPicPr>
            <a:picLocks noChangeAspect="1" noChangeArrowheads="1" noCrop="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855640" y="2991989"/>
            <a:ext cx="2088232" cy="1743523"/>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2" descr="https://i0.wp.com/scorpionse.ucoz.ru/_si/0/18446753.gif"/>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570808" y="1107197"/>
            <a:ext cx="648072" cy="470855"/>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2" descr="https://i0.wp.com/scorpionse.ucoz.ru/_si/0/18446753.gif"/>
          <p:cNvPicPr>
            <a:picLocks noChangeAspect="1" noChangeArrowheads="1" noCrop="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83167" y="836712"/>
            <a:ext cx="412233" cy="364592"/>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2" descr="https://i0.wp.com/scorpionse.ucoz.ru/_si/0/18446753.gif"/>
          <p:cNvPicPr>
            <a:picLocks noChangeAspect="1" noChangeArrowheads="1" noCrop="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714700" y="361423"/>
            <a:ext cx="412233" cy="364592"/>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2" descr="https://i0.wp.com/scorpionse.ucoz.ru/_si/0/18446753.gif"/>
          <p:cNvPicPr>
            <a:picLocks noChangeAspect="1" noChangeArrowheads="1" noCrop="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1063062" y="462881"/>
            <a:ext cx="412233" cy="364592"/>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2" descr="https://i0.wp.com/scorpionse.ucoz.ru/_si/0/18446753.gif"/>
          <p:cNvPicPr>
            <a:picLocks noChangeAspect="1" noChangeArrowheads="1" noCrop="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0038217" y="353424"/>
            <a:ext cx="412233" cy="364592"/>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2" descr="https://i0.wp.com/scorpionse.ucoz.ru/_si/0/18446753.gif"/>
          <p:cNvPicPr>
            <a:picLocks noChangeAspect="1" noChangeArrowheads="1" noCrop="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83167" y="1809538"/>
            <a:ext cx="412233" cy="364592"/>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2" descr="https://i0.wp.com/scorpionse.ucoz.ru/_si/0/18446753.gif"/>
          <p:cNvPicPr>
            <a:picLocks noChangeAspect="1" noChangeArrowheads="1" noCrop="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234867" y="2715319"/>
            <a:ext cx="412233" cy="364592"/>
          </a:xfrm>
          <a:prstGeom prst="rect">
            <a:avLst/>
          </a:prstGeom>
          <a:noFill/>
          <a:extLst>
            <a:ext uri="{909E8E84-426E-40DD-AFC4-6F175D3DCCD1}">
              <a14:hiddenFill xmlns="" xmlns:a14="http://schemas.microsoft.com/office/drawing/2010/main">
                <a:solidFill>
                  <a:srgbClr val="FFFFFF"/>
                </a:solidFill>
              </a14:hiddenFill>
            </a:ext>
          </a:extLst>
        </p:spPr>
      </p:pic>
      <p:sp>
        <p:nvSpPr>
          <p:cNvPr id="32" name="WordArt 5"/>
          <p:cNvSpPr>
            <a:spLocks noChangeArrowheads="1" noChangeShapeType="1" noTextEdit="1"/>
          </p:cNvSpPr>
          <p:nvPr/>
        </p:nvSpPr>
        <p:spPr bwMode="auto">
          <a:xfrm>
            <a:off x="3032561" y="6045653"/>
            <a:ext cx="6753144" cy="531812"/>
          </a:xfrm>
          <a:prstGeom prst="rect">
            <a:avLst/>
          </a:prstGeom>
        </p:spPr>
        <p:txBody>
          <a:bodyPr wrap="none" fromWordArt="1">
            <a:prstTxWarp prst="textPlain">
              <a:avLst>
                <a:gd name="adj" fmla="val 50000"/>
              </a:avLst>
            </a:prstTxWarp>
          </a:bodyPr>
          <a:lstStyle/>
          <a:p>
            <a:pPr algn="ctr"/>
            <a:endParaRPr lang="en-US" sz="3600" kern="10" dirty="0">
              <a:ln w="28575">
                <a:solidFill>
                  <a:srgbClr val="FEF800"/>
                </a:solidFill>
                <a:round/>
                <a:headEnd/>
                <a:tailEnd/>
              </a:ln>
              <a:solidFill>
                <a:srgbClr val="FF0000"/>
              </a:solidFill>
              <a:effectLst>
                <a:outerShdw dist="107763" dir="18900000" algn="ctr" rotWithShape="0">
                  <a:srgbClr val="868686">
                    <a:alpha val="50000"/>
                  </a:srgbClr>
                </a:outerShdw>
              </a:effectLst>
              <a:latin typeface="Times New Roman" panose="02020603050405020304" pitchFamily="18" charset="0"/>
              <a:cs typeface="Times New Roman" panose="02020603050405020304" pitchFamily="18" charset="0"/>
            </a:endParaRPr>
          </a:p>
        </p:txBody>
      </p:sp>
      <p:sp>
        <p:nvSpPr>
          <p:cNvPr id="33" name="TextBox 32"/>
          <p:cNvSpPr txBox="1"/>
          <p:nvPr/>
        </p:nvSpPr>
        <p:spPr>
          <a:xfrm>
            <a:off x="5410200" y="838200"/>
            <a:ext cx="4343400" cy="461665"/>
          </a:xfrm>
          <a:prstGeom prst="rect">
            <a:avLst/>
          </a:prstGeom>
          <a:noFill/>
        </p:spPr>
        <p:txBody>
          <a:bodyPr wrap="square" rtlCol="0">
            <a:spAutoFit/>
          </a:bodyPr>
          <a:lstStyle/>
          <a:p>
            <a:pPr algn="ctr"/>
            <a:r>
              <a:rPr lang="en-US" sz="2400" dirty="0" err="1" smtClean="0">
                <a:solidFill>
                  <a:srgbClr val="FF0000"/>
                </a:solidFill>
              </a:rPr>
              <a:t>Trường</a:t>
            </a:r>
            <a:r>
              <a:rPr lang="en-US" sz="2400" dirty="0" smtClean="0">
                <a:solidFill>
                  <a:srgbClr val="FF0000"/>
                </a:solidFill>
              </a:rPr>
              <a:t> </a:t>
            </a:r>
            <a:r>
              <a:rPr lang="en-US" sz="2400" dirty="0" err="1" smtClean="0">
                <a:solidFill>
                  <a:srgbClr val="FF0000"/>
                </a:solidFill>
              </a:rPr>
              <a:t>Tiểu</a:t>
            </a:r>
            <a:r>
              <a:rPr lang="en-US" sz="2400" dirty="0" smtClean="0">
                <a:solidFill>
                  <a:srgbClr val="FF0000"/>
                </a:solidFill>
              </a:rPr>
              <a:t> </a:t>
            </a:r>
            <a:r>
              <a:rPr lang="en-US" sz="2400" dirty="0" err="1" smtClean="0">
                <a:solidFill>
                  <a:srgbClr val="FF0000"/>
                </a:solidFill>
              </a:rPr>
              <a:t>học</a:t>
            </a:r>
            <a:r>
              <a:rPr lang="en-US" sz="2400" dirty="0" smtClean="0">
                <a:solidFill>
                  <a:srgbClr val="FF0000"/>
                </a:solidFill>
              </a:rPr>
              <a:t> </a:t>
            </a:r>
            <a:r>
              <a:rPr lang="en-US" sz="2400" dirty="0" err="1" smtClean="0">
                <a:solidFill>
                  <a:srgbClr val="FF0000"/>
                </a:solidFill>
              </a:rPr>
              <a:t>Ngọc</a:t>
            </a:r>
            <a:r>
              <a:rPr lang="en-US" sz="2400" dirty="0" smtClean="0">
                <a:solidFill>
                  <a:srgbClr val="FF0000"/>
                </a:solidFill>
              </a:rPr>
              <a:t> </a:t>
            </a:r>
            <a:r>
              <a:rPr lang="en-US" sz="2400" dirty="0" err="1" smtClean="0">
                <a:solidFill>
                  <a:srgbClr val="FF0000"/>
                </a:solidFill>
              </a:rPr>
              <a:t>Lâm</a:t>
            </a:r>
            <a:endParaRPr lang="en-US" sz="2400" dirty="0">
              <a:solidFill>
                <a:srgbClr val="FF0000"/>
              </a:solidFill>
            </a:endParaRPr>
          </a:p>
        </p:txBody>
      </p:sp>
    </p:spTree>
    <p:extLst>
      <p:ext uri="{BB962C8B-B14F-4D97-AF65-F5344CB8AC3E}">
        <p14:creationId xmlns="" xmlns:p14="http://schemas.microsoft.com/office/powerpoint/2010/main" val="4076385844"/>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6" presetClass="emph" presetSubtype="0" repeatCount="indefinite" fill="hold" nodeType="after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par>
                                <p:cTn id="13" presetID="23" presetClass="entr" presetSubtype="16"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1000" fill="hold"/>
                                        <p:tgtEl>
                                          <p:spTgt spid="32"/>
                                        </p:tgtEl>
                                        <p:attrNameLst>
                                          <p:attrName>ppt_w</p:attrName>
                                        </p:attrNameLst>
                                      </p:cBhvr>
                                      <p:tavLst>
                                        <p:tav tm="0">
                                          <p:val>
                                            <p:fltVal val="0"/>
                                          </p:val>
                                        </p:tav>
                                        <p:tav tm="100000">
                                          <p:val>
                                            <p:strVal val="#ppt_w"/>
                                          </p:val>
                                        </p:tav>
                                      </p:tavLst>
                                    </p:anim>
                                    <p:anim calcmode="lin" valueType="num">
                                      <p:cBhvr>
                                        <p:cTn id="16" dur="1000" fill="hold"/>
                                        <p:tgtEl>
                                          <p:spTgt spid="32"/>
                                        </p:tgtEl>
                                        <p:attrNameLst>
                                          <p:attrName>ppt_h</p:attrName>
                                        </p:attrNameLst>
                                      </p:cBhvr>
                                      <p:tavLst>
                                        <p:tav tm="0">
                                          <p:val>
                                            <p:fltVal val="0"/>
                                          </p:val>
                                        </p:tav>
                                        <p:tav tm="100000">
                                          <p:val>
                                            <p:strVal val="#ppt_h"/>
                                          </p:val>
                                        </p:tav>
                                      </p:tavLst>
                                    </p:anim>
                                  </p:childTnLst>
                                </p:cTn>
                              </p:par>
                              <p:par>
                                <p:cTn id="17" presetID="26" presetClass="emph" presetSubtype="0" repeatCount="indefinite" fill="hold" nodeType="withEffect">
                                  <p:stCondLst>
                                    <p:cond delay="0"/>
                                  </p:stCondLst>
                                  <p:childTnLst>
                                    <p:animEffect transition="out" filter="fade">
                                      <p:cBhvr>
                                        <p:cTn id="18" dur="500" tmFilter="0, 0; .2, .5; .8, .5; 1, 0"/>
                                        <p:tgtEl>
                                          <p:spTgt spid="32"/>
                                        </p:tgtEl>
                                      </p:cBhvr>
                                    </p:animEffect>
                                    <p:animScale>
                                      <p:cBhvr>
                                        <p:cTn id="19" dur="250" autoRev="1" fill="hold"/>
                                        <p:tgtEl>
                                          <p:spTgt spid="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1344" y="2060848"/>
            <a:ext cx="6264696" cy="4509120"/>
            <a:chOff x="0" y="0"/>
            <a:chExt cx="5760" cy="4320"/>
          </a:xfrm>
        </p:grpSpPr>
        <p:pic>
          <p:nvPicPr>
            <p:cNvPr id="19459" name="Picture 3" descr="quang"/>
            <p:cNvPicPr>
              <a:picLocks noChangeAspect="1" noChangeArrowheads="1"/>
            </p:cNvPicPr>
            <p:nvPr/>
          </p:nvPicPr>
          <p:blipFill>
            <a:blip r:embed="rId2" cstate="print">
              <a:lum bright="12000" contrast="42000"/>
            </a:blip>
            <a:srcRect/>
            <a:stretch>
              <a:fillRect/>
            </a:stretch>
          </p:blipFill>
          <p:spPr bwMode="auto">
            <a:xfrm>
              <a:off x="0" y="0"/>
              <a:ext cx="5760" cy="43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9460" name="WordArt 4"/>
            <p:cNvSpPr>
              <a:spLocks noChangeArrowheads="1" noChangeShapeType="1" noTextEdit="1"/>
            </p:cNvSpPr>
            <p:nvPr/>
          </p:nvSpPr>
          <p:spPr bwMode="auto">
            <a:xfrm>
              <a:off x="720" y="3216"/>
              <a:ext cx="3600" cy="747"/>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800080"/>
                  </a:solidFill>
                  <a:effectLst>
                    <a:outerShdw dist="35921" dir="2700000" algn="ctr" rotWithShape="0">
                      <a:srgbClr val="C0C0C0">
                        <a:alpha val="80000"/>
                      </a:srgbClr>
                    </a:outerShdw>
                  </a:effectLst>
                  <a:latin typeface="VNI-Times"/>
                </a:rPr>
                <a:t>Quang traønh</a:t>
              </a:r>
            </a:p>
          </p:txBody>
        </p:sp>
      </p:grpSp>
      <p:pic>
        <p:nvPicPr>
          <p:cNvPr id="5" name="Picture 17" descr="Hat gao lang ta+"/>
          <p:cNvPicPr>
            <a:picLocks noGrp="1" noChangeAspect="1" noChangeArrowheads="1"/>
          </p:cNvPicPr>
          <p:nvPr>
            <p:ph sz="quarter" idx="4294967295"/>
          </p:nvPr>
        </p:nvPicPr>
        <p:blipFill>
          <a:blip r:embed="rId3"/>
          <a:srcRect/>
          <a:stretch>
            <a:fillRect/>
          </a:stretch>
        </p:blipFill>
        <p:spPr>
          <a:xfrm>
            <a:off x="6672064" y="2060848"/>
            <a:ext cx="5328592" cy="450912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Text Box 18"/>
          <p:cNvSpPr txBox="1">
            <a:spLocks noChangeArrowheads="1"/>
          </p:cNvSpPr>
          <p:nvPr/>
        </p:nvSpPr>
        <p:spPr bwMode="auto">
          <a:xfrm>
            <a:off x="6943465" y="5966947"/>
            <a:ext cx="4896544" cy="523220"/>
          </a:xfrm>
          <a:prstGeom prst="rect">
            <a:avLst/>
          </a:prstGeom>
          <a:solidFill>
            <a:srgbClr val="DFECFB"/>
          </a:solidFill>
          <a:ln w="57150">
            <a:solidFill>
              <a:schemeClr val="accent2"/>
            </a:solidFill>
            <a:miter lim="800000"/>
            <a:headEnd/>
            <a:tailEnd/>
          </a:ln>
          <a:effectLst/>
        </p:spPr>
        <p:txBody>
          <a:bodyPr wrap="square">
            <a:spAutoFit/>
          </a:bodyPr>
          <a:lstStyle/>
          <a:p>
            <a:pPr algn="ctr">
              <a:spcBef>
                <a:spcPct val="50000"/>
              </a:spcBef>
            </a:pPr>
            <a:r>
              <a:rPr lang="en-US" sz="2800" b="1">
                <a:solidFill>
                  <a:srgbClr val="FF0000"/>
                </a:solidFill>
                <a:latin typeface="Times New Roman" pitchFamily="18" charset="0"/>
              </a:rPr>
              <a:t>Quang trành quết đất</a:t>
            </a:r>
          </a:p>
        </p:txBody>
      </p:sp>
      <p:grpSp>
        <p:nvGrpSpPr>
          <p:cNvPr id="7" name="Group 47"/>
          <p:cNvGrpSpPr>
            <a:grpSpLocks/>
          </p:cNvGrpSpPr>
          <p:nvPr/>
        </p:nvGrpSpPr>
        <p:grpSpPr bwMode="auto">
          <a:xfrm>
            <a:off x="25400" y="33338"/>
            <a:ext cx="12192000" cy="6858000"/>
            <a:chOff x="0" y="0"/>
            <a:chExt cx="5760" cy="4320"/>
          </a:xfrm>
        </p:grpSpPr>
        <p:sp>
          <p:nvSpPr>
            <p:cNvPr id="8"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9" name="Picture 12" descr="POINSET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3" descr="POINSET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2" descr="POINSET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2" descr="POINSET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Chỗ dành sẵn cho Ngày tháng 2"/>
          <p:cNvSpPr>
            <a:spLocks noGrp="1"/>
          </p:cNvSpPr>
          <p:nvPr>
            <p:ph type="dt" sz="half" idx="10"/>
          </p:nvPr>
        </p:nvSpPr>
        <p:spPr/>
        <p:txBody>
          <a:bodyPr/>
          <a:lstStyle/>
          <a:p>
            <a:endParaRPr lang="en-US" dirty="0"/>
          </a:p>
        </p:txBody>
      </p:sp>
      <p:sp>
        <p:nvSpPr>
          <p:cNvPr id="4" name="Chỗ dành sẵn cho Chân trang 3"/>
          <p:cNvSpPr>
            <a:spLocks noGrp="1"/>
          </p:cNvSpPr>
          <p:nvPr>
            <p:ph type="ftr" sz="quarter" idx="11"/>
          </p:nvPr>
        </p:nvSpPr>
        <p:spPr>
          <a:xfrm>
            <a:off x="3406546" y="6576254"/>
            <a:ext cx="5386784" cy="476250"/>
          </a:xfrm>
        </p:spPr>
        <p:txBody>
          <a:bodyPr/>
          <a:lstStyle/>
          <a:p>
            <a:endParaRPr lang="en-US" dirty="0"/>
          </a:p>
        </p:txBody>
      </p:sp>
      <p:sp>
        <p:nvSpPr>
          <p:cNvPr id="13" name="Chỗ dành sẵn cho Số hiệu Bản chiếu 12"/>
          <p:cNvSpPr>
            <a:spLocks noGrp="1"/>
          </p:cNvSpPr>
          <p:nvPr>
            <p:ph type="sldNum" sz="quarter" idx="12"/>
          </p:nvPr>
        </p:nvSpPr>
        <p:spPr/>
        <p:txBody>
          <a:bodyPr/>
          <a:lstStyle/>
          <a:p>
            <a:fld id="{F8D32145-AB64-4411-9802-21F78AC40A6C}" type="slidenum">
              <a:rPr lang="en-US" smtClean="0"/>
              <a:pPr/>
              <a:t>10</a:t>
            </a:fld>
            <a:endParaRPr lang="en-US"/>
          </a:p>
        </p:txBody>
      </p:sp>
      <p:sp>
        <p:nvSpPr>
          <p:cNvPr id="16" name="Text Box 11"/>
          <p:cNvSpPr txBox="1">
            <a:spLocks noChangeArrowheads="1"/>
          </p:cNvSpPr>
          <p:nvPr/>
        </p:nvSpPr>
        <p:spPr bwMode="auto">
          <a:xfrm>
            <a:off x="3143672" y="1"/>
            <a:ext cx="7920880" cy="523220"/>
          </a:xfrm>
          <a:prstGeom prst="rect">
            <a:avLst/>
          </a:prstGeom>
          <a:noFill/>
          <a:ln w="9525">
            <a:noFill/>
            <a:miter lim="800000"/>
            <a:headEnd/>
            <a:tailEnd/>
          </a:ln>
          <a:effectLst/>
        </p:spPr>
        <p:txBody>
          <a:bodyPr wrap="square">
            <a:spAutoFit/>
          </a:bodyPr>
          <a:lstStyle/>
          <a:p>
            <a:pPr algn="ctr"/>
            <a:r>
              <a:rPr lang="en-US" sz="2800" b="1" i="1" dirty="0">
                <a:solidFill>
                  <a:srgbClr val="000099"/>
                </a:solidFill>
                <a:latin typeface="Times New Roman" pitchFamily="18" charset="0"/>
                <a:cs typeface="Times New Roman" pitchFamily="18" charset="0"/>
              </a:rPr>
              <a:t>     </a:t>
            </a:r>
            <a:endParaRPr lang="en-US" b="1" i="1" dirty="0">
              <a:solidFill>
                <a:srgbClr val="000099"/>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93495537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3" name="Picture 7" descr="picture 089_resize"/>
          <p:cNvPicPr>
            <a:picLocks noChangeAspect="1" noChangeArrowheads="1"/>
          </p:cNvPicPr>
          <p:nvPr/>
        </p:nvPicPr>
        <p:blipFill>
          <a:blip r:embed="rId2"/>
          <a:srcRect/>
          <a:stretch>
            <a:fillRect/>
          </a:stretch>
        </p:blipFill>
        <p:spPr bwMode="auto">
          <a:xfrm>
            <a:off x="1524000" y="3581400"/>
            <a:ext cx="4876800" cy="303319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6020" name="Picture 4" descr="tu13"/>
          <p:cNvPicPr>
            <a:picLocks noChangeAspect="1" noChangeArrowheads="1"/>
          </p:cNvPicPr>
          <p:nvPr/>
        </p:nvPicPr>
        <p:blipFill>
          <a:blip r:embed="rId3"/>
          <a:srcRect/>
          <a:stretch>
            <a:fillRect/>
          </a:stretch>
        </p:blipFill>
        <p:spPr bwMode="auto">
          <a:xfrm>
            <a:off x="1524000" y="260648"/>
            <a:ext cx="4876800" cy="324455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6021" name="Text Box 5"/>
          <p:cNvSpPr txBox="1">
            <a:spLocks noChangeArrowheads="1"/>
          </p:cNvSpPr>
          <p:nvPr/>
        </p:nvSpPr>
        <p:spPr bwMode="auto">
          <a:xfrm>
            <a:off x="6705600" y="5056188"/>
            <a:ext cx="3733800" cy="1801812"/>
          </a:xfrm>
          <a:prstGeom prst="rect">
            <a:avLst/>
          </a:prstGeom>
          <a:noFill/>
          <a:ln w="9525">
            <a:noFill/>
            <a:miter lim="800000"/>
            <a:headEnd/>
            <a:tailEnd/>
          </a:ln>
          <a:effectLst/>
        </p:spPr>
        <p:txBody>
          <a:bodyPr>
            <a:spAutoFit/>
          </a:bodyPr>
          <a:lstStyle/>
          <a:p>
            <a:pPr>
              <a:spcBef>
                <a:spcPct val="50000"/>
              </a:spcBef>
            </a:pPr>
            <a:r>
              <a:rPr lang="en-US" sz="2800" b="1">
                <a:solidFill>
                  <a:srgbClr val="0000FF"/>
                </a:solidFill>
                <a:latin typeface=".VnArial" pitchFamily="34" charset="0"/>
              </a:rPr>
              <a:t>vÞ phï sa</a:t>
            </a:r>
          </a:p>
          <a:p>
            <a:pPr>
              <a:spcBef>
                <a:spcPct val="50000"/>
              </a:spcBef>
            </a:pPr>
            <a:r>
              <a:rPr lang="en-US" sz="2800" b="1">
                <a:solidFill>
                  <a:srgbClr val="0000FF"/>
                </a:solidFill>
                <a:latin typeface=".VnArial" pitchFamily="34" charset="0"/>
              </a:rPr>
              <a:t>h­¬ng sen trong hå</a:t>
            </a:r>
          </a:p>
          <a:p>
            <a:pPr>
              <a:spcBef>
                <a:spcPct val="50000"/>
              </a:spcBef>
            </a:pPr>
            <a:r>
              <a:rPr lang="en-US" sz="2800" b="1">
                <a:solidFill>
                  <a:srgbClr val="0000FF"/>
                </a:solidFill>
                <a:latin typeface=".VnArial" pitchFamily="34" charset="0"/>
              </a:rPr>
              <a:t>c«ng lao cña mÑ</a:t>
            </a:r>
          </a:p>
        </p:txBody>
      </p:sp>
      <p:sp>
        <p:nvSpPr>
          <p:cNvPr id="86022" name="Rectangle 6"/>
          <p:cNvSpPr>
            <a:spLocks noChangeArrowheads="1"/>
          </p:cNvSpPr>
          <p:nvPr/>
        </p:nvSpPr>
        <p:spPr bwMode="auto">
          <a:xfrm>
            <a:off x="6324601" y="4572001"/>
            <a:ext cx="2124075" cy="519113"/>
          </a:xfrm>
          <a:prstGeom prst="rect">
            <a:avLst/>
          </a:prstGeom>
          <a:noFill/>
          <a:ln w="9525">
            <a:noFill/>
            <a:miter lim="800000"/>
            <a:headEnd/>
            <a:tailEnd/>
          </a:ln>
          <a:effectLst/>
        </p:spPr>
        <p:txBody>
          <a:bodyPr wrap="none">
            <a:spAutoFit/>
          </a:bodyPr>
          <a:lstStyle/>
          <a:p>
            <a:r>
              <a:rPr lang="en-US" sz="2800" b="1">
                <a:solidFill>
                  <a:srgbClr val="FF0000"/>
                </a:solidFill>
                <a:latin typeface=".VnArial" pitchFamily="34" charset="0"/>
              </a:rPr>
              <a:t>H¹t g¹o cã:</a:t>
            </a:r>
          </a:p>
        </p:txBody>
      </p:sp>
      <p:pic>
        <p:nvPicPr>
          <p:cNvPr id="86024" name="Picture 8" descr="trong-lua"/>
          <p:cNvPicPr>
            <a:picLocks noChangeAspect="1" noChangeArrowheads="1"/>
          </p:cNvPicPr>
          <p:nvPr/>
        </p:nvPicPr>
        <p:blipFill>
          <a:blip r:embed="rId4"/>
          <a:srcRect/>
          <a:stretch>
            <a:fillRect/>
          </a:stretch>
        </p:blipFill>
        <p:spPr bwMode="auto">
          <a:xfrm>
            <a:off x="6477000" y="620688"/>
            <a:ext cx="4191000" cy="395131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6025" name="Picture 9" descr="lua chin"/>
          <p:cNvPicPr>
            <a:picLocks noChangeAspect="1" noChangeArrowheads="1"/>
          </p:cNvPicPr>
          <p:nvPr/>
        </p:nvPicPr>
        <p:blipFill>
          <a:blip r:embed="rId5"/>
          <a:srcRect/>
          <a:stretch>
            <a:fillRect/>
          </a:stretch>
        </p:blipFill>
        <p:spPr bwMode="auto">
          <a:xfrm>
            <a:off x="263352" y="188640"/>
            <a:ext cx="11521280" cy="655272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nvGrpSpPr>
          <p:cNvPr id="8" name="Group 47"/>
          <p:cNvGrpSpPr>
            <a:grpSpLocks/>
          </p:cNvGrpSpPr>
          <p:nvPr/>
        </p:nvGrpSpPr>
        <p:grpSpPr bwMode="auto">
          <a:xfrm>
            <a:off x="25400" y="33338"/>
            <a:ext cx="12192000" cy="6858000"/>
            <a:chOff x="0" y="0"/>
            <a:chExt cx="5760" cy="4320"/>
          </a:xfrm>
        </p:grpSpPr>
        <p:sp>
          <p:nvSpPr>
            <p:cNvPr id="9"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0" name="Picture 12" descr="POINSET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3" descr="POINSET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2" descr="POINSET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descr="POINSET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Chỗ dành sẵn cho Ngày tháng 1"/>
          <p:cNvSpPr>
            <a:spLocks noGrp="1"/>
          </p:cNvSpPr>
          <p:nvPr>
            <p:ph type="dt" sz="half" idx="10"/>
          </p:nvPr>
        </p:nvSpPr>
        <p:spPr/>
        <p:txBody>
          <a:bodyPr/>
          <a:lstStyle/>
          <a:p>
            <a:endParaRPr lang="en-US" dirty="0"/>
          </a:p>
        </p:txBody>
      </p:sp>
      <p:sp>
        <p:nvSpPr>
          <p:cNvPr id="3" name="Chỗ dành sẵn cho Chân trang 2"/>
          <p:cNvSpPr>
            <a:spLocks noGrp="1"/>
          </p:cNvSpPr>
          <p:nvPr>
            <p:ph type="ftr" sz="quarter" idx="11"/>
          </p:nvPr>
        </p:nvSpPr>
        <p:spPr/>
        <p:txBody>
          <a:bodyPr/>
          <a:lstStyle/>
          <a:p>
            <a:endParaRPr lang="en-US" dirty="0"/>
          </a:p>
        </p:txBody>
      </p:sp>
      <p:sp>
        <p:nvSpPr>
          <p:cNvPr id="4" name="Chỗ dành sẵn cho Số hiệu Bản chiếu 3"/>
          <p:cNvSpPr>
            <a:spLocks noGrp="1"/>
          </p:cNvSpPr>
          <p:nvPr>
            <p:ph type="sldNum" sz="quarter" idx="12"/>
          </p:nvPr>
        </p:nvSpPr>
        <p:spPr/>
        <p:txBody>
          <a:bodyPr/>
          <a:lstStyle/>
          <a:p>
            <a:fld id="{24BA73D8-FAAD-408F-8359-F8811C86D823}" type="slidenum">
              <a:rPr lang="en-US" smtClean="0"/>
              <a:pPr/>
              <a:t>11</a:t>
            </a:fld>
            <a:endParaRPr lang="en-US"/>
          </a:p>
        </p:txBody>
      </p:sp>
    </p:spTree>
    <p:extLst>
      <p:ext uri="{BB962C8B-B14F-4D97-AF65-F5344CB8AC3E}">
        <p14:creationId xmlns="" xmlns:p14="http://schemas.microsoft.com/office/powerpoint/2010/main" val="1241871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6022"/>
                                        </p:tgtEl>
                                        <p:attrNameLst>
                                          <p:attrName>style.visibility</p:attrName>
                                        </p:attrNameLst>
                                      </p:cBhvr>
                                      <p:to>
                                        <p:strVal val="visible"/>
                                      </p:to>
                                    </p:set>
                                    <p:anim calcmode="lin" valueType="num">
                                      <p:cBhvr>
                                        <p:cTn id="7" dur="2000" fill="hold"/>
                                        <p:tgtEl>
                                          <p:spTgt spid="86022"/>
                                        </p:tgtEl>
                                        <p:attrNameLst>
                                          <p:attrName>ppt_w</p:attrName>
                                        </p:attrNameLst>
                                      </p:cBhvr>
                                      <p:tavLst>
                                        <p:tav tm="0">
                                          <p:val>
                                            <p:fltVal val="0"/>
                                          </p:val>
                                        </p:tav>
                                        <p:tav tm="100000">
                                          <p:val>
                                            <p:strVal val="#ppt_w"/>
                                          </p:val>
                                        </p:tav>
                                      </p:tavLst>
                                    </p:anim>
                                    <p:anim calcmode="lin" valueType="num">
                                      <p:cBhvr>
                                        <p:cTn id="8" dur="2000" fill="hold"/>
                                        <p:tgtEl>
                                          <p:spTgt spid="86022"/>
                                        </p:tgtEl>
                                        <p:attrNameLst>
                                          <p:attrName>ppt_h</p:attrName>
                                        </p:attrNameLst>
                                      </p:cBhvr>
                                      <p:tavLst>
                                        <p:tav tm="0">
                                          <p:val>
                                            <p:fltVal val="0"/>
                                          </p:val>
                                        </p:tav>
                                        <p:tav tm="100000">
                                          <p:val>
                                            <p:strVal val="#ppt_h"/>
                                          </p:val>
                                        </p:tav>
                                      </p:tavLst>
                                    </p:anim>
                                    <p:animEffect transition="in" filter="fade">
                                      <p:cBhvr>
                                        <p:cTn id="9" dur="2000"/>
                                        <p:tgtEl>
                                          <p:spTgt spid="86022"/>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6021">
                                            <p:txEl>
                                              <p:pRg st="0" end="0"/>
                                            </p:txEl>
                                          </p:spTgt>
                                        </p:tgtEl>
                                        <p:attrNameLst>
                                          <p:attrName>style.visibility</p:attrName>
                                        </p:attrNameLst>
                                      </p:cBhvr>
                                      <p:to>
                                        <p:strVal val="visible"/>
                                      </p:to>
                                    </p:set>
                                    <p:anim calcmode="discrete" valueType="clr">
                                      <p:cBhvr override="childStyle">
                                        <p:cTn id="14" dur="80"/>
                                        <p:tgtEl>
                                          <p:spTgt spid="860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6021">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6021">
                                            <p:txEl>
                                              <p:pRg st="0" end="0"/>
                                            </p:txEl>
                                          </p:spTgt>
                                        </p:tgtEl>
                                        <p:attrNameLst>
                                          <p:attrName>fill.type</p:attrName>
                                        </p:attrNameLst>
                                      </p:cBhvr>
                                      <p:to>
                                        <p:strVal val="solid"/>
                                      </p:to>
                                    </p:set>
                                  </p:childTnLst>
                                </p:cTn>
                              </p:par>
                            </p:childTnLst>
                          </p:cTn>
                        </p:par>
                        <p:par>
                          <p:cTn id="17" fill="hold">
                            <p:stCondLst>
                              <p:cond delay="320"/>
                            </p:stCondLst>
                            <p:childTnLst>
                              <p:par>
                                <p:cTn id="18" presetID="16" presetClass="entr" presetSubtype="37" fill="hold" nodeType="afterEffect">
                                  <p:stCondLst>
                                    <p:cond delay="1680"/>
                                  </p:stCondLst>
                                  <p:childTnLst>
                                    <p:set>
                                      <p:cBhvr>
                                        <p:cTn id="19" dur="1" fill="hold">
                                          <p:stCondLst>
                                            <p:cond delay="0"/>
                                          </p:stCondLst>
                                        </p:cTn>
                                        <p:tgtEl>
                                          <p:spTgt spid="86020"/>
                                        </p:tgtEl>
                                        <p:attrNameLst>
                                          <p:attrName>style.visibility</p:attrName>
                                        </p:attrNameLst>
                                      </p:cBhvr>
                                      <p:to>
                                        <p:strVal val="visible"/>
                                      </p:to>
                                    </p:set>
                                    <p:animEffect transition="in" filter="barn(outVertical)">
                                      <p:cBhvr>
                                        <p:cTn id="20" dur="1000"/>
                                        <p:tgtEl>
                                          <p:spTgt spid="86020"/>
                                        </p:tgtEl>
                                      </p:cBhvr>
                                    </p:animEffect>
                                  </p:childTnLst>
                                </p:cTn>
                              </p:par>
                            </p:childTnLst>
                          </p:cTn>
                        </p:par>
                        <p:par>
                          <p:cTn id="21" fill="hold">
                            <p:stCondLst>
                              <p:cond delay="3000"/>
                            </p:stCondLst>
                            <p:childTnLst>
                              <p:par>
                                <p:cTn id="22" presetID="27" presetClass="entr" presetSubtype="0" fill="hold" nodeType="afterEffect">
                                  <p:stCondLst>
                                    <p:cond delay="2000"/>
                                  </p:stCondLst>
                                  <p:iterate type="lt">
                                    <p:tmPct val="50000"/>
                                  </p:iterate>
                                  <p:childTnLst>
                                    <p:set>
                                      <p:cBhvr>
                                        <p:cTn id="23" dur="1" fill="hold">
                                          <p:stCondLst>
                                            <p:cond delay="0"/>
                                          </p:stCondLst>
                                        </p:cTn>
                                        <p:tgtEl>
                                          <p:spTgt spid="86021">
                                            <p:txEl>
                                              <p:pRg st="1" end="1"/>
                                            </p:txEl>
                                          </p:spTgt>
                                        </p:tgtEl>
                                        <p:attrNameLst>
                                          <p:attrName>style.visibility</p:attrName>
                                        </p:attrNameLst>
                                      </p:cBhvr>
                                      <p:to>
                                        <p:strVal val="visible"/>
                                      </p:to>
                                    </p:set>
                                    <p:anim calcmode="discrete" valueType="clr">
                                      <p:cBhvr override="childStyle">
                                        <p:cTn id="24" dur="80"/>
                                        <p:tgtEl>
                                          <p:spTgt spid="8602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86021">
                                            <p:txEl>
                                              <p:pRg st="1" end="1"/>
                                            </p:txEl>
                                          </p:spTgt>
                                        </p:tgtEl>
                                        <p:attrNameLst>
                                          <p:attrName>fillcolor</p:attrName>
                                        </p:attrNameLst>
                                      </p:cBhvr>
                                      <p:tavLst>
                                        <p:tav tm="0">
                                          <p:val>
                                            <p:clrVal>
                                              <a:schemeClr val="accent2"/>
                                            </p:clrVal>
                                          </p:val>
                                        </p:tav>
                                        <p:tav tm="50000">
                                          <p:val>
                                            <p:clrVal>
                                              <a:schemeClr val="hlink"/>
                                            </p:clrVal>
                                          </p:val>
                                        </p:tav>
                                      </p:tavLst>
                                    </p:anim>
                                    <p:set>
                                      <p:cBhvr>
                                        <p:cTn id="26" dur="80"/>
                                        <p:tgtEl>
                                          <p:spTgt spid="86021">
                                            <p:txEl>
                                              <p:pRg st="1" end="1"/>
                                            </p:txEl>
                                          </p:spTgt>
                                        </p:tgtEl>
                                        <p:attrNameLst>
                                          <p:attrName>fill.type</p:attrName>
                                        </p:attrNameLst>
                                      </p:cBhvr>
                                      <p:to>
                                        <p:strVal val="solid"/>
                                      </p:to>
                                    </p:set>
                                  </p:childTnLst>
                                </p:cTn>
                              </p:par>
                            </p:childTnLst>
                          </p:cTn>
                        </p:par>
                        <p:par>
                          <p:cTn id="27" fill="hold">
                            <p:stCondLst>
                              <p:cond delay="5640"/>
                            </p:stCondLst>
                            <p:childTnLst>
                              <p:par>
                                <p:cTn id="28" presetID="6" presetClass="entr" presetSubtype="32" fill="hold" nodeType="afterEffect">
                                  <p:stCondLst>
                                    <p:cond delay="360"/>
                                  </p:stCondLst>
                                  <p:childTnLst>
                                    <p:set>
                                      <p:cBhvr>
                                        <p:cTn id="29" dur="1" fill="hold">
                                          <p:stCondLst>
                                            <p:cond delay="0"/>
                                          </p:stCondLst>
                                        </p:cTn>
                                        <p:tgtEl>
                                          <p:spTgt spid="86023"/>
                                        </p:tgtEl>
                                        <p:attrNameLst>
                                          <p:attrName>style.visibility</p:attrName>
                                        </p:attrNameLst>
                                      </p:cBhvr>
                                      <p:to>
                                        <p:strVal val="visible"/>
                                      </p:to>
                                    </p:set>
                                    <p:animEffect transition="in" filter="circle(out)">
                                      <p:cBhvr>
                                        <p:cTn id="30" dur="2000"/>
                                        <p:tgtEl>
                                          <p:spTgt spid="86023"/>
                                        </p:tgtEl>
                                      </p:cBhvr>
                                    </p:animEffect>
                                  </p:childTnLst>
                                </p:cTn>
                              </p:par>
                            </p:childTnLst>
                          </p:cTn>
                        </p:par>
                        <p:par>
                          <p:cTn id="31" fill="hold">
                            <p:stCondLst>
                              <p:cond delay="8000"/>
                            </p:stCondLst>
                            <p:childTnLst>
                              <p:par>
                                <p:cTn id="32" presetID="27" presetClass="entr" presetSubtype="0" fill="hold" nodeType="afterEffect">
                                  <p:stCondLst>
                                    <p:cond delay="2000"/>
                                  </p:stCondLst>
                                  <p:iterate type="lt">
                                    <p:tmPct val="50000"/>
                                  </p:iterate>
                                  <p:childTnLst>
                                    <p:set>
                                      <p:cBhvr>
                                        <p:cTn id="33" dur="1" fill="hold">
                                          <p:stCondLst>
                                            <p:cond delay="0"/>
                                          </p:stCondLst>
                                        </p:cTn>
                                        <p:tgtEl>
                                          <p:spTgt spid="86021">
                                            <p:txEl>
                                              <p:pRg st="2" end="2"/>
                                            </p:txEl>
                                          </p:spTgt>
                                        </p:tgtEl>
                                        <p:attrNameLst>
                                          <p:attrName>style.visibility</p:attrName>
                                        </p:attrNameLst>
                                      </p:cBhvr>
                                      <p:to>
                                        <p:strVal val="visible"/>
                                      </p:to>
                                    </p:set>
                                    <p:anim calcmode="discrete" valueType="clr">
                                      <p:cBhvr override="childStyle">
                                        <p:cTn id="34" dur="80"/>
                                        <p:tgtEl>
                                          <p:spTgt spid="8602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86021">
                                            <p:txEl>
                                              <p:pRg st="2" end="2"/>
                                            </p:txEl>
                                          </p:spTgt>
                                        </p:tgtEl>
                                        <p:attrNameLst>
                                          <p:attrName>fillcolor</p:attrName>
                                        </p:attrNameLst>
                                      </p:cBhvr>
                                      <p:tavLst>
                                        <p:tav tm="0">
                                          <p:val>
                                            <p:clrVal>
                                              <a:schemeClr val="accent2"/>
                                            </p:clrVal>
                                          </p:val>
                                        </p:tav>
                                        <p:tav tm="50000">
                                          <p:val>
                                            <p:clrVal>
                                              <a:schemeClr val="hlink"/>
                                            </p:clrVal>
                                          </p:val>
                                        </p:tav>
                                      </p:tavLst>
                                    </p:anim>
                                    <p:set>
                                      <p:cBhvr>
                                        <p:cTn id="36" dur="80"/>
                                        <p:tgtEl>
                                          <p:spTgt spid="86021">
                                            <p:txEl>
                                              <p:pRg st="2" end="2"/>
                                            </p:txEl>
                                          </p:spTgt>
                                        </p:tgtEl>
                                        <p:attrNameLst>
                                          <p:attrName>fill.type</p:attrName>
                                        </p:attrNameLst>
                                      </p:cBhvr>
                                      <p:to>
                                        <p:strVal val="solid"/>
                                      </p:to>
                                    </p:set>
                                  </p:childTnLst>
                                </p:cTn>
                              </p:par>
                            </p:childTnLst>
                          </p:cTn>
                        </p:par>
                        <p:par>
                          <p:cTn id="37" fill="hold">
                            <p:stCondLst>
                              <p:cond delay="10520"/>
                            </p:stCondLst>
                            <p:childTnLst>
                              <p:par>
                                <p:cTn id="38" presetID="47" presetClass="entr" presetSubtype="0" fill="hold" nodeType="afterEffect">
                                  <p:stCondLst>
                                    <p:cond delay="480"/>
                                  </p:stCondLst>
                                  <p:childTnLst>
                                    <p:set>
                                      <p:cBhvr>
                                        <p:cTn id="39" dur="1" fill="hold">
                                          <p:stCondLst>
                                            <p:cond delay="0"/>
                                          </p:stCondLst>
                                        </p:cTn>
                                        <p:tgtEl>
                                          <p:spTgt spid="86024"/>
                                        </p:tgtEl>
                                        <p:attrNameLst>
                                          <p:attrName>style.visibility</p:attrName>
                                        </p:attrNameLst>
                                      </p:cBhvr>
                                      <p:to>
                                        <p:strVal val="visible"/>
                                      </p:to>
                                    </p:set>
                                    <p:animEffect transition="in" filter="fade">
                                      <p:cBhvr>
                                        <p:cTn id="40" dur="1000"/>
                                        <p:tgtEl>
                                          <p:spTgt spid="86024"/>
                                        </p:tgtEl>
                                      </p:cBhvr>
                                    </p:animEffect>
                                    <p:anim calcmode="lin" valueType="num">
                                      <p:cBhvr>
                                        <p:cTn id="41" dur="1000" fill="hold"/>
                                        <p:tgtEl>
                                          <p:spTgt spid="86024"/>
                                        </p:tgtEl>
                                        <p:attrNameLst>
                                          <p:attrName>ppt_x</p:attrName>
                                        </p:attrNameLst>
                                      </p:cBhvr>
                                      <p:tavLst>
                                        <p:tav tm="0">
                                          <p:val>
                                            <p:strVal val="#ppt_x"/>
                                          </p:val>
                                        </p:tav>
                                        <p:tav tm="100000">
                                          <p:val>
                                            <p:strVal val="#ppt_x"/>
                                          </p:val>
                                        </p:tav>
                                      </p:tavLst>
                                    </p:anim>
                                    <p:anim calcmode="lin" valueType="num">
                                      <p:cBhvr>
                                        <p:cTn id="42" dur="1000" fill="hold"/>
                                        <p:tgtEl>
                                          <p:spTgt spid="8602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86025"/>
                                        </p:tgtEl>
                                        <p:attrNameLst>
                                          <p:attrName>style.visibility</p:attrName>
                                        </p:attrNameLst>
                                      </p:cBhvr>
                                      <p:to>
                                        <p:strVal val="visible"/>
                                      </p:to>
                                    </p:set>
                                    <p:anim calcmode="lin" valueType="num">
                                      <p:cBhvr>
                                        <p:cTn id="47" dur="3000" fill="hold"/>
                                        <p:tgtEl>
                                          <p:spTgt spid="86025"/>
                                        </p:tgtEl>
                                        <p:attrNameLst>
                                          <p:attrName>ppt_w</p:attrName>
                                        </p:attrNameLst>
                                      </p:cBhvr>
                                      <p:tavLst>
                                        <p:tav tm="0">
                                          <p:val>
                                            <p:fltVal val="0"/>
                                          </p:val>
                                        </p:tav>
                                        <p:tav tm="100000">
                                          <p:val>
                                            <p:strVal val="#ppt_w"/>
                                          </p:val>
                                        </p:tav>
                                      </p:tavLst>
                                    </p:anim>
                                    <p:anim calcmode="lin" valueType="num">
                                      <p:cBhvr>
                                        <p:cTn id="48" dur="3000" fill="hold"/>
                                        <p:tgtEl>
                                          <p:spTgt spid="86025"/>
                                        </p:tgtEl>
                                        <p:attrNameLst>
                                          <p:attrName>ppt_h</p:attrName>
                                        </p:attrNameLst>
                                      </p:cBhvr>
                                      <p:tavLst>
                                        <p:tav tm="0">
                                          <p:val>
                                            <p:fltVal val="0"/>
                                          </p:val>
                                        </p:tav>
                                        <p:tav tm="100000">
                                          <p:val>
                                            <p:strVal val="#ppt_h"/>
                                          </p:val>
                                        </p:tav>
                                      </p:tavLst>
                                    </p:anim>
                                    <p:animEffect transition="in" filter="fade">
                                      <p:cBhvr>
                                        <p:cTn id="49" dur="3000"/>
                                        <p:tgtEl>
                                          <p:spTgt spid="86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descr="trong-lua"/>
          <p:cNvPicPr>
            <a:picLocks noChangeAspect="1" noChangeArrowheads="1"/>
          </p:cNvPicPr>
          <p:nvPr/>
        </p:nvPicPr>
        <p:blipFill>
          <a:blip r:embed="rId2"/>
          <a:srcRect/>
          <a:stretch>
            <a:fillRect/>
          </a:stretch>
        </p:blipFill>
        <p:spPr bwMode="auto">
          <a:xfrm>
            <a:off x="1752601" y="228600"/>
            <a:ext cx="3743325" cy="56007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7045" name="Text Box 5"/>
          <p:cNvSpPr txBox="1">
            <a:spLocks noChangeArrowheads="1"/>
          </p:cNvSpPr>
          <p:nvPr/>
        </p:nvSpPr>
        <p:spPr bwMode="auto">
          <a:xfrm>
            <a:off x="5572125" y="1066801"/>
            <a:ext cx="4953000" cy="2739211"/>
          </a:xfrm>
          <a:prstGeom prst="rect">
            <a:avLst/>
          </a:prstGeom>
          <a:noFill/>
          <a:ln w="9525">
            <a:noFill/>
            <a:miter lim="800000"/>
            <a:headEnd/>
            <a:tailEnd/>
          </a:ln>
          <a:effectLst/>
        </p:spPr>
        <p:txBody>
          <a:bodyPr>
            <a:spAutoFit/>
          </a:bodyPr>
          <a:lstStyle/>
          <a:p>
            <a:pPr algn="ctr">
              <a:spcBef>
                <a:spcPct val="50000"/>
              </a:spcBef>
            </a:pPr>
            <a:r>
              <a:rPr lang="en-US" sz="2800" b="1">
                <a:solidFill>
                  <a:srgbClr val="FF0000"/>
                </a:solidFill>
                <a:latin typeface=".VnTime" pitchFamily="34" charset="0"/>
              </a:rPr>
              <a:t>Sù vÊt v¶ cña mÑ:</a:t>
            </a:r>
          </a:p>
          <a:p>
            <a:pPr>
              <a:spcBef>
                <a:spcPct val="50000"/>
              </a:spcBef>
            </a:pPr>
            <a:r>
              <a:rPr lang="en-US" sz="2400" b="1">
                <a:solidFill>
                  <a:srgbClr val="0000FF"/>
                </a:solidFill>
                <a:latin typeface=".VnTime" pitchFamily="34" charset="0"/>
              </a:rPr>
              <a:t>Trư­a th¸ng s¸u</a:t>
            </a:r>
          </a:p>
          <a:p>
            <a:pPr>
              <a:spcBef>
                <a:spcPct val="50000"/>
              </a:spcBef>
            </a:pPr>
            <a:r>
              <a:rPr lang="en-US" sz="2400" b="1">
                <a:solidFill>
                  <a:srgbClr val="0000FF"/>
                </a:solidFill>
                <a:latin typeface=".VnTime" pitchFamily="34" charset="0"/>
              </a:rPr>
              <a:t>Nư­íc như­ nÊu</a:t>
            </a:r>
          </a:p>
          <a:p>
            <a:pPr>
              <a:spcBef>
                <a:spcPct val="50000"/>
              </a:spcBef>
            </a:pPr>
            <a:r>
              <a:rPr lang="en-US" sz="2400" b="1">
                <a:solidFill>
                  <a:srgbClr val="0000FF"/>
                </a:solidFill>
                <a:latin typeface=".VnTime" pitchFamily="34" charset="0"/>
              </a:rPr>
              <a:t>ChÕt c¶ c¸ cê</a:t>
            </a:r>
          </a:p>
          <a:p>
            <a:pPr>
              <a:spcBef>
                <a:spcPct val="50000"/>
              </a:spcBef>
            </a:pPr>
            <a:r>
              <a:rPr lang="en-US" sz="2400" b="1">
                <a:solidFill>
                  <a:srgbClr val="0000FF"/>
                </a:solidFill>
                <a:latin typeface=".VnTime" pitchFamily="34" charset="0"/>
              </a:rPr>
              <a:t>Cua ngoi bê</a:t>
            </a:r>
          </a:p>
        </p:txBody>
      </p:sp>
      <p:sp>
        <p:nvSpPr>
          <p:cNvPr id="87047" name="Text Box 7"/>
          <p:cNvSpPr txBox="1">
            <a:spLocks noChangeArrowheads="1"/>
          </p:cNvSpPr>
          <p:nvPr/>
        </p:nvSpPr>
        <p:spPr bwMode="auto">
          <a:xfrm>
            <a:off x="8991600" y="1905001"/>
            <a:ext cx="1676400" cy="1800493"/>
          </a:xfrm>
          <a:prstGeom prst="rect">
            <a:avLst/>
          </a:prstGeom>
          <a:noFill/>
          <a:ln w="9525">
            <a:noFill/>
            <a:miter lim="800000"/>
            <a:headEnd/>
            <a:tailEnd/>
          </a:ln>
          <a:effectLst/>
        </p:spPr>
        <p:txBody>
          <a:bodyPr>
            <a:spAutoFit/>
          </a:bodyPr>
          <a:lstStyle/>
          <a:p>
            <a:pPr>
              <a:spcBef>
                <a:spcPct val="50000"/>
              </a:spcBef>
            </a:pPr>
            <a:r>
              <a:rPr lang="en-US" sz="2800" b="1">
                <a:solidFill>
                  <a:srgbClr val="0000FF"/>
                </a:solidFill>
                <a:latin typeface=".VnTime" pitchFamily="34" charset="0"/>
              </a:rPr>
              <a:t>MÑ xuèng cÊy</a:t>
            </a:r>
          </a:p>
          <a:p>
            <a:pPr>
              <a:spcBef>
                <a:spcPct val="50000"/>
              </a:spcBef>
            </a:pPr>
            <a:endParaRPr lang="en-US">
              <a:latin typeface=".VnTime" pitchFamily="34" charset="0"/>
            </a:endParaRPr>
          </a:p>
        </p:txBody>
      </p:sp>
      <p:sp>
        <p:nvSpPr>
          <p:cNvPr id="87048" name="AutoShape 8"/>
          <p:cNvSpPr>
            <a:spLocks/>
          </p:cNvSpPr>
          <p:nvPr/>
        </p:nvSpPr>
        <p:spPr bwMode="auto">
          <a:xfrm>
            <a:off x="8077200" y="1905000"/>
            <a:ext cx="152400" cy="1752600"/>
          </a:xfrm>
          <a:prstGeom prst="rightBrace">
            <a:avLst>
              <a:gd name="adj1" fmla="val 95833"/>
              <a:gd name="adj2" fmla="val 50000"/>
            </a:avLst>
          </a:prstGeom>
          <a:noFill/>
          <a:ln w="9525">
            <a:solidFill>
              <a:srgbClr val="0000FF"/>
            </a:solidFill>
            <a:round/>
            <a:headEnd/>
            <a:tailEnd/>
          </a:ln>
          <a:effectLst/>
        </p:spPr>
        <p:txBody>
          <a:bodyPr wrap="none" anchor="ctr"/>
          <a:lstStyle/>
          <a:p>
            <a:pPr algn="ctr"/>
            <a:endParaRPr lang="en-US">
              <a:solidFill>
                <a:srgbClr val="0000FF"/>
              </a:solidFill>
            </a:endParaRPr>
          </a:p>
        </p:txBody>
      </p:sp>
      <p:sp>
        <p:nvSpPr>
          <p:cNvPr id="87050" name="AutoShape 10"/>
          <p:cNvSpPr>
            <a:spLocks noChangeArrowheads="1"/>
          </p:cNvSpPr>
          <p:nvPr/>
        </p:nvSpPr>
        <p:spPr bwMode="auto">
          <a:xfrm>
            <a:off x="8305800" y="2590800"/>
            <a:ext cx="533400" cy="457200"/>
          </a:xfrm>
          <a:prstGeom prst="rightArrow">
            <a:avLst>
              <a:gd name="adj1" fmla="val 50000"/>
              <a:gd name="adj2" fmla="val 29167"/>
            </a:avLst>
          </a:prstGeom>
          <a:solidFill>
            <a:srgbClr val="FF0000"/>
          </a:solidFill>
          <a:ln w="9525">
            <a:solidFill>
              <a:srgbClr val="CC0066"/>
            </a:solidFill>
            <a:miter lim="800000"/>
            <a:headEnd/>
            <a:tailEnd/>
          </a:ln>
          <a:effectLst>
            <a:outerShdw dist="35921" dir="2700000" algn="ctr" rotWithShape="0">
              <a:schemeClr val="bg2">
                <a:alpha val="50000"/>
              </a:schemeClr>
            </a:outerShdw>
          </a:effectLst>
        </p:spPr>
        <p:txBody>
          <a:bodyPr wrap="none" anchor="ctr"/>
          <a:lstStyle/>
          <a:p>
            <a:pPr algn="ctr"/>
            <a:endParaRPr lang="en-US">
              <a:solidFill>
                <a:srgbClr val="0000FF"/>
              </a:solidFill>
            </a:endParaRPr>
          </a:p>
        </p:txBody>
      </p:sp>
      <p:grpSp>
        <p:nvGrpSpPr>
          <p:cNvPr id="7" name="Group 47"/>
          <p:cNvGrpSpPr>
            <a:grpSpLocks/>
          </p:cNvGrpSpPr>
          <p:nvPr/>
        </p:nvGrpSpPr>
        <p:grpSpPr bwMode="auto">
          <a:xfrm>
            <a:off x="25400" y="33338"/>
            <a:ext cx="12192000" cy="6858000"/>
            <a:chOff x="0" y="0"/>
            <a:chExt cx="5760" cy="4320"/>
          </a:xfrm>
        </p:grpSpPr>
        <p:sp>
          <p:nvSpPr>
            <p:cNvPr id="8"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9" name="Picture 12" descr="POINSET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3" descr="POINSET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2" descr="POINSET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2" descr="POINSET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Chỗ dành sẵn cho Ngày tháng 1"/>
          <p:cNvSpPr>
            <a:spLocks noGrp="1"/>
          </p:cNvSpPr>
          <p:nvPr>
            <p:ph type="dt" sz="half" idx="10"/>
          </p:nvPr>
        </p:nvSpPr>
        <p:spPr/>
        <p:txBody>
          <a:bodyPr/>
          <a:lstStyle/>
          <a:p>
            <a:endParaRPr lang="en-US" dirty="0"/>
          </a:p>
        </p:txBody>
      </p:sp>
      <p:sp>
        <p:nvSpPr>
          <p:cNvPr id="3" name="Chỗ dành sẵn cho Chân trang 2"/>
          <p:cNvSpPr>
            <a:spLocks noGrp="1"/>
          </p:cNvSpPr>
          <p:nvPr>
            <p:ph type="ftr" sz="quarter" idx="11"/>
          </p:nvPr>
        </p:nvSpPr>
        <p:spPr/>
        <p:txBody>
          <a:bodyPr/>
          <a:lstStyle/>
          <a:p>
            <a:endParaRPr lang="en-US" dirty="0"/>
          </a:p>
        </p:txBody>
      </p:sp>
      <p:sp>
        <p:nvSpPr>
          <p:cNvPr id="4" name="Chỗ dành sẵn cho Số hiệu Bản chiếu 3"/>
          <p:cNvSpPr>
            <a:spLocks noGrp="1"/>
          </p:cNvSpPr>
          <p:nvPr>
            <p:ph type="sldNum" sz="quarter" idx="12"/>
          </p:nvPr>
        </p:nvSpPr>
        <p:spPr/>
        <p:txBody>
          <a:bodyPr/>
          <a:lstStyle/>
          <a:p>
            <a:fld id="{24BA73D8-FAAD-408F-8359-F8811C86D823}" type="slidenum">
              <a:rPr lang="en-US" smtClean="0"/>
              <a:pPr/>
              <a:t>12</a:t>
            </a:fld>
            <a:endParaRPr lang="en-US"/>
          </a:p>
        </p:txBody>
      </p:sp>
    </p:spTree>
    <p:extLst>
      <p:ext uri="{BB962C8B-B14F-4D97-AF65-F5344CB8AC3E}">
        <p14:creationId xmlns="" xmlns:p14="http://schemas.microsoft.com/office/powerpoint/2010/main" val="3954636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2+"/>
          <p:cNvPicPr>
            <a:picLocks noGrp="1" noChangeAspect="1" noChangeArrowheads="1"/>
          </p:cNvPicPr>
          <p:nvPr>
            <p:ph sz="quarter" idx="3"/>
          </p:nvPr>
        </p:nvPicPr>
        <p:blipFill>
          <a:blip r:embed="rId4"/>
          <a:srcRect/>
          <a:stretch>
            <a:fillRect/>
          </a:stretch>
        </p:blipFill>
        <p:spPr>
          <a:xfrm>
            <a:off x="1752600" y="1628800"/>
            <a:ext cx="8686800" cy="5076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2" name="Group 3"/>
          <p:cNvGrpSpPr>
            <a:grpSpLocks/>
          </p:cNvGrpSpPr>
          <p:nvPr/>
        </p:nvGrpSpPr>
        <p:grpSpPr bwMode="auto">
          <a:xfrm>
            <a:off x="8070851" y="2722563"/>
            <a:ext cx="36513" cy="30162"/>
            <a:chOff x="62566" y="4800"/>
            <a:chExt cx="2439" cy="480"/>
          </a:xfrm>
        </p:grpSpPr>
        <p:graphicFrame>
          <p:nvGraphicFramePr>
            <p:cNvPr id="27652" name="Object 4"/>
            <p:cNvGraphicFramePr>
              <a:graphicFrameLocks noChangeAspect="1"/>
            </p:cNvGraphicFramePr>
            <p:nvPr/>
          </p:nvGraphicFramePr>
          <p:xfrm>
            <a:off x="64639" y="4800"/>
            <a:ext cx="366" cy="240"/>
          </p:xfrm>
          <a:graphic>
            <a:graphicData uri="http://schemas.openxmlformats.org/presentationml/2006/ole">
              <p:oleObj spid="_x0000_s10258" name="Equation" r:id="rId5" imgW="291973" imgH="203112" progId="">
                <p:embed/>
              </p:oleObj>
            </a:graphicData>
          </a:graphic>
        </p:graphicFrame>
        <p:graphicFrame>
          <p:nvGraphicFramePr>
            <p:cNvPr id="27653" name="Object 5"/>
            <p:cNvGraphicFramePr>
              <a:graphicFrameLocks noChangeAspect="1"/>
            </p:cNvGraphicFramePr>
            <p:nvPr/>
          </p:nvGraphicFramePr>
          <p:xfrm>
            <a:off x="62566" y="5016"/>
            <a:ext cx="366" cy="264"/>
          </p:xfrm>
          <a:graphic>
            <a:graphicData uri="http://schemas.openxmlformats.org/presentationml/2006/ole">
              <p:oleObj spid="_x0000_s10259" name="Equation" r:id="rId6" imgW="241195" imgH="203112" progId="">
                <p:embed/>
              </p:oleObj>
            </a:graphicData>
          </a:graphic>
        </p:graphicFrame>
      </p:grpSp>
      <p:sp>
        <p:nvSpPr>
          <p:cNvPr id="27654" name="Text Box 6"/>
          <p:cNvSpPr txBox="1">
            <a:spLocks noChangeArrowheads="1"/>
          </p:cNvSpPr>
          <p:nvPr/>
        </p:nvSpPr>
        <p:spPr bwMode="auto">
          <a:xfrm>
            <a:off x="7696200" y="4267201"/>
            <a:ext cx="184150" cy="519113"/>
          </a:xfrm>
          <a:prstGeom prst="rect">
            <a:avLst/>
          </a:prstGeom>
          <a:noFill/>
          <a:ln w="9525">
            <a:noFill/>
            <a:miter lim="800000"/>
            <a:headEnd/>
            <a:tailEnd/>
          </a:ln>
          <a:effectLst/>
        </p:spPr>
        <p:txBody>
          <a:bodyPr wrap="none">
            <a:spAutoFit/>
          </a:bodyPr>
          <a:lstStyle/>
          <a:p>
            <a:pPr algn="r"/>
            <a:endParaRPr lang="en-US" sz="2800">
              <a:solidFill>
                <a:schemeClr val="tx2"/>
              </a:solidFill>
              <a:latin typeface=".VnTime" pitchFamily="34" charset="0"/>
            </a:endParaRPr>
          </a:p>
        </p:txBody>
      </p:sp>
      <p:sp>
        <p:nvSpPr>
          <p:cNvPr id="27655" name="Text Box 7"/>
          <p:cNvSpPr txBox="1">
            <a:spLocks noChangeArrowheads="1"/>
          </p:cNvSpPr>
          <p:nvPr/>
        </p:nvSpPr>
        <p:spPr bwMode="auto">
          <a:xfrm>
            <a:off x="1524001" y="3733801"/>
            <a:ext cx="8634413" cy="519113"/>
          </a:xfrm>
          <a:prstGeom prst="rect">
            <a:avLst/>
          </a:prstGeom>
          <a:noFill/>
          <a:ln w="9525">
            <a:noFill/>
            <a:miter lim="800000"/>
            <a:headEnd/>
            <a:tailEnd/>
          </a:ln>
          <a:effectLst/>
        </p:spPr>
        <p:txBody>
          <a:bodyPr>
            <a:spAutoFit/>
          </a:bodyPr>
          <a:lstStyle/>
          <a:p>
            <a:endParaRPr lang="en-US" sz="2800">
              <a:solidFill>
                <a:schemeClr val="tx2"/>
              </a:solidFill>
              <a:latin typeface="VNI-Times" pitchFamily="2" charset="0"/>
            </a:endParaRPr>
          </a:p>
        </p:txBody>
      </p:sp>
      <p:grpSp>
        <p:nvGrpSpPr>
          <p:cNvPr id="8" name="Group 47"/>
          <p:cNvGrpSpPr>
            <a:grpSpLocks/>
          </p:cNvGrpSpPr>
          <p:nvPr/>
        </p:nvGrpSpPr>
        <p:grpSpPr bwMode="auto">
          <a:xfrm>
            <a:off x="25400" y="33338"/>
            <a:ext cx="12192000" cy="6858000"/>
            <a:chOff x="0" y="0"/>
            <a:chExt cx="5760" cy="4320"/>
          </a:xfrm>
        </p:grpSpPr>
        <p:sp>
          <p:nvSpPr>
            <p:cNvPr id="9"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0" name="Picture 12" descr="POINSET2"/>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3" descr="POINSET2"/>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2" descr="POINSET2"/>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descr="POINSET2"/>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Chỗ dành sẵn cho Ngày tháng 2"/>
          <p:cNvSpPr>
            <a:spLocks noGrp="1"/>
          </p:cNvSpPr>
          <p:nvPr>
            <p:ph type="dt" sz="half" idx="10"/>
          </p:nvPr>
        </p:nvSpPr>
        <p:spPr/>
        <p:txBody>
          <a:bodyPr/>
          <a:lstStyle/>
          <a:p>
            <a:endParaRPr lang="en-US" dirty="0"/>
          </a:p>
        </p:txBody>
      </p:sp>
      <p:sp>
        <p:nvSpPr>
          <p:cNvPr id="4" name="Chỗ dành sẵn cho Chân trang 3"/>
          <p:cNvSpPr>
            <a:spLocks noGrp="1"/>
          </p:cNvSpPr>
          <p:nvPr>
            <p:ph type="ftr" sz="quarter" idx="11"/>
          </p:nvPr>
        </p:nvSpPr>
        <p:spPr/>
        <p:txBody>
          <a:bodyPr/>
          <a:lstStyle/>
          <a:p>
            <a:endParaRPr lang="en-US" dirty="0"/>
          </a:p>
        </p:txBody>
      </p:sp>
      <p:sp>
        <p:nvSpPr>
          <p:cNvPr id="5" name="Chỗ dành sẵn cho Số hiệu Bản chiếu 4"/>
          <p:cNvSpPr>
            <a:spLocks noGrp="1"/>
          </p:cNvSpPr>
          <p:nvPr>
            <p:ph type="sldNum" sz="quarter" idx="12"/>
          </p:nvPr>
        </p:nvSpPr>
        <p:spPr/>
        <p:txBody>
          <a:bodyPr/>
          <a:lstStyle/>
          <a:p>
            <a:fld id="{517EB5D7-D04A-4E6A-A17C-D5A63F14EB31}" type="slidenum">
              <a:rPr lang="en-US" smtClean="0"/>
              <a:pPr/>
              <a:t>13</a:t>
            </a:fld>
            <a:endParaRPr lang="en-US" dirty="0"/>
          </a:p>
        </p:txBody>
      </p:sp>
    </p:spTree>
    <p:extLst>
      <p:ext uri="{BB962C8B-B14F-4D97-AF65-F5344CB8AC3E}">
        <p14:creationId xmlns="" xmlns:p14="http://schemas.microsoft.com/office/powerpoint/2010/main" val="15955325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ox(out)">
                                      <p:cBhvr>
                                        <p:cTn id="7" dur="1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4" name="Picture 14" descr="Hat gao lang ta+"/>
          <p:cNvPicPr>
            <a:picLocks noChangeAspect="1" noChangeArrowheads="1"/>
          </p:cNvPicPr>
          <p:nvPr/>
        </p:nvPicPr>
        <p:blipFill>
          <a:blip r:embed="rId2"/>
          <a:srcRect/>
          <a:stretch>
            <a:fillRect/>
          </a:stretch>
        </p:blipFill>
        <p:spPr bwMode="auto">
          <a:xfrm>
            <a:off x="2438400" y="3140074"/>
            <a:ext cx="7010400" cy="37179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2404" name="Text Box 4"/>
          <p:cNvSpPr txBox="1">
            <a:spLocks noChangeArrowheads="1"/>
          </p:cNvSpPr>
          <p:nvPr/>
        </p:nvSpPr>
        <p:spPr bwMode="auto">
          <a:xfrm>
            <a:off x="1524000" y="76200"/>
            <a:ext cx="6553200" cy="762000"/>
          </a:xfrm>
          <a:prstGeom prst="rect">
            <a:avLst/>
          </a:prstGeom>
          <a:solidFill>
            <a:schemeClr val="folHlink"/>
          </a:solidFill>
          <a:ln w="9525">
            <a:noFill/>
            <a:miter lim="800000"/>
            <a:headEnd/>
            <a:tailEnd/>
          </a:ln>
          <a:effectLst/>
        </p:spPr>
        <p:txBody>
          <a:bodyPr>
            <a:spAutoFit/>
          </a:bodyPr>
          <a:lstStyle/>
          <a:p>
            <a:pPr>
              <a:spcBef>
                <a:spcPct val="50000"/>
              </a:spcBef>
            </a:pPr>
            <a:r>
              <a:rPr lang="en-US" sz="4400" b="1">
                <a:solidFill>
                  <a:srgbClr val="0000FF"/>
                </a:solidFill>
                <a:latin typeface=".VnTime" pitchFamily="34" charset="0"/>
              </a:rPr>
              <a:t>Sù vÊt v¶ cña c¸c b¹n nhá:</a:t>
            </a:r>
          </a:p>
        </p:txBody>
      </p:sp>
      <p:sp>
        <p:nvSpPr>
          <p:cNvPr id="102405" name="Text Box 5"/>
          <p:cNvSpPr txBox="1">
            <a:spLocks noChangeArrowheads="1"/>
          </p:cNvSpPr>
          <p:nvPr/>
        </p:nvSpPr>
        <p:spPr bwMode="auto">
          <a:xfrm>
            <a:off x="2057400" y="838201"/>
            <a:ext cx="2590800" cy="701675"/>
          </a:xfrm>
          <a:prstGeom prst="rect">
            <a:avLst/>
          </a:prstGeom>
          <a:noFill/>
          <a:ln w="9525">
            <a:noFill/>
            <a:miter lim="800000"/>
            <a:headEnd/>
            <a:tailEnd/>
          </a:ln>
          <a:effectLst/>
        </p:spPr>
        <p:txBody>
          <a:bodyPr>
            <a:spAutoFit/>
          </a:bodyPr>
          <a:lstStyle/>
          <a:p>
            <a:pPr>
              <a:spcBef>
                <a:spcPct val="50000"/>
              </a:spcBef>
            </a:pPr>
            <a:r>
              <a:rPr lang="en-US" sz="4000" dirty="0">
                <a:latin typeface=".VnTime" pitchFamily="34" charset="0"/>
              </a:rPr>
              <a:t>- </a:t>
            </a:r>
            <a:r>
              <a:rPr lang="en-US" sz="4000" dirty="0" err="1">
                <a:latin typeface=".VnTime" pitchFamily="34" charset="0"/>
              </a:rPr>
              <a:t>T¸t</a:t>
            </a:r>
            <a:r>
              <a:rPr lang="en-US" sz="4000" dirty="0">
                <a:latin typeface=".VnTime" pitchFamily="34" charset="0"/>
              </a:rPr>
              <a:t> </a:t>
            </a:r>
            <a:r>
              <a:rPr lang="en-US" sz="4000" dirty="0" err="1" smtClean="0">
                <a:latin typeface=".VnTime" pitchFamily="34" charset="0"/>
              </a:rPr>
              <a:t>n</a:t>
            </a:r>
            <a:r>
              <a:rPr lang="en-US" sz="4000" dirty="0" err="1" smtClean="0">
                <a:latin typeface="Times New Roman" pitchFamily="18" charset="0"/>
                <a:cs typeface="Times New Roman" pitchFamily="18" charset="0"/>
              </a:rPr>
              <a:t>ước</a:t>
            </a:r>
            <a:endParaRPr lang="en-US" sz="4000" dirty="0">
              <a:latin typeface="Times New Roman" pitchFamily="18" charset="0"/>
              <a:cs typeface="Times New Roman" pitchFamily="18" charset="0"/>
            </a:endParaRPr>
          </a:p>
        </p:txBody>
      </p:sp>
      <p:sp>
        <p:nvSpPr>
          <p:cNvPr id="102406" name="Line 6"/>
          <p:cNvSpPr>
            <a:spLocks noChangeShapeType="1"/>
          </p:cNvSpPr>
          <p:nvPr/>
        </p:nvSpPr>
        <p:spPr bwMode="auto">
          <a:xfrm>
            <a:off x="4800600" y="1295400"/>
            <a:ext cx="1066800" cy="0"/>
          </a:xfrm>
          <a:prstGeom prst="line">
            <a:avLst/>
          </a:prstGeom>
          <a:noFill/>
          <a:ln w="57150">
            <a:solidFill>
              <a:srgbClr val="FF0000"/>
            </a:solidFill>
            <a:round/>
            <a:headEnd/>
            <a:tailEnd type="triangle" w="med" len="med"/>
          </a:ln>
          <a:effectLst/>
        </p:spPr>
        <p:txBody>
          <a:bodyPr/>
          <a:lstStyle/>
          <a:p>
            <a:endParaRPr lang="en-US"/>
          </a:p>
        </p:txBody>
      </p:sp>
      <p:sp>
        <p:nvSpPr>
          <p:cNvPr id="102407" name="Text Box 7"/>
          <p:cNvSpPr txBox="1">
            <a:spLocks noChangeArrowheads="1"/>
          </p:cNvSpPr>
          <p:nvPr/>
        </p:nvSpPr>
        <p:spPr bwMode="auto">
          <a:xfrm>
            <a:off x="6096000" y="914401"/>
            <a:ext cx="4800600" cy="701675"/>
          </a:xfrm>
          <a:prstGeom prst="rect">
            <a:avLst/>
          </a:prstGeom>
          <a:noFill/>
          <a:ln w="9525">
            <a:noFill/>
            <a:miter lim="800000"/>
            <a:headEnd/>
            <a:tailEnd/>
          </a:ln>
          <a:effectLst/>
        </p:spPr>
        <p:txBody>
          <a:bodyPr>
            <a:spAutoFit/>
          </a:bodyPr>
          <a:lstStyle/>
          <a:p>
            <a:pPr>
              <a:spcBef>
                <a:spcPct val="50000"/>
              </a:spcBef>
            </a:pPr>
            <a:r>
              <a:rPr lang="en-US" sz="4000">
                <a:latin typeface=".VnTime" pitchFamily="34" charset="0"/>
              </a:rPr>
              <a:t>MÎ miÖng gÇu</a:t>
            </a:r>
          </a:p>
        </p:txBody>
      </p:sp>
      <p:sp>
        <p:nvSpPr>
          <p:cNvPr id="102408" name="Text Box 8"/>
          <p:cNvSpPr txBox="1">
            <a:spLocks noChangeArrowheads="1"/>
          </p:cNvSpPr>
          <p:nvPr/>
        </p:nvSpPr>
        <p:spPr bwMode="auto">
          <a:xfrm>
            <a:off x="2057400" y="1676400"/>
            <a:ext cx="2590800" cy="701675"/>
          </a:xfrm>
          <a:prstGeom prst="rect">
            <a:avLst/>
          </a:prstGeom>
          <a:noFill/>
          <a:ln w="9525">
            <a:noFill/>
            <a:miter lim="800000"/>
            <a:headEnd/>
            <a:tailEnd/>
          </a:ln>
          <a:effectLst/>
        </p:spPr>
        <p:txBody>
          <a:bodyPr>
            <a:spAutoFit/>
          </a:bodyPr>
          <a:lstStyle/>
          <a:p>
            <a:pPr>
              <a:spcBef>
                <a:spcPct val="50000"/>
              </a:spcBef>
            </a:pPr>
            <a:r>
              <a:rPr lang="en-US" sz="4000" dirty="0">
                <a:latin typeface=".VnTime" pitchFamily="34" charset="0"/>
              </a:rPr>
              <a:t>- B¾t </a:t>
            </a:r>
            <a:r>
              <a:rPr lang="en-US" sz="4000" dirty="0" err="1">
                <a:latin typeface=".VnTime" pitchFamily="34" charset="0"/>
              </a:rPr>
              <a:t>s©u</a:t>
            </a:r>
            <a:endParaRPr lang="en-US" sz="4000" dirty="0">
              <a:latin typeface=".VnTime" pitchFamily="34" charset="0"/>
            </a:endParaRPr>
          </a:p>
        </p:txBody>
      </p:sp>
      <p:sp>
        <p:nvSpPr>
          <p:cNvPr id="102409" name="Line 9"/>
          <p:cNvSpPr>
            <a:spLocks noChangeShapeType="1"/>
          </p:cNvSpPr>
          <p:nvPr/>
        </p:nvSpPr>
        <p:spPr bwMode="auto">
          <a:xfrm>
            <a:off x="4800600" y="2057400"/>
            <a:ext cx="1066800" cy="0"/>
          </a:xfrm>
          <a:prstGeom prst="line">
            <a:avLst/>
          </a:prstGeom>
          <a:noFill/>
          <a:ln w="57150">
            <a:solidFill>
              <a:srgbClr val="FF0000"/>
            </a:solidFill>
            <a:round/>
            <a:headEnd/>
            <a:tailEnd type="triangle" w="med" len="med"/>
          </a:ln>
          <a:effectLst/>
        </p:spPr>
        <p:txBody>
          <a:bodyPr/>
          <a:lstStyle/>
          <a:p>
            <a:endParaRPr lang="en-US"/>
          </a:p>
        </p:txBody>
      </p:sp>
      <p:sp>
        <p:nvSpPr>
          <p:cNvPr id="102410" name="Text Box 10"/>
          <p:cNvSpPr txBox="1">
            <a:spLocks noChangeArrowheads="1"/>
          </p:cNvSpPr>
          <p:nvPr/>
        </p:nvSpPr>
        <p:spPr bwMode="auto">
          <a:xfrm>
            <a:off x="6096000" y="1676401"/>
            <a:ext cx="4800600" cy="701675"/>
          </a:xfrm>
          <a:prstGeom prst="rect">
            <a:avLst/>
          </a:prstGeom>
          <a:noFill/>
          <a:ln w="9525">
            <a:noFill/>
            <a:miter lim="800000"/>
            <a:headEnd/>
            <a:tailEnd/>
          </a:ln>
          <a:effectLst/>
        </p:spPr>
        <p:txBody>
          <a:bodyPr>
            <a:spAutoFit/>
          </a:bodyPr>
          <a:lstStyle/>
          <a:p>
            <a:pPr>
              <a:spcBef>
                <a:spcPct val="50000"/>
              </a:spcBef>
            </a:pPr>
            <a:r>
              <a:rPr lang="en-US" sz="4000">
                <a:latin typeface=".VnTime" pitchFamily="34" charset="0"/>
              </a:rPr>
              <a:t>Lóa r¸t mÆt</a:t>
            </a:r>
          </a:p>
        </p:txBody>
      </p:sp>
      <p:sp>
        <p:nvSpPr>
          <p:cNvPr id="102411" name="Text Box 11"/>
          <p:cNvSpPr txBox="1">
            <a:spLocks noChangeArrowheads="1"/>
          </p:cNvSpPr>
          <p:nvPr/>
        </p:nvSpPr>
        <p:spPr bwMode="auto">
          <a:xfrm>
            <a:off x="2057400" y="2362201"/>
            <a:ext cx="3124200" cy="701675"/>
          </a:xfrm>
          <a:prstGeom prst="rect">
            <a:avLst/>
          </a:prstGeom>
          <a:noFill/>
          <a:ln w="9525">
            <a:noFill/>
            <a:miter lim="800000"/>
            <a:headEnd/>
            <a:tailEnd/>
          </a:ln>
          <a:effectLst/>
        </p:spPr>
        <p:txBody>
          <a:bodyPr>
            <a:spAutoFit/>
          </a:bodyPr>
          <a:lstStyle/>
          <a:p>
            <a:pPr>
              <a:spcBef>
                <a:spcPct val="50000"/>
              </a:spcBef>
            </a:pPr>
            <a:r>
              <a:rPr lang="en-US" sz="4000">
                <a:latin typeface=".VnTime" pitchFamily="34" charset="0"/>
              </a:rPr>
              <a:t>- G¸nh ph©n</a:t>
            </a:r>
          </a:p>
        </p:txBody>
      </p:sp>
      <p:sp>
        <p:nvSpPr>
          <p:cNvPr id="102412" name="Line 12"/>
          <p:cNvSpPr>
            <a:spLocks noChangeShapeType="1"/>
          </p:cNvSpPr>
          <p:nvPr/>
        </p:nvSpPr>
        <p:spPr bwMode="auto">
          <a:xfrm>
            <a:off x="4800600" y="2819400"/>
            <a:ext cx="1066800" cy="0"/>
          </a:xfrm>
          <a:prstGeom prst="line">
            <a:avLst/>
          </a:prstGeom>
          <a:noFill/>
          <a:ln w="57150">
            <a:solidFill>
              <a:srgbClr val="FF0000"/>
            </a:solidFill>
            <a:round/>
            <a:headEnd/>
            <a:tailEnd type="triangle" w="med" len="med"/>
          </a:ln>
          <a:effectLst/>
        </p:spPr>
        <p:txBody>
          <a:bodyPr/>
          <a:lstStyle/>
          <a:p>
            <a:endParaRPr lang="en-US"/>
          </a:p>
        </p:txBody>
      </p:sp>
      <p:sp>
        <p:nvSpPr>
          <p:cNvPr id="102413" name="Text Box 13"/>
          <p:cNvSpPr txBox="1">
            <a:spLocks noChangeArrowheads="1"/>
          </p:cNvSpPr>
          <p:nvPr/>
        </p:nvSpPr>
        <p:spPr bwMode="auto">
          <a:xfrm>
            <a:off x="6096000" y="2438401"/>
            <a:ext cx="4876800" cy="701675"/>
          </a:xfrm>
          <a:prstGeom prst="rect">
            <a:avLst/>
          </a:prstGeom>
          <a:noFill/>
          <a:ln w="9525">
            <a:noFill/>
            <a:miter lim="800000"/>
            <a:headEnd/>
            <a:tailEnd/>
          </a:ln>
          <a:effectLst/>
        </p:spPr>
        <p:txBody>
          <a:bodyPr>
            <a:spAutoFit/>
          </a:bodyPr>
          <a:lstStyle/>
          <a:p>
            <a:pPr>
              <a:spcBef>
                <a:spcPct val="50000"/>
              </a:spcBef>
            </a:pPr>
            <a:r>
              <a:rPr lang="en-US" sz="4000">
                <a:latin typeface=".VnTime" pitchFamily="34" charset="0"/>
              </a:rPr>
              <a:t>Quang trµnh quÕt ®Êt</a:t>
            </a:r>
          </a:p>
        </p:txBody>
      </p:sp>
      <p:grpSp>
        <p:nvGrpSpPr>
          <p:cNvPr id="13" name="Group 47"/>
          <p:cNvGrpSpPr>
            <a:grpSpLocks/>
          </p:cNvGrpSpPr>
          <p:nvPr/>
        </p:nvGrpSpPr>
        <p:grpSpPr bwMode="auto">
          <a:xfrm>
            <a:off x="25400" y="33338"/>
            <a:ext cx="12192000" cy="6858000"/>
            <a:chOff x="0" y="0"/>
            <a:chExt cx="5760" cy="4320"/>
          </a:xfrm>
        </p:grpSpPr>
        <p:sp>
          <p:nvSpPr>
            <p:cNvPr id="14"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5" name="Picture 12" descr="POINSET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3" descr="POINSET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2" descr="POINSET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2" descr="POINSET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Chỗ dành sẵn cho Ngày tháng 1"/>
          <p:cNvSpPr>
            <a:spLocks noGrp="1"/>
          </p:cNvSpPr>
          <p:nvPr>
            <p:ph type="dt" sz="half" idx="10"/>
          </p:nvPr>
        </p:nvSpPr>
        <p:spPr/>
        <p:txBody>
          <a:bodyPr/>
          <a:lstStyle/>
          <a:p>
            <a:endParaRPr lang="en-US" dirty="0"/>
          </a:p>
        </p:txBody>
      </p:sp>
      <p:sp>
        <p:nvSpPr>
          <p:cNvPr id="3" name="Chỗ dành sẵn cho Chân trang 2"/>
          <p:cNvSpPr>
            <a:spLocks noGrp="1"/>
          </p:cNvSpPr>
          <p:nvPr>
            <p:ph type="ftr" sz="quarter" idx="11"/>
          </p:nvPr>
        </p:nvSpPr>
        <p:spPr/>
        <p:txBody>
          <a:bodyPr/>
          <a:lstStyle/>
          <a:p>
            <a:endParaRPr lang="en-US" dirty="0"/>
          </a:p>
        </p:txBody>
      </p:sp>
      <p:sp>
        <p:nvSpPr>
          <p:cNvPr id="4" name="Chỗ dành sẵn cho Số hiệu Bản chiếu 3"/>
          <p:cNvSpPr>
            <a:spLocks noGrp="1"/>
          </p:cNvSpPr>
          <p:nvPr>
            <p:ph type="sldNum" sz="quarter" idx="12"/>
          </p:nvPr>
        </p:nvSpPr>
        <p:spPr/>
        <p:txBody>
          <a:bodyPr/>
          <a:lstStyle/>
          <a:p>
            <a:fld id="{24BA73D8-FAAD-408F-8359-F8811C86D823}" type="slidenum">
              <a:rPr lang="en-US" smtClean="0"/>
              <a:pPr/>
              <a:t>14</a:t>
            </a:fld>
            <a:endParaRPr lang="en-US"/>
          </a:p>
        </p:txBody>
      </p:sp>
    </p:spTree>
    <p:extLst>
      <p:ext uri="{BB962C8B-B14F-4D97-AF65-F5344CB8AC3E}">
        <p14:creationId xmlns="" xmlns:p14="http://schemas.microsoft.com/office/powerpoint/2010/main" val="3765905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2404"/>
                                        </p:tgtEl>
                                        <p:attrNameLst>
                                          <p:attrName>style.visibility</p:attrName>
                                        </p:attrNameLst>
                                      </p:cBhvr>
                                      <p:to>
                                        <p:strVal val="visible"/>
                                      </p:to>
                                    </p:set>
                                    <p:anim calcmode="lin" valueType="num">
                                      <p:cBhvr additive="base">
                                        <p:cTn id="7" dur="2000" fill="hold"/>
                                        <p:tgtEl>
                                          <p:spTgt spid="102404"/>
                                        </p:tgtEl>
                                        <p:attrNameLst>
                                          <p:attrName>ppt_x</p:attrName>
                                        </p:attrNameLst>
                                      </p:cBhvr>
                                      <p:tavLst>
                                        <p:tav tm="0">
                                          <p:val>
                                            <p:strVal val="0-#ppt_w/2"/>
                                          </p:val>
                                        </p:tav>
                                        <p:tav tm="100000">
                                          <p:val>
                                            <p:strVal val="#ppt_x"/>
                                          </p:val>
                                        </p:tav>
                                      </p:tavLst>
                                    </p:anim>
                                    <p:anim calcmode="lin" valueType="num">
                                      <p:cBhvr additive="base">
                                        <p:cTn id="8" dur="2000" fill="hold"/>
                                        <p:tgtEl>
                                          <p:spTgt spid="10240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53" presetClass="entr" presetSubtype="0" fill="hold" nodeType="afterEffect">
                                  <p:stCondLst>
                                    <p:cond delay="0"/>
                                  </p:stCondLst>
                                  <p:childTnLst>
                                    <p:set>
                                      <p:cBhvr>
                                        <p:cTn id="11" dur="1" fill="hold">
                                          <p:stCondLst>
                                            <p:cond delay="0"/>
                                          </p:stCondLst>
                                        </p:cTn>
                                        <p:tgtEl>
                                          <p:spTgt spid="102414"/>
                                        </p:tgtEl>
                                        <p:attrNameLst>
                                          <p:attrName>style.visibility</p:attrName>
                                        </p:attrNameLst>
                                      </p:cBhvr>
                                      <p:to>
                                        <p:strVal val="visible"/>
                                      </p:to>
                                    </p:set>
                                    <p:anim calcmode="lin" valueType="num">
                                      <p:cBhvr>
                                        <p:cTn id="12" dur="500" fill="hold"/>
                                        <p:tgtEl>
                                          <p:spTgt spid="102414"/>
                                        </p:tgtEl>
                                        <p:attrNameLst>
                                          <p:attrName>ppt_w</p:attrName>
                                        </p:attrNameLst>
                                      </p:cBhvr>
                                      <p:tavLst>
                                        <p:tav tm="0">
                                          <p:val>
                                            <p:fltVal val="0"/>
                                          </p:val>
                                        </p:tav>
                                        <p:tav tm="100000">
                                          <p:val>
                                            <p:strVal val="#ppt_w"/>
                                          </p:val>
                                        </p:tav>
                                      </p:tavLst>
                                    </p:anim>
                                    <p:anim calcmode="lin" valueType="num">
                                      <p:cBhvr>
                                        <p:cTn id="13" dur="500" fill="hold"/>
                                        <p:tgtEl>
                                          <p:spTgt spid="102414"/>
                                        </p:tgtEl>
                                        <p:attrNameLst>
                                          <p:attrName>ppt_h</p:attrName>
                                        </p:attrNameLst>
                                      </p:cBhvr>
                                      <p:tavLst>
                                        <p:tav tm="0">
                                          <p:val>
                                            <p:fltVal val="0"/>
                                          </p:val>
                                        </p:tav>
                                        <p:tav tm="100000">
                                          <p:val>
                                            <p:strVal val="#ppt_h"/>
                                          </p:val>
                                        </p:tav>
                                      </p:tavLst>
                                    </p:anim>
                                    <p:animEffect transition="in" filter="fade">
                                      <p:cBhvr>
                                        <p:cTn id="14" dur="500"/>
                                        <p:tgtEl>
                                          <p:spTgt spid="102414"/>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02405"/>
                                        </p:tgtEl>
                                        <p:attrNameLst>
                                          <p:attrName>style.visibility</p:attrName>
                                        </p:attrNameLst>
                                      </p:cBhvr>
                                      <p:to>
                                        <p:strVal val="visible"/>
                                      </p:to>
                                    </p:set>
                                    <p:animEffect transition="in" filter="strips(downRight)">
                                      <p:cBhvr>
                                        <p:cTn id="19" dur="500"/>
                                        <p:tgtEl>
                                          <p:spTgt spid="102405"/>
                                        </p:tgtEl>
                                      </p:cBhvr>
                                    </p:animEffect>
                                  </p:childTnLst>
                                </p:cTn>
                              </p:par>
                            </p:childTnLst>
                          </p:cTn>
                        </p:par>
                        <p:par>
                          <p:cTn id="20" fill="hold">
                            <p:stCondLst>
                              <p:cond delay="500"/>
                            </p:stCondLst>
                            <p:childTnLst>
                              <p:par>
                                <p:cTn id="21" presetID="18" presetClass="entr" presetSubtype="6" fill="hold" grpId="0" nodeType="afterEffect">
                                  <p:stCondLst>
                                    <p:cond delay="0"/>
                                  </p:stCondLst>
                                  <p:childTnLst>
                                    <p:set>
                                      <p:cBhvr>
                                        <p:cTn id="22" dur="1" fill="hold">
                                          <p:stCondLst>
                                            <p:cond delay="0"/>
                                          </p:stCondLst>
                                        </p:cTn>
                                        <p:tgtEl>
                                          <p:spTgt spid="102406"/>
                                        </p:tgtEl>
                                        <p:attrNameLst>
                                          <p:attrName>style.visibility</p:attrName>
                                        </p:attrNameLst>
                                      </p:cBhvr>
                                      <p:to>
                                        <p:strVal val="visible"/>
                                      </p:to>
                                    </p:set>
                                    <p:animEffect transition="in" filter="strips(downRight)">
                                      <p:cBhvr>
                                        <p:cTn id="23" dur="500"/>
                                        <p:tgtEl>
                                          <p:spTgt spid="102406"/>
                                        </p:tgtEl>
                                      </p:cBhvr>
                                    </p:animEffect>
                                  </p:childTnLst>
                                </p:cTn>
                              </p:par>
                            </p:childTnLst>
                          </p:cTn>
                        </p:par>
                        <p:par>
                          <p:cTn id="24" fill="hold">
                            <p:stCondLst>
                              <p:cond delay="1000"/>
                            </p:stCondLst>
                            <p:childTnLst>
                              <p:par>
                                <p:cTn id="25" presetID="18" presetClass="entr" presetSubtype="6" fill="hold" grpId="0" nodeType="afterEffect">
                                  <p:stCondLst>
                                    <p:cond delay="0"/>
                                  </p:stCondLst>
                                  <p:childTnLst>
                                    <p:set>
                                      <p:cBhvr>
                                        <p:cTn id="26" dur="1" fill="hold">
                                          <p:stCondLst>
                                            <p:cond delay="0"/>
                                          </p:stCondLst>
                                        </p:cTn>
                                        <p:tgtEl>
                                          <p:spTgt spid="102407"/>
                                        </p:tgtEl>
                                        <p:attrNameLst>
                                          <p:attrName>style.visibility</p:attrName>
                                        </p:attrNameLst>
                                      </p:cBhvr>
                                      <p:to>
                                        <p:strVal val="visible"/>
                                      </p:to>
                                    </p:set>
                                    <p:animEffect transition="in" filter="strips(downRight)">
                                      <p:cBhvr>
                                        <p:cTn id="27" dur="500"/>
                                        <p:tgtEl>
                                          <p:spTgt spid="10240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02408"/>
                                        </p:tgtEl>
                                        <p:attrNameLst>
                                          <p:attrName>style.visibility</p:attrName>
                                        </p:attrNameLst>
                                      </p:cBhvr>
                                      <p:to>
                                        <p:strVal val="visible"/>
                                      </p:to>
                                    </p:set>
                                    <p:animEffect transition="in" filter="strips(downRight)">
                                      <p:cBhvr>
                                        <p:cTn id="32" dur="500"/>
                                        <p:tgtEl>
                                          <p:spTgt spid="102408"/>
                                        </p:tgtEl>
                                      </p:cBhvr>
                                    </p:animEffect>
                                  </p:childTnLst>
                                </p:cTn>
                              </p:par>
                            </p:childTnLst>
                          </p:cTn>
                        </p:par>
                        <p:par>
                          <p:cTn id="33" fill="hold">
                            <p:stCondLst>
                              <p:cond delay="500"/>
                            </p:stCondLst>
                            <p:childTnLst>
                              <p:par>
                                <p:cTn id="34" presetID="18" presetClass="entr" presetSubtype="6" fill="hold" grpId="0" nodeType="afterEffect">
                                  <p:stCondLst>
                                    <p:cond delay="0"/>
                                  </p:stCondLst>
                                  <p:childTnLst>
                                    <p:set>
                                      <p:cBhvr>
                                        <p:cTn id="35" dur="1" fill="hold">
                                          <p:stCondLst>
                                            <p:cond delay="0"/>
                                          </p:stCondLst>
                                        </p:cTn>
                                        <p:tgtEl>
                                          <p:spTgt spid="102409"/>
                                        </p:tgtEl>
                                        <p:attrNameLst>
                                          <p:attrName>style.visibility</p:attrName>
                                        </p:attrNameLst>
                                      </p:cBhvr>
                                      <p:to>
                                        <p:strVal val="visible"/>
                                      </p:to>
                                    </p:set>
                                    <p:animEffect transition="in" filter="strips(downRight)">
                                      <p:cBhvr>
                                        <p:cTn id="36" dur="500"/>
                                        <p:tgtEl>
                                          <p:spTgt spid="102409"/>
                                        </p:tgtEl>
                                      </p:cBhvr>
                                    </p:animEffect>
                                  </p:childTnLst>
                                </p:cTn>
                              </p:par>
                            </p:childTnLst>
                          </p:cTn>
                        </p:par>
                        <p:par>
                          <p:cTn id="37" fill="hold">
                            <p:stCondLst>
                              <p:cond delay="1000"/>
                            </p:stCondLst>
                            <p:childTnLst>
                              <p:par>
                                <p:cTn id="38" presetID="18" presetClass="entr" presetSubtype="6" fill="hold" grpId="0" nodeType="afterEffect">
                                  <p:stCondLst>
                                    <p:cond delay="0"/>
                                  </p:stCondLst>
                                  <p:childTnLst>
                                    <p:set>
                                      <p:cBhvr>
                                        <p:cTn id="39" dur="1" fill="hold">
                                          <p:stCondLst>
                                            <p:cond delay="0"/>
                                          </p:stCondLst>
                                        </p:cTn>
                                        <p:tgtEl>
                                          <p:spTgt spid="102410"/>
                                        </p:tgtEl>
                                        <p:attrNameLst>
                                          <p:attrName>style.visibility</p:attrName>
                                        </p:attrNameLst>
                                      </p:cBhvr>
                                      <p:to>
                                        <p:strVal val="visible"/>
                                      </p:to>
                                    </p:set>
                                    <p:animEffect transition="in" filter="strips(downRight)">
                                      <p:cBhvr>
                                        <p:cTn id="40" dur="500"/>
                                        <p:tgtEl>
                                          <p:spTgt spid="102410"/>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grpId="0" nodeType="clickEffect">
                                  <p:stCondLst>
                                    <p:cond delay="0"/>
                                  </p:stCondLst>
                                  <p:childTnLst>
                                    <p:set>
                                      <p:cBhvr>
                                        <p:cTn id="44" dur="1" fill="hold">
                                          <p:stCondLst>
                                            <p:cond delay="0"/>
                                          </p:stCondLst>
                                        </p:cTn>
                                        <p:tgtEl>
                                          <p:spTgt spid="102411"/>
                                        </p:tgtEl>
                                        <p:attrNameLst>
                                          <p:attrName>style.visibility</p:attrName>
                                        </p:attrNameLst>
                                      </p:cBhvr>
                                      <p:to>
                                        <p:strVal val="visible"/>
                                      </p:to>
                                    </p:set>
                                    <p:animEffect transition="in" filter="strips(downRight)">
                                      <p:cBhvr>
                                        <p:cTn id="45" dur="500"/>
                                        <p:tgtEl>
                                          <p:spTgt spid="102411"/>
                                        </p:tgtEl>
                                      </p:cBhvr>
                                    </p:animEffect>
                                  </p:childTnLst>
                                </p:cTn>
                              </p:par>
                            </p:childTnLst>
                          </p:cTn>
                        </p:par>
                        <p:par>
                          <p:cTn id="46" fill="hold">
                            <p:stCondLst>
                              <p:cond delay="500"/>
                            </p:stCondLst>
                            <p:childTnLst>
                              <p:par>
                                <p:cTn id="47" presetID="18" presetClass="entr" presetSubtype="6" fill="hold" grpId="0" nodeType="afterEffect">
                                  <p:stCondLst>
                                    <p:cond delay="0"/>
                                  </p:stCondLst>
                                  <p:childTnLst>
                                    <p:set>
                                      <p:cBhvr>
                                        <p:cTn id="48" dur="1" fill="hold">
                                          <p:stCondLst>
                                            <p:cond delay="0"/>
                                          </p:stCondLst>
                                        </p:cTn>
                                        <p:tgtEl>
                                          <p:spTgt spid="102412"/>
                                        </p:tgtEl>
                                        <p:attrNameLst>
                                          <p:attrName>style.visibility</p:attrName>
                                        </p:attrNameLst>
                                      </p:cBhvr>
                                      <p:to>
                                        <p:strVal val="visible"/>
                                      </p:to>
                                    </p:set>
                                    <p:animEffect transition="in" filter="strips(downRight)">
                                      <p:cBhvr>
                                        <p:cTn id="49" dur="500"/>
                                        <p:tgtEl>
                                          <p:spTgt spid="102412"/>
                                        </p:tgtEl>
                                      </p:cBhvr>
                                    </p:animEffect>
                                  </p:childTnLst>
                                </p:cTn>
                              </p:par>
                            </p:childTnLst>
                          </p:cTn>
                        </p:par>
                        <p:par>
                          <p:cTn id="50" fill="hold">
                            <p:stCondLst>
                              <p:cond delay="1000"/>
                            </p:stCondLst>
                            <p:childTnLst>
                              <p:par>
                                <p:cTn id="51" presetID="18" presetClass="entr" presetSubtype="6" fill="hold" grpId="0" nodeType="afterEffect">
                                  <p:stCondLst>
                                    <p:cond delay="0"/>
                                  </p:stCondLst>
                                  <p:childTnLst>
                                    <p:set>
                                      <p:cBhvr>
                                        <p:cTn id="52" dur="1" fill="hold">
                                          <p:stCondLst>
                                            <p:cond delay="0"/>
                                          </p:stCondLst>
                                        </p:cTn>
                                        <p:tgtEl>
                                          <p:spTgt spid="102413"/>
                                        </p:tgtEl>
                                        <p:attrNameLst>
                                          <p:attrName>style.visibility</p:attrName>
                                        </p:attrNameLst>
                                      </p:cBhvr>
                                      <p:to>
                                        <p:strVal val="visible"/>
                                      </p:to>
                                    </p:set>
                                    <p:animEffect transition="in" filter="strips(downRight)">
                                      <p:cBhvr>
                                        <p:cTn id="53" dur="500"/>
                                        <p:tgtEl>
                                          <p:spTgt spid="102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animBg="1"/>
      <p:bldP spid="102405" grpId="0"/>
      <p:bldP spid="102406" grpId="0" animBg="1"/>
      <p:bldP spid="102407" grpId="0"/>
      <p:bldP spid="102408" grpId="0"/>
      <p:bldP spid="102409" grpId="0" animBg="1"/>
      <p:bldP spid="102410" grpId="0"/>
      <p:bldP spid="102411" grpId="0"/>
      <p:bldP spid="102412" grpId="0" animBg="1"/>
      <p:bldP spid="1024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3" name="Picture 5" descr="XethoDienBienPhu-2"/>
          <p:cNvPicPr>
            <a:picLocks noChangeAspect="1" noChangeArrowheads="1"/>
          </p:cNvPicPr>
          <p:nvPr/>
        </p:nvPicPr>
        <p:blipFill>
          <a:blip r:embed="rId2"/>
          <a:srcRect/>
          <a:stretch>
            <a:fillRect/>
          </a:stretch>
        </p:blipFill>
        <p:spPr bwMode="auto">
          <a:xfrm>
            <a:off x="1600200" y="76200"/>
            <a:ext cx="3124200" cy="35814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4214" name="Picture 6" descr="ChthangDBP-15LL"/>
          <p:cNvPicPr>
            <a:picLocks noChangeAspect="1" noChangeArrowheads="1"/>
          </p:cNvPicPr>
          <p:nvPr/>
        </p:nvPicPr>
        <p:blipFill>
          <a:blip r:embed="rId3"/>
          <a:srcRect/>
          <a:stretch>
            <a:fillRect/>
          </a:stretch>
        </p:blipFill>
        <p:spPr bwMode="auto">
          <a:xfrm>
            <a:off x="1600200" y="3725864"/>
            <a:ext cx="8991600" cy="305593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4215" name="Picture 7" descr="dscn8030"/>
          <p:cNvPicPr>
            <a:picLocks noChangeAspect="1" noChangeArrowheads="1"/>
          </p:cNvPicPr>
          <p:nvPr/>
        </p:nvPicPr>
        <p:blipFill>
          <a:blip r:embed="rId4"/>
          <a:srcRect/>
          <a:stretch>
            <a:fillRect/>
          </a:stretch>
        </p:blipFill>
        <p:spPr bwMode="auto">
          <a:xfrm>
            <a:off x="4738689" y="76200"/>
            <a:ext cx="2833687" cy="35814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4216" name="Picture 8" descr="63-1"/>
          <p:cNvPicPr>
            <a:picLocks noChangeAspect="1" noChangeArrowheads="1"/>
          </p:cNvPicPr>
          <p:nvPr/>
        </p:nvPicPr>
        <p:blipFill>
          <a:blip r:embed="rId5"/>
          <a:srcRect/>
          <a:stretch>
            <a:fillRect/>
          </a:stretch>
        </p:blipFill>
        <p:spPr bwMode="auto">
          <a:xfrm>
            <a:off x="7620000" y="76200"/>
            <a:ext cx="2971800" cy="35814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94217" name="Rectangle 9"/>
          <p:cNvSpPr>
            <a:spLocks noChangeArrowheads="1"/>
          </p:cNvSpPr>
          <p:nvPr/>
        </p:nvSpPr>
        <p:spPr bwMode="auto">
          <a:xfrm>
            <a:off x="3886200" y="2038350"/>
            <a:ext cx="4572000" cy="2838450"/>
          </a:xfrm>
          <a:prstGeom prst="rect">
            <a:avLst/>
          </a:prstGeom>
          <a:noFill/>
          <a:ln w="9525">
            <a:noFill/>
            <a:miter lim="800000"/>
            <a:headEnd/>
            <a:tailEnd/>
          </a:ln>
          <a:effectLst/>
        </p:spPr>
        <p:txBody>
          <a:bodyPr>
            <a:spAutoFit/>
          </a:bodyPr>
          <a:lstStyle/>
          <a:p>
            <a:r>
              <a:rPr lang="en-US" sz="3600" b="1">
                <a:solidFill>
                  <a:srgbClr val="0000FF"/>
                </a:solidFill>
                <a:latin typeface=".VnTime" pitchFamily="34" charset="0"/>
              </a:rPr>
              <a:t>H¹t g¹o lµng ta</a:t>
            </a:r>
          </a:p>
          <a:p>
            <a:r>
              <a:rPr lang="en-US" sz="3600" b="1">
                <a:solidFill>
                  <a:srgbClr val="0000FF"/>
                </a:solidFill>
                <a:latin typeface=".VnTime" pitchFamily="34" charset="0"/>
              </a:rPr>
              <a:t>Göi ra tiÒn tuyÕn</a:t>
            </a:r>
          </a:p>
          <a:p>
            <a:r>
              <a:rPr lang="en-US" sz="3600" b="1">
                <a:solidFill>
                  <a:srgbClr val="0000FF"/>
                </a:solidFill>
                <a:latin typeface=".VnTime" pitchFamily="34" charset="0"/>
              </a:rPr>
              <a:t>Göi vÒ ph­ư¬ng xa</a:t>
            </a:r>
          </a:p>
          <a:p>
            <a:r>
              <a:rPr lang="en-US" sz="3600" b="1">
                <a:solidFill>
                  <a:srgbClr val="0000FF"/>
                </a:solidFill>
                <a:latin typeface=".VnTime" pitchFamily="34" charset="0"/>
              </a:rPr>
              <a:t>Em vui em h¸t</a:t>
            </a:r>
          </a:p>
          <a:p>
            <a:r>
              <a:rPr lang="en-US" sz="3600" b="1">
                <a:solidFill>
                  <a:srgbClr val="0000FF"/>
                </a:solidFill>
                <a:latin typeface=".VnTime" pitchFamily="34" charset="0"/>
              </a:rPr>
              <a:t>H¹t vµng lµng ta...</a:t>
            </a:r>
          </a:p>
        </p:txBody>
      </p:sp>
      <p:grpSp>
        <p:nvGrpSpPr>
          <p:cNvPr id="7" name="Group 47"/>
          <p:cNvGrpSpPr>
            <a:grpSpLocks/>
          </p:cNvGrpSpPr>
          <p:nvPr/>
        </p:nvGrpSpPr>
        <p:grpSpPr bwMode="auto">
          <a:xfrm>
            <a:off x="25400" y="33338"/>
            <a:ext cx="12192000" cy="6858000"/>
            <a:chOff x="0" y="0"/>
            <a:chExt cx="5760" cy="4320"/>
          </a:xfrm>
        </p:grpSpPr>
        <p:sp>
          <p:nvSpPr>
            <p:cNvPr id="8"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9" name="Picture 12" descr="POINSET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3" descr="POINSET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2" descr="POINSET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2" descr="POINSET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Chỗ dành sẵn cho Ngày tháng 1"/>
          <p:cNvSpPr>
            <a:spLocks noGrp="1"/>
          </p:cNvSpPr>
          <p:nvPr>
            <p:ph type="dt" sz="half" idx="10"/>
          </p:nvPr>
        </p:nvSpPr>
        <p:spPr/>
        <p:txBody>
          <a:bodyPr/>
          <a:lstStyle/>
          <a:p>
            <a:endParaRPr lang="en-US" dirty="0"/>
          </a:p>
        </p:txBody>
      </p:sp>
      <p:sp>
        <p:nvSpPr>
          <p:cNvPr id="3" name="Chỗ dành sẵn cho Chân trang 2"/>
          <p:cNvSpPr>
            <a:spLocks noGrp="1"/>
          </p:cNvSpPr>
          <p:nvPr>
            <p:ph type="ftr" sz="quarter" idx="11"/>
          </p:nvPr>
        </p:nvSpPr>
        <p:spPr/>
        <p:txBody>
          <a:bodyPr/>
          <a:lstStyle/>
          <a:p>
            <a:endParaRPr lang="en-US" dirty="0"/>
          </a:p>
        </p:txBody>
      </p:sp>
      <p:sp>
        <p:nvSpPr>
          <p:cNvPr id="4" name="Chỗ dành sẵn cho Số hiệu Bản chiếu 3"/>
          <p:cNvSpPr>
            <a:spLocks noGrp="1"/>
          </p:cNvSpPr>
          <p:nvPr>
            <p:ph type="sldNum" sz="quarter" idx="12"/>
          </p:nvPr>
        </p:nvSpPr>
        <p:spPr/>
        <p:txBody>
          <a:bodyPr/>
          <a:lstStyle/>
          <a:p>
            <a:fld id="{24BA73D8-FAAD-408F-8359-F8811C86D823}" type="slidenum">
              <a:rPr lang="en-US" smtClean="0"/>
              <a:pPr/>
              <a:t>15</a:t>
            </a:fld>
            <a:endParaRPr lang="en-US"/>
          </a:p>
        </p:txBody>
      </p:sp>
    </p:spTree>
    <p:extLst>
      <p:ext uri="{BB962C8B-B14F-4D97-AF65-F5344CB8AC3E}">
        <p14:creationId xmlns="" xmlns:p14="http://schemas.microsoft.com/office/powerpoint/2010/main" val="1947097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4217"/>
                                        </p:tgtEl>
                                        <p:attrNameLst>
                                          <p:attrName>style.visibility</p:attrName>
                                        </p:attrNameLst>
                                      </p:cBhvr>
                                      <p:to>
                                        <p:strVal val="visible"/>
                                      </p:to>
                                    </p:set>
                                    <p:anim calcmode="lin" valueType="num">
                                      <p:cBhvr>
                                        <p:cTn id="7" dur="1000" fill="hold"/>
                                        <p:tgtEl>
                                          <p:spTgt spid="94217"/>
                                        </p:tgtEl>
                                        <p:attrNameLst>
                                          <p:attrName>ppt_w</p:attrName>
                                        </p:attrNameLst>
                                      </p:cBhvr>
                                      <p:tavLst>
                                        <p:tav tm="0">
                                          <p:val>
                                            <p:fltVal val="0"/>
                                          </p:val>
                                        </p:tav>
                                        <p:tav tm="100000">
                                          <p:val>
                                            <p:strVal val="#ppt_w"/>
                                          </p:val>
                                        </p:tav>
                                      </p:tavLst>
                                    </p:anim>
                                    <p:anim calcmode="lin" valueType="num">
                                      <p:cBhvr>
                                        <p:cTn id="8" dur="1000" fill="hold"/>
                                        <p:tgtEl>
                                          <p:spTgt spid="9421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94217"/>
                                        </p:tgtEl>
                                      </p:cBhvr>
                                    </p:animEffect>
                                    <p:set>
                                      <p:cBhvr>
                                        <p:cTn id="13" dur="1" fill="hold">
                                          <p:stCondLst>
                                            <p:cond delay="499"/>
                                          </p:stCondLst>
                                        </p:cTn>
                                        <p:tgtEl>
                                          <p:spTgt spid="94217"/>
                                        </p:tgtEl>
                                        <p:attrNameLst>
                                          <p:attrName>style.visibility</p:attrName>
                                        </p:attrNameLst>
                                      </p:cBhvr>
                                      <p:to>
                                        <p:strVal val="hidden"/>
                                      </p:to>
                                    </p:se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94213"/>
                                        </p:tgtEl>
                                        <p:attrNameLst>
                                          <p:attrName>style.visibility</p:attrName>
                                        </p:attrNameLst>
                                      </p:cBhvr>
                                      <p:to>
                                        <p:strVal val="visible"/>
                                      </p:to>
                                    </p:set>
                                    <p:animEffect transition="in" filter="wipe(left)">
                                      <p:cBhvr>
                                        <p:cTn id="17" dur="500"/>
                                        <p:tgtEl>
                                          <p:spTgt spid="94213"/>
                                        </p:tgtEl>
                                      </p:cBhvr>
                                    </p:animEffect>
                                  </p:childTnLst>
                                </p:cTn>
                              </p:par>
                              <p:par>
                                <p:cTn id="18" presetID="22" presetClass="entr" presetSubtype="8" fill="hold" nodeType="withEffect">
                                  <p:stCondLst>
                                    <p:cond delay="0"/>
                                  </p:stCondLst>
                                  <p:childTnLst>
                                    <p:set>
                                      <p:cBhvr>
                                        <p:cTn id="19" dur="1" fill="hold">
                                          <p:stCondLst>
                                            <p:cond delay="0"/>
                                          </p:stCondLst>
                                        </p:cTn>
                                        <p:tgtEl>
                                          <p:spTgt spid="94214"/>
                                        </p:tgtEl>
                                        <p:attrNameLst>
                                          <p:attrName>style.visibility</p:attrName>
                                        </p:attrNameLst>
                                      </p:cBhvr>
                                      <p:to>
                                        <p:strVal val="visible"/>
                                      </p:to>
                                    </p:set>
                                    <p:animEffect transition="in" filter="wipe(left)">
                                      <p:cBhvr>
                                        <p:cTn id="20" dur="500"/>
                                        <p:tgtEl>
                                          <p:spTgt spid="94214"/>
                                        </p:tgtEl>
                                      </p:cBhvr>
                                    </p:animEffect>
                                  </p:childTnLst>
                                </p:cTn>
                              </p:par>
                              <p:par>
                                <p:cTn id="21" presetID="22" presetClass="entr" presetSubtype="8" fill="hold" nodeType="withEffect">
                                  <p:stCondLst>
                                    <p:cond delay="0"/>
                                  </p:stCondLst>
                                  <p:childTnLst>
                                    <p:set>
                                      <p:cBhvr>
                                        <p:cTn id="22" dur="1" fill="hold">
                                          <p:stCondLst>
                                            <p:cond delay="0"/>
                                          </p:stCondLst>
                                        </p:cTn>
                                        <p:tgtEl>
                                          <p:spTgt spid="94216"/>
                                        </p:tgtEl>
                                        <p:attrNameLst>
                                          <p:attrName>style.visibility</p:attrName>
                                        </p:attrNameLst>
                                      </p:cBhvr>
                                      <p:to>
                                        <p:strVal val="visible"/>
                                      </p:to>
                                    </p:set>
                                    <p:animEffect transition="in" filter="wipe(left)">
                                      <p:cBhvr>
                                        <p:cTn id="23" dur="500"/>
                                        <p:tgtEl>
                                          <p:spTgt spid="94216"/>
                                        </p:tgtEl>
                                      </p:cBhvr>
                                    </p:animEffect>
                                  </p:childTnLst>
                                </p:cTn>
                              </p:par>
                              <p:par>
                                <p:cTn id="24" presetID="22" presetClass="entr" presetSubtype="8" fill="hold" nodeType="withEffect">
                                  <p:stCondLst>
                                    <p:cond delay="0"/>
                                  </p:stCondLst>
                                  <p:childTnLst>
                                    <p:set>
                                      <p:cBhvr>
                                        <p:cTn id="25" dur="1" fill="hold">
                                          <p:stCondLst>
                                            <p:cond delay="0"/>
                                          </p:stCondLst>
                                        </p:cTn>
                                        <p:tgtEl>
                                          <p:spTgt spid="94215"/>
                                        </p:tgtEl>
                                        <p:attrNameLst>
                                          <p:attrName>style.visibility</p:attrName>
                                        </p:attrNameLst>
                                      </p:cBhvr>
                                      <p:to>
                                        <p:strVal val="visible"/>
                                      </p:to>
                                    </p:set>
                                    <p:animEffect transition="in" filter="wipe(left)">
                                      <p:cBhvr>
                                        <p:cTn id="26" dur="500"/>
                                        <p:tgtEl>
                                          <p:spTgt spid="94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7" grpId="0"/>
      <p:bldP spid="9421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7"/>
          <p:cNvSpPr txBox="1">
            <a:spLocks noChangeArrowheads="1"/>
          </p:cNvSpPr>
          <p:nvPr/>
        </p:nvSpPr>
        <p:spPr bwMode="auto">
          <a:xfrm>
            <a:off x="1524000" y="1371600"/>
            <a:ext cx="172835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000" b="1" u="sng">
                <a:solidFill>
                  <a:srgbClr val="000099"/>
                </a:solidFill>
                <a:effectLst>
                  <a:outerShdw blurRad="38100" dist="38100" dir="2700000" algn="tl">
                    <a:srgbClr val="C0C0C0"/>
                  </a:outerShdw>
                </a:effectLst>
                <a:latin typeface="Times New Roman" pitchFamily="18" charset="0"/>
                <a:cs typeface="Times New Roman" pitchFamily="18" charset="0"/>
              </a:rPr>
              <a:t>Tìm hiểu bài</a:t>
            </a:r>
            <a:r>
              <a:rPr lang="en-US" sz="2000" b="1">
                <a:solidFill>
                  <a:srgbClr val="000099"/>
                </a:solidFill>
                <a:effectLst>
                  <a:outerShdw blurRad="38100" dist="38100" dir="2700000" algn="tl">
                    <a:srgbClr val="C0C0C0"/>
                  </a:outerShdw>
                </a:effectLst>
                <a:latin typeface="Times New Roman" pitchFamily="18" charset="0"/>
                <a:cs typeface="Times New Roman" pitchFamily="18" charset="0"/>
              </a:rPr>
              <a:t>:</a:t>
            </a:r>
          </a:p>
        </p:txBody>
      </p:sp>
      <p:cxnSp>
        <p:nvCxnSpPr>
          <p:cNvPr id="9" name="Straight Connector 8"/>
          <p:cNvCxnSpPr/>
          <p:nvPr/>
        </p:nvCxnSpPr>
        <p:spPr>
          <a:xfrm>
            <a:off x="5015880" y="1812886"/>
            <a:ext cx="0" cy="504511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92994" y="1812887"/>
            <a:ext cx="3370893" cy="646331"/>
          </a:xfrm>
          <a:prstGeom prst="rect">
            <a:avLst/>
          </a:prstGeom>
          <a:noFill/>
        </p:spPr>
        <p:txBody>
          <a:bodyPr wrap="square" rtlCol="0">
            <a:spAutoFit/>
          </a:bodyPr>
          <a:lstStyle/>
          <a:p>
            <a:pPr algn="just"/>
            <a:r>
              <a:rPr lang="en-US">
                <a:solidFill>
                  <a:srgbClr val="FF0000"/>
                </a:solidFill>
              </a:rPr>
              <a:t>- </a:t>
            </a:r>
            <a:r>
              <a:rPr lang="en-US">
                <a:solidFill>
                  <a:srgbClr val="FF0000"/>
                </a:solidFill>
                <a:latin typeface="Times New Roman" pitchFamily="18" charset="0"/>
              </a:rPr>
              <a:t>Đọc khổ thơ 1, em hiểu hạt gạo được làm nên từ những gì?</a:t>
            </a:r>
          </a:p>
        </p:txBody>
      </p:sp>
      <p:sp>
        <p:nvSpPr>
          <p:cNvPr id="18" name="TextBox 17"/>
          <p:cNvSpPr txBox="1"/>
          <p:nvPr/>
        </p:nvSpPr>
        <p:spPr>
          <a:xfrm>
            <a:off x="5159896" y="1812886"/>
            <a:ext cx="5508104" cy="1200329"/>
          </a:xfrm>
          <a:prstGeom prst="rect">
            <a:avLst/>
          </a:prstGeom>
          <a:noFill/>
        </p:spPr>
        <p:txBody>
          <a:bodyPr wrap="square" rtlCol="0">
            <a:spAutoFit/>
          </a:bodyPr>
          <a:lstStyle/>
          <a:p>
            <a:pPr algn="just"/>
            <a:r>
              <a:rPr lang="en-US">
                <a:solidFill>
                  <a:srgbClr val="0000CC"/>
                </a:solidFill>
                <a:latin typeface="Times New Roman" pitchFamily="18" charset="0"/>
              </a:rPr>
              <a:t>- Hạt gạo được làm nên từ tinh túy của đất (</a:t>
            </a:r>
            <a:r>
              <a:rPr lang="en-US" i="1">
                <a:latin typeface="Times New Roman" pitchFamily="18" charset="0"/>
              </a:rPr>
              <a:t>có vị phù sa</a:t>
            </a:r>
            <a:r>
              <a:rPr lang="en-US">
                <a:solidFill>
                  <a:srgbClr val="0000CC"/>
                </a:solidFill>
                <a:latin typeface="Times New Roman" pitchFamily="18" charset="0"/>
              </a:rPr>
              <a:t>); của nước (</a:t>
            </a:r>
            <a:r>
              <a:rPr lang="en-US" i="1">
                <a:latin typeface="Times New Roman" pitchFamily="18" charset="0"/>
              </a:rPr>
              <a:t>có hương sen thơm trong hồ nước đầy</a:t>
            </a:r>
            <a:r>
              <a:rPr lang="en-US">
                <a:solidFill>
                  <a:srgbClr val="0000CC"/>
                </a:solidFill>
                <a:latin typeface="Times New Roman" pitchFamily="18" charset="0"/>
              </a:rPr>
              <a:t>); và công lao của con người, của cha mẹ - </a:t>
            </a:r>
            <a:r>
              <a:rPr lang="en-US" i="1">
                <a:latin typeface="Times New Roman" pitchFamily="18" charset="0"/>
              </a:rPr>
              <a:t>có lời mẹ hát ngọt bùi đắng cay</a:t>
            </a:r>
            <a:r>
              <a:rPr lang="en-US">
                <a:solidFill>
                  <a:srgbClr val="0000CC"/>
                </a:solidFill>
                <a:latin typeface="Times New Roman" pitchFamily="18" charset="0"/>
              </a:rPr>
              <a:t>.</a:t>
            </a:r>
          </a:p>
        </p:txBody>
      </p:sp>
      <p:sp>
        <p:nvSpPr>
          <p:cNvPr id="19" name="TextBox 18"/>
          <p:cNvSpPr txBox="1"/>
          <p:nvPr/>
        </p:nvSpPr>
        <p:spPr>
          <a:xfrm>
            <a:off x="1602242" y="2996953"/>
            <a:ext cx="3370893" cy="646331"/>
          </a:xfrm>
          <a:prstGeom prst="rect">
            <a:avLst/>
          </a:prstGeom>
          <a:noFill/>
        </p:spPr>
        <p:txBody>
          <a:bodyPr wrap="square" rtlCol="0">
            <a:spAutoFit/>
          </a:bodyPr>
          <a:lstStyle/>
          <a:p>
            <a:pPr algn="just"/>
            <a:r>
              <a:rPr lang="en-US">
                <a:solidFill>
                  <a:srgbClr val="FF0000"/>
                </a:solidFill>
              </a:rPr>
              <a:t>- </a:t>
            </a:r>
            <a:r>
              <a:rPr lang="en-US">
                <a:solidFill>
                  <a:srgbClr val="FF0000"/>
                </a:solidFill>
                <a:latin typeface="Times New Roman" pitchFamily="18" charset="0"/>
              </a:rPr>
              <a:t>Những hình ảnh nào nói lên nỗi vất vả của người nông dân?</a:t>
            </a:r>
          </a:p>
        </p:txBody>
      </p:sp>
      <p:sp>
        <p:nvSpPr>
          <p:cNvPr id="20" name="TextBox 19"/>
          <p:cNvSpPr txBox="1"/>
          <p:nvPr/>
        </p:nvSpPr>
        <p:spPr>
          <a:xfrm>
            <a:off x="5145945" y="2996953"/>
            <a:ext cx="5508104" cy="646331"/>
          </a:xfrm>
          <a:prstGeom prst="rect">
            <a:avLst/>
          </a:prstGeom>
          <a:noFill/>
        </p:spPr>
        <p:txBody>
          <a:bodyPr wrap="square" rtlCol="0">
            <a:spAutoFit/>
          </a:bodyPr>
          <a:lstStyle/>
          <a:p>
            <a:pPr algn="just"/>
            <a:r>
              <a:rPr lang="en-US">
                <a:solidFill>
                  <a:srgbClr val="0000CC"/>
                </a:solidFill>
                <a:latin typeface="Times New Roman" pitchFamily="18" charset="0"/>
              </a:rPr>
              <a:t>- </a:t>
            </a:r>
            <a:r>
              <a:rPr lang="en-US" i="1">
                <a:latin typeface="Times New Roman" pitchFamily="18" charset="0"/>
              </a:rPr>
              <a:t>Giọt mồ hôi sa/ Những trưa tháng sáu/ Nước như ai nấu/ Chết cả cá cờ/ Cua ngoi lên bờ/ Mẹ em xuống cấy</a:t>
            </a:r>
            <a:r>
              <a:rPr lang="en-US">
                <a:solidFill>
                  <a:srgbClr val="0000CC"/>
                </a:solidFill>
                <a:latin typeface="Times New Roman" pitchFamily="18" charset="0"/>
              </a:rPr>
              <a:t>.</a:t>
            </a:r>
          </a:p>
        </p:txBody>
      </p:sp>
      <p:sp>
        <p:nvSpPr>
          <p:cNvPr id="21" name="TextBox 20"/>
          <p:cNvSpPr txBox="1"/>
          <p:nvPr/>
        </p:nvSpPr>
        <p:spPr>
          <a:xfrm>
            <a:off x="1620272" y="3861049"/>
            <a:ext cx="3370893" cy="646331"/>
          </a:xfrm>
          <a:prstGeom prst="rect">
            <a:avLst/>
          </a:prstGeom>
          <a:noFill/>
        </p:spPr>
        <p:txBody>
          <a:bodyPr wrap="square" rtlCol="0">
            <a:spAutoFit/>
          </a:bodyPr>
          <a:lstStyle/>
          <a:p>
            <a:pPr algn="just"/>
            <a:r>
              <a:rPr lang="en-US">
                <a:solidFill>
                  <a:srgbClr val="FF0000"/>
                </a:solidFill>
              </a:rPr>
              <a:t>- </a:t>
            </a:r>
            <a:r>
              <a:rPr lang="en-US">
                <a:solidFill>
                  <a:srgbClr val="FF0000"/>
                </a:solidFill>
                <a:latin typeface="Times New Roman" pitchFamily="18" charset="0"/>
              </a:rPr>
              <a:t>Tuổi nhỏ đã góp công sức như thế nào để làm ra hạt gạo?</a:t>
            </a:r>
          </a:p>
        </p:txBody>
      </p:sp>
      <p:sp>
        <p:nvSpPr>
          <p:cNvPr id="22" name="TextBox 21"/>
          <p:cNvSpPr txBox="1"/>
          <p:nvPr/>
        </p:nvSpPr>
        <p:spPr>
          <a:xfrm>
            <a:off x="5163975" y="3861049"/>
            <a:ext cx="5508104" cy="1200329"/>
          </a:xfrm>
          <a:prstGeom prst="rect">
            <a:avLst/>
          </a:prstGeom>
          <a:noFill/>
        </p:spPr>
        <p:txBody>
          <a:bodyPr wrap="square" rtlCol="0">
            <a:spAutoFit/>
          </a:bodyPr>
          <a:lstStyle/>
          <a:p>
            <a:pPr algn="just"/>
            <a:r>
              <a:rPr lang="en-US">
                <a:solidFill>
                  <a:srgbClr val="0000CC"/>
                </a:solidFill>
                <a:latin typeface="Times New Roman" pitchFamily="18" charset="0"/>
              </a:rPr>
              <a:t>- Hình ảnh các bạn </a:t>
            </a:r>
            <a:r>
              <a:rPr lang="en-US" i="1">
                <a:latin typeface="Times New Roman" pitchFamily="18" charset="0"/>
              </a:rPr>
              <a:t>chống hạn vục mẻ miệng gầu, bắt sâu lúa cao rát mặt, gánh phân quang trành quết đất </a:t>
            </a:r>
            <a:r>
              <a:rPr lang="en-US">
                <a:solidFill>
                  <a:srgbClr val="0000CC"/>
                </a:solidFill>
                <a:latin typeface="Times New Roman" pitchFamily="18" charset="0"/>
              </a:rPr>
              <a:t>nói lên nỗ lực của thiếu nhi, dù nhỏ và chưa quen lao động vẫn cố gắng đóng góp công sức để lầm ra hạt gạo.</a:t>
            </a:r>
          </a:p>
        </p:txBody>
      </p:sp>
      <p:sp>
        <p:nvSpPr>
          <p:cNvPr id="23" name="TextBox 22"/>
          <p:cNvSpPr txBox="1"/>
          <p:nvPr/>
        </p:nvSpPr>
        <p:spPr>
          <a:xfrm>
            <a:off x="1581297" y="5253008"/>
            <a:ext cx="3370893" cy="646331"/>
          </a:xfrm>
          <a:prstGeom prst="rect">
            <a:avLst/>
          </a:prstGeom>
          <a:noFill/>
        </p:spPr>
        <p:txBody>
          <a:bodyPr wrap="square" rtlCol="0">
            <a:spAutoFit/>
          </a:bodyPr>
          <a:lstStyle/>
          <a:p>
            <a:pPr algn="just"/>
            <a:r>
              <a:rPr lang="en-US">
                <a:solidFill>
                  <a:srgbClr val="FF0000"/>
                </a:solidFill>
              </a:rPr>
              <a:t>- </a:t>
            </a:r>
            <a:r>
              <a:rPr lang="en-US">
                <a:solidFill>
                  <a:srgbClr val="FF0000"/>
                </a:solidFill>
                <a:latin typeface="Times New Roman" pitchFamily="18" charset="0"/>
              </a:rPr>
              <a:t>Vì sao tác giả gọi hạt gạo là hạt vàng?</a:t>
            </a:r>
          </a:p>
        </p:txBody>
      </p:sp>
      <p:sp>
        <p:nvSpPr>
          <p:cNvPr id="24" name="TextBox 23"/>
          <p:cNvSpPr txBox="1"/>
          <p:nvPr/>
        </p:nvSpPr>
        <p:spPr>
          <a:xfrm>
            <a:off x="5125000" y="5253008"/>
            <a:ext cx="5508104" cy="1200329"/>
          </a:xfrm>
          <a:prstGeom prst="rect">
            <a:avLst/>
          </a:prstGeom>
          <a:noFill/>
        </p:spPr>
        <p:txBody>
          <a:bodyPr wrap="square" rtlCol="0">
            <a:spAutoFit/>
          </a:bodyPr>
          <a:lstStyle/>
          <a:p>
            <a:pPr algn="just"/>
            <a:r>
              <a:rPr lang="en-US">
                <a:solidFill>
                  <a:srgbClr val="0000CC"/>
                </a:solidFill>
                <a:latin typeface="Times New Roman" pitchFamily="18" charset="0"/>
              </a:rPr>
              <a:t>- Hạt gạo được gọi là “hạt vàng” vì hạt gạo rất quý. Hạt gạo được làm nên nhờ đất, nhờ nước; nhờ mồ hôi, công sức của mẹ cha, của các bạn thiếu nhi. Hạt gạo đóng góp vào chiến thắng chung của dân tộc.</a:t>
            </a:r>
          </a:p>
        </p:txBody>
      </p:sp>
      <p:sp>
        <p:nvSpPr>
          <p:cNvPr id="28" name="TextBox 27"/>
          <p:cNvSpPr txBox="1"/>
          <p:nvPr/>
        </p:nvSpPr>
        <p:spPr>
          <a:xfrm>
            <a:off x="1592994" y="2089883"/>
            <a:ext cx="3370893" cy="400110"/>
          </a:xfrm>
          <a:prstGeom prst="rect">
            <a:avLst/>
          </a:prstGeom>
          <a:noFill/>
        </p:spPr>
        <p:txBody>
          <a:bodyPr wrap="square" rtlCol="0">
            <a:spAutoFit/>
          </a:bodyPr>
          <a:lstStyle/>
          <a:p>
            <a:pPr algn="just"/>
            <a:r>
              <a:rPr lang="en-US" sz="2000" b="1">
                <a:solidFill>
                  <a:srgbClr val="FF0000"/>
                </a:solidFill>
                <a:latin typeface="Times New Roman" pitchFamily="18" charset="0"/>
                <a:cs typeface="Times New Roman" pitchFamily="18" charset="0"/>
                <a:sym typeface="Wingdings" pitchFamily="2" charset="2"/>
              </a:rPr>
              <a:t> Em hãy nêu ý khổ thơ 1?</a:t>
            </a:r>
            <a:endParaRPr lang="en-US" sz="2000" b="1">
              <a:solidFill>
                <a:srgbClr val="FF0000"/>
              </a:solidFill>
              <a:latin typeface="Times New Roman" pitchFamily="18" charset="0"/>
              <a:cs typeface="Times New Roman" pitchFamily="18" charset="0"/>
            </a:endParaRPr>
          </a:p>
        </p:txBody>
      </p:sp>
      <p:sp>
        <p:nvSpPr>
          <p:cNvPr id="29" name="TextBox 28"/>
          <p:cNvSpPr txBox="1"/>
          <p:nvPr/>
        </p:nvSpPr>
        <p:spPr>
          <a:xfrm>
            <a:off x="5159896" y="2059106"/>
            <a:ext cx="4834078" cy="461665"/>
          </a:xfrm>
          <a:prstGeom prst="rect">
            <a:avLst/>
          </a:prstGeom>
          <a:noFill/>
        </p:spPr>
        <p:txBody>
          <a:bodyPr wrap="square" rtlCol="0">
            <a:spAutoFit/>
          </a:bodyPr>
          <a:lstStyle/>
          <a:p>
            <a:pPr algn="just"/>
            <a:r>
              <a:rPr lang="en-US" sz="2400" b="1">
                <a:solidFill>
                  <a:srgbClr val="0000CC"/>
                </a:solidFill>
                <a:latin typeface="Times New Roman" pitchFamily="18" charset="0"/>
              </a:rPr>
              <a:t>- Hạt gạo có hương vị quê hương.</a:t>
            </a:r>
          </a:p>
        </p:txBody>
      </p:sp>
      <p:sp>
        <p:nvSpPr>
          <p:cNvPr id="30" name="TextBox 29"/>
          <p:cNvSpPr txBox="1"/>
          <p:nvPr/>
        </p:nvSpPr>
        <p:spPr>
          <a:xfrm>
            <a:off x="1579178" y="3140968"/>
            <a:ext cx="3370893" cy="400110"/>
          </a:xfrm>
          <a:prstGeom prst="rect">
            <a:avLst/>
          </a:prstGeom>
          <a:noFill/>
        </p:spPr>
        <p:txBody>
          <a:bodyPr wrap="square" rtlCol="0">
            <a:spAutoFit/>
          </a:bodyPr>
          <a:lstStyle/>
          <a:p>
            <a:pPr algn="just"/>
            <a:r>
              <a:rPr lang="en-US" sz="2000" b="1">
                <a:solidFill>
                  <a:srgbClr val="FF0000"/>
                </a:solidFill>
                <a:latin typeface="Times New Roman" pitchFamily="18" charset="0"/>
                <a:cs typeface="Times New Roman" pitchFamily="18" charset="0"/>
                <a:sym typeface="Wingdings" pitchFamily="2" charset="2"/>
              </a:rPr>
              <a:t> Em hãy nêu ý khổ thơ 2?</a:t>
            </a:r>
            <a:endParaRPr lang="en-US" sz="2000" b="1">
              <a:solidFill>
                <a:srgbClr val="FF0000"/>
              </a:solidFill>
              <a:latin typeface="Times New Roman" pitchFamily="18" charset="0"/>
              <a:cs typeface="Times New Roman" pitchFamily="18" charset="0"/>
            </a:endParaRPr>
          </a:p>
        </p:txBody>
      </p:sp>
      <p:sp>
        <p:nvSpPr>
          <p:cNvPr id="31" name="TextBox 30"/>
          <p:cNvSpPr txBox="1"/>
          <p:nvPr/>
        </p:nvSpPr>
        <p:spPr>
          <a:xfrm>
            <a:off x="5174680" y="3068961"/>
            <a:ext cx="5313808" cy="830997"/>
          </a:xfrm>
          <a:prstGeom prst="rect">
            <a:avLst/>
          </a:prstGeom>
          <a:noFill/>
        </p:spPr>
        <p:txBody>
          <a:bodyPr wrap="square" rtlCol="0">
            <a:spAutoFit/>
          </a:bodyPr>
          <a:lstStyle/>
          <a:p>
            <a:pPr algn="just"/>
            <a:r>
              <a:rPr lang="en-US" sz="2400" b="1">
                <a:solidFill>
                  <a:srgbClr val="0000CC"/>
                </a:solidFill>
                <a:latin typeface="Times New Roman" pitchFamily="18" charset="0"/>
              </a:rPr>
              <a:t>- Sự khó khăn, vất vả của người lao động để làm ra hạt gạo.</a:t>
            </a:r>
          </a:p>
        </p:txBody>
      </p:sp>
      <p:sp>
        <p:nvSpPr>
          <p:cNvPr id="32" name="TextBox 31"/>
          <p:cNvSpPr txBox="1"/>
          <p:nvPr/>
        </p:nvSpPr>
        <p:spPr>
          <a:xfrm>
            <a:off x="1563537" y="4161630"/>
            <a:ext cx="3370893" cy="707886"/>
          </a:xfrm>
          <a:prstGeom prst="rect">
            <a:avLst/>
          </a:prstGeom>
          <a:noFill/>
        </p:spPr>
        <p:txBody>
          <a:bodyPr wrap="square" rtlCol="0">
            <a:spAutoFit/>
          </a:bodyPr>
          <a:lstStyle/>
          <a:p>
            <a:pPr algn="just"/>
            <a:r>
              <a:rPr lang="en-US" sz="2000" b="1">
                <a:solidFill>
                  <a:srgbClr val="FF0000"/>
                </a:solidFill>
                <a:latin typeface="Times New Roman" pitchFamily="18" charset="0"/>
                <a:cs typeface="Times New Roman" pitchFamily="18" charset="0"/>
                <a:sym typeface="Wingdings" pitchFamily="2" charset="2"/>
              </a:rPr>
              <a:t> Em hãy nêu ý khổ thơ 3 và 4?</a:t>
            </a:r>
            <a:endParaRPr lang="en-US" sz="2000" b="1">
              <a:solidFill>
                <a:srgbClr val="FF0000"/>
              </a:solidFill>
              <a:latin typeface="Times New Roman" pitchFamily="18" charset="0"/>
              <a:cs typeface="Times New Roman" pitchFamily="18" charset="0"/>
            </a:endParaRPr>
          </a:p>
        </p:txBody>
      </p:sp>
      <p:sp>
        <p:nvSpPr>
          <p:cNvPr id="33" name="TextBox 32"/>
          <p:cNvSpPr txBox="1"/>
          <p:nvPr/>
        </p:nvSpPr>
        <p:spPr>
          <a:xfrm>
            <a:off x="5174680" y="4077073"/>
            <a:ext cx="5313808" cy="830997"/>
          </a:xfrm>
          <a:prstGeom prst="rect">
            <a:avLst/>
          </a:prstGeom>
          <a:noFill/>
        </p:spPr>
        <p:txBody>
          <a:bodyPr wrap="square" rtlCol="0">
            <a:spAutoFit/>
          </a:bodyPr>
          <a:lstStyle/>
          <a:p>
            <a:pPr algn="just"/>
            <a:r>
              <a:rPr lang="en-US" sz="2400" b="1">
                <a:solidFill>
                  <a:srgbClr val="0000CC"/>
                </a:solidFill>
                <a:latin typeface="Times New Roman" pitchFamily="18" charset="0"/>
              </a:rPr>
              <a:t>- Sự đóng góp công sức của các bạn nhỏ để làm ra hạt gạo.</a:t>
            </a:r>
          </a:p>
        </p:txBody>
      </p:sp>
      <p:sp>
        <p:nvSpPr>
          <p:cNvPr id="34" name="TextBox 33"/>
          <p:cNvSpPr txBox="1"/>
          <p:nvPr/>
        </p:nvSpPr>
        <p:spPr>
          <a:xfrm>
            <a:off x="1563537" y="5257106"/>
            <a:ext cx="3370893" cy="400110"/>
          </a:xfrm>
          <a:prstGeom prst="rect">
            <a:avLst/>
          </a:prstGeom>
          <a:noFill/>
        </p:spPr>
        <p:txBody>
          <a:bodyPr wrap="square" rtlCol="0">
            <a:spAutoFit/>
          </a:bodyPr>
          <a:lstStyle/>
          <a:p>
            <a:pPr algn="just"/>
            <a:r>
              <a:rPr lang="en-US" sz="2000" b="1">
                <a:solidFill>
                  <a:srgbClr val="FF0000"/>
                </a:solidFill>
                <a:latin typeface="Times New Roman" pitchFamily="18" charset="0"/>
                <a:cs typeface="Times New Roman" pitchFamily="18" charset="0"/>
                <a:sym typeface="Wingdings" pitchFamily="2" charset="2"/>
              </a:rPr>
              <a:t> Em hãy nêu ý khổ thơ 5?</a:t>
            </a:r>
            <a:endParaRPr lang="en-US" sz="2000" b="1">
              <a:solidFill>
                <a:srgbClr val="FF0000"/>
              </a:solidFill>
              <a:latin typeface="Times New Roman" pitchFamily="18" charset="0"/>
              <a:cs typeface="Times New Roman" pitchFamily="18" charset="0"/>
            </a:endParaRPr>
          </a:p>
        </p:txBody>
      </p:sp>
      <p:sp>
        <p:nvSpPr>
          <p:cNvPr id="35" name="TextBox 34"/>
          <p:cNvSpPr txBox="1"/>
          <p:nvPr/>
        </p:nvSpPr>
        <p:spPr>
          <a:xfrm>
            <a:off x="5174680" y="5270179"/>
            <a:ext cx="5313808" cy="461665"/>
          </a:xfrm>
          <a:prstGeom prst="rect">
            <a:avLst/>
          </a:prstGeom>
          <a:noFill/>
        </p:spPr>
        <p:txBody>
          <a:bodyPr wrap="square" rtlCol="0">
            <a:spAutoFit/>
          </a:bodyPr>
          <a:lstStyle/>
          <a:p>
            <a:pPr algn="just"/>
            <a:r>
              <a:rPr lang="en-US" sz="2400" b="1">
                <a:solidFill>
                  <a:srgbClr val="0000CC"/>
                </a:solidFill>
                <a:latin typeface="Times New Roman" pitchFamily="18" charset="0"/>
              </a:rPr>
              <a:t>- Hạt gạo quý như vàng.</a:t>
            </a:r>
          </a:p>
        </p:txBody>
      </p:sp>
      <p:sp>
        <p:nvSpPr>
          <p:cNvPr id="25" name="Text Box 11"/>
          <p:cNvSpPr txBox="1">
            <a:spLocks noChangeArrowheads="1"/>
          </p:cNvSpPr>
          <p:nvPr/>
        </p:nvSpPr>
        <p:spPr bwMode="auto">
          <a:xfrm>
            <a:off x="3143672" y="1"/>
            <a:ext cx="7920880" cy="523220"/>
          </a:xfrm>
          <a:prstGeom prst="rect">
            <a:avLst/>
          </a:prstGeom>
          <a:noFill/>
          <a:ln w="9525">
            <a:noFill/>
            <a:miter lim="800000"/>
            <a:headEnd/>
            <a:tailEnd/>
          </a:ln>
          <a:effectLst/>
        </p:spPr>
        <p:txBody>
          <a:bodyPr wrap="square">
            <a:spAutoFit/>
          </a:bodyPr>
          <a:lstStyle/>
          <a:p>
            <a:pPr algn="ctr"/>
            <a:r>
              <a:rPr lang="en-US" sz="2800" b="1" i="1" dirty="0">
                <a:solidFill>
                  <a:srgbClr val="000099"/>
                </a:solidFill>
                <a:latin typeface="Times New Roman" pitchFamily="18" charset="0"/>
                <a:cs typeface="Times New Roman" pitchFamily="18" charset="0"/>
              </a:rPr>
              <a:t>      </a:t>
            </a:r>
            <a:endParaRPr lang="en-US" b="1" i="1" dirty="0">
              <a:solidFill>
                <a:srgbClr val="000099"/>
              </a:solidFill>
              <a:latin typeface="Times New Roman" pitchFamily="18" charset="0"/>
              <a:cs typeface="Times New Roman" pitchFamily="18" charset="0"/>
            </a:endParaRPr>
          </a:p>
        </p:txBody>
      </p:sp>
      <p:grpSp>
        <p:nvGrpSpPr>
          <p:cNvPr id="41" name="Group 47"/>
          <p:cNvGrpSpPr>
            <a:grpSpLocks/>
          </p:cNvGrpSpPr>
          <p:nvPr/>
        </p:nvGrpSpPr>
        <p:grpSpPr bwMode="auto">
          <a:xfrm>
            <a:off x="25400" y="33338"/>
            <a:ext cx="12192000" cy="6858000"/>
            <a:chOff x="0" y="0"/>
            <a:chExt cx="5760" cy="4320"/>
          </a:xfrm>
        </p:grpSpPr>
        <p:sp>
          <p:nvSpPr>
            <p:cNvPr id="42"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43" name="Picture 12"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Picture 13"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12"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 name="Picture 12"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Chỗ dành sẵn cho Ngày tháng 1"/>
          <p:cNvSpPr>
            <a:spLocks noGrp="1"/>
          </p:cNvSpPr>
          <p:nvPr>
            <p:ph type="dt" sz="half" idx="10"/>
          </p:nvPr>
        </p:nvSpPr>
        <p:spPr/>
        <p:txBody>
          <a:bodyPr/>
          <a:lstStyle/>
          <a:p>
            <a:endParaRPr lang="en-US" dirty="0"/>
          </a:p>
        </p:txBody>
      </p:sp>
      <p:sp>
        <p:nvSpPr>
          <p:cNvPr id="3" name="Chỗ dành sẵn cho Chân trang 2"/>
          <p:cNvSpPr>
            <a:spLocks noGrp="1"/>
          </p:cNvSpPr>
          <p:nvPr>
            <p:ph type="ftr" sz="quarter" idx="11"/>
          </p:nvPr>
        </p:nvSpPr>
        <p:spPr/>
        <p:txBody>
          <a:bodyPr/>
          <a:lstStyle/>
          <a:p>
            <a:endParaRPr lang="en-US" dirty="0"/>
          </a:p>
        </p:txBody>
      </p:sp>
      <p:sp>
        <p:nvSpPr>
          <p:cNvPr id="4" name="Chỗ dành sẵn cho Số hiệu Bản chiếu 3"/>
          <p:cNvSpPr>
            <a:spLocks noGrp="1"/>
          </p:cNvSpPr>
          <p:nvPr>
            <p:ph type="sldNum" sz="quarter" idx="12"/>
          </p:nvPr>
        </p:nvSpPr>
        <p:spPr/>
        <p:txBody>
          <a:bodyPr/>
          <a:lstStyle/>
          <a:p>
            <a:fld id="{F8D32145-AB64-4411-9802-21F78AC40A6C}" type="slidenum">
              <a:rPr lang="en-US" smtClean="0"/>
              <a:pPr/>
              <a:t>16</a:t>
            </a:fld>
            <a:endParaRPr lang="en-US"/>
          </a:p>
        </p:txBody>
      </p:sp>
    </p:spTree>
    <p:extLst>
      <p:ext uri="{BB962C8B-B14F-4D97-AF65-F5344CB8AC3E}">
        <p14:creationId xmlns="" xmlns:p14="http://schemas.microsoft.com/office/powerpoint/2010/main" val="99676036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10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1000"/>
                                        <p:tgtEl>
                                          <p:spTgt spid="19"/>
                                        </p:tgtEl>
                                      </p:cBhvr>
                                    </p:animEffect>
                                  </p:childTnLst>
                                </p:cTn>
                              </p:par>
                              <p:par>
                                <p:cTn id="36" presetID="10" presetClass="exit" presetSubtype="0" fill="hold" grpId="1" nodeType="withEffect">
                                  <p:stCondLst>
                                    <p:cond delay="0"/>
                                  </p:stCondLst>
                                  <p:childTnLst>
                                    <p:animEffect transition="out" filter="fade">
                                      <p:cBhvr>
                                        <p:cTn id="37" dur="500"/>
                                        <p:tgtEl>
                                          <p:spTgt spid="28"/>
                                        </p:tgtEl>
                                      </p:cBhvr>
                                    </p:animEffect>
                                    <p:set>
                                      <p:cBhvr>
                                        <p:cTn id="38" dur="1" fill="hold">
                                          <p:stCondLst>
                                            <p:cond delay="499"/>
                                          </p:stCondLst>
                                        </p:cTn>
                                        <p:tgtEl>
                                          <p:spTgt spid="2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10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left)">
                                      <p:cBhvr>
                                        <p:cTn id="66" dur="1000"/>
                                        <p:tgtEl>
                                          <p:spTgt spid="21"/>
                                        </p:tgtEl>
                                      </p:cBhvr>
                                    </p:animEffect>
                                  </p:childTnLst>
                                </p:cTn>
                              </p:par>
                              <p:par>
                                <p:cTn id="67" presetID="10" presetClass="exit" presetSubtype="0" fill="hold" grpId="1" nodeType="withEffect">
                                  <p:stCondLst>
                                    <p:cond delay="0"/>
                                  </p:stCondLst>
                                  <p:childTnLst>
                                    <p:animEffect transition="out" filter="fade">
                                      <p:cBhvr>
                                        <p:cTn id="68" dur="500"/>
                                        <p:tgtEl>
                                          <p:spTgt spid="30"/>
                                        </p:tgtEl>
                                      </p:cBhvr>
                                    </p:animEffect>
                                    <p:set>
                                      <p:cBhvr>
                                        <p:cTn id="69" dur="1" fill="hold">
                                          <p:stCondLst>
                                            <p:cond delay="499"/>
                                          </p:stCondLst>
                                        </p:cTn>
                                        <p:tgtEl>
                                          <p:spTgt spid="3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up)">
                                      <p:cBhvr>
                                        <p:cTn id="74" dur="10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21"/>
                                        </p:tgtEl>
                                      </p:cBhvr>
                                    </p:animEffect>
                                    <p:set>
                                      <p:cBhvr>
                                        <p:cTn id="79" dur="1" fill="hold">
                                          <p:stCondLst>
                                            <p:cond delay="499"/>
                                          </p:stCondLst>
                                        </p:cTn>
                                        <p:tgtEl>
                                          <p:spTgt spid="21"/>
                                        </p:tgtEl>
                                        <p:attrNameLst>
                                          <p:attrName>style.visibility</p:attrName>
                                        </p:attrNameLst>
                                      </p:cBhvr>
                                      <p:to>
                                        <p:strVal val="hidden"/>
                                      </p:to>
                                    </p:se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500"/>
                                        <p:tgtEl>
                                          <p:spTgt spid="22"/>
                                        </p:tgtEl>
                                      </p:cBhvr>
                                    </p:animEffect>
                                    <p:set>
                                      <p:cBhvr>
                                        <p:cTn id="88" dur="1" fill="hold">
                                          <p:stCondLst>
                                            <p:cond delay="499"/>
                                          </p:stCondLst>
                                        </p:cTn>
                                        <p:tgtEl>
                                          <p:spTgt spid="22"/>
                                        </p:tgtEl>
                                        <p:attrNameLst>
                                          <p:attrName>style.visibility</p:attrName>
                                        </p:attrNameLst>
                                      </p:cBhvr>
                                      <p:to>
                                        <p:strVal val="hidden"/>
                                      </p:to>
                                    </p:set>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wipe(left)">
                                      <p:cBhvr>
                                        <p:cTn id="92" dur="1000"/>
                                        <p:tgtEl>
                                          <p:spTgt spid="3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1000"/>
                                        <p:tgtEl>
                                          <p:spTgt spid="23"/>
                                        </p:tgtEl>
                                      </p:cBhvr>
                                    </p:animEffect>
                                  </p:childTnLst>
                                </p:cTn>
                              </p:par>
                              <p:par>
                                <p:cTn id="98" presetID="10" presetClass="exit" presetSubtype="0" fill="hold" grpId="1" nodeType="withEffect">
                                  <p:stCondLst>
                                    <p:cond delay="0"/>
                                  </p:stCondLst>
                                  <p:childTnLst>
                                    <p:animEffect transition="out" filter="fade">
                                      <p:cBhvr>
                                        <p:cTn id="99" dur="500"/>
                                        <p:tgtEl>
                                          <p:spTgt spid="32"/>
                                        </p:tgtEl>
                                      </p:cBhvr>
                                    </p:animEffect>
                                    <p:set>
                                      <p:cBhvr>
                                        <p:cTn id="100" dur="1" fill="hold">
                                          <p:stCondLst>
                                            <p:cond delay="499"/>
                                          </p:stCondLst>
                                        </p:cTn>
                                        <p:tgtEl>
                                          <p:spTgt spid="32"/>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wipe(up)">
                                      <p:cBhvr>
                                        <p:cTn id="105" dur="1000"/>
                                        <p:tgtEl>
                                          <p:spTgt spid="24"/>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grpId="1" nodeType="clickEffect">
                                  <p:stCondLst>
                                    <p:cond delay="0"/>
                                  </p:stCondLst>
                                  <p:childTnLst>
                                    <p:animEffect transition="out" filter="fade">
                                      <p:cBhvr>
                                        <p:cTn id="109" dur="500"/>
                                        <p:tgtEl>
                                          <p:spTgt spid="23"/>
                                        </p:tgtEl>
                                      </p:cBhvr>
                                    </p:animEffect>
                                    <p:set>
                                      <p:cBhvr>
                                        <p:cTn id="110" dur="1" fill="hold">
                                          <p:stCondLst>
                                            <p:cond delay="499"/>
                                          </p:stCondLst>
                                        </p:cTn>
                                        <p:tgtEl>
                                          <p:spTgt spid="23"/>
                                        </p:tgtEl>
                                        <p:attrNameLst>
                                          <p:attrName>style.visibility</p:attrName>
                                        </p:attrNameLst>
                                      </p:cBhvr>
                                      <p:to>
                                        <p:strVal val="hidden"/>
                                      </p:to>
                                    </p:set>
                                  </p:childTnLst>
                                </p:cTn>
                              </p:par>
                            </p:childTnLst>
                          </p:cTn>
                        </p:par>
                        <p:par>
                          <p:cTn id="111" fill="hold">
                            <p:stCondLst>
                              <p:cond delay="500"/>
                            </p:stCondLst>
                            <p:childTnLst>
                              <p:par>
                                <p:cTn id="112" presetID="10" presetClass="entr" presetSubtype="0" fill="hold" grpId="0" nodeType="afterEffect">
                                  <p:stCondLst>
                                    <p:cond delay="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1000"/>
                                        <p:tgtEl>
                                          <p:spTgt spid="34"/>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1" nodeType="clickEffect">
                                  <p:stCondLst>
                                    <p:cond delay="0"/>
                                  </p:stCondLst>
                                  <p:childTnLst>
                                    <p:animEffect transition="out" filter="fade">
                                      <p:cBhvr>
                                        <p:cTn id="118" dur="500"/>
                                        <p:tgtEl>
                                          <p:spTgt spid="24"/>
                                        </p:tgtEl>
                                      </p:cBhvr>
                                    </p:animEffect>
                                    <p:set>
                                      <p:cBhvr>
                                        <p:cTn id="119" dur="1" fill="hold">
                                          <p:stCondLst>
                                            <p:cond delay="499"/>
                                          </p:stCondLst>
                                        </p:cTn>
                                        <p:tgtEl>
                                          <p:spTgt spid="24"/>
                                        </p:tgtEl>
                                        <p:attrNameLst>
                                          <p:attrName>style.visibility</p:attrName>
                                        </p:attrNameLst>
                                      </p:cBhvr>
                                      <p:to>
                                        <p:strVal val="hidden"/>
                                      </p:to>
                                    </p:set>
                                  </p:childTnLst>
                                </p:cTn>
                              </p:par>
                            </p:childTnLst>
                          </p:cTn>
                        </p:par>
                        <p:par>
                          <p:cTn id="120" fill="hold">
                            <p:stCondLst>
                              <p:cond delay="500"/>
                            </p:stCondLst>
                            <p:childTnLst>
                              <p:par>
                                <p:cTn id="121" presetID="22" presetClass="entr" presetSubtype="8" fill="hold" grpId="0" nodeType="afterEffect">
                                  <p:stCondLst>
                                    <p:cond delay="0"/>
                                  </p:stCondLst>
                                  <p:childTnLst>
                                    <p:set>
                                      <p:cBhvr>
                                        <p:cTn id="122" dur="1" fill="hold">
                                          <p:stCondLst>
                                            <p:cond delay="0"/>
                                          </p:stCondLst>
                                        </p:cTn>
                                        <p:tgtEl>
                                          <p:spTgt spid="35"/>
                                        </p:tgtEl>
                                        <p:attrNameLst>
                                          <p:attrName>style.visibility</p:attrName>
                                        </p:attrNameLst>
                                      </p:cBhvr>
                                      <p:to>
                                        <p:strVal val="visible"/>
                                      </p:to>
                                    </p:set>
                                    <p:animEffect transition="in" filter="wipe(left)">
                                      <p:cBhvr>
                                        <p:cTn id="123" dur="1000"/>
                                        <p:tgtEl>
                                          <p:spTgt spid="35"/>
                                        </p:tgtEl>
                                      </p:cBhvr>
                                    </p:animEffect>
                                  </p:childTnLst>
                                </p:cTn>
                              </p:par>
                              <p:par>
                                <p:cTn id="124" presetID="10" presetClass="exit" presetSubtype="0" fill="hold" grpId="1" nodeType="withEffect">
                                  <p:stCondLst>
                                    <p:cond delay="0"/>
                                  </p:stCondLst>
                                  <p:childTnLst>
                                    <p:animEffect transition="out" filter="fade">
                                      <p:cBhvr>
                                        <p:cTn id="125" dur="500"/>
                                        <p:tgtEl>
                                          <p:spTgt spid="34"/>
                                        </p:tgtEl>
                                      </p:cBhvr>
                                    </p:animEffect>
                                    <p:set>
                                      <p:cBhvr>
                                        <p:cTn id="126"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8" grpId="0"/>
      <p:bldP spid="28" grpId="1"/>
      <p:bldP spid="29" grpId="0"/>
      <p:bldP spid="30" grpId="0"/>
      <p:bldP spid="30" grpId="1"/>
      <p:bldP spid="31" grpId="0"/>
      <p:bldP spid="32" grpId="0"/>
      <p:bldP spid="32" grpId="1"/>
      <p:bldP spid="33" grpId="0"/>
      <p:bldP spid="34" grpId="0"/>
      <p:bldP spid="34" grpId="1"/>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7"/>
          <p:cNvSpPr txBox="1">
            <a:spLocks noChangeArrowheads="1"/>
          </p:cNvSpPr>
          <p:nvPr/>
        </p:nvSpPr>
        <p:spPr bwMode="auto">
          <a:xfrm>
            <a:off x="1592993" y="1412776"/>
            <a:ext cx="1664238"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u="sng">
                <a:solidFill>
                  <a:srgbClr val="000099"/>
                </a:solidFill>
                <a:effectLst>
                  <a:outerShdw blurRad="38100" dist="38100" dir="2700000" algn="tl">
                    <a:srgbClr val="C0C0C0"/>
                  </a:outerShdw>
                </a:effectLst>
                <a:latin typeface="Times New Roman" pitchFamily="18" charset="0"/>
                <a:cs typeface="Times New Roman" pitchFamily="18" charset="0"/>
              </a:rPr>
              <a:t>Tìm hiểu bài</a:t>
            </a:r>
            <a:r>
              <a:rPr lang="en-US" sz="2000" b="1">
                <a:solidFill>
                  <a:srgbClr val="000099"/>
                </a:solidFill>
                <a:effectLst>
                  <a:outerShdw blurRad="38100" dist="38100" dir="2700000" algn="tl">
                    <a:srgbClr val="C0C0C0"/>
                  </a:outerShdw>
                </a:effectLst>
                <a:latin typeface="Times New Roman" pitchFamily="18" charset="0"/>
                <a:cs typeface="Times New Roman" pitchFamily="18" charset="0"/>
              </a:rPr>
              <a:t>:</a:t>
            </a:r>
          </a:p>
        </p:txBody>
      </p:sp>
      <p:cxnSp>
        <p:nvCxnSpPr>
          <p:cNvPr id="9" name="Straight Connector 8"/>
          <p:cNvCxnSpPr/>
          <p:nvPr/>
        </p:nvCxnSpPr>
        <p:spPr>
          <a:xfrm>
            <a:off x="5015880" y="1812886"/>
            <a:ext cx="0" cy="504511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159896" y="2059106"/>
            <a:ext cx="4834078" cy="461665"/>
          </a:xfrm>
          <a:prstGeom prst="rect">
            <a:avLst/>
          </a:prstGeom>
          <a:noFill/>
        </p:spPr>
        <p:txBody>
          <a:bodyPr wrap="square" rtlCol="0">
            <a:spAutoFit/>
          </a:bodyPr>
          <a:lstStyle/>
          <a:p>
            <a:pPr algn="just"/>
            <a:r>
              <a:rPr lang="en-US" sz="2400" b="1">
                <a:solidFill>
                  <a:srgbClr val="0000CC"/>
                </a:solidFill>
                <a:latin typeface="Times New Roman" pitchFamily="18" charset="0"/>
              </a:rPr>
              <a:t>- Hạt gạo có hương vị quê hương.</a:t>
            </a:r>
          </a:p>
        </p:txBody>
      </p:sp>
      <p:sp>
        <p:nvSpPr>
          <p:cNvPr id="31" name="TextBox 30"/>
          <p:cNvSpPr txBox="1"/>
          <p:nvPr/>
        </p:nvSpPr>
        <p:spPr>
          <a:xfrm>
            <a:off x="5174680" y="3068961"/>
            <a:ext cx="5313808" cy="830997"/>
          </a:xfrm>
          <a:prstGeom prst="rect">
            <a:avLst/>
          </a:prstGeom>
          <a:noFill/>
        </p:spPr>
        <p:txBody>
          <a:bodyPr wrap="square" rtlCol="0">
            <a:spAutoFit/>
          </a:bodyPr>
          <a:lstStyle/>
          <a:p>
            <a:pPr algn="just"/>
            <a:r>
              <a:rPr lang="en-US" sz="2400" b="1">
                <a:solidFill>
                  <a:srgbClr val="0000CC"/>
                </a:solidFill>
                <a:latin typeface="Times New Roman" pitchFamily="18" charset="0"/>
              </a:rPr>
              <a:t>- Sự khó khăn, vất vả của người lao động để làm ra hạt gạo.</a:t>
            </a:r>
          </a:p>
        </p:txBody>
      </p:sp>
      <p:sp>
        <p:nvSpPr>
          <p:cNvPr id="33" name="TextBox 32"/>
          <p:cNvSpPr txBox="1"/>
          <p:nvPr/>
        </p:nvSpPr>
        <p:spPr>
          <a:xfrm>
            <a:off x="5174680" y="4077073"/>
            <a:ext cx="5313808" cy="830997"/>
          </a:xfrm>
          <a:prstGeom prst="rect">
            <a:avLst/>
          </a:prstGeom>
          <a:noFill/>
        </p:spPr>
        <p:txBody>
          <a:bodyPr wrap="square" rtlCol="0">
            <a:spAutoFit/>
          </a:bodyPr>
          <a:lstStyle/>
          <a:p>
            <a:pPr algn="just"/>
            <a:r>
              <a:rPr lang="en-US" sz="2400" b="1">
                <a:solidFill>
                  <a:srgbClr val="0000CC"/>
                </a:solidFill>
                <a:latin typeface="Times New Roman" pitchFamily="18" charset="0"/>
              </a:rPr>
              <a:t>- Sự đóng góp công sức của các bạn nhỏ để làm ra hạt gạo.</a:t>
            </a:r>
          </a:p>
        </p:txBody>
      </p:sp>
      <p:sp>
        <p:nvSpPr>
          <p:cNvPr id="35" name="TextBox 34"/>
          <p:cNvSpPr txBox="1"/>
          <p:nvPr/>
        </p:nvSpPr>
        <p:spPr>
          <a:xfrm>
            <a:off x="5174680" y="5270179"/>
            <a:ext cx="5313808" cy="461665"/>
          </a:xfrm>
          <a:prstGeom prst="rect">
            <a:avLst/>
          </a:prstGeom>
          <a:noFill/>
        </p:spPr>
        <p:txBody>
          <a:bodyPr wrap="square" rtlCol="0">
            <a:spAutoFit/>
          </a:bodyPr>
          <a:lstStyle/>
          <a:p>
            <a:pPr algn="just"/>
            <a:r>
              <a:rPr lang="en-US" sz="2400" b="1">
                <a:solidFill>
                  <a:srgbClr val="0000CC"/>
                </a:solidFill>
                <a:latin typeface="Times New Roman" pitchFamily="18" charset="0"/>
              </a:rPr>
              <a:t>- Hạt gạo quý như vàng.</a:t>
            </a:r>
          </a:p>
        </p:txBody>
      </p:sp>
      <p:sp>
        <p:nvSpPr>
          <p:cNvPr id="36" name="Explosion 2 35"/>
          <p:cNvSpPr/>
          <p:nvPr/>
        </p:nvSpPr>
        <p:spPr>
          <a:xfrm>
            <a:off x="1559496" y="1268760"/>
            <a:ext cx="4320480" cy="5040560"/>
          </a:xfrm>
          <a:prstGeom prst="irregularSeal2">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Times New Roman" pitchFamily="18" charset="0"/>
                <a:cs typeface="Times New Roman" pitchFamily="18" charset="0"/>
              </a:rPr>
              <a:t>Dựa vào những ý chính của các khổ thơ vừa tìm được, em hãy rút ra ý nghĩa bài học?</a:t>
            </a:r>
          </a:p>
        </p:txBody>
      </p:sp>
      <p:sp>
        <p:nvSpPr>
          <p:cNvPr id="13" name="Text Box 11"/>
          <p:cNvSpPr txBox="1">
            <a:spLocks noChangeArrowheads="1"/>
          </p:cNvSpPr>
          <p:nvPr/>
        </p:nvSpPr>
        <p:spPr bwMode="auto">
          <a:xfrm>
            <a:off x="3143672" y="1"/>
            <a:ext cx="7920880" cy="523220"/>
          </a:xfrm>
          <a:prstGeom prst="rect">
            <a:avLst/>
          </a:prstGeom>
          <a:noFill/>
          <a:ln w="9525">
            <a:noFill/>
            <a:miter lim="800000"/>
            <a:headEnd/>
            <a:tailEnd/>
          </a:ln>
          <a:effectLst/>
        </p:spPr>
        <p:txBody>
          <a:bodyPr wrap="square">
            <a:spAutoFit/>
          </a:bodyPr>
          <a:lstStyle/>
          <a:p>
            <a:pPr algn="ctr"/>
            <a:r>
              <a:rPr lang="en-US" sz="2800" b="1" i="1" dirty="0">
                <a:solidFill>
                  <a:srgbClr val="000099"/>
                </a:solidFill>
                <a:latin typeface="Times New Roman" pitchFamily="18" charset="0"/>
                <a:cs typeface="Times New Roman" pitchFamily="18" charset="0"/>
              </a:rPr>
              <a:t>      </a:t>
            </a:r>
            <a:endParaRPr lang="en-US" b="1" i="1" dirty="0">
              <a:solidFill>
                <a:srgbClr val="000099"/>
              </a:solidFill>
              <a:latin typeface="Times New Roman" pitchFamily="18" charset="0"/>
              <a:cs typeface="Times New Roman" pitchFamily="18" charset="0"/>
            </a:endParaRPr>
          </a:p>
        </p:txBody>
      </p:sp>
      <p:grpSp>
        <p:nvGrpSpPr>
          <p:cNvPr id="21" name="Group 47"/>
          <p:cNvGrpSpPr>
            <a:grpSpLocks/>
          </p:cNvGrpSpPr>
          <p:nvPr/>
        </p:nvGrpSpPr>
        <p:grpSpPr bwMode="auto">
          <a:xfrm>
            <a:off x="25400" y="33338"/>
            <a:ext cx="12192000" cy="6858000"/>
            <a:chOff x="0" y="0"/>
            <a:chExt cx="5760" cy="4320"/>
          </a:xfrm>
        </p:grpSpPr>
        <p:sp>
          <p:nvSpPr>
            <p:cNvPr id="22"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3" name="Picture 12"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13"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12"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12"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Chỗ dành sẵn cho Ngày tháng 1"/>
          <p:cNvSpPr>
            <a:spLocks noGrp="1"/>
          </p:cNvSpPr>
          <p:nvPr>
            <p:ph type="dt" sz="half" idx="10"/>
          </p:nvPr>
        </p:nvSpPr>
        <p:spPr/>
        <p:txBody>
          <a:bodyPr/>
          <a:lstStyle/>
          <a:p>
            <a:endParaRPr lang="en-US" dirty="0"/>
          </a:p>
        </p:txBody>
      </p:sp>
      <p:sp>
        <p:nvSpPr>
          <p:cNvPr id="3" name="Chỗ dành sẵn cho Chân trang 2"/>
          <p:cNvSpPr>
            <a:spLocks noGrp="1"/>
          </p:cNvSpPr>
          <p:nvPr>
            <p:ph type="ftr" sz="quarter" idx="11"/>
          </p:nvPr>
        </p:nvSpPr>
        <p:spPr/>
        <p:txBody>
          <a:bodyPr/>
          <a:lstStyle/>
          <a:p>
            <a:endParaRPr lang="en-US" dirty="0"/>
          </a:p>
        </p:txBody>
      </p:sp>
      <p:sp>
        <p:nvSpPr>
          <p:cNvPr id="4" name="Chỗ dành sẵn cho Số hiệu Bản chiếu 3"/>
          <p:cNvSpPr>
            <a:spLocks noGrp="1"/>
          </p:cNvSpPr>
          <p:nvPr>
            <p:ph type="sldNum" sz="quarter" idx="12"/>
          </p:nvPr>
        </p:nvSpPr>
        <p:spPr/>
        <p:txBody>
          <a:bodyPr/>
          <a:lstStyle/>
          <a:p>
            <a:fld id="{F8D32145-AB64-4411-9802-21F78AC40A6C}" type="slidenum">
              <a:rPr lang="en-US" smtClean="0"/>
              <a:pPr/>
              <a:t>17</a:t>
            </a:fld>
            <a:endParaRPr lang="en-US"/>
          </a:p>
        </p:txBody>
      </p:sp>
    </p:spTree>
    <p:extLst>
      <p:ext uri="{BB962C8B-B14F-4D97-AF65-F5344CB8AC3E}">
        <p14:creationId xmlns="" xmlns:p14="http://schemas.microsoft.com/office/powerpoint/2010/main" val="214259776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orizontal Scroll 7"/>
          <p:cNvSpPr/>
          <p:nvPr/>
        </p:nvSpPr>
        <p:spPr>
          <a:xfrm>
            <a:off x="1828800" y="2057400"/>
            <a:ext cx="8568952" cy="3352800"/>
          </a:xfrm>
          <a:prstGeom prst="horizontalScroll">
            <a:avLst>
              <a:gd name="adj" fmla="val 735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u="sng">
                <a:solidFill>
                  <a:schemeClr val="bg1"/>
                </a:solidFill>
                <a:latin typeface="Times New Roman" pitchFamily="18" charset="0"/>
                <a:cs typeface="Times New Roman" pitchFamily="18" charset="0"/>
              </a:rPr>
              <a:t>Ý nghĩa</a:t>
            </a:r>
            <a:r>
              <a:rPr lang="en-US" sz="3600" b="1">
                <a:solidFill>
                  <a:schemeClr val="bg1"/>
                </a:solidFill>
                <a:latin typeface="Times New Roman" pitchFamily="18" charset="0"/>
                <a:cs typeface="Times New Roman" pitchFamily="18" charset="0"/>
              </a:rPr>
              <a:t>: </a:t>
            </a:r>
          </a:p>
          <a:p>
            <a:pPr algn="just"/>
            <a:r>
              <a:rPr lang="en-US" sz="3600" b="1" i="1">
                <a:solidFill>
                  <a:srgbClr val="FFFF00"/>
                </a:solidFill>
                <a:latin typeface="Times New Roman" pitchFamily="18" charset="0"/>
                <a:cs typeface="Times New Roman" pitchFamily="18" charset="0"/>
              </a:rPr>
              <a:t>	Hạt gạo được làm nên từ công sức của nhiều người, là tấm lòng của hậu phương với tiền tuyến trong những năm chiến tranh.</a:t>
            </a:r>
          </a:p>
        </p:txBody>
      </p:sp>
      <p:sp>
        <p:nvSpPr>
          <p:cNvPr id="8" name="Text Box 11"/>
          <p:cNvSpPr txBox="1">
            <a:spLocks noChangeArrowheads="1"/>
          </p:cNvSpPr>
          <p:nvPr/>
        </p:nvSpPr>
        <p:spPr bwMode="auto">
          <a:xfrm>
            <a:off x="3143672" y="1"/>
            <a:ext cx="7920880" cy="523220"/>
          </a:xfrm>
          <a:prstGeom prst="rect">
            <a:avLst/>
          </a:prstGeom>
          <a:noFill/>
          <a:ln w="9525">
            <a:noFill/>
            <a:miter lim="800000"/>
            <a:headEnd/>
            <a:tailEnd/>
          </a:ln>
          <a:effectLst/>
        </p:spPr>
        <p:txBody>
          <a:bodyPr wrap="square">
            <a:spAutoFit/>
          </a:bodyPr>
          <a:lstStyle/>
          <a:p>
            <a:pPr algn="ctr"/>
            <a:r>
              <a:rPr lang="en-US" sz="2800" b="1" i="1" dirty="0">
                <a:solidFill>
                  <a:srgbClr val="000099"/>
                </a:solidFill>
                <a:latin typeface="Times New Roman" pitchFamily="18" charset="0"/>
                <a:cs typeface="Times New Roman" pitchFamily="18" charset="0"/>
              </a:rPr>
              <a:t>     </a:t>
            </a:r>
            <a:endParaRPr lang="en-US" b="1" i="1" dirty="0">
              <a:solidFill>
                <a:srgbClr val="000099"/>
              </a:solidFill>
              <a:latin typeface="Times New Roman" pitchFamily="18" charset="0"/>
              <a:cs typeface="Times New Roman" pitchFamily="18" charset="0"/>
            </a:endParaRPr>
          </a:p>
        </p:txBody>
      </p:sp>
      <p:grpSp>
        <p:nvGrpSpPr>
          <p:cNvPr id="18" name="Group 47"/>
          <p:cNvGrpSpPr>
            <a:grpSpLocks/>
          </p:cNvGrpSpPr>
          <p:nvPr/>
        </p:nvGrpSpPr>
        <p:grpSpPr bwMode="auto">
          <a:xfrm>
            <a:off x="25400" y="33338"/>
            <a:ext cx="12192000" cy="6858000"/>
            <a:chOff x="0" y="0"/>
            <a:chExt cx="5760" cy="4320"/>
          </a:xfrm>
        </p:grpSpPr>
        <p:sp>
          <p:nvSpPr>
            <p:cNvPr id="19"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0" name="Picture 12"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13"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12"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12"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Chỗ dành sẵn cho Ngày tháng 1"/>
          <p:cNvSpPr>
            <a:spLocks noGrp="1"/>
          </p:cNvSpPr>
          <p:nvPr>
            <p:ph type="dt" sz="half" idx="10"/>
          </p:nvPr>
        </p:nvSpPr>
        <p:spPr/>
        <p:txBody>
          <a:bodyPr/>
          <a:lstStyle/>
          <a:p>
            <a:endParaRPr lang="en-US" dirty="0"/>
          </a:p>
        </p:txBody>
      </p:sp>
      <p:sp>
        <p:nvSpPr>
          <p:cNvPr id="3" name="Chỗ dành sẵn cho Chân trang 2"/>
          <p:cNvSpPr>
            <a:spLocks noGrp="1"/>
          </p:cNvSpPr>
          <p:nvPr>
            <p:ph type="ftr" sz="quarter" idx="11"/>
          </p:nvPr>
        </p:nvSpPr>
        <p:spPr/>
        <p:txBody>
          <a:bodyPr/>
          <a:lstStyle/>
          <a:p>
            <a:endParaRPr lang="en-US" dirty="0"/>
          </a:p>
        </p:txBody>
      </p:sp>
      <p:sp>
        <p:nvSpPr>
          <p:cNvPr id="4" name="Chỗ dành sẵn cho Số hiệu Bản chiếu 3"/>
          <p:cNvSpPr>
            <a:spLocks noGrp="1"/>
          </p:cNvSpPr>
          <p:nvPr>
            <p:ph type="sldNum" sz="quarter" idx="12"/>
          </p:nvPr>
        </p:nvSpPr>
        <p:spPr/>
        <p:txBody>
          <a:bodyPr/>
          <a:lstStyle/>
          <a:p>
            <a:fld id="{F8D32145-AB64-4411-9802-21F78AC40A6C}" type="slidenum">
              <a:rPr lang="en-US" smtClean="0"/>
              <a:pPr/>
              <a:t>18</a:t>
            </a:fld>
            <a:endParaRPr lang="en-US"/>
          </a:p>
        </p:txBody>
      </p:sp>
    </p:spTree>
    <p:extLst>
      <p:ext uri="{BB962C8B-B14F-4D97-AF65-F5344CB8AC3E}">
        <p14:creationId xmlns="" xmlns:p14="http://schemas.microsoft.com/office/powerpoint/2010/main" val="1267265586"/>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orizontal Scroll 7"/>
          <p:cNvSpPr/>
          <p:nvPr/>
        </p:nvSpPr>
        <p:spPr>
          <a:xfrm>
            <a:off x="3200400" y="2362200"/>
            <a:ext cx="5943600" cy="2209800"/>
          </a:xfrm>
          <a:prstGeom prst="horizontalScroll">
            <a:avLst>
              <a:gd name="adj" fmla="val 735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a:solidFill>
                  <a:srgbClr val="FFFF00"/>
                </a:solidFill>
                <a:latin typeface="Times New Roman" pitchFamily="18" charset="0"/>
                <a:cs typeface="Times New Roman" pitchFamily="18" charset="0"/>
              </a:rPr>
              <a:t>Luyện đọc diễn cảm</a:t>
            </a:r>
          </a:p>
        </p:txBody>
      </p:sp>
      <p:sp>
        <p:nvSpPr>
          <p:cNvPr id="8" name="Text Box 11"/>
          <p:cNvSpPr txBox="1">
            <a:spLocks noChangeArrowheads="1"/>
          </p:cNvSpPr>
          <p:nvPr/>
        </p:nvSpPr>
        <p:spPr bwMode="auto">
          <a:xfrm>
            <a:off x="3143672" y="1"/>
            <a:ext cx="7920880" cy="523220"/>
          </a:xfrm>
          <a:prstGeom prst="rect">
            <a:avLst/>
          </a:prstGeom>
          <a:noFill/>
          <a:ln w="9525">
            <a:noFill/>
            <a:miter lim="800000"/>
            <a:headEnd/>
            <a:tailEnd/>
          </a:ln>
          <a:effectLst/>
        </p:spPr>
        <p:txBody>
          <a:bodyPr wrap="square">
            <a:spAutoFit/>
          </a:bodyPr>
          <a:lstStyle/>
          <a:p>
            <a:pPr algn="ctr"/>
            <a:r>
              <a:rPr lang="en-US" sz="2800" b="1" i="1" dirty="0">
                <a:solidFill>
                  <a:srgbClr val="000099"/>
                </a:solidFill>
                <a:latin typeface="Times New Roman" pitchFamily="18" charset="0"/>
                <a:cs typeface="Times New Roman" pitchFamily="18" charset="0"/>
              </a:rPr>
              <a:t>      </a:t>
            </a:r>
            <a:endParaRPr lang="en-US" b="1" i="1" dirty="0">
              <a:solidFill>
                <a:srgbClr val="000099"/>
              </a:solidFill>
              <a:latin typeface="Times New Roman" pitchFamily="18" charset="0"/>
              <a:cs typeface="Times New Roman" pitchFamily="18" charset="0"/>
            </a:endParaRPr>
          </a:p>
        </p:txBody>
      </p:sp>
      <p:grpSp>
        <p:nvGrpSpPr>
          <p:cNvPr id="18" name="Group 47"/>
          <p:cNvGrpSpPr>
            <a:grpSpLocks/>
          </p:cNvGrpSpPr>
          <p:nvPr/>
        </p:nvGrpSpPr>
        <p:grpSpPr bwMode="auto">
          <a:xfrm>
            <a:off x="25400" y="33338"/>
            <a:ext cx="12192000" cy="6858000"/>
            <a:chOff x="0" y="0"/>
            <a:chExt cx="5760" cy="4320"/>
          </a:xfrm>
        </p:grpSpPr>
        <p:sp>
          <p:nvSpPr>
            <p:cNvPr id="19"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0" name="Picture 12"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13"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12"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12"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Chỗ dành sẵn cho Ngày tháng 1"/>
          <p:cNvSpPr>
            <a:spLocks noGrp="1"/>
          </p:cNvSpPr>
          <p:nvPr>
            <p:ph type="dt" sz="half" idx="10"/>
          </p:nvPr>
        </p:nvSpPr>
        <p:spPr/>
        <p:txBody>
          <a:bodyPr/>
          <a:lstStyle/>
          <a:p>
            <a:endParaRPr lang="en-US" dirty="0"/>
          </a:p>
        </p:txBody>
      </p:sp>
      <p:sp>
        <p:nvSpPr>
          <p:cNvPr id="3" name="Chỗ dành sẵn cho Chân trang 2"/>
          <p:cNvSpPr>
            <a:spLocks noGrp="1"/>
          </p:cNvSpPr>
          <p:nvPr>
            <p:ph type="ftr" sz="quarter" idx="11"/>
          </p:nvPr>
        </p:nvSpPr>
        <p:spPr/>
        <p:txBody>
          <a:bodyPr/>
          <a:lstStyle/>
          <a:p>
            <a:endParaRPr lang="en-US" dirty="0"/>
          </a:p>
        </p:txBody>
      </p:sp>
      <p:sp>
        <p:nvSpPr>
          <p:cNvPr id="4" name="Chỗ dành sẵn cho Số hiệu Bản chiếu 3"/>
          <p:cNvSpPr>
            <a:spLocks noGrp="1"/>
          </p:cNvSpPr>
          <p:nvPr>
            <p:ph type="sldNum" sz="quarter" idx="12"/>
          </p:nvPr>
        </p:nvSpPr>
        <p:spPr/>
        <p:txBody>
          <a:bodyPr/>
          <a:lstStyle/>
          <a:p>
            <a:fld id="{F8D32145-AB64-4411-9802-21F78AC40A6C}" type="slidenum">
              <a:rPr lang="en-US" smtClean="0"/>
              <a:pPr/>
              <a:t>19</a:t>
            </a:fld>
            <a:endParaRPr lang="en-US"/>
          </a:p>
        </p:txBody>
      </p:sp>
    </p:spTree>
    <p:extLst>
      <p:ext uri="{BB962C8B-B14F-4D97-AF65-F5344CB8AC3E}">
        <p14:creationId xmlns="" xmlns:p14="http://schemas.microsoft.com/office/powerpoint/2010/main" val="508755794"/>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881938" y="2649538"/>
            <a:ext cx="0" cy="0"/>
            <a:chOff x="62566" y="4800"/>
            <a:chExt cx="2439" cy="480"/>
          </a:xfrm>
        </p:grpSpPr>
        <p:graphicFrame>
          <p:nvGraphicFramePr>
            <p:cNvPr id="13" name="Object 3"/>
            <p:cNvGraphicFramePr>
              <a:graphicFrameLocks noChangeAspect="1"/>
            </p:cNvGraphicFramePr>
            <p:nvPr/>
          </p:nvGraphicFramePr>
          <p:xfrm>
            <a:off x="64639" y="4800"/>
            <a:ext cx="366" cy="240"/>
          </p:xfrm>
          <a:graphic>
            <a:graphicData uri="http://schemas.openxmlformats.org/presentationml/2006/ole">
              <p:oleObj spid="_x0000_s1042" name="Equation" r:id="rId3" imgW="291973" imgH="203112" progId="">
                <p:embed/>
              </p:oleObj>
            </a:graphicData>
          </a:graphic>
        </p:graphicFrame>
        <p:graphicFrame>
          <p:nvGraphicFramePr>
            <p:cNvPr id="14" name="Object 4"/>
            <p:cNvGraphicFramePr>
              <a:graphicFrameLocks noChangeAspect="1"/>
            </p:cNvGraphicFramePr>
            <p:nvPr/>
          </p:nvGraphicFramePr>
          <p:xfrm>
            <a:off x="62566" y="5016"/>
            <a:ext cx="366" cy="264"/>
          </p:xfrm>
          <a:graphic>
            <a:graphicData uri="http://schemas.openxmlformats.org/presentationml/2006/ole">
              <p:oleObj spid="_x0000_s1043" name="Equation" r:id="rId4" imgW="241195" imgH="203112" progId="">
                <p:embed/>
              </p:oleObj>
            </a:graphicData>
          </a:graphic>
        </p:graphicFrame>
      </p:grpSp>
      <p:sp>
        <p:nvSpPr>
          <p:cNvPr id="15" name="Text Box 5"/>
          <p:cNvSpPr txBox="1">
            <a:spLocks noChangeArrowheads="1"/>
          </p:cNvSpPr>
          <p:nvPr/>
        </p:nvSpPr>
        <p:spPr bwMode="auto">
          <a:xfrm>
            <a:off x="7696200" y="4267201"/>
            <a:ext cx="18415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eaLnBrk="1" hangingPunct="1"/>
            <a:endParaRPr lang="en-US" sz="2800">
              <a:solidFill>
                <a:schemeClr val="tx2"/>
              </a:solidFill>
              <a:latin typeface=".VnTime" pitchFamily="34" charset="0"/>
            </a:endParaRPr>
          </a:p>
        </p:txBody>
      </p:sp>
      <p:sp>
        <p:nvSpPr>
          <p:cNvPr id="16" name="Text Box 6"/>
          <p:cNvSpPr txBox="1">
            <a:spLocks noChangeArrowheads="1"/>
          </p:cNvSpPr>
          <p:nvPr/>
        </p:nvSpPr>
        <p:spPr bwMode="auto">
          <a:xfrm>
            <a:off x="1524001" y="3733801"/>
            <a:ext cx="8634413"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US" sz="2800">
              <a:solidFill>
                <a:schemeClr val="tx2"/>
              </a:solidFill>
              <a:latin typeface="VNI-Times" pitchFamily="2" charset="0"/>
            </a:endParaRPr>
          </a:p>
        </p:txBody>
      </p:sp>
      <p:sp>
        <p:nvSpPr>
          <p:cNvPr id="21" name="Text Box 21"/>
          <p:cNvSpPr txBox="1">
            <a:spLocks noChangeArrowheads="1"/>
          </p:cNvSpPr>
          <p:nvPr/>
        </p:nvSpPr>
        <p:spPr bwMode="auto">
          <a:xfrm>
            <a:off x="1712824" y="2596582"/>
            <a:ext cx="8610600" cy="400110"/>
          </a:xfrm>
          <a:prstGeom prst="rect">
            <a:avLst/>
          </a:prstGeom>
          <a:solidFill>
            <a:schemeClr val="accent2"/>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eaLnBrk="1" hangingPunct="1"/>
            <a:r>
              <a:rPr lang="en-US" sz="2000" dirty="0" err="1">
                <a:solidFill>
                  <a:schemeClr val="bg1"/>
                </a:solidFill>
                <a:latin typeface="Times New Roman" pitchFamily="18" charset="0"/>
              </a:rPr>
              <a:t>Vì</a:t>
            </a:r>
            <a:r>
              <a:rPr lang="en-US" sz="2000" dirty="0">
                <a:solidFill>
                  <a:schemeClr val="bg1"/>
                </a:solidFill>
                <a:latin typeface="Times New Roman" pitchFamily="18" charset="0"/>
              </a:rPr>
              <a:t> </a:t>
            </a:r>
            <a:r>
              <a:rPr lang="en-US" sz="2000" dirty="0" err="1">
                <a:solidFill>
                  <a:schemeClr val="bg1"/>
                </a:solidFill>
                <a:latin typeface="Times New Roman" pitchFamily="18" charset="0"/>
              </a:rPr>
              <a:t>sao</a:t>
            </a:r>
            <a:r>
              <a:rPr lang="en-US" sz="2000" dirty="0">
                <a:solidFill>
                  <a:schemeClr val="bg1"/>
                </a:solidFill>
                <a:latin typeface="Times New Roman" pitchFamily="18" charset="0"/>
              </a:rPr>
              <a:t> Pi-e </a:t>
            </a:r>
            <a:r>
              <a:rPr lang="en-US" sz="2000" dirty="0" err="1">
                <a:solidFill>
                  <a:schemeClr val="bg1"/>
                </a:solidFill>
                <a:latin typeface="Times New Roman" pitchFamily="18" charset="0"/>
              </a:rPr>
              <a:t>nói</a:t>
            </a:r>
            <a:r>
              <a:rPr lang="en-US" sz="2000" dirty="0">
                <a:solidFill>
                  <a:schemeClr val="bg1"/>
                </a:solidFill>
                <a:latin typeface="Times New Roman" pitchFamily="18" charset="0"/>
              </a:rPr>
              <a:t> </a:t>
            </a:r>
            <a:r>
              <a:rPr lang="en-US" sz="2000" dirty="0" err="1">
                <a:solidFill>
                  <a:schemeClr val="bg1"/>
                </a:solidFill>
                <a:latin typeface="Times New Roman" pitchFamily="18" charset="0"/>
              </a:rPr>
              <a:t>rằng</a:t>
            </a:r>
            <a:r>
              <a:rPr lang="en-US" sz="2000" dirty="0">
                <a:solidFill>
                  <a:schemeClr val="bg1"/>
                </a:solidFill>
                <a:latin typeface="Times New Roman" pitchFamily="18" charset="0"/>
              </a:rPr>
              <a:t> </a:t>
            </a:r>
            <a:r>
              <a:rPr lang="en-US" sz="2000" dirty="0" err="1">
                <a:solidFill>
                  <a:schemeClr val="bg1"/>
                </a:solidFill>
                <a:latin typeface="Times New Roman" pitchFamily="18" charset="0"/>
              </a:rPr>
              <a:t>em</a:t>
            </a:r>
            <a:r>
              <a:rPr lang="en-US" sz="2000" dirty="0">
                <a:solidFill>
                  <a:schemeClr val="bg1"/>
                </a:solidFill>
                <a:latin typeface="Times New Roman" pitchFamily="18" charset="0"/>
              </a:rPr>
              <a:t> </a:t>
            </a:r>
            <a:r>
              <a:rPr lang="en-US" sz="2000" dirty="0" err="1">
                <a:solidFill>
                  <a:schemeClr val="bg1"/>
                </a:solidFill>
                <a:latin typeface="Times New Roman" pitchFamily="18" charset="0"/>
              </a:rPr>
              <a:t>bé</a:t>
            </a:r>
            <a:r>
              <a:rPr lang="en-US" sz="2000" dirty="0">
                <a:solidFill>
                  <a:schemeClr val="bg1"/>
                </a:solidFill>
                <a:latin typeface="Times New Roman" pitchFamily="18" charset="0"/>
              </a:rPr>
              <a:t> </a:t>
            </a:r>
            <a:r>
              <a:rPr lang="en-US" sz="2000" dirty="0" err="1">
                <a:solidFill>
                  <a:schemeClr val="bg1"/>
                </a:solidFill>
                <a:latin typeface="Times New Roman" pitchFamily="18" charset="0"/>
              </a:rPr>
              <a:t>đã</a:t>
            </a:r>
            <a:r>
              <a:rPr lang="en-US" sz="2000" dirty="0">
                <a:solidFill>
                  <a:schemeClr val="bg1"/>
                </a:solidFill>
                <a:latin typeface="Times New Roman" pitchFamily="18" charset="0"/>
              </a:rPr>
              <a:t> </a:t>
            </a:r>
            <a:r>
              <a:rPr lang="en-US" sz="2000" dirty="0" err="1">
                <a:solidFill>
                  <a:schemeClr val="bg1"/>
                </a:solidFill>
                <a:latin typeface="Times New Roman" pitchFamily="18" charset="0"/>
              </a:rPr>
              <a:t>trả</a:t>
            </a:r>
            <a:r>
              <a:rPr lang="en-US" sz="2000" dirty="0">
                <a:solidFill>
                  <a:schemeClr val="bg1"/>
                </a:solidFill>
                <a:latin typeface="Times New Roman" pitchFamily="18" charset="0"/>
              </a:rPr>
              <a:t> </a:t>
            </a:r>
            <a:r>
              <a:rPr lang="en-US" sz="2000" dirty="0" err="1">
                <a:solidFill>
                  <a:schemeClr val="bg1"/>
                </a:solidFill>
                <a:latin typeface="Times New Roman" pitchFamily="18" charset="0"/>
              </a:rPr>
              <a:t>giá</a:t>
            </a:r>
            <a:r>
              <a:rPr lang="en-US" sz="2000" dirty="0">
                <a:solidFill>
                  <a:schemeClr val="bg1"/>
                </a:solidFill>
                <a:latin typeface="Times New Roman" pitchFamily="18" charset="0"/>
              </a:rPr>
              <a:t> </a:t>
            </a:r>
            <a:r>
              <a:rPr lang="en-US" sz="2000" dirty="0" err="1">
                <a:solidFill>
                  <a:schemeClr val="bg1"/>
                </a:solidFill>
                <a:latin typeface="Times New Roman" pitchFamily="18" charset="0"/>
              </a:rPr>
              <a:t>rất</a:t>
            </a:r>
            <a:r>
              <a:rPr lang="en-US" sz="2000" dirty="0">
                <a:solidFill>
                  <a:schemeClr val="bg1"/>
                </a:solidFill>
                <a:latin typeface="Times New Roman" pitchFamily="18" charset="0"/>
              </a:rPr>
              <a:t> </a:t>
            </a:r>
            <a:r>
              <a:rPr lang="en-US" sz="2000" dirty="0" err="1">
                <a:solidFill>
                  <a:schemeClr val="bg1"/>
                </a:solidFill>
                <a:latin typeface="Times New Roman" pitchFamily="18" charset="0"/>
              </a:rPr>
              <a:t>cao</a:t>
            </a:r>
            <a:r>
              <a:rPr lang="en-US" sz="2000" dirty="0">
                <a:solidFill>
                  <a:schemeClr val="bg1"/>
                </a:solidFill>
                <a:latin typeface="Times New Roman" pitchFamily="18" charset="0"/>
              </a:rPr>
              <a:t> </a:t>
            </a:r>
            <a:r>
              <a:rPr lang="en-US" sz="2000" dirty="0" err="1">
                <a:solidFill>
                  <a:schemeClr val="bg1"/>
                </a:solidFill>
                <a:latin typeface="Times New Roman" pitchFamily="18" charset="0"/>
              </a:rPr>
              <a:t>để</a:t>
            </a:r>
            <a:r>
              <a:rPr lang="en-US" sz="2000" dirty="0">
                <a:solidFill>
                  <a:schemeClr val="bg1"/>
                </a:solidFill>
                <a:latin typeface="Times New Roman" pitchFamily="18" charset="0"/>
              </a:rPr>
              <a:t> </a:t>
            </a:r>
            <a:r>
              <a:rPr lang="en-US" sz="2000" dirty="0" err="1">
                <a:solidFill>
                  <a:schemeClr val="bg1"/>
                </a:solidFill>
                <a:latin typeface="Times New Roman" pitchFamily="18" charset="0"/>
              </a:rPr>
              <a:t>mua</a:t>
            </a:r>
            <a:r>
              <a:rPr lang="en-US" sz="2000" dirty="0">
                <a:solidFill>
                  <a:schemeClr val="bg1"/>
                </a:solidFill>
                <a:latin typeface="Times New Roman" pitchFamily="18" charset="0"/>
              </a:rPr>
              <a:t> </a:t>
            </a:r>
            <a:r>
              <a:rPr lang="en-US" sz="2000" dirty="0" err="1">
                <a:solidFill>
                  <a:schemeClr val="bg1"/>
                </a:solidFill>
                <a:latin typeface="Times New Roman" pitchFamily="18" charset="0"/>
              </a:rPr>
              <a:t>chuỗi</a:t>
            </a:r>
            <a:r>
              <a:rPr lang="en-US" sz="2000" dirty="0">
                <a:solidFill>
                  <a:schemeClr val="bg1"/>
                </a:solidFill>
                <a:latin typeface="Times New Roman" pitchFamily="18" charset="0"/>
              </a:rPr>
              <a:t> </a:t>
            </a:r>
            <a:r>
              <a:rPr lang="en-US" sz="2000" dirty="0" err="1">
                <a:solidFill>
                  <a:schemeClr val="bg1"/>
                </a:solidFill>
                <a:latin typeface="Times New Roman" pitchFamily="18" charset="0"/>
              </a:rPr>
              <a:t>ngọc</a:t>
            </a:r>
            <a:r>
              <a:rPr lang="en-US" sz="2000" dirty="0">
                <a:solidFill>
                  <a:schemeClr val="bg1"/>
                </a:solidFill>
                <a:latin typeface="Times New Roman" pitchFamily="18" charset="0"/>
              </a:rPr>
              <a:t>?</a:t>
            </a:r>
          </a:p>
        </p:txBody>
      </p:sp>
      <p:pic>
        <p:nvPicPr>
          <p:cNvPr id="22" name="Picture 22" descr="Chuoi ngoc lam"/>
          <p:cNvPicPr>
            <a:picLocks noGrp="1" noChangeAspect="1" noChangeArrowheads="1"/>
          </p:cNvPicPr>
          <p:nvPr>
            <p:ph sz="quarter" idx="4294967295"/>
          </p:nvPr>
        </p:nvPicPr>
        <p:blipFill>
          <a:blip r:embed="rId5" cstate="print">
            <a:extLst>
              <a:ext uri="{28A0092B-C50C-407E-A947-70E740481C1C}">
                <a14:useLocalDpi xmlns="" xmlns:a14="http://schemas.microsoft.com/office/drawing/2010/main" val="0"/>
              </a:ext>
            </a:extLst>
          </a:blip>
          <a:srcRect/>
          <a:stretch>
            <a:fillRect/>
          </a:stretch>
        </p:blipFill>
        <p:spPr>
          <a:xfrm>
            <a:off x="1712824" y="836712"/>
            <a:ext cx="3209018" cy="171608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3" name="Text Box 23"/>
          <p:cNvSpPr txBox="1">
            <a:spLocks noChangeArrowheads="1"/>
          </p:cNvSpPr>
          <p:nvPr/>
        </p:nvSpPr>
        <p:spPr bwMode="auto">
          <a:xfrm>
            <a:off x="2133600" y="5105401"/>
            <a:ext cx="78486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24" name="Text Box 24"/>
          <p:cNvSpPr txBox="1">
            <a:spLocks noChangeArrowheads="1"/>
          </p:cNvSpPr>
          <p:nvPr/>
        </p:nvSpPr>
        <p:spPr bwMode="auto">
          <a:xfrm>
            <a:off x="2286000" y="5181601"/>
            <a:ext cx="83820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25" name="Text Box 25"/>
          <p:cNvSpPr txBox="1">
            <a:spLocks noChangeArrowheads="1"/>
          </p:cNvSpPr>
          <p:nvPr/>
        </p:nvSpPr>
        <p:spPr bwMode="auto">
          <a:xfrm>
            <a:off x="1712825" y="3073400"/>
            <a:ext cx="8596313" cy="400110"/>
          </a:xfrm>
          <a:prstGeom prst="rect">
            <a:avLst/>
          </a:prstGeom>
          <a:solidFill>
            <a:srgbClr val="0000CC"/>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just" eaLnBrk="1" hangingPunct="1">
              <a:buFont typeface="Wingdings" pitchFamily="2" charset="2"/>
              <a:buNone/>
            </a:pPr>
            <a:r>
              <a:rPr lang="en-US" sz="2000" dirty="0">
                <a:solidFill>
                  <a:schemeClr val="bg1"/>
                </a:solidFill>
                <a:latin typeface="Times New Roman" pitchFamily="18" charset="0"/>
              </a:rPr>
              <a:t>- </a:t>
            </a:r>
            <a:r>
              <a:rPr lang="en-US" sz="2000" dirty="0" err="1">
                <a:solidFill>
                  <a:schemeClr val="bg1"/>
                </a:solidFill>
                <a:latin typeface="Times New Roman" pitchFamily="18" charset="0"/>
              </a:rPr>
              <a:t>Vì</a:t>
            </a:r>
            <a:r>
              <a:rPr lang="en-US" sz="2000" dirty="0">
                <a:solidFill>
                  <a:schemeClr val="bg1"/>
                </a:solidFill>
                <a:latin typeface="Times New Roman" pitchFamily="18" charset="0"/>
              </a:rPr>
              <a:t> </a:t>
            </a:r>
            <a:r>
              <a:rPr lang="en-US" sz="2000" dirty="0" err="1">
                <a:solidFill>
                  <a:schemeClr val="bg1"/>
                </a:solidFill>
                <a:latin typeface="Times New Roman" pitchFamily="18" charset="0"/>
              </a:rPr>
              <a:t>em</a:t>
            </a:r>
            <a:r>
              <a:rPr lang="en-US" sz="2000" dirty="0">
                <a:solidFill>
                  <a:schemeClr val="bg1"/>
                </a:solidFill>
                <a:latin typeface="Times New Roman" pitchFamily="18" charset="0"/>
              </a:rPr>
              <a:t> </a:t>
            </a:r>
            <a:r>
              <a:rPr lang="en-US" sz="2000" dirty="0" err="1">
                <a:solidFill>
                  <a:schemeClr val="bg1"/>
                </a:solidFill>
                <a:latin typeface="Times New Roman" pitchFamily="18" charset="0"/>
              </a:rPr>
              <a:t>bé</a:t>
            </a:r>
            <a:r>
              <a:rPr lang="en-US" sz="2000" dirty="0">
                <a:solidFill>
                  <a:schemeClr val="bg1"/>
                </a:solidFill>
                <a:latin typeface="Times New Roman" pitchFamily="18" charset="0"/>
              </a:rPr>
              <a:t> </a:t>
            </a:r>
            <a:r>
              <a:rPr lang="en-US" sz="2000" dirty="0" err="1">
                <a:solidFill>
                  <a:schemeClr val="bg1"/>
                </a:solidFill>
                <a:latin typeface="Times New Roman" pitchFamily="18" charset="0"/>
              </a:rPr>
              <a:t>đã</a:t>
            </a:r>
            <a:r>
              <a:rPr lang="en-US" sz="2000" dirty="0">
                <a:solidFill>
                  <a:schemeClr val="bg1"/>
                </a:solidFill>
                <a:latin typeface="Times New Roman" pitchFamily="18" charset="0"/>
              </a:rPr>
              <a:t> </a:t>
            </a:r>
            <a:r>
              <a:rPr lang="en-US" sz="2000" dirty="0" err="1">
                <a:solidFill>
                  <a:schemeClr val="bg1"/>
                </a:solidFill>
                <a:latin typeface="Times New Roman" pitchFamily="18" charset="0"/>
              </a:rPr>
              <a:t>mua</a:t>
            </a:r>
            <a:r>
              <a:rPr lang="en-US" sz="2000" dirty="0">
                <a:solidFill>
                  <a:schemeClr val="bg1"/>
                </a:solidFill>
                <a:latin typeface="Times New Roman" pitchFamily="18" charset="0"/>
              </a:rPr>
              <a:t> </a:t>
            </a:r>
            <a:r>
              <a:rPr lang="en-US" sz="2000" dirty="0" err="1">
                <a:solidFill>
                  <a:schemeClr val="bg1"/>
                </a:solidFill>
                <a:latin typeface="Times New Roman" pitchFamily="18" charset="0"/>
              </a:rPr>
              <a:t>chuỗi</a:t>
            </a:r>
            <a:r>
              <a:rPr lang="en-US" sz="2000" dirty="0">
                <a:solidFill>
                  <a:schemeClr val="bg1"/>
                </a:solidFill>
                <a:latin typeface="Times New Roman" pitchFamily="18" charset="0"/>
              </a:rPr>
              <a:t> </a:t>
            </a:r>
            <a:r>
              <a:rPr lang="en-US" sz="2000" dirty="0" err="1">
                <a:solidFill>
                  <a:schemeClr val="bg1"/>
                </a:solidFill>
                <a:latin typeface="Times New Roman" pitchFamily="18" charset="0"/>
              </a:rPr>
              <a:t>ngọc</a:t>
            </a:r>
            <a:r>
              <a:rPr lang="en-US" sz="2000" dirty="0">
                <a:solidFill>
                  <a:schemeClr val="bg1"/>
                </a:solidFill>
                <a:latin typeface="Times New Roman" pitchFamily="18" charset="0"/>
              </a:rPr>
              <a:t> </a:t>
            </a:r>
            <a:r>
              <a:rPr lang="en-US" sz="2000" dirty="0" err="1">
                <a:solidFill>
                  <a:schemeClr val="bg1"/>
                </a:solidFill>
                <a:latin typeface="Times New Roman" pitchFamily="18" charset="0"/>
              </a:rPr>
              <a:t>bằng</a:t>
            </a:r>
            <a:r>
              <a:rPr lang="en-US" sz="2000" dirty="0">
                <a:solidFill>
                  <a:schemeClr val="bg1"/>
                </a:solidFill>
                <a:latin typeface="Times New Roman" pitchFamily="18" charset="0"/>
              </a:rPr>
              <a:t> </a:t>
            </a:r>
            <a:r>
              <a:rPr lang="en-US" sz="2000" dirty="0" err="1">
                <a:solidFill>
                  <a:schemeClr val="bg1"/>
                </a:solidFill>
                <a:latin typeface="Times New Roman" pitchFamily="18" charset="0"/>
              </a:rPr>
              <a:t>tất</a:t>
            </a:r>
            <a:r>
              <a:rPr lang="en-US" sz="2000" dirty="0">
                <a:solidFill>
                  <a:schemeClr val="bg1"/>
                </a:solidFill>
                <a:latin typeface="Times New Roman" pitchFamily="18" charset="0"/>
              </a:rPr>
              <a:t> </a:t>
            </a:r>
            <a:r>
              <a:rPr lang="en-US" sz="2000" dirty="0" err="1">
                <a:solidFill>
                  <a:schemeClr val="bg1"/>
                </a:solidFill>
                <a:latin typeface="Times New Roman" pitchFamily="18" charset="0"/>
              </a:rPr>
              <a:t>cả</a:t>
            </a:r>
            <a:r>
              <a:rPr lang="en-US" sz="2000" dirty="0">
                <a:solidFill>
                  <a:schemeClr val="bg1"/>
                </a:solidFill>
                <a:latin typeface="Times New Roman" pitchFamily="18" charset="0"/>
              </a:rPr>
              <a:t> </a:t>
            </a:r>
            <a:r>
              <a:rPr lang="en-US" sz="2000" dirty="0" err="1">
                <a:solidFill>
                  <a:schemeClr val="bg1"/>
                </a:solidFill>
                <a:latin typeface="Times New Roman" pitchFamily="18" charset="0"/>
              </a:rPr>
              <a:t>số</a:t>
            </a:r>
            <a:r>
              <a:rPr lang="en-US" sz="2000" dirty="0">
                <a:solidFill>
                  <a:schemeClr val="bg1"/>
                </a:solidFill>
                <a:latin typeface="Times New Roman" pitchFamily="18" charset="0"/>
              </a:rPr>
              <a:t> </a:t>
            </a:r>
            <a:r>
              <a:rPr lang="en-US" sz="2000" dirty="0" err="1">
                <a:solidFill>
                  <a:schemeClr val="bg1"/>
                </a:solidFill>
                <a:latin typeface="Times New Roman" pitchFamily="18" charset="0"/>
              </a:rPr>
              <a:t>tiền</a:t>
            </a:r>
            <a:r>
              <a:rPr lang="en-US" sz="2000" dirty="0">
                <a:solidFill>
                  <a:schemeClr val="bg1"/>
                </a:solidFill>
                <a:latin typeface="Times New Roman" pitchFamily="18" charset="0"/>
              </a:rPr>
              <a:t> </a:t>
            </a:r>
            <a:r>
              <a:rPr lang="en-US" sz="2000" dirty="0" err="1">
                <a:solidFill>
                  <a:schemeClr val="bg1"/>
                </a:solidFill>
                <a:latin typeface="Times New Roman" pitchFamily="18" charset="0"/>
              </a:rPr>
              <a:t>em</a:t>
            </a:r>
            <a:r>
              <a:rPr lang="en-US" sz="2000" dirty="0">
                <a:solidFill>
                  <a:schemeClr val="bg1"/>
                </a:solidFill>
                <a:latin typeface="Times New Roman" pitchFamily="18" charset="0"/>
              </a:rPr>
              <a:t> </a:t>
            </a:r>
            <a:r>
              <a:rPr lang="en-US" sz="2000" dirty="0" err="1">
                <a:solidFill>
                  <a:schemeClr val="bg1"/>
                </a:solidFill>
                <a:latin typeface="Times New Roman" pitchFamily="18" charset="0"/>
              </a:rPr>
              <a:t>dành</a:t>
            </a:r>
            <a:r>
              <a:rPr lang="en-US" sz="2000" dirty="0">
                <a:solidFill>
                  <a:schemeClr val="bg1"/>
                </a:solidFill>
                <a:latin typeface="Times New Roman" pitchFamily="18" charset="0"/>
              </a:rPr>
              <a:t> </a:t>
            </a:r>
            <a:r>
              <a:rPr lang="en-US" sz="2000" dirty="0" err="1">
                <a:solidFill>
                  <a:schemeClr val="bg1"/>
                </a:solidFill>
                <a:latin typeface="Times New Roman" pitchFamily="18" charset="0"/>
              </a:rPr>
              <a:t>dụm</a:t>
            </a:r>
            <a:r>
              <a:rPr lang="en-US" sz="2000" dirty="0">
                <a:solidFill>
                  <a:schemeClr val="bg1"/>
                </a:solidFill>
                <a:latin typeface="Times New Roman" pitchFamily="18" charset="0"/>
              </a:rPr>
              <a:t> </a:t>
            </a:r>
            <a:r>
              <a:rPr lang="en-US" sz="2000" dirty="0" err="1">
                <a:solidFill>
                  <a:schemeClr val="bg1"/>
                </a:solidFill>
                <a:latin typeface="Times New Roman" pitchFamily="18" charset="0"/>
              </a:rPr>
              <a:t>được</a:t>
            </a:r>
            <a:r>
              <a:rPr lang="en-US" sz="2000" dirty="0">
                <a:solidFill>
                  <a:schemeClr val="bg1"/>
                </a:solidFill>
                <a:latin typeface="Times New Roman" pitchFamily="18" charset="0"/>
              </a:rPr>
              <a:t>.</a:t>
            </a:r>
          </a:p>
        </p:txBody>
      </p:sp>
      <p:sp>
        <p:nvSpPr>
          <p:cNvPr id="28" name="Text Box 21"/>
          <p:cNvSpPr txBox="1">
            <a:spLocks noChangeArrowheads="1"/>
          </p:cNvSpPr>
          <p:nvPr/>
        </p:nvSpPr>
        <p:spPr bwMode="auto">
          <a:xfrm>
            <a:off x="1698537" y="3593246"/>
            <a:ext cx="8610600" cy="400110"/>
          </a:xfrm>
          <a:prstGeom prst="rect">
            <a:avLst/>
          </a:prstGeom>
          <a:solidFill>
            <a:schemeClr val="accent2"/>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eaLnBrk="1" hangingPunct="1"/>
            <a:r>
              <a:rPr lang="en-US" sz="2000">
                <a:solidFill>
                  <a:schemeClr val="bg1"/>
                </a:solidFill>
                <a:latin typeface="Times New Roman" pitchFamily="18" charset="0"/>
                <a:cs typeface="Times New Roman" pitchFamily="18" charset="0"/>
              </a:rPr>
              <a:t>Em nghĩ gì về những nhân vật trong câu chuyện này?</a:t>
            </a:r>
          </a:p>
        </p:txBody>
      </p:sp>
      <p:sp>
        <p:nvSpPr>
          <p:cNvPr id="29" name="Text Box 25"/>
          <p:cNvSpPr txBox="1">
            <a:spLocks noChangeArrowheads="1"/>
          </p:cNvSpPr>
          <p:nvPr/>
        </p:nvSpPr>
        <p:spPr bwMode="auto">
          <a:xfrm>
            <a:off x="1698538" y="4070065"/>
            <a:ext cx="8596313" cy="1015663"/>
          </a:xfrm>
          <a:prstGeom prst="rect">
            <a:avLst/>
          </a:prstGeom>
          <a:solidFill>
            <a:srgbClr val="0000CC"/>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just" eaLnBrk="1" hangingPunct="1">
              <a:buFont typeface="Wingdings" pitchFamily="2" charset="2"/>
              <a:buNone/>
            </a:pPr>
            <a:r>
              <a:rPr lang="en-US" sz="2000">
                <a:solidFill>
                  <a:schemeClr val="bg1"/>
                </a:solidFill>
                <a:latin typeface="Times New Roman" pitchFamily="18" charset="0"/>
                <a:cs typeface="Times New Roman" pitchFamily="18" charset="0"/>
              </a:rPr>
              <a:t>- Các nhân vật trong câu chuyện đều là những người tốt. Ba nhân vật trong câu chuyệnđều là những người nhân hậu, biết sống vì nhau, biết đem lại niềm vui, niềm hạnh phúc cho nhau.</a:t>
            </a:r>
          </a:p>
        </p:txBody>
      </p:sp>
      <p:sp>
        <p:nvSpPr>
          <p:cNvPr id="30" name="Text Box 21"/>
          <p:cNvSpPr txBox="1">
            <a:spLocks noChangeArrowheads="1"/>
          </p:cNvSpPr>
          <p:nvPr/>
        </p:nvSpPr>
        <p:spPr bwMode="auto">
          <a:xfrm>
            <a:off x="1698537" y="5229200"/>
            <a:ext cx="8610600" cy="400110"/>
          </a:xfrm>
          <a:prstGeom prst="rect">
            <a:avLst/>
          </a:prstGeom>
          <a:solidFill>
            <a:schemeClr val="accent2"/>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eaLnBrk="1" hangingPunct="1"/>
            <a:r>
              <a:rPr lang="en-US" sz="2000">
                <a:solidFill>
                  <a:schemeClr val="bg1"/>
                </a:solidFill>
                <a:latin typeface="Times New Roman" pitchFamily="18" charset="0"/>
                <a:cs typeface="Times New Roman" pitchFamily="18" charset="0"/>
              </a:rPr>
              <a:t>Em hãy nêu nội dung của câu chuyện “Chuỗi ngọc lam”?</a:t>
            </a:r>
          </a:p>
        </p:txBody>
      </p:sp>
      <p:sp>
        <p:nvSpPr>
          <p:cNvPr id="31" name="Text Box 25"/>
          <p:cNvSpPr txBox="1">
            <a:spLocks noChangeArrowheads="1"/>
          </p:cNvSpPr>
          <p:nvPr/>
        </p:nvSpPr>
        <p:spPr bwMode="auto">
          <a:xfrm>
            <a:off x="1695856" y="5733256"/>
            <a:ext cx="8596313" cy="707886"/>
          </a:xfrm>
          <a:prstGeom prst="rect">
            <a:avLst/>
          </a:prstGeom>
          <a:solidFill>
            <a:srgbClr val="0000CC"/>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just"/>
            <a:r>
              <a:rPr lang="en-US" sz="2000" b="1">
                <a:solidFill>
                  <a:srgbClr val="FFFF00"/>
                </a:solidFill>
                <a:latin typeface="Times New Roman"/>
              </a:rPr>
              <a:t>- Nội dung câu chuyện: Ca ngợi những con ng</a:t>
            </a:r>
            <a:r>
              <a:rPr lang="vi-VN" sz="2000" b="1">
                <a:solidFill>
                  <a:srgbClr val="FFFF00"/>
                </a:solidFill>
                <a:latin typeface="Times New Roman"/>
              </a:rPr>
              <a:t>ư</a:t>
            </a:r>
            <a:r>
              <a:rPr lang="en-US" sz="2000" b="1">
                <a:solidFill>
                  <a:srgbClr val="FFFF00"/>
                </a:solidFill>
                <a:latin typeface="Times New Roman"/>
              </a:rPr>
              <a:t>ời có tấm lòng nhân hậu, biết quan tâm và </a:t>
            </a:r>
            <a:r>
              <a:rPr lang="vi-VN" sz="2000" b="1">
                <a:solidFill>
                  <a:srgbClr val="FFFF00"/>
                </a:solidFill>
                <a:latin typeface="Times New Roman"/>
              </a:rPr>
              <a:t>đ</a:t>
            </a:r>
            <a:r>
              <a:rPr lang="en-US" sz="2000" b="1">
                <a:solidFill>
                  <a:srgbClr val="FFFF00"/>
                </a:solidFill>
                <a:latin typeface="Times New Roman"/>
              </a:rPr>
              <a:t>em lại niềm vui cho ng</a:t>
            </a:r>
            <a:r>
              <a:rPr lang="vi-VN" sz="2000" b="1">
                <a:solidFill>
                  <a:srgbClr val="FFFF00"/>
                </a:solidFill>
                <a:latin typeface="Times New Roman"/>
              </a:rPr>
              <a:t>ư</a:t>
            </a:r>
            <a:r>
              <a:rPr lang="en-US" sz="2000" b="1">
                <a:solidFill>
                  <a:srgbClr val="FFFF00"/>
                </a:solidFill>
                <a:latin typeface="Times New Roman"/>
              </a:rPr>
              <a:t>ời khác.</a:t>
            </a:r>
            <a:endParaRPr lang="en-US" sz="2000">
              <a:solidFill>
                <a:srgbClr val="FFFF00"/>
              </a:solidFill>
              <a:latin typeface="Times New Roman"/>
            </a:endParaRPr>
          </a:p>
        </p:txBody>
      </p:sp>
      <p:sp>
        <p:nvSpPr>
          <p:cNvPr id="18" name="Text Box 21"/>
          <p:cNvSpPr txBox="1">
            <a:spLocks noChangeArrowheads="1"/>
          </p:cNvSpPr>
          <p:nvPr/>
        </p:nvSpPr>
        <p:spPr bwMode="auto">
          <a:xfrm>
            <a:off x="4989424" y="1608635"/>
            <a:ext cx="6003120" cy="92333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rgbClr val="FF3300"/>
            </a:solidFill>
            <a:miter lim="800000"/>
            <a:headEnd/>
            <a:tailEnd/>
          </a:ln>
          <a:effectLst/>
        </p:spPr>
        <p:txBody>
          <a:bodyPr wrap="square">
            <a:spAutoFit/>
          </a:bodyPr>
          <a:lstStyle/>
          <a:p>
            <a:r>
              <a:rPr lang="en-US" sz="5400" b="1" dirty="0" smtClean="0">
                <a:solidFill>
                  <a:srgbClr val="FF0000"/>
                </a:solidFill>
                <a:sym typeface="Wingdings" pitchFamily="2" charset="2"/>
              </a:rPr>
              <a:t></a:t>
            </a:r>
            <a:r>
              <a:rPr lang="en-US" sz="2800" dirty="0" err="1" smtClean="0">
                <a:solidFill>
                  <a:srgbClr val="FF0000"/>
                </a:solidFill>
                <a:latin typeface="Times New Roman" pitchFamily="18" charset="0"/>
              </a:rPr>
              <a:t>Đọc</a:t>
            </a:r>
            <a:r>
              <a:rPr lang="en-US" sz="2800" dirty="0" smtClean="0">
                <a:solidFill>
                  <a:srgbClr val="FF0000"/>
                </a:solidFill>
                <a:latin typeface="Times New Roman" pitchFamily="18" charset="0"/>
              </a:rPr>
              <a:t> </a:t>
            </a:r>
            <a:r>
              <a:rPr lang="en-US" sz="2800" dirty="0" err="1">
                <a:solidFill>
                  <a:srgbClr val="FF0000"/>
                </a:solidFill>
                <a:latin typeface="Times New Roman" pitchFamily="18" charset="0"/>
              </a:rPr>
              <a:t>đoạn</a:t>
            </a:r>
            <a:r>
              <a:rPr lang="en-US" sz="2800" dirty="0">
                <a:solidFill>
                  <a:srgbClr val="FF0000"/>
                </a:solidFill>
                <a:latin typeface="Times New Roman" pitchFamily="18" charset="0"/>
              </a:rPr>
              <a:t> </a:t>
            </a:r>
            <a:r>
              <a:rPr lang="en-US" sz="2800" dirty="0" smtClean="0">
                <a:solidFill>
                  <a:srgbClr val="FF0000"/>
                </a:solidFill>
                <a:latin typeface="Times New Roman" pitchFamily="18" charset="0"/>
              </a:rPr>
              <a:t>2 </a:t>
            </a:r>
            <a:r>
              <a:rPr lang="en-US" sz="2800" dirty="0" err="1" smtClean="0">
                <a:solidFill>
                  <a:srgbClr val="FF0000"/>
                </a:solidFill>
                <a:latin typeface="Times New Roman" pitchFamily="18" charset="0"/>
              </a:rPr>
              <a:t>bài</a:t>
            </a:r>
            <a:r>
              <a:rPr lang="en-US" sz="2800" dirty="0" smtClean="0">
                <a:solidFill>
                  <a:srgbClr val="FF0000"/>
                </a:solidFill>
                <a:latin typeface="Times New Roman" pitchFamily="18" charset="0"/>
              </a:rPr>
              <a:t> </a:t>
            </a:r>
            <a:r>
              <a:rPr lang="en-US" sz="2800" b="1" dirty="0" smtClean="0">
                <a:solidFill>
                  <a:srgbClr val="0000CC"/>
                </a:solidFill>
                <a:latin typeface="Times New Roman" pitchFamily="18" charset="0"/>
                <a:cs typeface="Times New Roman" pitchFamily="18" charset="0"/>
              </a:rPr>
              <a:t>Chuỗi </a:t>
            </a:r>
            <a:r>
              <a:rPr lang="en-US" sz="2800" b="1" dirty="0" err="1">
                <a:solidFill>
                  <a:srgbClr val="0000CC"/>
                </a:solidFill>
                <a:latin typeface="Times New Roman" pitchFamily="18" charset="0"/>
                <a:cs typeface="Times New Roman" pitchFamily="18" charset="0"/>
              </a:rPr>
              <a:t>ngọc</a:t>
            </a:r>
            <a:r>
              <a:rPr lang="en-US" sz="2800" b="1" dirty="0">
                <a:solidFill>
                  <a:srgbClr val="0000CC"/>
                </a:solidFill>
                <a:latin typeface="Times New Roman" pitchFamily="18" charset="0"/>
                <a:cs typeface="Times New Roman" pitchFamily="18" charset="0"/>
              </a:rPr>
              <a:t> </a:t>
            </a:r>
            <a:r>
              <a:rPr lang="en-US" sz="2800" b="1" dirty="0" smtClean="0">
                <a:solidFill>
                  <a:srgbClr val="0000CC"/>
                </a:solidFill>
                <a:latin typeface="Times New Roman" pitchFamily="18" charset="0"/>
                <a:cs typeface="Times New Roman" pitchFamily="18" charset="0"/>
              </a:rPr>
              <a:t>lam</a:t>
            </a:r>
            <a:endParaRPr lang="en-US" sz="2800" b="1" dirty="0">
              <a:solidFill>
                <a:srgbClr val="0000CC"/>
              </a:solidFill>
              <a:latin typeface="Times New Roman" pitchFamily="18" charset="0"/>
              <a:cs typeface="Times New Roman" pitchFamily="18" charset="0"/>
            </a:endParaRPr>
          </a:p>
        </p:txBody>
      </p:sp>
      <p:sp>
        <p:nvSpPr>
          <p:cNvPr id="19" name="WordArt 19"/>
          <p:cNvSpPr>
            <a:spLocks noChangeArrowheads="1" noChangeShapeType="1" noTextEdit="1"/>
          </p:cNvSpPr>
          <p:nvPr/>
        </p:nvSpPr>
        <p:spPr bwMode="auto">
          <a:xfrm rot="630752">
            <a:off x="7965671" y="660321"/>
            <a:ext cx="2667000" cy="850900"/>
          </a:xfrm>
          <a:prstGeom prst="rect">
            <a:avLst/>
          </a:prstGeom>
        </p:spPr>
        <p:txBody>
          <a:bodyPr wrap="none" fromWordArt="1">
            <a:prstTxWarp prst="textCascadeUp">
              <a:avLst>
                <a:gd name="adj" fmla="val 10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dirty="0" err="1" smtClean="0">
                <a:ln w="9525">
                  <a:round/>
                  <a:headEnd/>
                  <a:tailEnd/>
                </a:ln>
                <a:gradFill rotWithShape="0">
                  <a:gsLst>
                    <a:gs pos="0">
                      <a:srgbClr val="FFE701"/>
                    </a:gs>
                    <a:gs pos="100000">
                      <a:srgbClr val="FE3E02"/>
                    </a:gs>
                  </a:gsLst>
                  <a:lin ang="4769248" scaled="1"/>
                </a:gradFill>
                <a:latin typeface="Times New Roman" panose="02020603050405020304" pitchFamily="18" charset="0"/>
                <a:cs typeface="Times New Roman" panose="02020603050405020304" pitchFamily="18" charset="0"/>
              </a:rPr>
              <a:t>Khởi</a:t>
            </a:r>
            <a:r>
              <a:rPr lang="en-US" sz="3600" kern="10" dirty="0" smtClean="0">
                <a:ln w="9525">
                  <a:round/>
                  <a:headEnd/>
                  <a:tailEnd/>
                </a:ln>
                <a:gradFill rotWithShape="0">
                  <a:gsLst>
                    <a:gs pos="0">
                      <a:srgbClr val="FFE701"/>
                    </a:gs>
                    <a:gs pos="100000">
                      <a:srgbClr val="FE3E02"/>
                    </a:gs>
                  </a:gsLst>
                  <a:lin ang="4769248" scaled="1"/>
                </a:gradFill>
                <a:latin typeface="Times New Roman" panose="02020603050405020304" pitchFamily="18" charset="0"/>
                <a:cs typeface="Times New Roman" panose="02020603050405020304" pitchFamily="18" charset="0"/>
              </a:rPr>
              <a:t> </a:t>
            </a:r>
            <a:r>
              <a:rPr lang="en-US" sz="3600" kern="10" dirty="0" err="1" smtClean="0">
                <a:ln w="9525">
                  <a:round/>
                  <a:headEnd/>
                  <a:tailEnd/>
                </a:ln>
                <a:gradFill rotWithShape="0">
                  <a:gsLst>
                    <a:gs pos="0">
                      <a:srgbClr val="FFE701"/>
                    </a:gs>
                    <a:gs pos="100000">
                      <a:srgbClr val="FE3E02"/>
                    </a:gs>
                  </a:gsLst>
                  <a:lin ang="4769248" scaled="1"/>
                </a:gradFill>
                <a:latin typeface="Times New Roman" panose="02020603050405020304" pitchFamily="18" charset="0"/>
                <a:cs typeface="Times New Roman" panose="02020603050405020304" pitchFamily="18" charset="0"/>
              </a:rPr>
              <a:t>động</a:t>
            </a:r>
            <a:endParaRPr lang="en-US" sz="3600" kern="10" dirty="0">
              <a:ln w="9525">
                <a:round/>
                <a:headEnd/>
                <a:tailEnd/>
              </a:ln>
              <a:gradFill rotWithShape="0">
                <a:gsLst>
                  <a:gs pos="0">
                    <a:srgbClr val="FFE701"/>
                  </a:gs>
                  <a:gs pos="100000">
                    <a:srgbClr val="FE3E02"/>
                  </a:gs>
                </a:gsLst>
                <a:lin ang="4769248" scaled="1"/>
              </a:gradFill>
              <a:latin typeface="Times New Roman" panose="02020603050405020304" pitchFamily="18" charset="0"/>
              <a:cs typeface="Times New Roman" panose="02020603050405020304" pitchFamily="18" charset="0"/>
            </a:endParaRPr>
          </a:p>
        </p:txBody>
      </p:sp>
      <p:sp>
        <p:nvSpPr>
          <p:cNvPr id="27" name="Text Box 11"/>
          <p:cNvSpPr txBox="1">
            <a:spLocks noChangeArrowheads="1"/>
          </p:cNvSpPr>
          <p:nvPr/>
        </p:nvSpPr>
        <p:spPr bwMode="auto">
          <a:xfrm>
            <a:off x="2999656" y="-13696"/>
            <a:ext cx="7920880" cy="523220"/>
          </a:xfrm>
          <a:prstGeom prst="rect">
            <a:avLst/>
          </a:prstGeom>
          <a:noFill/>
          <a:ln w="9525">
            <a:noFill/>
            <a:miter lim="800000"/>
            <a:headEnd/>
            <a:tailEnd/>
          </a:ln>
          <a:effectLst/>
        </p:spPr>
        <p:txBody>
          <a:bodyPr wrap="square">
            <a:spAutoFit/>
          </a:bodyPr>
          <a:lstStyle/>
          <a:p>
            <a:pPr algn="ctr"/>
            <a:r>
              <a:rPr lang="en-US" sz="2800" b="1" i="1" dirty="0">
                <a:solidFill>
                  <a:srgbClr val="000099"/>
                </a:solidFill>
                <a:latin typeface="Times New Roman" pitchFamily="18" charset="0"/>
                <a:cs typeface="Times New Roman" pitchFamily="18" charset="0"/>
              </a:rPr>
              <a:t>      </a:t>
            </a:r>
            <a:endParaRPr lang="en-US" sz="2800" b="1" dirty="0">
              <a:solidFill>
                <a:srgbClr val="000099"/>
              </a:solidFill>
              <a:latin typeface="Times New Roman" pitchFamily="18" charset="0"/>
              <a:cs typeface="Times New Roman" pitchFamily="18" charset="0"/>
            </a:endParaRPr>
          </a:p>
        </p:txBody>
      </p:sp>
      <p:grpSp>
        <p:nvGrpSpPr>
          <p:cNvPr id="35" name="Group 47"/>
          <p:cNvGrpSpPr>
            <a:grpSpLocks/>
          </p:cNvGrpSpPr>
          <p:nvPr/>
        </p:nvGrpSpPr>
        <p:grpSpPr bwMode="auto">
          <a:xfrm>
            <a:off x="25400" y="33338"/>
            <a:ext cx="12192000" cy="6858000"/>
            <a:chOff x="0" y="0"/>
            <a:chExt cx="5760" cy="4320"/>
          </a:xfrm>
        </p:grpSpPr>
        <p:sp>
          <p:nvSpPr>
            <p:cNvPr id="36"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37" name="Picture 12" descr="POINSET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 name="Picture 13" descr="POINSET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12" descr="POINSET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12" descr="POINSET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Chỗ dành sẵn cho Ngày tháng 2"/>
          <p:cNvSpPr>
            <a:spLocks noGrp="1"/>
          </p:cNvSpPr>
          <p:nvPr>
            <p:ph type="dt" sz="half" idx="10"/>
          </p:nvPr>
        </p:nvSpPr>
        <p:spPr/>
        <p:txBody>
          <a:bodyPr/>
          <a:lstStyle/>
          <a:p>
            <a:fld id="{6D963522-BCDE-4F59-A732-CB7C5E76787A}" type="datetime9">
              <a:rPr lang="vi-VN" smtClean="0"/>
              <a:pPr/>
              <a:t>03/06/2023 3:54:12 CH</a:t>
            </a:fld>
            <a:endParaRPr lang="en-US"/>
          </a:p>
        </p:txBody>
      </p:sp>
      <p:sp>
        <p:nvSpPr>
          <p:cNvPr id="4" name="Chỗ dành sẵn cho Chân trang 3"/>
          <p:cNvSpPr>
            <a:spLocks noGrp="1"/>
          </p:cNvSpPr>
          <p:nvPr>
            <p:ph type="ftr" sz="quarter" idx="11"/>
          </p:nvPr>
        </p:nvSpPr>
        <p:spPr>
          <a:xfrm>
            <a:off x="3766737" y="6447397"/>
            <a:ext cx="5386784" cy="476250"/>
          </a:xfrm>
        </p:spPr>
        <p:txBody>
          <a:bodyPr/>
          <a:lstStyle/>
          <a:p>
            <a:endParaRPr lang="en-US" dirty="0"/>
          </a:p>
        </p:txBody>
      </p:sp>
      <p:sp>
        <p:nvSpPr>
          <p:cNvPr id="5" name="Chỗ dành sẵn cho Số hiệu Bản chiếu 4"/>
          <p:cNvSpPr>
            <a:spLocks noGrp="1"/>
          </p:cNvSpPr>
          <p:nvPr>
            <p:ph type="sldNum" sz="quarter" idx="12"/>
          </p:nvPr>
        </p:nvSpPr>
        <p:spPr/>
        <p:txBody>
          <a:bodyPr/>
          <a:lstStyle/>
          <a:p>
            <a:fld id="{F8D32145-AB64-4411-9802-21F78AC40A6C}" type="slidenum">
              <a:rPr lang="en-US" smtClean="0"/>
              <a:pPr/>
              <a:t>2</a:t>
            </a:fld>
            <a:endParaRPr lang="en-US"/>
          </a:p>
        </p:txBody>
      </p:sp>
    </p:spTree>
    <p:extLst>
      <p:ext uri="{BB962C8B-B14F-4D97-AF65-F5344CB8AC3E}">
        <p14:creationId xmlns="" xmlns:p14="http://schemas.microsoft.com/office/powerpoint/2010/main" val="226318959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slide(fromBottom)">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2000"/>
                                        <p:tgtEl>
                                          <p:spTgt spid="25"/>
                                        </p:tgtEl>
                                      </p:cBhvr>
                                    </p:animEffect>
                                  </p:childTnLst>
                                </p:cTn>
                              </p:par>
                            </p:childTnLst>
                          </p:cTn>
                        </p:par>
                        <p:par>
                          <p:cTn id="35" fill="hold">
                            <p:stCondLst>
                              <p:cond delay="2000"/>
                            </p:stCondLst>
                            <p:childTnLst>
                              <p:par>
                                <p:cTn id="36" presetID="22" presetClass="entr" presetSubtype="1"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20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par>
                                <p:cTn id="44" presetID="10" presetClass="exit" presetSubtype="0" fill="hold" grpId="1" nodeType="withEffect">
                                  <p:stCondLst>
                                    <p:cond delay="0"/>
                                  </p:stCondLst>
                                  <p:childTnLst>
                                    <p:animEffect transition="out" filter="fade">
                                      <p:cBhvr>
                                        <p:cTn id="45" dur="500"/>
                                        <p:tgtEl>
                                          <p:spTgt spid="21"/>
                                        </p:tgtEl>
                                      </p:cBhvr>
                                    </p:animEffect>
                                    <p:set>
                                      <p:cBhvr>
                                        <p:cTn id="46" dur="1" fill="hold">
                                          <p:stCondLst>
                                            <p:cond delay="499"/>
                                          </p:stCondLst>
                                        </p:cTn>
                                        <p:tgtEl>
                                          <p:spTgt spid="21"/>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5"/>
                                        </p:tgtEl>
                                      </p:cBhvr>
                                    </p:animEffect>
                                    <p:set>
                                      <p:cBhvr>
                                        <p:cTn id="52" dur="1" fill="hold">
                                          <p:stCondLst>
                                            <p:cond delay="499"/>
                                          </p:stCondLst>
                                        </p:cTn>
                                        <p:tgtEl>
                                          <p:spTgt spid="25"/>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par>
                                <p:cTn id="59" presetID="10" presetClass="exit" presetSubtype="0" fill="hold" grpId="0" nodeType="withEffect" nodePh="1">
                                  <p:stCondLst>
                                    <p:cond delay="0"/>
                                  </p:stCondLst>
                                  <p:endCondLst>
                                    <p:cond evt="begin" delay="0">
                                      <p:tn val="59"/>
                                    </p:cond>
                                  </p:endCondLst>
                                  <p:childTnLst>
                                    <p:animEffect transition="out" filter="fade">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par>
                                <p:cTn id="62" presetID="10" presetClass="exit" presetSubtype="0" fill="hold" grpId="0" nodeType="withEffect" nodePh="1">
                                  <p:stCondLst>
                                    <p:cond delay="0"/>
                                  </p:stCondLst>
                                  <p:endCondLst>
                                    <p:cond evt="begin" delay="0">
                                      <p:tn val="62"/>
                                    </p:cond>
                                  </p:endCondLst>
                                  <p:childTnLst>
                                    <p:animEffect transition="out" filter="fade">
                                      <p:cBhvr>
                                        <p:cTn id="63" dur="500"/>
                                        <p:tgtEl>
                                          <p:spTgt spid="16"/>
                                        </p:tgtEl>
                                      </p:cBhvr>
                                    </p:animEffect>
                                    <p:set>
                                      <p:cBhvr>
                                        <p:cTn id="64" dur="1" fill="hold">
                                          <p:stCondLst>
                                            <p:cond delay="499"/>
                                          </p:stCondLst>
                                        </p:cTn>
                                        <p:tgtEl>
                                          <p:spTgt spid="1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heel(1)">
                                      <p:cBhvr>
                                        <p:cTn id="69"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animBg="1"/>
      <p:bldP spid="21" grpId="1" animBg="1"/>
      <p:bldP spid="25" grpId="0" animBg="1"/>
      <p:bldP spid="25" grpId="1" animBg="1"/>
      <p:bldP spid="28" grpId="0" animBg="1"/>
      <p:bldP spid="28" grpId="1" animBg="1"/>
      <p:bldP spid="29" grpId="0" animBg="1"/>
      <p:bldP spid="29" grpId="1" animBg="1"/>
      <p:bldP spid="30" grpId="0" animBg="1"/>
      <p:bldP spid="31" grpId="0" animBg="1"/>
      <p:bldP spid="18" grpId="0" animBg="1" autoUpdateAnimBg="0"/>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3733800" y="838201"/>
            <a:ext cx="3733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96259" name="Text Box 3"/>
          <p:cNvSpPr txBox="1">
            <a:spLocks noChangeArrowheads="1"/>
          </p:cNvSpPr>
          <p:nvPr/>
        </p:nvSpPr>
        <p:spPr bwMode="auto">
          <a:xfrm>
            <a:off x="2819400" y="512763"/>
            <a:ext cx="4743450" cy="6463308"/>
          </a:xfrm>
          <a:prstGeom prst="rect">
            <a:avLst/>
          </a:prstGeom>
          <a:noFill/>
          <a:ln w="9525">
            <a:noFill/>
            <a:miter lim="800000"/>
            <a:headEnd/>
            <a:tailEnd/>
          </a:ln>
          <a:effectLst/>
        </p:spPr>
        <p:txBody>
          <a:bodyPr>
            <a:spAutoFit/>
          </a:bodyPr>
          <a:lstStyle/>
          <a:p>
            <a:pPr>
              <a:lnSpc>
                <a:spcPct val="75000"/>
              </a:lnSpc>
              <a:spcBef>
                <a:spcPct val="20000"/>
              </a:spcBef>
            </a:pPr>
            <a:r>
              <a:rPr lang="en-US" sz="2000">
                <a:solidFill>
                  <a:srgbClr val="0000FF"/>
                </a:solidFill>
                <a:latin typeface=".VnTime" pitchFamily="34" charset="0"/>
              </a:rPr>
              <a:t>H¹t g¹o lµng ta</a:t>
            </a:r>
          </a:p>
          <a:p>
            <a:pPr>
              <a:lnSpc>
                <a:spcPct val="75000"/>
              </a:lnSpc>
              <a:spcBef>
                <a:spcPct val="20000"/>
              </a:spcBef>
            </a:pPr>
            <a:r>
              <a:rPr lang="en-US" sz="2000">
                <a:solidFill>
                  <a:srgbClr val="0000FF"/>
                </a:solidFill>
                <a:latin typeface=".VnTime" pitchFamily="34" charset="0"/>
              </a:rPr>
              <a:t>Cã vÞ phï sa</a:t>
            </a:r>
          </a:p>
          <a:p>
            <a:pPr>
              <a:lnSpc>
                <a:spcPct val="75000"/>
              </a:lnSpc>
              <a:spcBef>
                <a:spcPct val="20000"/>
              </a:spcBef>
            </a:pPr>
            <a:r>
              <a:rPr lang="en-US" sz="2000">
                <a:solidFill>
                  <a:srgbClr val="0000FF"/>
                </a:solidFill>
                <a:latin typeface=".VnTime" pitchFamily="34" charset="0"/>
              </a:rPr>
              <a:t>Cña s«ng Kinh ThÇy</a:t>
            </a:r>
          </a:p>
          <a:p>
            <a:pPr>
              <a:lnSpc>
                <a:spcPct val="75000"/>
              </a:lnSpc>
              <a:spcBef>
                <a:spcPct val="20000"/>
              </a:spcBef>
            </a:pPr>
            <a:r>
              <a:rPr lang="en-US" sz="2000">
                <a:solidFill>
                  <a:srgbClr val="0000FF"/>
                </a:solidFill>
                <a:latin typeface=".VnTime" pitchFamily="34" charset="0"/>
              </a:rPr>
              <a:t>Cã hư­¬ng sen th¬m </a:t>
            </a:r>
          </a:p>
          <a:p>
            <a:pPr>
              <a:lnSpc>
                <a:spcPct val="75000"/>
              </a:lnSpc>
              <a:spcBef>
                <a:spcPct val="20000"/>
              </a:spcBef>
            </a:pPr>
            <a:r>
              <a:rPr lang="en-US" sz="2000">
                <a:solidFill>
                  <a:srgbClr val="0000FF"/>
                </a:solidFill>
                <a:latin typeface=".VnTime" pitchFamily="34" charset="0"/>
              </a:rPr>
              <a:t>Trong hå nư­íc ®Çy</a:t>
            </a:r>
          </a:p>
          <a:p>
            <a:pPr>
              <a:lnSpc>
                <a:spcPct val="75000"/>
              </a:lnSpc>
              <a:spcBef>
                <a:spcPct val="20000"/>
              </a:spcBef>
            </a:pPr>
            <a:r>
              <a:rPr lang="en-US" sz="2000">
                <a:solidFill>
                  <a:srgbClr val="0000FF"/>
                </a:solidFill>
                <a:latin typeface=".VnTime" pitchFamily="34" charset="0"/>
              </a:rPr>
              <a:t>Cã lêi mÑ h¸t</a:t>
            </a:r>
          </a:p>
          <a:p>
            <a:pPr>
              <a:lnSpc>
                <a:spcPct val="75000"/>
              </a:lnSpc>
              <a:spcBef>
                <a:spcPct val="20000"/>
              </a:spcBef>
            </a:pPr>
            <a:r>
              <a:rPr lang="en-US" sz="2000">
                <a:solidFill>
                  <a:srgbClr val="0000FF"/>
                </a:solidFill>
                <a:latin typeface=".VnTime" pitchFamily="34" charset="0"/>
              </a:rPr>
              <a:t>Ngät bïi ®¾ng cay...</a:t>
            </a:r>
          </a:p>
          <a:p>
            <a:pPr>
              <a:lnSpc>
                <a:spcPct val="75000"/>
              </a:lnSpc>
              <a:spcBef>
                <a:spcPct val="20000"/>
              </a:spcBef>
            </a:pPr>
            <a:endParaRPr lang="en-US" sz="2000">
              <a:solidFill>
                <a:srgbClr val="0000FF"/>
              </a:solidFill>
              <a:latin typeface=".VnTime" pitchFamily="34" charset="0"/>
            </a:endParaRPr>
          </a:p>
          <a:p>
            <a:pPr>
              <a:lnSpc>
                <a:spcPct val="75000"/>
              </a:lnSpc>
              <a:spcBef>
                <a:spcPct val="20000"/>
              </a:spcBef>
            </a:pPr>
            <a:r>
              <a:rPr lang="en-US" sz="2000">
                <a:solidFill>
                  <a:srgbClr val="0000FF"/>
                </a:solidFill>
                <a:latin typeface=".VnTime" pitchFamily="34" charset="0"/>
              </a:rPr>
              <a:t>H¹t g¹o lµng ta</a:t>
            </a:r>
          </a:p>
          <a:p>
            <a:pPr>
              <a:lnSpc>
                <a:spcPct val="75000"/>
              </a:lnSpc>
              <a:spcBef>
                <a:spcPct val="20000"/>
              </a:spcBef>
            </a:pPr>
            <a:r>
              <a:rPr lang="en-US" sz="2000">
                <a:solidFill>
                  <a:srgbClr val="0000FF"/>
                </a:solidFill>
                <a:latin typeface=".VnTime" pitchFamily="34" charset="0"/>
              </a:rPr>
              <a:t>Cã b·o th¸ng b¶y</a:t>
            </a:r>
          </a:p>
          <a:p>
            <a:pPr>
              <a:lnSpc>
                <a:spcPct val="75000"/>
              </a:lnSpc>
              <a:spcBef>
                <a:spcPct val="20000"/>
              </a:spcBef>
            </a:pPr>
            <a:r>
              <a:rPr lang="en-US" sz="2000">
                <a:solidFill>
                  <a:srgbClr val="0000FF"/>
                </a:solidFill>
                <a:latin typeface=".VnTime" pitchFamily="34" charset="0"/>
              </a:rPr>
              <a:t>Cã m­ưa th¸ng ba</a:t>
            </a:r>
          </a:p>
          <a:p>
            <a:pPr>
              <a:lnSpc>
                <a:spcPct val="75000"/>
              </a:lnSpc>
              <a:spcBef>
                <a:spcPct val="20000"/>
              </a:spcBef>
            </a:pPr>
            <a:r>
              <a:rPr lang="en-US" sz="2000">
                <a:solidFill>
                  <a:srgbClr val="0000FF"/>
                </a:solidFill>
                <a:latin typeface=".VnTime" pitchFamily="34" charset="0"/>
              </a:rPr>
              <a:t>Giät må  h«i sa</a:t>
            </a:r>
          </a:p>
          <a:p>
            <a:pPr>
              <a:lnSpc>
                <a:spcPct val="75000"/>
              </a:lnSpc>
              <a:spcBef>
                <a:spcPct val="20000"/>
              </a:spcBef>
            </a:pPr>
            <a:r>
              <a:rPr lang="en-US" sz="2000">
                <a:solidFill>
                  <a:srgbClr val="0000FF"/>
                </a:solidFill>
                <a:latin typeface=".VnTime" pitchFamily="34" charset="0"/>
              </a:rPr>
              <a:t>Nh÷ng tr­ưa th¸ng s¸u</a:t>
            </a:r>
          </a:p>
          <a:p>
            <a:pPr>
              <a:lnSpc>
                <a:spcPct val="75000"/>
              </a:lnSpc>
              <a:spcBef>
                <a:spcPct val="20000"/>
              </a:spcBef>
            </a:pPr>
            <a:r>
              <a:rPr lang="en-US" sz="2000">
                <a:solidFill>
                  <a:srgbClr val="0000FF"/>
                </a:solidFill>
                <a:latin typeface=".VnTime" pitchFamily="34" charset="0"/>
              </a:rPr>
              <a:t>N­íc như­ ai nÊu</a:t>
            </a:r>
          </a:p>
          <a:p>
            <a:pPr>
              <a:lnSpc>
                <a:spcPct val="75000"/>
              </a:lnSpc>
              <a:spcBef>
                <a:spcPct val="20000"/>
              </a:spcBef>
            </a:pPr>
            <a:r>
              <a:rPr lang="en-US" sz="2000">
                <a:solidFill>
                  <a:srgbClr val="0000FF"/>
                </a:solidFill>
                <a:latin typeface=".VnTime" pitchFamily="34" charset="0"/>
              </a:rPr>
              <a:t>ChÕt c¶ c¸ cê</a:t>
            </a:r>
          </a:p>
          <a:p>
            <a:pPr>
              <a:lnSpc>
                <a:spcPct val="75000"/>
              </a:lnSpc>
              <a:spcBef>
                <a:spcPct val="20000"/>
              </a:spcBef>
            </a:pPr>
            <a:r>
              <a:rPr lang="en-US" sz="2000">
                <a:solidFill>
                  <a:srgbClr val="0000FF"/>
                </a:solidFill>
                <a:latin typeface=".VnTime" pitchFamily="34" charset="0"/>
              </a:rPr>
              <a:t>Cua ngoi lªn bê</a:t>
            </a:r>
          </a:p>
          <a:p>
            <a:pPr>
              <a:lnSpc>
                <a:spcPct val="75000"/>
              </a:lnSpc>
              <a:spcBef>
                <a:spcPct val="20000"/>
              </a:spcBef>
            </a:pPr>
            <a:r>
              <a:rPr lang="en-US" sz="2000">
                <a:solidFill>
                  <a:srgbClr val="0000FF"/>
                </a:solidFill>
                <a:latin typeface=".VnTime" pitchFamily="34" charset="0"/>
              </a:rPr>
              <a:t>MÑ em xuèng cÊy...</a:t>
            </a:r>
          </a:p>
          <a:p>
            <a:pPr>
              <a:lnSpc>
                <a:spcPct val="75000"/>
              </a:lnSpc>
              <a:spcBef>
                <a:spcPct val="20000"/>
              </a:spcBef>
            </a:pPr>
            <a:endParaRPr lang="en-US" sz="2000">
              <a:solidFill>
                <a:srgbClr val="0000FF"/>
              </a:solidFill>
              <a:latin typeface=".VnTime" pitchFamily="34" charset="0"/>
            </a:endParaRPr>
          </a:p>
          <a:p>
            <a:pPr>
              <a:lnSpc>
                <a:spcPct val="75000"/>
              </a:lnSpc>
              <a:spcBef>
                <a:spcPct val="20000"/>
              </a:spcBef>
            </a:pPr>
            <a:r>
              <a:rPr lang="en-US" sz="2000">
                <a:solidFill>
                  <a:srgbClr val="0000FF"/>
                </a:solidFill>
                <a:latin typeface=".VnTime" pitchFamily="34" charset="0"/>
              </a:rPr>
              <a:t>H¹t g¹o lµng ta</a:t>
            </a:r>
          </a:p>
          <a:p>
            <a:pPr>
              <a:lnSpc>
                <a:spcPct val="75000"/>
              </a:lnSpc>
              <a:spcBef>
                <a:spcPct val="20000"/>
              </a:spcBef>
            </a:pPr>
            <a:r>
              <a:rPr lang="en-US" sz="2000">
                <a:solidFill>
                  <a:srgbClr val="0000FF"/>
                </a:solidFill>
                <a:latin typeface=".VnTime" pitchFamily="34" charset="0"/>
              </a:rPr>
              <a:t>Nh÷ng n¨m bom MÜ</a:t>
            </a:r>
          </a:p>
          <a:p>
            <a:pPr>
              <a:lnSpc>
                <a:spcPct val="75000"/>
              </a:lnSpc>
              <a:spcBef>
                <a:spcPct val="20000"/>
              </a:spcBef>
            </a:pPr>
            <a:r>
              <a:rPr lang="en-US" sz="2000">
                <a:solidFill>
                  <a:srgbClr val="0000FF"/>
                </a:solidFill>
                <a:latin typeface=".VnTime" pitchFamily="34" charset="0"/>
              </a:rPr>
              <a:t>Trót trªn m¸i nhµ</a:t>
            </a:r>
          </a:p>
          <a:p>
            <a:pPr>
              <a:lnSpc>
                <a:spcPct val="75000"/>
              </a:lnSpc>
              <a:spcBef>
                <a:spcPct val="20000"/>
              </a:spcBef>
            </a:pPr>
            <a:endParaRPr lang="en-US" sz="2000">
              <a:solidFill>
                <a:srgbClr val="0000FF"/>
              </a:solidFill>
              <a:latin typeface=".VnTime" pitchFamily="34" charset="0"/>
            </a:endParaRPr>
          </a:p>
        </p:txBody>
      </p:sp>
      <p:sp>
        <p:nvSpPr>
          <p:cNvPr id="96260" name="Text Box 4"/>
          <p:cNvSpPr txBox="1">
            <a:spLocks noChangeArrowheads="1"/>
          </p:cNvSpPr>
          <p:nvPr/>
        </p:nvSpPr>
        <p:spPr bwMode="auto">
          <a:xfrm>
            <a:off x="6416676" y="503238"/>
            <a:ext cx="3794125" cy="6755696"/>
          </a:xfrm>
          <a:prstGeom prst="rect">
            <a:avLst/>
          </a:prstGeom>
          <a:noFill/>
          <a:ln w="9525">
            <a:noFill/>
            <a:miter lim="800000"/>
            <a:headEnd/>
            <a:tailEnd/>
          </a:ln>
          <a:effectLst/>
        </p:spPr>
        <p:txBody>
          <a:bodyPr>
            <a:spAutoFit/>
          </a:bodyPr>
          <a:lstStyle/>
          <a:p>
            <a:pPr>
              <a:lnSpc>
                <a:spcPct val="75000"/>
              </a:lnSpc>
              <a:spcBef>
                <a:spcPct val="20000"/>
              </a:spcBef>
            </a:pPr>
            <a:r>
              <a:rPr lang="en-US" sz="2000">
                <a:solidFill>
                  <a:srgbClr val="0000FF"/>
                </a:solidFill>
                <a:latin typeface=".VnTime" pitchFamily="34" charset="0"/>
              </a:rPr>
              <a:t>Nh÷ng n¨m khÈu sóng</a:t>
            </a:r>
          </a:p>
          <a:p>
            <a:pPr>
              <a:lnSpc>
                <a:spcPct val="75000"/>
              </a:lnSpc>
              <a:spcBef>
                <a:spcPct val="20000"/>
              </a:spcBef>
            </a:pPr>
            <a:r>
              <a:rPr lang="en-US" sz="2000">
                <a:solidFill>
                  <a:srgbClr val="0000FF"/>
                </a:solidFill>
                <a:latin typeface=".VnTime" pitchFamily="34" charset="0"/>
              </a:rPr>
              <a:t>Theo ng­ưêi ®i xa</a:t>
            </a:r>
          </a:p>
          <a:p>
            <a:pPr>
              <a:lnSpc>
                <a:spcPct val="75000"/>
              </a:lnSpc>
              <a:spcBef>
                <a:spcPct val="20000"/>
              </a:spcBef>
            </a:pPr>
            <a:r>
              <a:rPr lang="en-US" sz="2000">
                <a:solidFill>
                  <a:srgbClr val="0000FF"/>
                </a:solidFill>
                <a:latin typeface=".VnTime" pitchFamily="34" charset="0"/>
              </a:rPr>
              <a:t>Nh÷ng n¨m b¨ng ®¹n</a:t>
            </a:r>
          </a:p>
          <a:p>
            <a:pPr>
              <a:lnSpc>
                <a:spcPct val="75000"/>
              </a:lnSpc>
              <a:spcBef>
                <a:spcPct val="20000"/>
              </a:spcBef>
            </a:pPr>
            <a:r>
              <a:rPr lang="en-US" sz="2000">
                <a:solidFill>
                  <a:srgbClr val="0000FF"/>
                </a:solidFill>
                <a:latin typeface=".VnTime" pitchFamily="34" charset="0"/>
              </a:rPr>
              <a:t>Vµng như­ lóa ®ång</a:t>
            </a:r>
          </a:p>
          <a:p>
            <a:pPr>
              <a:lnSpc>
                <a:spcPct val="75000"/>
              </a:lnSpc>
              <a:spcBef>
                <a:spcPct val="20000"/>
              </a:spcBef>
            </a:pPr>
            <a:r>
              <a:rPr lang="en-US" sz="2000">
                <a:solidFill>
                  <a:srgbClr val="0000FF"/>
                </a:solidFill>
                <a:latin typeface=".VnTime" pitchFamily="34" charset="0"/>
              </a:rPr>
              <a:t>B¸t c¬m mïa gÆt</a:t>
            </a:r>
          </a:p>
          <a:p>
            <a:pPr>
              <a:lnSpc>
                <a:spcPct val="75000"/>
              </a:lnSpc>
              <a:spcBef>
                <a:spcPct val="20000"/>
              </a:spcBef>
            </a:pPr>
            <a:r>
              <a:rPr lang="en-US" sz="2000">
                <a:solidFill>
                  <a:srgbClr val="0000FF"/>
                </a:solidFill>
                <a:latin typeface=".VnTime" pitchFamily="34" charset="0"/>
              </a:rPr>
              <a:t>Th¬m hµo giao th«ng...</a:t>
            </a:r>
          </a:p>
          <a:p>
            <a:pPr>
              <a:lnSpc>
                <a:spcPct val="75000"/>
              </a:lnSpc>
              <a:spcBef>
                <a:spcPct val="20000"/>
              </a:spcBef>
            </a:pPr>
            <a:endParaRPr lang="en-US" sz="2000">
              <a:solidFill>
                <a:srgbClr val="0000FF"/>
              </a:solidFill>
              <a:latin typeface=".VnTime" pitchFamily="34" charset="0"/>
            </a:endParaRPr>
          </a:p>
          <a:p>
            <a:pPr>
              <a:lnSpc>
                <a:spcPct val="75000"/>
              </a:lnSpc>
              <a:spcBef>
                <a:spcPct val="20000"/>
              </a:spcBef>
            </a:pPr>
            <a:r>
              <a:rPr lang="en-US" sz="2000">
                <a:solidFill>
                  <a:srgbClr val="0000FF"/>
                </a:solidFill>
                <a:latin typeface=".VnTime" pitchFamily="34" charset="0"/>
              </a:rPr>
              <a:t>H¹t g¹o lµng ta</a:t>
            </a:r>
          </a:p>
          <a:p>
            <a:pPr>
              <a:lnSpc>
                <a:spcPct val="75000"/>
              </a:lnSpc>
              <a:spcBef>
                <a:spcPct val="20000"/>
              </a:spcBef>
            </a:pPr>
            <a:r>
              <a:rPr lang="en-US" sz="2000">
                <a:solidFill>
                  <a:srgbClr val="0000FF"/>
                </a:solidFill>
                <a:latin typeface=".VnTime" pitchFamily="34" charset="0"/>
              </a:rPr>
              <a:t>Cã c«ng c¸c b¹n</a:t>
            </a:r>
          </a:p>
          <a:p>
            <a:pPr>
              <a:lnSpc>
                <a:spcPct val="75000"/>
              </a:lnSpc>
              <a:spcBef>
                <a:spcPct val="20000"/>
              </a:spcBef>
            </a:pPr>
            <a:r>
              <a:rPr lang="en-US" sz="2000">
                <a:solidFill>
                  <a:srgbClr val="0000FF"/>
                </a:solidFill>
                <a:latin typeface=".VnTime" pitchFamily="34" charset="0"/>
              </a:rPr>
              <a:t>Sím nµo chèng h¹n</a:t>
            </a:r>
          </a:p>
          <a:p>
            <a:pPr>
              <a:lnSpc>
                <a:spcPct val="75000"/>
              </a:lnSpc>
              <a:spcBef>
                <a:spcPct val="20000"/>
              </a:spcBef>
            </a:pPr>
            <a:r>
              <a:rPr lang="en-US" sz="2000">
                <a:solidFill>
                  <a:srgbClr val="0000FF"/>
                </a:solidFill>
                <a:latin typeface=".VnTime" pitchFamily="34" charset="0"/>
              </a:rPr>
              <a:t>Vôc mÎ miÖng gÇu</a:t>
            </a:r>
          </a:p>
          <a:p>
            <a:pPr>
              <a:lnSpc>
                <a:spcPct val="75000"/>
              </a:lnSpc>
              <a:spcBef>
                <a:spcPct val="20000"/>
              </a:spcBef>
            </a:pPr>
            <a:r>
              <a:rPr lang="en-US" sz="2000">
                <a:solidFill>
                  <a:srgbClr val="0000FF"/>
                </a:solidFill>
                <a:latin typeface=".VnTime" pitchFamily="34" charset="0"/>
              </a:rPr>
              <a:t>Tr­a nµo b¾t s©u</a:t>
            </a:r>
          </a:p>
          <a:p>
            <a:pPr>
              <a:lnSpc>
                <a:spcPct val="75000"/>
              </a:lnSpc>
              <a:spcBef>
                <a:spcPct val="20000"/>
              </a:spcBef>
            </a:pPr>
            <a:r>
              <a:rPr lang="en-US" sz="2000">
                <a:solidFill>
                  <a:srgbClr val="0000FF"/>
                </a:solidFill>
                <a:latin typeface=".VnTime" pitchFamily="34" charset="0"/>
              </a:rPr>
              <a:t>Lóa cao r¸t mÆt</a:t>
            </a:r>
          </a:p>
          <a:p>
            <a:pPr>
              <a:lnSpc>
                <a:spcPct val="75000"/>
              </a:lnSpc>
              <a:spcBef>
                <a:spcPct val="20000"/>
              </a:spcBef>
            </a:pPr>
            <a:r>
              <a:rPr lang="en-US" sz="2000">
                <a:solidFill>
                  <a:srgbClr val="0000FF"/>
                </a:solidFill>
                <a:latin typeface=".VnTime" pitchFamily="34" charset="0"/>
              </a:rPr>
              <a:t>ChiÒu nµo g¸nh ph©n</a:t>
            </a:r>
          </a:p>
          <a:p>
            <a:pPr>
              <a:lnSpc>
                <a:spcPct val="75000"/>
              </a:lnSpc>
              <a:spcBef>
                <a:spcPct val="20000"/>
              </a:spcBef>
            </a:pPr>
            <a:r>
              <a:rPr lang="en-US" sz="2000">
                <a:solidFill>
                  <a:srgbClr val="0000FF"/>
                </a:solidFill>
                <a:latin typeface=".VnTime" pitchFamily="34" charset="0"/>
              </a:rPr>
              <a:t>Quang trµnh quÕt ®Êt</a:t>
            </a:r>
          </a:p>
          <a:p>
            <a:pPr>
              <a:lnSpc>
                <a:spcPct val="75000"/>
              </a:lnSpc>
              <a:spcBef>
                <a:spcPct val="20000"/>
              </a:spcBef>
            </a:pPr>
            <a:endParaRPr lang="en-US" sz="2000">
              <a:solidFill>
                <a:srgbClr val="0000FF"/>
              </a:solidFill>
              <a:latin typeface=".VnTime" pitchFamily="34" charset="0"/>
            </a:endParaRPr>
          </a:p>
          <a:p>
            <a:pPr>
              <a:lnSpc>
                <a:spcPct val="75000"/>
              </a:lnSpc>
              <a:spcBef>
                <a:spcPct val="20000"/>
              </a:spcBef>
            </a:pPr>
            <a:r>
              <a:rPr lang="en-US" sz="2000">
                <a:solidFill>
                  <a:srgbClr val="0000FF"/>
                </a:solidFill>
                <a:latin typeface=".VnTime" pitchFamily="34" charset="0"/>
              </a:rPr>
              <a:t>H¹t g¹o lµng ta</a:t>
            </a:r>
          </a:p>
          <a:p>
            <a:pPr>
              <a:lnSpc>
                <a:spcPct val="75000"/>
              </a:lnSpc>
              <a:spcBef>
                <a:spcPct val="20000"/>
              </a:spcBef>
            </a:pPr>
            <a:r>
              <a:rPr lang="en-US" sz="2000">
                <a:solidFill>
                  <a:srgbClr val="0000FF"/>
                </a:solidFill>
                <a:latin typeface=".VnTime" pitchFamily="34" charset="0"/>
              </a:rPr>
              <a:t>Göi ra tiÒn tuyÕn</a:t>
            </a:r>
          </a:p>
          <a:p>
            <a:pPr>
              <a:lnSpc>
                <a:spcPct val="75000"/>
              </a:lnSpc>
              <a:spcBef>
                <a:spcPct val="20000"/>
              </a:spcBef>
            </a:pPr>
            <a:r>
              <a:rPr lang="en-US" sz="2000">
                <a:solidFill>
                  <a:srgbClr val="0000FF"/>
                </a:solidFill>
                <a:latin typeface=".VnTime" pitchFamily="34" charset="0"/>
              </a:rPr>
              <a:t>Göi vÒ ph­ư¬ng xa</a:t>
            </a:r>
          </a:p>
          <a:p>
            <a:pPr>
              <a:lnSpc>
                <a:spcPct val="75000"/>
              </a:lnSpc>
              <a:spcBef>
                <a:spcPct val="20000"/>
              </a:spcBef>
            </a:pPr>
            <a:r>
              <a:rPr lang="en-US" sz="2000">
                <a:solidFill>
                  <a:srgbClr val="0000FF"/>
                </a:solidFill>
                <a:latin typeface=".VnTime" pitchFamily="34" charset="0"/>
              </a:rPr>
              <a:t>Em vui em h¸t</a:t>
            </a:r>
          </a:p>
          <a:p>
            <a:pPr>
              <a:lnSpc>
                <a:spcPct val="75000"/>
              </a:lnSpc>
              <a:spcBef>
                <a:spcPct val="20000"/>
              </a:spcBef>
            </a:pPr>
            <a:r>
              <a:rPr lang="en-US" sz="2000">
                <a:solidFill>
                  <a:srgbClr val="0000FF"/>
                </a:solidFill>
                <a:latin typeface=".VnTime" pitchFamily="34" charset="0"/>
              </a:rPr>
              <a:t>H¹t vµng lµng ta...</a:t>
            </a:r>
          </a:p>
          <a:p>
            <a:pPr algn="r">
              <a:lnSpc>
                <a:spcPct val="75000"/>
              </a:lnSpc>
              <a:spcBef>
                <a:spcPct val="20000"/>
              </a:spcBef>
            </a:pPr>
            <a:r>
              <a:rPr lang="en-US" sz="2000">
                <a:solidFill>
                  <a:srgbClr val="0000FF"/>
                </a:solidFill>
                <a:latin typeface=".VnTime" pitchFamily="34" charset="0"/>
              </a:rPr>
              <a:t>   TrÇn §¨ng Khoa</a:t>
            </a:r>
          </a:p>
          <a:p>
            <a:pPr algn="r">
              <a:lnSpc>
                <a:spcPct val="75000"/>
              </a:lnSpc>
              <a:spcBef>
                <a:spcPct val="20000"/>
              </a:spcBef>
            </a:pPr>
            <a:endParaRPr lang="en-US" sz="2000">
              <a:solidFill>
                <a:srgbClr val="0000FF"/>
              </a:solidFill>
              <a:latin typeface=".VnBlack" pitchFamily="34" charset="0"/>
            </a:endParaRPr>
          </a:p>
        </p:txBody>
      </p:sp>
      <p:sp>
        <p:nvSpPr>
          <p:cNvPr id="96261" name="WordArt 5"/>
          <p:cNvSpPr>
            <a:spLocks noChangeArrowheads="1" noChangeShapeType="1" noTextEdit="1"/>
          </p:cNvSpPr>
          <p:nvPr/>
        </p:nvSpPr>
        <p:spPr bwMode="auto">
          <a:xfrm>
            <a:off x="4035957" y="170081"/>
            <a:ext cx="3105150" cy="343982"/>
          </a:xfrm>
          <a:prstGeom prst="rect">
            <a:avLst/>
          </a:prstGeom>
        </p:spPr>
        <p:txBody>
          <a:bodyPr wrap="none" fromWordArt="1">
            <a:prstTxWarp prst="textPlain">
              <a:avLst>
                <a:gd name="adj" fmla="val 50000"/>
              </a:avLst>
            </a:prstTxWarp>
          </a:bodyPr>
          <a:lstStyle/>
          <a:p>
            <a:pPr algn="ctr"/>
            <a:r>
              <a:rPr lang="en-US" sz="3600" b="1" kern="10" dirty="0" err="1">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VnTime"/>
              </a:rPr>
              <a:t>H¹t</a:t>
            </a:r>
            <a:r>
              <a:rPr lang="en-US" sz="3600" b="1"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VnTime"/>
              </a:rPr>
              <a:t> </a:t>
            </a:r>
            <a:r>
              <a:rPr lang="en-US" sz="3600" b="1" kern="10" dirty="0" err="1">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VnTime"/>
              </a:rPr>
              <a:t>g¹o</a:t>
            </a:r>
            <a:r>
              <a:rPr lang="en-US" sz="3600" b="1"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VnTime"/>
              </a:rPr>
              <a:t> </a:t>
            </a:r>
            <a:r>
              <a:rPr lang="en-US" sz="3600" b="1" kern="10" dirty="0" err="1">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VnTime"/>
              </a:rPr>
              <a:t>lµng</a:t>
            </a:r>
            <a:r>
              <a:rPr lang="en-US" sz="3600" b="1"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VnTime"/>
              </a:rPr>
              <a:t> ta</a:t>
            </a:r>
          </a:p>
        </p:txBody>
      </p:sp>
      <p:sp>
        <p:nvSpPr>
          <p:cNvPr id="96266" name="AutoShape 10"/>
          <p:cNvSpPr>
            <a:spLocks noChangeArrowheads="1"/>
          </p:cNvSpPr>
          <p:nvPr/>
        </p:nvSpPr>
        <p:spPr bwMode="auto">
          <a:xfrm>
            <a:off x="2514600" y="914400"/>
            <a:ext cx="3048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96267" name="AutoShape 11"/>
          <p:cNvSpPr>
            <a:spLocks noChangeArrowheads="1"/>
          </p:cNvSpPr>
          <p:nvPr/>
        </p:nvSpPr>
        <p:spPr bwMode="auto">
          <a:xfrm>
            <a:off x="2514600" y="1447800"/>
            <a:ext cx="3048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96268" name="AutoShape 12"/>
          <p:cNvSpPr>
            <a:spLocks noChangeArrowheads="1"/>
          </p:cNvSpPr>
          <p:nvPr/>
        </p:nvSpPr>
        <p:spPr bwMode="auto">
          <a:xfrm>
            <a:off x="2514600" y="2057400"/>
            <a:ext cx="3048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96269" name="AutoShape 13"/>
          <p:cNvSpPr>
            <a:spLocks noChangeArrowheads="1"/>
          </p:cNvSpPr>
          <p:nvPr/>
        </p:nvSpPr>
        <p:spPr bwMode="auto">
          <a:xfrm>
            <a:off x="2514600" y="3200400"/>
            <a:ext cx="3048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96270" name="AutoShape 14"/>
          <p:cNvSpPr>
            <a:spLocks noChangeArrowheads="1"/>
          </p:cNvSpPr>
          <p:nvPr/>
        </p:nvSpPr>
        <p:spPr bwMode="auto">
          <a:xfrm>
            <a:off x="2514600" y="3810000"/>
            <a:ext cx="3048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96271" name="AutoShape 15"/>
          <p:cNvSpPr>
            <a:spLocks noChangeArrowheads="1"/>
          </p:cNvSpPr>
          <p:nvPr/>
        </p:nvSpPr>
        <p:spPr bwMode="auto">
          <a:xfrm>
            <a:off x="2514600" y="4343400"/>
            <a:ext cx="3048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96272" name="AutoShape 16"/>
          <p:cNvSpPr>
            <a:spLocks noChangeArrowheads="1"/>
          </p:cNvSpPr>
          <p:nvPr/>
        </p:nvSpPr>
        <p:spPr bwMode="auto">
          <a:xfrm>
            <a:off x="2514600" y="4953000"/>
            <a:ext cx="304800" cy="381000"/>
          </a:xfrm>
          <a:prstGeom prst="curvedRightArrow">
            <a:avLst>
              <a:gd name="adj1" fmla="val 25000"/>
              <a:gd name="adj2" fmla="val 50000"/>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grpSp>
        <p:nvGrpSpPr>
          <p:cNvPr id="13" name="Group 47"/>
          <p:cNvGrpSpPr>
            <a:grpSpLocks/>
          </p:cNvGrpSpPr>
          <p:nvPr/>
        </p:nvGrpSpPr>
        <p:grpSpPr bwMode="auto">
          <a:xfrm>
            <a:off x="25400" y="33338"/>
            <a:ext cx="12192000" cy="6858000"/>
            <a:chOff x="0" y="0"/>
            <a:chExt cx="5760" cy="4320"/>
          </a:xfrm>
        </p:grpSpPr>
        <p:sp>
          <p:nvSpPr>
            <p:cNvPr id="14"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5" name="Picture 12"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3"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2"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2"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Chỗ dành sẵn cho Ngày tháng 1"/>
          <p:cNvSpPr>
            <a:spLocks noGrp="1"/>
          </p:cNvSpPr>
          <p:nvPr>
            <p:ph type="dt" sz="half" idx="10"/>
          </p:nvPr>
        </p:nvSpPr>
        <p:spPr/>
        <p:txBody>
          <a:bodyPr/>
          <a:lstStyle/>
          <a:p>
            <a:endParaRPr lang="en-US" dirty="0"/>
          </a:p>
        </p:txBody>
      </p:sp>
      <p:sp>
        <p:nvSpPr>
          <p:cNvPr id="3" name="Chỗ dành sẵn cho Chân trang 2"/>
          <p:cNvSpPr>
            <a:spLocks noGrp="1"/>
          </p:cNvSpPr>
          <p:nvPr>
            <p:ph type="ftr" sz="quarter" idx="11"/>
          </p:nvPr>
        </p:nvSpPr>
        <p:spPr/>
        <p:txBody>
          <a:bodyPr/>
          <a:lstStyle/>
          <a:p>
            <a:endParaRPr lang="en-US" dirty="0"/>
          </a:p>
        </p:txBody>
      </p:sp>
      <p:sp>
        <p:nvSpPr>
          <p:cNvPr id="4" name="Chỗ dành sẵn cho Số hiệu Bản chiếu 3"/>
          <p:cNvSpPr>
            <a:spLocks noGrp="1"/>
          </p:cNvSpPr>
          <p:nvPr>
            <p:ph type="sldNum" sz="quarter" idx="12"/>
          </p:nvPr>
        </p:nvSpPr>
        <p:spPr/>
        <p:txBody>
          <a:bodyPr/>
          <a:lstStyle/>
          <a:p>
            <a:fld id="{24BA73D8-FAAD-408F-8359-F8811C86D823}" type="slidenum">
              <a:rPr lang="en-US" smtClean="0"/>
              <a:pPr/>
              <a:t>20</a:t>
            </a:fld>
            <a:endParaRPr lang="en-US"/>
          </a:p>
        </p:txBody>
      </p:sp>
    </p:spTree>
    <p:extLst>
      <p:ext uri="{BB962C8B-B14F-4D97-AF65-F5344CB8AC3E}">
        <p14:creationId xmlns="" xmlns:p14="http://schemas.microsoft.com/office/powerpoint/2010/main" val="24062230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6266"/>
                                        </p:tgtEl>
                                        <p:attrNameLst>
                                          <p:attrName>style.visibility</p:attrName>
                                        </p:attrNameLst>
                                      </p:cBhvr>
                                      <p:to>
                                        <p:strVal val="visible"/>
                                      </p:to>
                                    </p:set>
                                    <p:animEffect transition="in" filter="wipe(up)">
                                      <p:cBhvr>
                                        <p:cTn id="7" dur="500"/>
                                        <p:tgtEl>
                                          <p:spTgt spid="9626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6267"/>
                                        </p:tgtEl>
                                        <p:attrNameLst>
                                          <p:attrName>style.visibility</p:attrName>
                                        </p:attrNameLst>
                                      </p:cBhvr>
                                      <p:to>
                                        <p:strVal val="visible"/>
                                      </p:to>
                                    </p:set>
                                    <p:animEffect transition="in" filter="wipe(up)">
                                      <p:cBhvr>
                                        <p:cTn id="11" dur="500"/>
                                        <p:tgtEl>
                                          <p:spTgt spid="9626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6268"/>
                                        </p:tgtEl>
                                        <p:attrNameLst>
                                          <p:attrName>style.visibility</p:attrName>
                                        </p:attrNameLst>
                                      </p:cBhvr>
                                      <p:to>
                                        <p:strVal val="visible"/>
                                      </p:to>
                                    </p:set>
                                    <p:animEffect transition="in" filter="wipe(up)">
                                      <p:cBhvr>
                                        <p:cTn id="15" dur="500"/>
                                        <p:tgtEl>
                                          <p:spTgt spid="9626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96269"/>
                                        </p:tgtEl>
                                        <p:attrNameLst>
                                          <p:attrName>style.visibility</p:attrName>
                                        </p:attrNameLst>
                                      </p:cBhvr>
                                      <p:to>
                                        <p:strVal val="visible"/>
                                      </p:to>
                                    </p:set>
                                    <p:animEffect transition="in" filter="wipe(up)">
                                      <p:cBhvr>
                                        <p:cTn id="20" dur="500"/>
                                        <p:tgtEl>
                                          <p:spTgt spid="9626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6270"/>
                                        </p:tgtEl>
                                        <p:attrNameLst>
                                          <p:attrName>style.visibility</p:attrName>
                                        </p:attrNameLst>
                                      </p:cBhvr>
                                      <p:to>
                                        <p:strVal val="visible"/>
                                      </p:to>
                                    </p:set>
                                    <p:animEffect transition="in" filter="wipe(up)">
                                      <p:cBhvr>
                                        <p:cTn id="25" dur="500"/>
                                        <p:tgtEl>
                                          <p:spTgt spid="9627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96271"/>
                                        </p:tgtEl>
                                        <p:attrNameLst>
                                          <p:attrName>style.visibility</p:attrName>
                                        </p:attrNameLst>
                                      </p:cBhvr>
                                      <p:to>
                                        <p:strVal val="visible"/>
                                      </p:to>
                                    </p:set>
                                    <p:animEffect transition="in" filter="wipe(up)">
                                      <p:cBhvr>
                                        <p:cTn id="30" dur="500"/>
                                        <p:tgtEl>
                                          <p:spTgt spid="9627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96272"/>
                                        </p:tgtEl>
                                        <p:attrNameLst>
                                          <p:attrName>style.visibility</p:attrName>
                                        </p:attrNameLst>
                                      </p:cBhvr>
                                      <p:to>
                                        <p:strVal val="visible"/>
                                      </p:to>
                                    </p:set>
                                    <p:animEffect transition="in" filter="wipe(up)">
                                      <p:cBhvr>
                                        <p:cTn id="35" dur="500"/>
                                        <p:tgtEl>
                                          <p:spTgt spid="96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6" grpId="0" animBg="1"/>
      <p:bldP spid="96267" grpId="0" animBg="1"/>
      <p:bldP spid="96268" grpId="0" animBg="1"/>
      <p:bldP spid="96269" grpId="0" animBg="1"/>
      <p:bldP spid="96270" grpId="0" animBg="1"/>
      <p:bldP spid="96271" grpId="0" animBg="1"/>
      <p:bldP spid="9627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070851" y="2722563"/>
            <a:ext cx="36513" cy="30162"/>
            <a:chOff x="62566" y="4800"/>
            <a:chExt cx="2439" cy="480"/>
          </a:xfrm>
        </p:grpSpPr>
        <p:graphicFrame>
          <p:nvGraphicFramePr>
            <p:cNvPr id="34819" name="Object 3"/>
            <p:cNvGraphicFramePr>
              <a:graphicFrameLocks noChangeAspect="1"/>
            </p:cNvGraphicFramePr>
            <p:nvPr/>
          </p:nvGraphicFramePr>
          <p:xfrm>
            <a:off x="64639" y="4800"/>
            <a:ext cx="366" cy="240"/>
          </p:xfrm>
          <a:graphic>
            <a:graphicData uri="http://schemas.openxmlformats.org/presentationml/2006/ole">
              <p:oleObj spid="_x0000_s11280" name="Equation" r:id="rId4" imgW="291973" imgH="203112" progId="">
                <p:embed/>
              </p:oleObj>
            </a:graphicData>
          </a:graphic>
        </p:graphicFrame>
        <p:graphicFrame>
          <p:nvGraphicFramePr>
            <p:cNvPr id="34820" name="Object 4"/>
            <p:cNvGraphicFramePr>
              <a:graphicFrameLocks noChangeAspect="1"/>
            </p:cNvGraphicFramePr>
            <p:nvPr/>
          </p:nvGraphicFramePr>
          <p:xfrm>
            <a:off x="62566" y="5016"/>
            <a:ext cx="366" cy="264"/>
          </p:xfrm>
          <a:graphic>
            <a:graphicData uri="http://schemas.openxmlformats.org/presentationml/2006/ole">
              <p:oleObj spid="_x0000_s11281" name="Equation" r:id="rId5" imgW="241195" imgH="203112" progId="">
                <p:embed/>
              </p:oleObj>
            </a:graphicData>
          </a:graphic>
        </p:graphicFrame>
      </p:grpSp>
      <p:sp>
        <p:nvSpPr>
          <p:cNvPr id="34821" name="Text Box 5"/>
          <p:cNvSpPr txBox="1">
            <a:spLocks noChangeArrowheads="1"/>
          </p:cNvSpPr>
          <p:nvPr/>
        </p:nvSpPr>
        <p:spPr bwMode="auto">
          <a:xfrm>
            <a:off x="7696200" y="4267201"/>
            <a:ext cx="184150" cy="519113"/>
          </a:xfrm>
          <a:prstGeom prst="rect">
            <a:avLst/>
          </a:prstGeom>
          <a:noFill/>
          <a:ln w="9525">
            <a:noFill/>
            <a:miter lim="800000"/>
            <a:headEnd/>
            <a:tailEnd/>
          </a:ln>
          <a:effectLst/>
        </p:spPr>
        <p:txBody>
          <a:bodyPr wrap="none">
            <a:spAutoFit/>
          </a:bodyPr>
          <a:lstStyle/>
          <a:p>
            <a:pPr algn="r"/>
            <a:endParaRPr lang="en-US" sz="2800">
              <a:solidFill>
                <a:schemeClr val="tx2"/>
              </a:solidFill>
              <a:latin typeface=".VnTime" pitchFamily="34" charset="0"/>
            </a:endParaRPr>
          </a:p>
        </p:txBody>
      </p:sp>
      <p:sp>
        <p:nvSpPr>
          <p:cNvPr id="34822" name="Text Box 6"/>
          <p:cNvSpPr txBox="1">
            <a:spLocks noChangeArrowheads="1"/>
          </p:cNvSpPr>
          <p:nvPr/>
        </p:nvSpPr>
        <p:spPr bwMode="auto">
          <a:xfrm>
            <a:off x="1524001" y="3733801"/>
            <a:ext cx="8634413" cy="519113"/>
          </a:xfrm>
          <a:prstGeom prst="rect">
            <a:avLst/>
          </a:prstGeom>
          <a:noFill/>
          <a:ln w="9525">
            <a:noFill/>
            <a:miter lim="800000"/>
            <a:headEnd/>
            <a:tailEnd/>
          </a:ln>
          <a:effectLst/>
        </p:spPr>
        <p:txBody>
          <a:bodyPr>
            <a:spAutoFit/>
          </a:bodyPr>
          <a:lstStyle/>
          <a:p>
            <a:endParaRPr lang="en-US" sz="2800">
              <a:solidFill>
                <a:schemeClr val="tx2"/>
              </a:solidFill>
              <a:latin typeface="VNI-Times" pitchFamily="2" charset="0"/>
            </a:endParaRPr>
          </a:p>
        </p:txBody>
      </p:sp>
      <p:grpSp>
        <p:nvGrpSpPr>
          <p:cNvPr id="3" name="Group 7"/>
          <p:cNvGrpSpPr>
            <a:grpSpLocks/>
          </p:cNvGrpSpPr>
          <p:nvPr/>
        </p:nvGrpSpPr>
        <p:grpSpPr bwMode="auto">
          <a:xfrm rot="21267912">
            <a:off x="7010400" y="-150813"/>
            <a:ext cx="533400" cy="150813"/>
            <a:chOff x="2640" y="3120"/>
            <a:chExt cx="336" cy="96"/>
          </a:xfrm>
        </p:grpSpPr>
        <p:sp>
          <p:nvSpPr>
            <p:cNvPr id="34824" name="Line 8"/>
            <p:cNvSpPr>
              <a:spLocks noChangeShapeType="1"/>
            </p:cNvSpPr>
            <p:nvPr/>
          </p:nvSpPr>
          <p:spPr bwMode="auto">
            <a:xfrm>
              <a:off x="2826" y="3120"/>
              <a:ext cx="150" cy="96"/>
            </a:xfrm>
            <a:prstGeom prst="line">
              <a:avLst/>
            </a:prstGeom>
            <a:noFill/>
            <a:ln w="9525">
              <a:solidFill>
                <a:schemeClr val="tx1"/>
              </a:solidFill>
              <a:round/>
              <a:headEnd/>
              <a:tailEnd/>
            </a:ln>
            <a:effectLst/>
          </p:spPr>
          <p:txBody>
            <a:bodyPr/>
            <a:lstStyle/>
            <a:p>
              <a:endParaRPr lang="en-US"/>
            </a:p>
          </p:txBody>
        </p:sp>
        <p:sp>
          <p:nvSpPr>
            <p:cNvPr id="34825" name="Line 9"/>
            <p:cNvSpPr>
              <a:spLocks noChangeShapeType="1"/>
            </p:cNvSpPr>
            <p:nvPr/>
          </p:nvSpPr>
          <p:spPr bwMode="auto">
            <a:xfrm flipH="1">
              <a:off x="2640" y="3120"/>
              <a:ext cx="172" cy="48"/>
            </a:xfrm>
            <a:prstGeom prst="line">
              <a:avLst/>
            </a:prstGeom>
            <a:noFill/>
            <a:ln w="9525">
              <a:solidFill>
                <a:schemeClr val="tx1"/>
              </a:solidFill>
              <a:round/>
              <a:headEnd/>
              <a:tailEnd/>
            </a:ln>
            <a:effectLst/>
          </p:spPr>
          <p:txBody>
            <a:bodyPr/>
            <a:lstStyle/>
            <a:p>
              <a:endParaRPr lang="en-US"/>
            </a:p>
          </p:txBody>
        </p:sp>
      </p:grpSp>
      <p:grpSp>
        <p:nvGrpSpPr>
          <p:cNvPr id="4" name="Group 10"/>
          <p:cNvGrpSpPr>
            <a:grpSpLocks/>
          </p:cNvGrpSpPr>
          <p:nvPr/>
        </p:nvGrpSpPr>
        <p:grpSpPr bwMode="auto">
          <a:xfrm>
            <a:off x="7467600" y="-1524000"/>
            <a:ext cx="838200" cy="228600"/>
            <a:chOff x="2166" y="2496"/>
            <a:chExt cx="528" cy="144"/>
          </a:xfrm>
        </p:grpSpPr>
        <p:sp>
          <p:nvSpPr>
            <p:cNvPr id="34827" name="Line 11"/>
            <p:cNvSpPr>
              <a:spLocks noChangeShapeType="1"/>
            </p:cNvSpPr>
            <p:nvPr/>
          </p:nvSpPr>
          <p:spPr bwMode="auto">
            <a:xfrm>
              <a:off x="2448" y="2496"/>
              <a:ext cx="246" cy="144"/>
            </a:xfrm>
            <a:prstGeom prst="line">
              <a:avLst/>
            </a:prstGeom>
            <a:noFill/>
            <a:ln w="9525">
              <a:solidFill>
                <a:schemeClr val="tx1"/>
              </a:solidFill>
              <a:round/>
              <a:headEnd/>
              <a:tailEnd/>
            </a:ln>
            <a:effectLst/>
          </p:spPr>
          <p:txBody>
            <a:bodyPr/>
            <a:lstStyle/>
            <a:p>
              <a:endParaRPr lang="en-US"/>
            </a:p>
          </p:txBody>
        </p:sp>
        <p:sp>
          <p:nvSpPr>
            <p:cNvPr id="34828" name="Line 12"/>
            <p:cNvSpPr>
              <a:spLocks noChangeShapeType="1"/>
            </p:cNvSpPr>
            <p:nvPr/>
          </p:nvSpPr>
          <p:spPr bwMode="auto">
            <a:xfrm flipH="1">
              <a:off x="2166" y="2496"/>
              <a:ext cx="268" cy="96"/>
            </a:xfrm>
            <a:prstGeom prst="line">
              <a:avLst/>
            </a:prstGeom>
            <a:noFill/>
            <a:ln w="9525">
              <a:solidFill>
                <a:schemeClr val="tx1"/>
              </a:solidFill>
              <a:round/>
              <a:headEnd/>
              <a:tailEnd/>
            </a:ln>
            <a:effectLst/>
          </p:spPr>
          <p:txBody>
            <a:bodyPr/>
            <a:lstStyle/>
            <a:p>
              <a:endParaRPr lang="en-US"/>
            </a:p>
          </p:txBody>
        </p:sp>
      </p:grpSp>
      <p:grpSp>
        <p:nvGrpSpPr>
          <p:cNvPr id="5" name="Group 13"/>
          <p:cNvGrpSpPr>
            <a:grpSpLocks/>
          </p:cNvGrpSpPr>
          <p:nvPr/>
        </p:nvGrpSpPr>
        <p:grpSpPr bwMode="auto">
          <a:xfrm rot="21267912">
            <a:off x="6629400" y="-1295400"/>
            <a:ext cx="533400" cy="150812"/>
            <a:chOff x="2640" y="3120"/>
            <a:chExt cx="336" cy="96"/>
          </a:xfrm>
        </p:grpSpPr>
        <p:sp>
          <p:nvSpPr>
            <p:cNvPr id="34830" name="Line 14"/>
            <p:cNvSpPr>
              <a:spLocks noChangeShapeType="1"/>
            </p:cNvSpPr>
            <p:nvPr/>
          </p:nvSpPr>
          <p:spPr bwMode="auto">
            <a:xfrm>
              <a:off x="2826" y="3120"/>
              <a:ext cx="150" cy="96"/>
            </a:xfrm>
            <a:prstGeom prst="line">
              <a:avLst/>
            </a:prstGeom>
            <a:noFill/>
            <a:ln w="9525">
              <a:solidFill>
                <a:schemeClr val="tx1"/>
              </a:solidFill>
              <a:round/>
              <a:headEnd/>
              <a:tailEnd/>
            </a:ln>
            <a:effectLst/>
          </p:spPr>
          <p:txBody>
            <a:bodyPr/>
            <a:lstStyle/>
            <a:p>
              <a:endParaRPr lang="en-US"/>
            </a:p>
          </p:txBody>
        </p:sp>
        <p:sp>
          <p:nvSpPr>
            <p:cNvPr id="34831" name="Line 15"/>
            <p:cNvSpPr>
              <a:spLocks noChangeShapeType="1"/>
            </p:cNvSpPr>
            <p:nvPr/>
          </p:nvSpPr>
          <p:spPr bwMode="auto">
            <a:xfrm flipH="1">
              <a:off x="2640" y="3120"/>
              <a:ext cx="172" cy="48"/>
            </a:xfrm>
            <a:prstGeom prst="line">
              <a:avLst/>
            </a:prstGeom>
            <a:noFill/>
            <a:ln w="9525">
              <a:solidFill>
                <a:schemeClr val="tx1"/>
              </a:solidFill>
              <a:round/>
              <a:headEnd/>
              <a:tailEnd/>
            </a:ln>
            <a:effectLst/>
          </p:spPr>
          <p:txBody>
            <a:bodyPr/>
            <a:lstStyle/>
            <a:p>
              <a:endParaRPr lang="en-US"/>
            </a:p>
          </p:txBody>
        </p:sp>
      </p:grpSp>
      <p:sp>
        <p:nvSpPr>
          <p:cNvPr id="34832" name="Text Box 16"/>
          <p:cNvSpPr txBox="1">
            <a:spLocks noChangeArrowheads="1"/>
          </p:cNvSpPr>
          <p:nvPr/>
        </p:nvSpPr>
        <p:spPr bwMode="auto">
          <a:xfrm>
            <a:off x="7467600" y="-1447800"/>
            <a:ext cx="1371600" cy="946150"/>
          </a:xfrm>
          <a:prstGeom prst="rect">
            <a:avLst/>
          </a:prstGeom>
          <a:noFill/>
          <a:ln w="9525">
            <a:noFill/>
            <a:miter lim="800000"/>
            <a:headEnd/>
            <a:tailEnd/>
          </a:ln>
          <a:effectLst/>
        </p:spPr>
        <p:txBody>
          <a:bodyPr>
            <a:spAutoFit/>
          </a:bodyPr>
          <a:lstStyle/>
          <a:p>
            <a:pPr algn="ctr"/>
            <a:endParaRPr lang="en-US" sz="2800">
              <a:solidFill>
                <a:schemeClr val="tx2"/>
              </a:solidFill>
              <a:latin typeface=".VnTime" pitchFamily="34" charset="0"/>
            </a:endParaRPr>
          </a:p>
          <a:p>
            <a:pPr algn="r"/>
            <a:endParaRPr lang="en-US" sz="2800">
              <a:solidFill>
                <a:schemeClr val="tx2"/>
              </a:solidFill>
              <a:latin typeface=".VnTime" pitchFamily="34" charset="0"/>
            </a:endParaRPr>
          </a:p>
        </p:txBody>
      </p:sp>
      <p:sp>
        <p:nvSpPr>
          <p:cNvPr id="34833" name="Text Box 17"/>
          <p:cNvSpPr txBox="1">
            <a:spLocks noChangeArrowheads="1"/>
          </p:cNvSpPr>
          <p:nvPr/>
        </p:nvSpPr>
        <p:spPr bwMode="auto">
          <a:xfrm>
            <a:off x="2438400" y="44450"/>
            <a:ext cx="5867400" cy="641350"/>
          </a:xfrm>
          <a:prstGeom prst="rect">
            <a:avLst/>
          </a:prstGeom>
          <a:gradFill rotWithShape="1">
            <a:gsLst>
              <a:gs pos="0">
                <a:srgbClr val="B5D4F7"/>
              </a:gs>
              <a:gs pos="50000">
                <a:schemeClr val="bg1"/>
              </a:gs>
              <a:gs pos="100000">
                <a:srgbClr val="B5D4F7"/>
              </a:gs>
            </a:gsLst>
            <a:lin ang="5400000" scaled="1"/>
          </a:gradFill>
          <a:ln w="9525">
            <a:noFill/>
            <a:miter lim="800000"/>
            <a:headEnd/>
            <a:tailEnd/>
          </a:ln>
          <a:effectLst/>
        </p:spPr>
        <p:txBody>
          <a:bodyPr>
            <a:spAutoFit/>
          </a:bodyPr>
          <a:lstStyle/>
          <a:p>
            <a:pPr>
              <a:spcBef>
                <a:spcPct val="50000"/>
              </a:spcBef>
            </a:pPr>
            <a:r>
              <a:rPr lang="en-US" sz="3600" b="1">
                <a:solidFill>
                  <a:srgbClr val="FF0000"/>
                </a:solidFill>
                <a:latin typeface="Times New Roman" pitchFamily="18" charset="0"/>
              </a:rPr>
              <a:t>Luyện đọc diễn cảm</a:t>
            </a:r>
          </a:p>
        </p:txBody>
      </p:sp>
      <p:sp>
        <p:nvSpPr>
          <p:cNvPr id="34834" name="Text Box 18"/>
          <p:cNvSpPr txBox="1">
            <a:spLocks noChangeArrowheads="1"/>
          </p:cNvSpPr>
          <p:nvPr/>
        </p:nvSpPr>
        <p:spPr bwMode="auto">
          <a:xfrm>
            <a:off x="3505200" y="762001"/>
            <a:ext cx="4114800" cy="5649913"/>
          </a:xfrm>
          <a:prstGeom prst="rect">
            <a:avLst/>
          </a:prstGeom>
          <a:gradFill rotWithShape="1">
            <a:gsLst>
              <a:gs pos="0">
                <a:srgbClr val="FECC9A"/>
              </a:gs>
              <a:gs pos="50000">
                <a:schemeClr val="bg1"/>
              </a:gs>
              <a:gs pos="100000">
                <a:srgbClr val="FECC9A"/>
              </a:gs>
            </a:gsLst>
            <a:lin ang="5400000" scaled="1"/>
          </a:gradFill>
          <a:ln w="9525">
            <a:noFill/>
            <a:miter lim="800000"/>
            <a:headEnd/>
            <a:tailEnd/>
          </a:ln>
          <a:effectLst/>
        </p:spPr>
        <p:txBody>
          <a:bodyPr>
            <a:spAutoFit/>
          </a:bodyPr>
          <a:lstStyle/>
          <a:p>
            <a:pPr>
              <a:spcBef>
                <a:spcPct val="50000"/>
              </a:spcBef>
              <a:buFont typeface="Wingdings" pitchFamily="2" charset="2"/>
              <a:buNone/>
            </a:pPr>
            <a:r>
              <a:rPr lang="en-US" sz="2800" b="1" dirty="0" err="1">
                <a:solidFill>
                  <a:srgbClr val="006600"/>
                </a:solidFill>
                <a:latin typeface="Times New Roman" pitchFamily="18" charset="0"/>
              </a:rPr>
              <a:t>Hạt</a:t>
            </a:r>
            <a:r>
              <a:rPr lang="en-US" sz="2800" b="1" dirty="0">
                <a:solidFill>
                  <a:srgbClr val="006600"/>
                </a:solidFill>
                <a:latin typeface="Times New Roman" pitchFamily="18" charset="0"/>
              </a:rPr>
              <a:t> </a:t>
            </a:r>
            <a:r>
              <a:rPr lang="en-US" sz="2800" b="1" dirty="0" err="1">
                <a:solidFill>
                  <a:srgbClr val="006600"/>
                </a:solidFill>
                <a:latin typeface="Times New Roman" pitchFamily="18" charset="0"/>
              </a:rPr>
              <a:t>gạo</a:t>
            </a:r>
            <a:r>
              <a:rPr lang="en-US" sz="2800" b="1" dirty="0">
                <a:solidFill>
                  <a:srgbClr val="006600"/>
                </a:solidFill>
                <a:latin typeface="Times New Roman" pitchFamily="18" charset="0"/>
              </a:rPr>
              <a:t> </a:t>
            </a:r>
            <a:r>
              <a:rPr lang="en-US" sz="2800" b="1" dirty="0" err="1">
                <a:solidFill>
                  <a:srgbClr val="006600"/>
                </a:solidFill>
                <a:latin typeface="Times New Roman" pitchFamily="18" charset="0"/>
              </a:rPr>
              <a:t>làng</a:t>
            </a:r>
            <a:r>
              <a:rPr lang="en-US" sz="2800" b="1" dirty="0">
                <a:solidFill>
                  <a:srgbClr val="006600"/>
                </a:solidFill>
                <a:latin typeface="Times New Roman" pitchFamily="18" charset="0"/>
              </a:rPr>
              <a:t> </a:t>
            </a:r>
            <a:r>
              <a:rPr lang="en-US" sz="2800" b="1" dirty="0" err="1">
                <a:solidFill>
                  <a:srgbClr val="006600"/>
                </a:solidFill>
                <a:latin typeface="Times New Roman" pitchFamily="18" charset="0"/>
              </a:rPr>
              <a:t>ta</a:t>
            </a:r>
            <a:endParaRPr lang="en-US" sz="2800" b="1" dirty="0">
              <a:solidFill>
                <a:srgbClr val="006600"/>
              </a:solidFill>
              <a:latin typeface="Times New Roman" pitchFamily="18" charset="0"/>
            </a:endParaRPr>
          </a:p>
          <a:p>
            <a:pPr>
              <a:spcBef>
                <a:spcPct val="50000"/>
              </a:spcBef>
              <a:buFont typeface="Wingdings" pitchFamily="2" charset="2"/>
              <a:buNone/>
            </a:pPr>
            <a:r>
              <a:rPr lang="en-US" sz="2800" b="1" dirty="0" err="1">
                <a:solidFill>
                  <a:srgbClr val="006600"/>
                </a:solidFill>
                <a:latin typeface="Times New Roman" pitchFamily="18" charset="0"/>
              </a:rPr>
              <a:t>Có</a:t>
            </a:r>
            <a:r>
              <a:rPr lang="en-US" sz="2800" b="1" dirty="0">
                <a:solidFill>
                  <a:srgbClr val="006600"/>
                </a:solidFill>
                <a:latin typeface="Times New Roman" pitchFamily="18" charset="0"/>
              </a:rPr>
              <a:t> </a:t>
            </a:r>
            <a:r>
              <a:rPr lang="en-US" sz="2800" b="1" dirty="0" err="1">
                <a:solidFill>
                  <a:srgbClr val="006600"/>
                </a:solidFill>
                <a:latin typeface="Times New Roman" pitchFamily="18" charset="0"/>
              </a:rPr>
              <a:t>bão</a:t>
            </a:r>
            <a:r>
              <a:rPr lang="en-US" sz="2800" b="1" dirty="0">
                <a:solidFill>
                  <a:srgbClr val="006600"/>
                </a:solidFill>
                <a:latin typeface="Times New Roman" pitchFamily="18" charset="0"/>
              </a:rPr>
              <a:t> </a:t>
            </a:r>
            <a:r>
              <a:rPr lang="en-US" sz="2800" b="1" dirty="0" err="1">
                <a:solidFill>
                  <a:srgbClr val="006600"/>
                </a:solidFill>
                <a:latin typeface="Times New Roman" pitchFamily="18" charset="0"/>
              </a:rPr>
              <a:t>tháng</a:t>
            </a:r>
            <a:r>
              <a:rPr lang="en-US" sz="2800" b="1" dirty="0">
                <a:solidFill>
                  <a:srgbClr val="006600"/>
                </a:solidFill>
                <a:latin typeface="Times New Roman" pitchFamily="18" charset="0"/>
              </a:rPr>
              <a:t> </a:t>
            </a:r>
            <a:r>
              <a:rPr lang="en-US" sz="2800" b="1" dirty="0" err="1">
                <a:solidFill>
                  <a:srgbClr val="006600"/>
                </a:solidFill>
                <a:latin typeface="Times New Roman" pitchFamily="18" charset="0"/>
              </a:rPr>
              <a:t>bảy</a:t>
            </a:r>
            <a:endParaRPr lang="en-US" sz="2800" b="1" dirty="0">
              <a:solidFill>
                <a:srgbClr val="006600"/>
              </a:solidFill>
              <a:latin typeface="Times New Roman" pitchFamily="18" charset="0"/>
            </a:endParaRPr>
          </a:p>
          <a:p>
            <a:pPr>
              <a:spcBef>
                <a:spcPct val="50000"/>
              </a:spcBef>
              <a:buFont typeface="Wingdings" pitchFamily="2" charset="2"/>
              <a:buNone/>
            </a:pPr>
            <a:r>
              <a:rPr lang="en-US" sz="2800" b="1" dirty="0" err="1">
                <a:solidFill>
                  <a:srgbClr val="006600"/>
                </a:solidFill>
                <a:latin typeface="Times New Roman" pitchFamily="18" charset="0"/>
              </a:rPr>
              <a:t>Có</a:t>
            </a:r>
            <a:r>
              <a:rPr lang="en-US" sz="2800" b="1" dirty="0">
                <a:solidFill>
                  <a:srgbClr val="006600"/>
                </a:solidFill>
                <a:latin typeface="Times New Roman" pitchFamily="18" charset="0"/>
              </a:rPr>
              <a:t> </a:t>
            </a:r>
            <a:r>
              <a:rPr lang="en-US" sz="2800" b="1" dirty="0" err="1">
                <a:solidFill>
                  <a:srgbClr val="006600"/>
                </a:solidFill>
                <a:latin typeface="Times New Roman" pitchFamily="18" charset="0"/>
              </a:rPr>
              <a:t>mưa</a:t>
            </a:r>
            <a:r>
              <a:rPr lang="en-US" sz="2800" b="1" dirty="0">
                <a:solidFill>
                  <a:srgbClr val="006600"/>
                </a:solidFill>
                <a:latin typeface="Times New Roman" pitchFamily="18" charset="0"/>
              </a:rPr>
              <a:t> </a:t>
            </a:r>
            <a:r>
              <a:rPr lang="en-US" sz="2800" b="1" dirty="0" err="1">
                <a:solidFill>
                  <a:srgbClr val="006600"/>
                </a:solidFill>
                <a:latin typeface="Times New Roman" pitchFamily="18" charset="0"/>
              </a:rPr>
              <a:t>tháng</a:t>
            </a:r>
            <a:r>
              <a:rPr lang="en-US" sz="2800" b="1" dirty="0">
                <a:solidFill>
                  <a:srgbClr val="006600"/>
                </a:solidFill>
                <a:latin typeface="Times New Roman" pitchFamily="18" charset="0"/>
              </a:rPr>
              <a:t> </a:t>
            </a:r>
            <a:r>
              <a:rPr lang="en-US" sz="2800" b="1" dirty="0" err="1">
                <a:solidFill>
                  <a:srgbClr val="006600"/>
                </a:solidFill>
                <a:latin typeface="Times New Roman" pitchFamily="18" charset="0"/>
              </a:rPr>
              <a:t>ba</a:t>
            </a:r>
            <a:endParaRPr lang="en-US" sz="2800" b="1" dirty="0">
              <a:solidFill>
                <a:srgbClr val="006600"/>
              </a:solidFill>
              <a:latin typeface="Times New Roman" pitchFamily="18" charset="0"/>
            </a:endParaRPr>
          </a:p>
          <a:p>
            <a:pPr>
              <a:spcBef>
                <a:spcPct val="50000"/>
              </a:spcBef>
              <a:buFont typeface="Wingdings" pitchFamily="2" charset="2"/>
              <a:buNone/>
            </a:pPr>
            <a:r>
              <a:rPr lang="en-US" sz="2800" b="1" dirty="0" err="1">
                <a:solidFill>
                  <a:srgbClr val="006600"/>
                </a:solidFill>
                <a:latin typeface="Times New Roman" pitchFamily="18" charset="0"/>
              </a:rPr>
              <a:t>Giọt</a:t>
            </a:r>
            <a:r>
              <a:rPr lang="en-US" sz="2800" b="1" dirty="0">
                <a:solidFill>
                  <a:srgbClr val="006600"/>
                </a:solidFill>
                <a:latin typeface="Times New Roman" pitchFamily="18" charset="0"/>
              </a:rPr>
              <a:t> </a:t>
            </a:r>
            <a:r>
              <a:rPr lang="en-US" sz="2800" b="1" dirty="0" err="1">
                <a:solidFill>
                  <a:srgbClr val="006600"/>
                </a:solidFill>
                <a:latin typeface="Times New Roman" pitchFamily="18" charset="0"/>
              </a:rPr>
              <a:t>mồ</a:t>
            </a:r>
            <a:r>
              <a:rPr lang="en-US" sz="2800" b="1" dirty="0">
                <a:solidFill>
                  <a:srgbClr val="006600"/>
                </a:solidFill>
                <a:latin typeface="Times New Roman" pitchFamily="18" charset="0"/>
              </a:rPr>
              <a:t> </a:t>
            </a:r>
            <a:r>
              <a:rPr lang="en-US" sz="2800" b="1" dirty="0" err="1">
                <a:solidFill>
                  <a:srgbClr val="006600"/>
                </a:solidFill>
                <a:latin typeface="Times New Roman" pitchFamily="18" charset="0"/>
              </a:rPr>
              <a:t>hôi</a:t>
            </a:r>
            <a:r>
              <a:rPr lang="en-US" sz="2800" b="1" dirty="0">
                <a:solidFill>
                  <a:srgbClr val="006600"/>
                </a:solidFill>
                <a:latin typeface="Times New Roman" pitchFamily="18" charset="0"/>
              </a:rPr>
              <a:t> </a:t>
            </a:r>
            <a:r>
              <a:rPr lang="en-US" sz="2800" b="1" dirty="0" err="1">
                <a:solidFill>
                  <a:srgbClr val="006600"/>
                </a:solidFill>
                <a:latin typeface="Times New Roman" pitchFamily="18" charset="0"/>
              </a:rPr>
              <a:t>sa</a:t>
            </a:r>
            <a:endParaRPr lang="en-US" sz="2800" b="1" dirty="0">
              <a:solidFill>
                <a:srgbClr val="006600"/>
              </a:solidFill>
              <a:latin typeface="Times New Roman" pitchFamily="18" charset="0"/>
            </a:endParaRPr>
          </a:p>
          <a:p>
            <a:pPr>
              <a:spcBef>
                <a:spcPct val="50000"/>
              </a:spcBef>
              <a:buFont typeface="Wingdings" pitchFamily="2" charset="2"/>
              <a:buNone/>
            </a:pPr>
            <a:r>
              <a:rPr lang="en-US" sz="2800" b="1" dirty="0" err="1">
                <a:solidFill>
                  <a:srgbClr val="006600"/>
                </a:solidFill>
                <a:latin typeface="Times New Roman" pitchFamily="18" charset="0"/>
              </a:rPr>
              <a:t>Những</a:t>
            </a:r>
            <a:r>
              <a:rPr lang="en-US" sz="2800" b="1" dirty="0">
                <a:solidFill>
                  <a:srgbClr val="006600"/>
                </a:solidFill>
                <a:latin typeface="Times New Roman" pitchFamily="18" charset="0"/>
              </a:rPr>
              <a:t> </a:t>
            </a:r>
            <a:r>
              <a:rPr lang="en-US" sz="2800" b="1" dirty="0" err="1">
                <a:solidFill>
                  <a:srgbClr val="006600"/>
                </a:solidFill>
                <a:latin typeface="Times New Roman" pitchFamily="18" charset="0"/>
              </a:rPr>
              <a:t>trưa</a:t>
            </a:r>
            <a:r>
              <a:rPr lang="en-US" sz="2800" b="1" dirty="0">
                <a:solidFill>
                  <a:srgbClr val="006600"/>
                </a:solidFill>
                <a:latin typeface="Times New Roman" pitchFamily="18" charset="0"/>
              </a:rPr>
              <a:t> </a:t>
            </a:r>
            <a:r>
              <a:rPr lang="en-US" sz="2800" b="1" dirty="0" err="1">
                <a:solidFill>
                  <a:srgbClr val="006600"/>
                </a:solidFill>
                <a:latin typeface="Times New Roman" pitchFamily="18" charset="0"/>
              </a:rPr>
              <a:t>tháng</a:t>
            </a:r>
            <a:r>
              <a:rPr lang="en-US" sz="2800" b="1" dirty="0">
                <a:solidFill>
                  <a:srgbClr val="006600"/>
                </a:solidFill>
                <a:latin typeface="Times New Roman" pitchFamily="18" charset="0"/>
              </a:rPr>
              <a:t> </a:t>
            </a:r>
            <a:r>
              <a:rPr lang="en-US" sz="2800" b="1" dirty="0" err="1">
                <a:solidFill>
                  <a:srgbClr val="006600"/>
                </a:solidFill>
                <a:latin typeface="Times New Roman" pitchFamily="18" charset="0"/>
              </a:rPr>
              <a:t>sáu</a:t>
            </a:r>
            <a:endParaRPr lang="en-US" sz="2800" b="1" dirty="0">
              <a:solidFill>
                <a:srgbClr val="006600"/>
              </a:solidFill>
              <a:latin typeface="Times New Roman" pitchFamily="18" charset="0"/>
            </a:endParaRPr>
          </a:p>
          <a:p>
            <a:pPr>
              <a:spcBef>
                <a:spcPct val="50000"/>
              </a:spcBef>
              <a:buFont typeface="Wingdings" pitchFamily="2" charset="2"/>
              <a:buNone/>
            </a:pPr>
            <a:r>
              <a:rPr lang="en-US" sz="2800" b="1" dirty="0" err="1">
                <a:solidFill>
                  <a:srgbClr val="006600"/>
                </a:solidFill>
                <a:latin typeface="Times New Roman" pitchFamily="18" charset="0"/>
              </a:rPr>
              <a:t>Nước</a:t>
            </a:r>
            <a:r>
              <a:rPr lang="en-US" sz="2800" b="1" dirty="0">
                <a:solidFill>
                  <a:srgbClr val="006600"/>
                </a:solidFill>
                <a:latin typeface="Times New Roman" pitchFamily="18" charset="0"/>
              </a:rPr>
              <a:t> </a:t>
            </a:r>
            <a:r>
              <a:rPr lang="en-US" sz="2800" b="1" dirty="0" err="1">
                <a:solidFill>
                  <a:srgbClr val="006600"/>
                </a:solidFill>
                <a:latin typeface="Times New Roman" pitchFamily="18" charset="0"/>
              </a:rPr>
              <a:t>như</a:t>
            </a:r>
            <a:r>
              <a:rPr lang="en-US" sz="2800" b="1" dirty="0">
                <a:solidFill>
                  <a:srgbClr val="006600"/>
                </a:solidFill>
                <a:latin typeface="Times New Roman" pitchFamily="18" charset="0"/>
              </a:rPr>
              <a:t> </a:t>
            </a:r>
            <a:r>
              <a:rPr lang="en-US" sz="2800" b="1" dirty="0" err="1">
                <a:solidFill>
                  <a:srgbClr val="006600"/>
                </a:solidFill>
                <a:latin typeface="Times New Roman" pitchFamily="18" charset="0"/>
              </a:rPr>
              <a:t>ai</a:t>
            </a:r>
            <a:r>
              <a:rPr lang="en-US" sz="2800" b="1" dirty="0">
                <a:solidFill>
                  <a:srgbClr val="006600"/>
                </a:solidFill>
                <a:latin typeface="Times New Roman" pitchFamily="18" charset="0"/>
              </a:rPr>
              <a:t> </a:t>
            </a:r>
            <a:r>
              <a:rPr lang="en-US" sz="2800" b="1" dirty="0" err="1">
                <a:solidFill>
                  <a:srgbClr val="006600"/>
                </a:solidFill>
                <a:latin typeface="Times New Roman" pitchFamily="18" charset="0"/>
              </a:rPr>
              <a:t>nấu</a:t>
            </a:r>
            <a:endParaRPr lang="en-US" sz="2800" b="1" dirty="0">
              <a:solidFill>
                <a:srgbClr val="006600"/>
              </a:solidFill>
              <a:latin typeface="Times New Roman" pitchFamily="18" charset="0"/>
            </a:endParaRPr>
          </a:p>
          <a:p>
            <a:pPr>
              <a:spcBef>
                <a:spcPct val="50000"/>
              </a:spcBef>
              <a:buFont typeface="Wingdings" pitchFamily="2" charset="2"/>
              <a:buNone/>
            </a:pPr>
            <a:r>
              <a:rPr lang="en-US" sz="2800" b="1" dirty="0" err="1">
                <a:solidFill>
                  <a:srgbClr val="006600"/>
                </a:solidFill>
                <a:latin typeface="Times New Roman" pitchFamily="18" charset="0"/>
              </a:rPr>
              <a:t>Chết</a:t>
            </a:r>
            <a:r>
              <a:rPr lang="en-US" sz="2800" b="1" dirty="0">
                <a:solidFill>
                  <a:srgbClr val="006600"/>
                </a:solidFill>
                <a:latin typeface="Times New Roman" pitchFamily="18" charset="0"/>
              </a:rPr>
              <a:t> </a:t>
            </a:r>
            <a:r>
              <a:rPr lang="en-US" sz="2800" b="1" dirty="0" err="1">
                <a:solidFill>
                  <a:srgbClr val="006600"/>
                </a:solidFill>
                <a:latin typeface="Times New Roman" pitchFamily="18" charset="0"/>
              </a:rPr>
              <a:t>cả</a:t>
            </a:r>
            <a:r>
              <a:rPr lang="en-US" sz="2800" b="1" dirty="0">
                <a:solidFill>
                  <a:srgbClr val="006600"/>
                </a:solidFill>
                <a:latin typeface="Times New Roman" pitchFamily="18" charset="0"/>
              </a:rPr>
              <a:t> </a:t>
            </a:r>
            <a:r>
              <a:rPr lang="en-US" sz="2800" b="1" dirty="0" err="1">
                <a:solidFill>
                  <a:srgbClr val="006600"/>
                </a:solidFill>
                <a:latin typeface="Times New Roman" pitchFamily="18" charset="0"/>
              </a:rPr>
              <a:t>cá</a:t>
            </a:r>
            <a:r>
              <a:rPr lang="en-US" sz="2800" b="1" dirty="0">
                <a:solidFill>
                  <a:srgbClr val="006600"/>
                </a:solidFill>
                <a:latin typeface="Times New Roman" pitchFamily="18" charset="0"/>
              </a:rPr>
              <a:t> </a:t>
            </a:r>
            <a:r>
              <a:rPr lang="en-US" sz="2800" b="1" dirty="0" err="1">
                <a:solidFill>
                  <a:srgbClr val="006600"/>
                </a:solidFill>
                <a:latin typeface="Times New Roman" pitchFamily="18" charset="0"/>
              </a:rPr>
              <a:t>cờ</a:t>
            </a:r>
            <a:endParaRPr lang="en-US" sz="2800" b="1" dirty="0">
              <a:solidFill>
                <a:srgbClr val="006600"/>
              </a:solidFill>
              <a:latin typeface="Times New Roman" pitchFamily="18" charset="0"/>
            </a:endParaRPr>
          </a:p>
          <a:p>
            <a:pPr>
              <a:spcBef>
                <a:spcPct val="50000"/>
              </a:spcBef>
              <a:buFont typeface="Wingdings" pitchFamily="2" charset="2"/>
              <a:buNone/>
            </a:pPr>
            <a:r>
              <a:rPr lang="en-US" sz="2800" b="1" dirty="0" err="1">
                <a:solidFill>
                  <a:srgbClr val="006600"/>
                </a:solidFill>
                <a:latin typeface="Times New Roman" pitchFamily="18" charset="0"/>
              </a:rPr>
              <a:t>Cua</a:t>
            </a:r>
            <a:r>
              <a:rPr lang="en-US" sz="2800" b="1" dirty="0">
                <a:solidFill>
                  <a:srgbClr val="006600"/>
                </a:solidFill>
                <a:latin typeface="Times New Roman" pitchFamily="18" charset="0"/>
              </a:rPr>
              <a:t> </a:t>
            </a:r>
            <a:r>
              <a:rPr lang="en-US" sz="2800" b="1" dirty="0" err="1">
                <a:solidFill>
                  <a:srgbClr val="006600"/>
                </a:solidFill>
                <a:latin typeface="Times New Roman" pitchFamily="18" charset="0"/>
              </a:rPr>
              <a:t>ngoi</a:t>
            </a:r>
            <a:r>
              <a:rPr lang="en-US" sz="2800" b="1" dirty="0">
                <a:solidFill>
                  <a:srgbClr val="006600"/>
                </a:solidFill>
                <a:latin typeface="Times New Roman" pitchFamily="18" charset="0"/>
              </a:rPr>
              <a:t> </a:t>
            </a:r>
            <a:r>
              <a:rPr lang="en-US" sz="2800" b="1" dirty="0" err="1">
                <a:solidFill>
                  <a:srgbClr val="006600"/>
                </a:solidFill>
                <a:latin typeface="Times New Roman" pitchFamily="18" charset="0"/>
              </a:rPr>
              <a:t>lên</a:t>
            </a:r>
            <a:r>
              <a:rPr lang="en-US" sz="2800" b="1" dirty="0">
                <a:solidFill>
                  <a:srgbClr val="006600"/>
                </a:solidFill>
                <a:latin typeface="Times New Roman" pitchFamily="18" charset="0"/>
              </a:rPr>
              <a:t> </a:t>
            </a:r>
            <a:r>
              <a:rPr lang="en-US" sz="2800" b="1" dirty="0" err="1">
                <a:solidFill>
                  <a:srgbClr val="006600"/>
                </a:solidFill>
                <a:latin typeface="Times New Roman" pitchFamily="18" charset="0"/>
              </a:rPr>
              <a:t>bờ</a:t>
            </a:r>
            <a:endParaRPr lang="en-US" sz="2800" b="1" dirty="0">
              <a:solidFill>
                <a:srgbClr val="006600"/>
              </a:solidFill>
              <a:latin typeface="Times New Roman" pitchFamily="18" charset="0"/>
            </a:endParaRPr>
          </a:p>
          <a:p>
            <a:pPr>
              <a:spcBef>
                <a:spcPct val="50000"/>
              </a:spcBef>
              <a:buFont typeface="Wingdings" pitchFamily="2" charset="2"/>
              <a:buNone/>
            </a:pPr>
            <a:r>
              <a:rPr lang="en-US" sz="2800" b="1" dirty="0" err="1">
                <a:solidFill>
                  <a:srgbClr val="006600"/>
                </a:solidFill>
                <a:latin typeface="Times New Roman" pitchFamily="18" charset="0"/>
              </a:rPr>
              <a:t>Mẹ</a:t>
            </a:r>
            <a:r>
              <a:rPr lang="en-US" sz="2800" b="1" dirty="0">
                <a:solidFill>
                  <a:srgbClr val="006600"/>
                </a:solidFill>
                <a:latin typeface="Times New Roman" pitchFamily="18" charset="0"/>
              </a:rPr>
              <a:t> </a:t>
            </a:r>
            <a:r>
              <a:rPr lang="en-US" sz="2800" b="1" dirty="0" err="1">
                <a:solidFill>
                  <a:srgbClr val="006600"/>
                </a:solidFill>
                <a:latin typeface="Times New Roman" pitchFamily="18" charset="0"/>
              </a:rPr>
              <a:t>em</a:t>
            </a:r>
            <a:r>
              <a:rPr lang="en-US" sz="2800" b="1" dirty="0">
                <a:solidFill>
                  <a:srgbClr val="006600"/>
                </a:solidFill>
                <a:latin typeface="Times New Roman" pitchFamily="18" charset="0"/>
              </a:rPr>
              <a:t> </a:t>
            </a:r>
            <a:r>
              <a:rPr lang="en-US" sz="2800" b="1" dirty="0" err="1">
                <a:solidFill>
                  <a:srgbClr val="006600"/>
                </a:solidFill>
                <a:latin typeface="Times New Roman" pitchFamily="18" charset="0"/>
              </a:rPr>
              <a:t>xuống</a:t>
            </a:r>
            <a:r>
              <a:rPr lang="en-US" sz="2800" b="1" dirty="0">
                <a:solidFill>
                  <a:srgbClr val="006600"/>
                </a:solidFill>
                <a:latin typeface="Times New Roman" pitchFamily="18" charset="0"/>
              </a:rPr>
              <a:t> </a:t>
            </a:r>
            <a:r>
              <a:rPr lang="en-US" sz="2800" b="1" dirty="0" err="1">
                <a:solidFill>
                  <a:srgbClr val="006600"/>
                </a:solidFill>
                <a:latin typeface="Times New Roman" pitchFamily="18" charset="0"/>
              </a:rPr>
              <a:t>cấy</a:t>
            </a:r>
            <a:r>
              <a:rPr lang="en-US" sz="2800" b="1" dirty="0">
                <a:solidFill>
                  <a:srgbClr val="006600"/>
                </a:solidFill>
                <a:latin typeface="Times New Roman" pitchFamily="18" charset="0"/>
              </a:rPr>
              <a:t>….</a:t>
            </a:r>
          </a:p>
        </p:txBody>
      </p:sp>
      <p:sp>
        <p:nvSpPr>
          <p:cNvPr id="34835" name="AutoShape 19"/>
          <p:cNvSpPr>
            <a:spLocks noChangeArrowheads="1"/>
          </p:cNvSpPr>
          <p:nvPr/>
        </p:nvSpPr>
        <p:spPr bwMode="auto">
          <a:xfrm>
            <a:off x="3276600" y="2971800"/>
            <a:ext cx="228600" cy="762000"/>
          </a:xfrm>
          <a:prstGeom prst="curvedRightArrow">
            <a:avLst>
              <a:gd name="adj1" fmla="val 66667"/>
              <a:gd name="adj2" fmla="val 133333"/>
              <a:gd name="adj3" fmla="val 33333"/>
            </a:avLst>
          </a:prstGeom>
          <a:solidFill>
            <a:schemeClr val="accent2"/>
          </a:solidFill>
          <a:ln w="9525">
            <a:solidFill>
              <a:schemeClr val="tx1"/>
            </a:solidFill>
            <a:miter lim="800000"/>
            <a:headEnd/>
            <a:tailEnd/>
          </a:ln>
          <a:effectLst/>
        </p:spPr>
        <p:txBody>
          <a:bodyPr wrap="none" anchor="ctr"/>
          <a:lstStyle/>
          <a:p>
            <a:endParaRPr lang="en-US"/>
          </a:p>
        </p:txBody>
      </p:sp>
      <p:sp>
        <p:nvSpPr>
          <p:cNvPr id="34836" name="AutoShape 20"/>
          <p:cNvSpPr>
            <a:spLocks noChangeArrowheads="1"/>
          </p:cNvSpPr>
          <p:nvPr/>
        </p:nvSpPr>
        <p:spPr bwMode="auto">
          <a:xfrm>
            <a:off x="3271838" y="4219575"/>
            <a:ext cx="228600" cy="762000"/>
          </a:xfrm>
          <a:prstGeom prst="curvedRightArrow">
            <a:avLst>
              <a:gd name="adj1" fmla="val 66667"/>
              <a:gd name="adj2" fmla="val 133333"/>
              <a:gd name="adj3" fmla="val 33333"/>
            </a:avLst>
          </a:prstGeom>
          <a:solidFill>
            <a:schemeClr val="accent2"/>
          </a:solidFill>
          <a:ln w="9525">
            <a:solidFill>
              <a:schemeClr val="tx1"/>
            </a:solidFill>
            <a:miter lim="800000"/>
            <a:headEnd/>
            <a:tailEnd/>
          </a:ln>
          <a:effectLst/>
        </p:spPr>
        <p:txBody>
          <a:bodyPr wrap="none" anchor="ctr"/>
          <a:lstStyle/>
          <a:p>
            <a:endParaRPr lang="en-US"/>
          </a:p>
        </p:txBody>
      </p:sp>
      <p:sp>
        <p:nvSpPr>
          <p:cNvPr id="34837" name="AutoShape 21"/>
          <p:cNvSpPr>
            <a:spLocks noChangeArrowheads="1"/>
          </p:cNvSpPr>
          <p:nvPr/>
        </p:nvSpPr>
        <p:spPr bwMode="auto">
          <a:xfrm>
            <a:off x="3271838" y="5510213"/>
            <a:ext cx="228600" cy="762000"/>
          </a:xfrm>
          <a:prstGeom prst="curvedRightArrow">
            <a:avLst>
              <a:gd name="adj1" fmla="val 66667"/>
              <a:gd name="adj2" fmla="val 133333"/>
              <a:gd name="adj3" fmla="val 33333"/>
            </a:avLst>
          </a:prstGeom>
          <a:solidFill>
            <a:schemeClr val="accent2"/>
          </a:solidFill>
          <a:ln w="9525">
            <a:solidFill>
              <a:schemeClr val="tx1"/>
            </a:solidFill>
            <a:miter lim="800000"/>
            <a:headEnd/>
            <a:tailEnd/>
          </a:ln>
          <a:effectLst/>
        </p:spPr>
        <p:txBody>
          <a:bodyPr wrap="none" anchor="ctr"/>
          <a:lstStyle/>
          <a:p>
            <a:endParaRPr lang="en-US"/>
          </a:p>
        </p:txBody>
      </p:sp>
      <p:sp>
        <p:nvSpPr>
          <p:cNvPr id="34838" name="Line 22"/>
          <p:cNvSpPr>
            <a:spLocks noChangeShapeType="1"/>
          </p:cNvSpPr>
          <p:nvPr/>
        </p:nvSpPr>
        <p:spPr bwMode="auto">
          <a:xfrm flipV="1">
            <a:off x="4343400" y="5715001"/>
            <a:ext cx="1600200" cy="28575"/>
          </a:xfrm>
          <a:prstGeom prst="line">
            <a:avLst/>
          </a:prstGeom>
          <a:noFill/>
          <a:ln w="38100">
            <a:solidFill>
              <a:srgbClr val="FF0000"/>
            </a:solidFill>
            <a:round/>
            <a:headEnd/>
            <a:tailEnd/>
          </a:ln>
          <a:effectLst/>
        </p:spPr>
        <p:txBody>
          <a:bodyPr/>
          <a:lstStyle/>
          <a:p>
            <a:endParaRPr lang="en-US"/>
          </a:p>
        </p:txBody>
      </p:sp>
      <p:sp>
        <p:nvSpPr>
          <p:cNvPr id="34839" name="Line 23"/>
          <p:cNvSpPr>
            <a:spLocks noChangeShapeType="1"/>
          </p:cNvSpPr>
          <p:nvPr/>
        </p:nvSpPr>
        <p:spPr bwMode="auto">
          <a:xfrm>
            <a:off x="4800600" y="6324600"/>
            <a:ext cx="1447800" cy="0"/>
          </a:xfrm>
          <a:prstGeom prst="line">
            <a:avLst/>
          </a:prstGeom>
          <a:noFill/>
          <a:ln w="38100">
            <a:solidFill>
              <a:srgbClr val="FF0000"/>
            </a:solidFill>
            <a:round/>
            <a:headEnd/>
            <a:tailEnd/>
          </a:ln>
          <a:effectLst/>
        </p:spPr>
        <p:txBody>
          <a:bodyPr/>
          <a:lstStyle/>
          <a:p>
            <a:endParaRPr lang="en-US"/>
          </a:p>
        </p:txBody>
      </p:sp>
      <p:grpSp>
        <p:nvGrpSpPr>
          <p:cNvPr id="24" name="Group 47"/>
          <p:cNvGrpSpPr>
            <a:grpSpLocks/>
          </p:cNvGrpSpPr>
          <p:nvPr/>
        </p:nvGrpSpPr>
        <p:grpSpPr bwMode="auto">
          <a:xfrm>
            <a:off x="25400" y="33338"/>
            <a:ext cx="12192000" cy="6858000"/>
            <a:chOff x="0" y="0"/>
            <a:chExt cx="5760" cy="4320"/>
          </a:xfrm>
        </p:grpSpPr>
        <p:sp>
          <p:nvSpPr>
            <p:cNvPr id="25"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6" name="Picture 12" descr="POINSET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13" descr="POINSET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12" descr="POINSET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 name="Picture 12" descr="POINSET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 name="Chỗ dành sẵn cho Ngày tháng 5"/>
          <p:cNvSpPr>
            <a:spLocks noGrp="1"/>
          </p:cNvSpPr>
          <p:nvPr>
            <p:ph type="dt" sz="half" idx="10"/>
          </p:nvPr>
        </p:nvSpPr>
        <p:spPr/>
        <p:txBody>
          <a:bodyPr/>
          <a:lstStyle/>
          <a:p>
            <a:endParaRPr lang="en-US" dirty="0"/>
          </a:p>
        </p:txBody>
      </p:sp>
      <p:sp>
        <p:nvSpPr>
          <p:cNvPr id="7" name="Chỗ dành sẵn cho Chân trang 6"/>
          <p:cNvSpPr>
            <a:spLocks noGrp="1"/>
          </p:cNvSpPr>
          <p:nvPr>
            <p:ph type="ftr" sz="quarter" idx="11"/>
          </p:nvPr>
        </p:nvSpPr>
        <p:spPr/>
        <p:txBody>
          <a:bodyPr/>
          <a:lstStyle/>
          <a:p>
            <a:endParaRPr lang="en-US" dirty="0"/>
          </a:p>
        </p:txBody>
      </p:sp>
      <p:sp>
        <p:nvSpPr>
          <p:cNvPr id="8" name="Chỗ dành sẵn cho Số hiệu Bản chiếu 7"/>
          <p:cNvSpPr>
            <a:spLocks noGrp="1"/>
          </p:cNvSpPr>
          <p:nvPr>
            <p:ph type="sldNum" sz="quarter" idx="12"/>
          </p:nvPr>
        </p:nvSpPr>
        <p:spPr/>
        <p:txBody>
          <a:bodyPr/>
          <a:lstStyle/>
          <a:p>
            <a:fld id="{517EB5D7-D04A-4E6A-A17C-D5A63F14EB31}" type="slidenum">
              <a:rPr lang="en-US" smtClean="0"/>
              <a:pPr/>
              <a:t>21</a:t>
            </a:fld>
            <a:endParaRPr lang="en-US"/>
          </a:p>
        </p:txBody>
      </p:sp>
    </p:spTree>
    <p:extLst>
      <p:ext uri="{BB962C8B-B14F-4D97-AF65-F5344CB8AC3E}">
        <p14:creationId xmlns="" xmlns:p14="http://schemas.microsoft.com/office/powerpoint/2010/main" val="22483951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33"/>
                                        </p:tgtEl>
                                        <p:attrNameLst>
                                          <p:attrName>style.visibility</p:attrName>
                                        </p:attrNameLst>
                                      </p:cBhvr>
                                      <p:to>
                                        <p:strVal val="visible"/>
                                      </p:to>
                                    </p:set>
                                    <p:animEffect transition="in" filter="blinds(horizontal)">
                                      <p:cBhvr>
                                        <p:cTn id="7" dur="500"/>
                                        <p:tgtEl>
                                          <p:spTgt spid="3483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34834"/>
                                        </p:tgtEl>
                                        <p:attrNameLst>
                                          <p:attrName>style.visibility</p:attrName>
                                        </p:attrNameLst>
                                      </p:cBhvr>
                                      <p:to>
                                        <p:strVal val="visible"/>
                                      </p:to>
                                    </p:set>
                                    <p:animEffect transition="in" filter="wheel(8)">
                                      <p:cBhvr>
                                        <p:cTn id="12" dur="2000"/>
                                        <p:tgtEl>
                                          <p:spTgt spid="3483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835"/>
                                        </p:tgtEl>
                                        <p:attrNameLst>
                                          <p:attrName>style.visibility</p:attrName>
                                        </p:attrNameLst>
                                      </p:cBhvr>
                                      <p:to>
                                        <p:strVal val="visible"/>
                                      </p:to>
                                    </p:set>
                                    <p:animEffect transition="in" filter="dissolve">
                                      <p:cBhvr>
                                        <p:cTn id="17" dur="500"/>
                                        <p:tgtEl>
                                          <p:spTgt spid="34835"/>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4836"/>
                                        </p:tgtEl>
                                        <p:attrNameLst>
                                          <p:attrName>style.visibility</p:attrName>
                                        </p:attrNameLst>
                                      </p:cBhvr>
                                      <p:to>
                                        <p:strVal val="visible"/>
                                      </p:to>
                                    </p:set>
                                    <p:animEffect transition="in" filter="dissolve">
                                      <p:cBhvr>
                                        <p:cTn id="20" dur="500"/>
                                        <p:tgtEl>
                                          <p:spTgt spid="3483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4837"/>
                                        </p:tgtEl>
                                        <p:attrNameLst>
                                          <p:attrName>style.visibility</p:attrName>
                                        </p:attrNameLst>
                                      </p:cBhvr>
                                      <p:to>
                                        <p:strVal val="visible"/>
                                      </p:to>
                                    </p:set>
                                    <p:animEffect transition="in" filter="dissolve">
                                      <p:cBhvr>
                                        <p:cTn id="23" dur="500"/>
                                        <p:tgtEl>
                                          <p:spTgt spid="3483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34838"/>
                                        </p:tgtEl>
                                        <p:attrNameLst>
                                          <p:attrName>style.visibility</p:attrName>
                                        </p:attrNameLst>
                                      </p:cBhvr>
                                      <p:to>
                                        <p:strVal val="visible"/>
                                      </p:to>
                                    </p:set>
                                    <p:animEffect transition="in" filter="checkerboard(across)">
                                      <p:cBhvr>
                                        <p:cTn id="28" dur="500"/>
                                        <p:tgtEl>
                                          <p:spTgt spid="34838"/>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34839"/>
                                        </p:tgtEl>
                                        <p:attrNameLst>
                                          <p:attrName>style.visibility</p:attrName>
                                        </p:attrNameLst>
                                      </p:cBhvr>
                                      <p:to>
                                        <p:strVal val="visible"/>
                                      </p:to>
                                    </p:set>
                                    <p:animEffect transition="in" filter="checkerboard(across)">
                                      <p:cBhvr>
                                        <p:cTn id="31" dur="500"/>
                                        <p:tgtEl>
                                          <p:spTgt spid="34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3" grpId="0" animBg="1"/>
      <p:bldP spid="34834" grpId="0" animBg="1"/>
      <p:bldP spid="34835" grpId="0" animBg="1"/>
      <p:bldP spid="34836" grpId="0" animBg="1"/>
      <p:bldP spid="34837" grpId="0" animBg="1"/>
      <p:bldP spid="34838" grpId="0" animBg="1"/>
      <p:bldP spid="348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B44"/>
          <p:cNvPicPr>
            <a:picLocks noChangeAspect="1" noChangeArrowheads="1"/>
          </p:cNvPicPr>
          <p:nvPr/>
        </p:nvPicPr>
        <p:blipFill>
          <a:blip r:embed="rId2"/>
          <a:srcRect/>
          <a:stretch>
            <a:fillRect/>
          </a:stretch>
        </p:blipFill>
        <p:spPr bwMode="auto">
          <a:xfrm>
            <a:off x="2286000" y="447675"/>
            <a:ext cx="7620000" cy="5962650"/>
          </a:xfrm>
          <a:prstGeom prst="rect">
            <a:avLst/>
          </a:prstGeom>
          <a:noFill/>
        </p:spPr>
      </p:pic>
      <p:pic>
        <p:nvPicPr>
          <p:cNvPr id="39941" name="Picture 5" descr="B44"/>
          <p:cNvPicPr>
            <a:picLocks noChangeAspect="1" noChangeArrowheads="1"/>
          </p:cNvPicPr>
          <p:nvPr/>
        </p:nvPicPr>
        <p:blipFill>
          <a:blip r:embed="rId2"/>
          <a:srcRect/>
          <a:stretch>
            <a:fillRect/>
          </a:stretch>
        </p:blipFill>
        <p:spPr bwMode="auto">
          <a:xfrm>
            <a:off x="2286000" y="447675"/>
            <a:ext cx="7620000" cy="5962650"/>
          </a:xfrm>
          <a:prstGeom prst="rect">
            <a:avLst/>
          </a:prstGeom>
          <a:noFill/>
        </p:spPr>
      </p:pic>
      <p:pic>
        <p:nvPicPr>
          <p:cNvPr id="39942" name="Picture 6" descr="B44"/>
          <p:cNvPicPr>
            <a:picLocks noChangeAspect="1" noChangeArrowheads="1"/>
          </p:cNvPicPr>
          <p:nvPr/>
        </p:nvPicPr>
        <p:blipFill>
          <a:blip r:embed="rId2"/>
          <a:srcRect/>
          <a:stretch>
            <a:fillRect/>
          </a:stretch>
        </p:blipFill>
        <p:spPr bwMode="auto">
          <a:xfrm>
            <a:off x="2286000" y="447675"/>
            <a:ext cx="7620000" cy="5962650"/>
          </a:xfrm>
          <a:prstGeom prst="rect">
            <a:avLst/>
          </a:prstGeom>
          <a:noFill/>
        </p:spPr>
      </p:pic>
      <p:pic>
        <p:nvPicPr>
          <p:cNvPr id="39943" name="Picture 7" descr="B44"/>
          <p:cNvPicPr>
            <a:picLocks noChangeAspect="1" noChangeArrowheads="1"/>
          </p:cNvPicPr>
          <p:nvPr/>
        </p:nvPicPr>
        <p:blipFill>
          <a:blip r:embed="rId2"/>
          <a:srcRect/>
          <a:stretch>
            <a:fillRect/>
          </a:stretch>
        </p:blipFill>
        <p:spPr bwMode="auto">
          <a:xfrm>
            <a:off x="1524000" y="0"/>
            <a:ext cx="9144000" cy="6858000"/>
          </a:xfrm>
          <a:prstGeom prst="rect">
            <a:avLst/>
          </a:prstGeom>
          <a:noFill/>
        </p:spPr>
      </p:pic>
      <p:sp>
        <p:nvSpPr>
          <p:cNvPr id="39945" name="WordArt 9"/>
          <p:cNvSpPr>
            <a:spLocks noChangeArrowheads="1" noChangeShapeType="1" noTextEdit="1"/>
          </p:cNvSpPr>
          <p:nvPr/>
        </p:nvSpPr>
        <p:spPr bwMode="auto">
          <a:xfrm>
            <a:off x="5562600" y="1447801"/>
            <a:ext cx="2209800" cy="708025"/>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Dặn dò</a:t>
            </a:r>
          </a:p>
        </p:txBody>
      </p:sp>
      <p:sp>
        <p:nvSpPr>
          <p:cNvPr id="39946" name="Text Box 10"/>
          <p:cNvSpPr txBox="1">
            <a:spLocks noChangeArrowheads="1"/>
          </p:cNvSpPr>
          <p:nvPr/>
        </p:nvSpPr>
        <p:spPr bwMode="auto">
          <a:xfrm>
            <a:off x="4114800" y="2209801"/>
            <a:ext cx="6019800" cy="2530475"/>
          </a:xfrm>
          <a:prstGeom prst="rect">
            <a:avLst/>
          </a:prstGeom>
          <a:noFill/>
          <a:ln w="9525">
            <a:noFill/>
            <a:miter lim="800000"/>
            <a:headEnd/>
            <a:tailEnd/>
          </a:ln>
          <a:effectLst/>
        </p:spPr>
        <p:txBody>
          <a:bodyPr>
            <a:spAutoFit/>
          </a:bodyPr>
          <a:lstStyle/>
          <a:p>
            <a:pPr>
              <a:spcBef>
                <a:spcPct val="50000"/>
              </a:spcBef>
              <a:buFontTx/>
              <a:buChar char="-"/>
            </a:pPr>
            <a:r>
              <a:rPr lang="en-US" sz="3200" b="1">
                <a:solidFill>
                  <a:srgbClr val="CC0099"/>
                </a:solidFill>
                <a:latin typeface="Times New Roman" pitchFamily="18" charset="0"/>
              </a:rPr>
              <a:t>Học thuộc lòng bài thơ.</a:t>
            </a:r>
          </a:p>
          <a:p>
            <a:pPr>
              <a:spcBef>
                <a:spcPct val="50000"/>
              </a:spcBef>
              <a:buFontTx/>
              <a:buChar char="-"/>
            </a:pPr>
            <a:r>
              <a:rPr lang="en-US" sz="3200" b="1">
                <a:solidFill>
                  <a:srgbClr val="CC0099"/>
                </a:solidFill>
                <a:latin typeface="Times New Roman" pitchFamily="18" charset="0"/>
              </a:rPr>
              <a:t>Trả lời lại các câu hỏi  cuối bài.</a:t>
            </a:r>
          </a:p>
          <a:p>
            <a:pPr>
              <a:spcBef>
                <a:spcPct val="50000"/>
              </a:spcBef>
              <a:buFontTx/>
              <a:buChar char="-"/>
            </a:pPr>
            <a:r>
              <a:rPr lang="en-US" sz="3200" b="1">
                <a:solidFill>
                  <a:srgbClr val="CC0099"/>
                </a:solidFill>
                <a:latin typeface="Times New Roman" pitchFamily="18" charset="0"/>
              </a:rPr>
              <a:t>Chuẩn bị bài: </a:t>
            </a:r>
            <a:r>
              <a:rPr lang="en-US" sz="3200" b="1">
                <a:solidFill>
                  <a:srgbClr val="FF0000"/>
                </a:solidFill>
                <a:latin typeface="Times New Roman" pitchFamily="18" charset="0"/>
              </a:rPr>
              <a:t>Buôn Chư Lênh đón cô giáo.</a:t>
            </a:r>
          </a:p>
        </p:txBody>
      </p:sp>
      <p:grpSp>
        <p:nvGrpSpPr>
          <p:cNvPr id="8" name="Group 47"/>
          <p:cNvGrpSpPr>
            <a:grpSpLocks/>
          </p:cNvGrpSpPr>
          <p:nvPr/>
        </p:nvGrpSpPr>
        <p:grpSpPr bwMode="auto">
          <a:xfrm>
            <a:off x="25400" y="33338"/>
            <a:ext cx="12192000" cy="6858000"/>
            <a:chOff x="0" y="0"/>
            <a:chExt cx="5760" cy="4320"/>
          </a:xfrm>
        </p:grpSpPr>
        <p:sp>
          <p:nvSpPr>
            <p:cNvPr id="9"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0" name="Picture 12" descr="POINSET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3" descr="POINSET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2" descr="POINSET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descr="POINSET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Chỗ dành sẵn cho Ngày tháng 1"/>
          <p:cNvSpPr>
            <a:spLocks noGrp="1"/>
          </p:cNvSpPr>
          <p:nvPr>
            <p:ph type="dt" sz="half" idx="10"/>
          </p:nvPr>
        </p:nvSpPr>
        <p:spPr/>
        <p:txBody>
          <a:bodyPr/>
          <a:lstStyle/>
          <a:p>
            <a:endParaRPr lang="en-US" dirty="0"/>
          </a:p>
        </p:txBody>
      </p:sp>
      <p:sp>
        <p:nvSpPr>
          <p:cNvPr id="3" name="Chỗ dành sẵn cho Chân trang 2"/>
          <p:cNvSpPr>
            <a:spLocks noGrp="1"/>
          </p:cNvSpPr>
          <p:nvPr>
            <p:ph type="ftr" sz="quarter" idx="11"/>
          </p:nvPr>
        </p:nvSpPr>
        <p:spPr/>
        <p:txBody>
          <a:bodyPr/>
          <a:lstStyle/>
          <a:p>
            <a:endParaRPr lang="en-US" dirty="0"/>
          </a:p>
        </p:txBody>
      </p:sp>
      <p:sp>
        <p:nvSpPr>
          <p:cNvPr id="4" name="Chỗ dành sẵn cho Số hiệu Bản chiếu 3"/>
          <p:cNvSpPr>
            <a:spLocks noGrp="1"/>
          </p:cNvSpPr>
          <p:nvPr>
            <p:ph type="sldNum" sz="quarter" idx="12"/>
          </p:nvPr>
        </p:nvSpPr>
        <p:spPr/>
        <p:txBody>
          <a:bodyPr/>
          <a:lstStyle/>
          <a:p>
            <a:fld id="{F8D32145-AB64-4411-9802-21F78AC40A6C}" type="slidenum">
              <a:rPr lang="en-US" smtClean="0"/>
              <a:pPr/>
              <a:t>22</a:t>
            </a:fld>
            <a:endParaRPr lang="en-US"/>
          </a:p>
        </p:txBody>
      </p:sp>
    </p:spTree>
    <p:extLst>
      <p:ext uri="{BB962C8B-B14F-4D97-AF65-F5344CB8AC3E}">
        <p14:creationId xmlns="" xmlns:p14="http://schemas.microsoft.com/office/powerpoint/2010/main" val="1457831481"/>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45"/>
                                        </p:tgtEl>
                                        <p:attrNameLst>
                                          <p:attrName>style.visibility</p:attrName>
                                        </p:attrNameLst>
                                      </p:cBhvr>
                                      <p:to>
                                        <p:strVal val="visible"/>
                                      </p:to>
                                    </p:set>
                                    <p:animEffect transition="in" filter="checkerboard(across)">
                                      <p:cBhvr>
                                        <p:cTn id="7" dur="500"/>
                                        <p:tgtEl>
                                          <p:spTgt spid="39945"/>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39946"/>
                                        </p:tgtEl>
                                        <p:attrNameLst>
                                          <p:attrName>style.visibility</p:attrName>
                                        </p:attrNameLst>
                                      </p:cBhvr>
                                      <p:to>
                                        <p:strVal val="visible"/>
                                      </p:to>
                                    </p:set>
                                    <p:anim calcmode="lin" valueType="num">
                                      <p:cBhvr>
                                        <p:cTn id="11" dur="1000" fill="hold"/>
                                        <p:tgtEl>
                                          <p:spTgt spid="39946"/>
                                        </p:tgtEl>
                                        <p:attrNameLst>
                                          <p:attrName>ppt_w</p:attrName>
                                        </p:attrNameLst>
                                      </p:cBhvr>
                                      <p:tavLst>
                                        <p:tav tm="0">
                                          <p:val>
                                            <p:strVal val="#ppt_w*0.70"/>
                                          </p:val>
                                        </p:tav>
                                        <p:tav tm="100000">
                                          <p:val>
                                            <p:strVal val="#ppt_w"/>
                                          </p:val>
                                        </p:tav>
                                      </p:tavLst>
                                    </p:anim>
                                    <p:anim calcmode="lin" valueType="num">
                                      <p:cBhvr>
                                        <p:cTn id="12" dur="1000" fill="hold"/>
                                        <p:tgtEl>
                                          <p:spTgt spid="39946"/>
                                        </p:tgtEl>
                                        <p:attrNameLst>
                                          <p:attrName>ppt_h</p:attrName>
                                        </p:attrNameLst>
                                      </p:cBhvr>
                                      <p:tavLst>
                                        <p:tav tm="0">
                                          <p:val>
                                            <p:strVal val="#ppt_h"/>
                                          </p:val>
                                        </p:tav>
                                        <p:tav tm="100000">
                                          <p:val>
                                            <p:strVal val="#ppt_h"/>
                                          </p:val>
                                        </p:tav>
                                      </p:tavLst>
                                    </p:anim>
                                    <p:animEffect transition="in" filter="fade">
                                      <p:cBhvr>
                                        <p:cTn id="13" dur="1000"/>
                                        <p:tgtEl>
                                          <p:spTgt spid="39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animBg="1"/>
      <p:bldP spid="399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descr="Hat gao lang ta"/>
          <p:cNvPicPr>
            <a:picLocks noGrp="1" noChangeAspect="1" noChangeArrowheads="1"/>
          </p:cNvPicPr>
          <p:nvPr>
            <p:ph/>
          </p:nvPr>
        </p:nvPicPr>
        <p:blipFill>
          <a:blip r:embed="rId2"/>
          <a:srcRect/>
          <a:stretch>
            <a:fillRect/>
          </a:stretch>
        </p:blipFill>
        <p:spPr>
          <a:xfrm>
            <a:off x="119336" y="1268760"/>
            <a:ext cx="5832648" cy="459789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3" name="Picture 17" descr="Hat gao lang ta+"/>
          <p:cNvPicPr>
            <a:picLocks noChangeAspect="1" noChangeArrowheads="1"/>
          </p:cNvPicPr>
          <p:nvPr/>
        </p:nvPicPr>
        <p:blipFill>
          <a:blip r:embed="rId3"/>
          <a:srcRect/>
          <a:stretch>
            <a:fillRect/>
          </a:stretch>
        </p:blipFill>
        <p:spPr>
          <a:xfrm>
            <a:off x="6240016" y="1227448"/>
            <a:ext cx="5688632" cy="468052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nvGrpSpPr>
          <p:cNvPr id="8" name="Group 47"/>
          <p:cNvGrpSpPr>
            <a:grpSpLocks/>
          </p:cNvGrpSpPr>
          <p:nvPr/>
        </p:nvGrpSpPr>
        <p:grpSpPr bwMode="auto">
          <a:xfrm>
            <a:off x="25400" y="33338"/>
            <a:ext cx="12192000" cy="6858000"/>
            <a:chOff x="0" y="0"/>
            <a:chExt cx="5760" cy="4320"/>
          </a:xfrm>
        </p:grpSpPr>
        <p:sp>
          <p:nvSpPr>
            <p:cNvPr id="9"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0" name="Picture 12" descr="POINSET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3" descr="POINSET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2" descr="POINSET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descr="POINSET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Chỗ dành sẵn cho Ngày tháng 1"/>
          <p:cNvSpPr>
            <a:spLocks noGrp="1"/>
          </p:cNvSpPr>
          <p:nvPr>
            <p:ph type="dt" sz="half" idx="10"/>
          </p:nvPr>
        </p:nvSpPr>
        <p:spPr/>
        <p:txBody>
          <a:bodyPr/>
          <a:lstStyle/>
          <a:p>
            <a:endParaRPr lang="en-US" dirty="0"/>
          </a:p>
        </p:txBody>
      </p:sp>
      <p:sp>
        <p:nvSpPr>
          <p:cNvPr id="14" name="Chỗ dành sẵn cho Chân trang 13"/>
          <p:cNvSpPr>
            <a:spLocks noGrp="1"/>
          </p:cNvSpPr>
          <p:nvPr>
            <p:ph type="ftr" sz="quarter" idx="11"/>
          </p:nvPr>
        </p:nvSpPr>
        <p:spPr>
          <a:xfrm>
            <a:off x="4165600" y="6245225"/>
            <a:ext cx="4738712" cy="476250"/>
          </a:xfrm>
        </p:spPr>
        <p:txBody>
          <a:bodyPr/>
          <a:lstStyle/>
          <a:p>
            <a:endParaRPr lang="en-US" dirty="0"/>
          </a:p>
        </p:txBody>
      </p:sp>
      <p:sp>
        <p:nvSpPr>
          <p:cNvPr id="15" name="Chỗ dành sẵn cho Số hiệu Bản chiếu 14"/>
          <p:cNvSpPr>
            <a:spLocks noGrp="1"/>
          </p:cNvSpPr>
          <p:nvPr>
            <p:ph type="sldNum" sz="quarter" idx="12"/>
          </p:nvPr>
        </p:nvSpPr>
        <p:spPr/>
        <p:txBody>
          <a:bodyPr/>
          <a:lstStyle/>
          <a:p>
            <a:endParaRPr lang="en-US" dirty="0"/>
          </a:p>
        </p:txBody>
      </p:sp>
    </p:spTree>
    <p:extLst>
      <p:ext uri="{BB962C8B-B14F-4D97-AF65-F5344CB8AC3E}">
        <p14:creationId xmlns="" xmlns:p14="http://schemas.microsoft.com/office/powerpoint/2010/main" val="587031053"/>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676400"/>
            <a:ext cx="12192000" cy="5181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2" name="Group 2"/>
          <p:cNvGrpSpPr>
            <a:grpSpLocks/>
          </p:cNvGrpSpPr>
          <p:nvPr/>
        </p:nvGrpSpPr>
        <p:grpSpPr bwMode="auto">
          <a:xfrm>
            <a:off x="8070851" y="2722563"/>
            <a:ext cx="36513" cy="30162"/>
            <a:chOff x="62566" y="4800"/>
            <a:chExt cx="2439" cy="480"/>
          </a:xfrm>
        </p:grpSpPr>
        <p:graphicFrame>
          <p:nvGraphicFramePr>
            <p:cNvPr id="8195" name="Object 3"/>
            <p:cNvGraphicFramePr>
              <a:graphicFrameLocks noChangeAspect="1"/>
            </p:cNvGraphicFramePr>
            <p:nvPr/>
          </p:nvGraphicFramePr>
          <p:xfrm>
            <a:off x="64639" y="4800"/>
            <a:ext cx="366" cy="240"/>
          </p:xfrm>
          <a:graphic>
            <a:graphicData uri="http://schemas.openxmlformats.org/presentationml/2006/ole">
              <p:oleObj spid="_x0000_s3090" name="Equation" r:id="rId5" imgW="291973" imgH="203112" progId="">
                <p:embed/>
              </p:oleObj>
            </a:graphicData>
          </a:graphic>
        </p:graphicFrame>
        <p:graphicFrame>
          <p:nvGraphicFramePr>
            <p:cNvPr id="8196" name="Object 4"/>
            <p:cNvGraphicFramePr>
              <a:graphicFrameLocks noChangeAspect="1"/>
            </p:cNvGraphicFramePr>
            <p:nvPr/>
          </p:nvGraphicFramePr>
          <p:xfrm>
            <a:off x="62566" y="5016"/>
            <a:ext cx="366" cy="264"/>
          </p:xfrm>
          <a:graphic>
            <a:graphicData uri="http://schemas.openxmlformats.org/presentationml/2006/ole">
              <p:oleObj spid="_x0000_s3091" name="Equation" r:id="rId6" imgW="241195" imgH="203112" progId="">
                <p:embed/>
              </p:oleObj>
            </a:graphicData>
          </a:graphic>
        </p:graphicFrame>
      </p:grpSp>
      <p:sp>
        <p:nvSpPr>
          <p:cNvPr id="8197" name="Text Box 5"/>
          <p:cNvSpPr txBox="1">
            <a:spLocks noChangeArrowheads="1"/>
          </p:cNvSpPr>
          <p:nvPr/>
        </p:nvSpPr>
        <p:spPr bwMode="auto">
          <a:xfrm>
            <a:off x="7696200" y="4267201"/>
            <a:ext cx="184150" cy="519113"/>
          </a:xfrm>
          <a:prstGeom prst="rect">
            <a:avLst/>
          </a:prstGeom>
          <a:noFill/>
          <a:ln w="9525">
            <a:noFill/>
            <a:miter lim="800000"/>
            <a:headEnd/>
            <a:tailEnd/>
          </a:ln>
          <a:effectLst/>
        </p:spPr>
        <p:txBody>
          <a:bodyPr wrap="none">
            <a:spAutoFit/>
          </a:bodyPr>
          <a:lstStyle/>
          <a:p>
            <a:pPr algn="r"/>
            <a:endParaRPr lang="en-US" sz="2800">
              <a:solidFill>
                <a:schemeClr val="tx2"/>
              </a:solidFill>
              <a:latin typeface=".VnTime" pitchFamily="34" charset="0"/>
            </a:endParaRPr>
          </a:p>
        </p:txBody>
      </p:sp>
      <p:sp>
        <p:nvSpPr>
          <p:cNvPr id="8198" name="Text Box 6"/>
          <p:cNvSpPr txBox="1">
            <a:spLocks noChangeArrowheads="1"/>
          </p:cNvSpPr>
          <p:nvPr/>
        </p:nvSpPr>
        <p:spPr bwMode="auto">
          <a:xfrm>
            <a:off x="1524001" y="3733801"/>
            <a:ext cx="8634413" cy="519113"/>
          </a:xfrm>
          <a:prstGeom prst="rect">
            <a:avLst/>
          </a:prstGeom>
          <a:noFill/>
          <a:ln w="9525">
            <a:noFill/>
            <a:miter lim="800000"/>
            <a:headEnd/>
            <a:tailEnd/>
          </a:ln>
          <a:effectLst/>
        </p:spPr>
        <p:txBody>
          <a:bodyPr>
            <a:spAutoFit/>
          </a:bodyPr>
          <a:lstStyle/>
          <a:p>
            <a:endParaRPr lang="en-US" sz="2800">
              <a:solidFill>
                <a:schemeClr val="tx2"/>
              </a:solidFill>
              <a:latin typeface="VNI-Times" pitchFamily="2" charset="0"/>
            </a:endParaRPr>
          </a:p>
        </p:txBody>
      </p:sp>
      <p:grpSp>
        <p:nvGrpSpPr>
          <p:cNvPr id="3" name="Group 7"/>
          <p:cNvGrpSpPr>
            <a:grpSpLocks/>
          </p:cNvGrpSpPr>
          <p:nvPr/>
        </p:nvGrpSpPr>
        <p:grpSpPr bwMode="auto">
          <a:xfrm rot="21267912">
            <a:off x="7010400" y="-150813"/>
            <a:ext cx="533400" cy="150813"/>
            <a:chOff x="2640" y="3120"/>
            <a:chExt cx="336" cy="96"/>
          </a:xfrm>
        </p:grpSpPr>
        <p:sp>
          <p:nvSpPr>
            <p:cNvPr id="8200" name="Line 8"/>
            <p:cNvSpPr>
              <a:spLocks noChangeShapeType="1"/>
            </p:cNvSpPr>
            <p:nvPr/>
          </p:nvSpPr>
          <p:spPr bwMode="auto">
            <a:xfrm>
              <a:off x="2826" y="3120"/>
              <a:ext cx="150" cy="96"/>
            </a:xfrm>
            <a:prstGeom prst="line">
              <a:avLst/>
            </a:prstGeom>
            <a:noFill/>
            <a:ln w="9525">
              <a:solidFill>
                <a:schemeClr val="tx1"/>
              </a:solidFill>
              <a:round/>
              <a:headEnd/>
              <a:tailEnd/>
            </a:ln>
            <a:effectLst/>
          </p:spPr>
          <p:txBody>
            <a:bodyPr/>
            <a:lstStyle/>
            <a:p>
              <a:endParaRPr lang="en-US"/>
            </a:p>
          </p:txBody>
        </p:sp>
        <p:sp>
          <p:nvSpPr>
            <p:cNvPr id="8201" name="Line 9"/>
            <p:cNvSpPr>
              <a:spLocks noChangeShapeType="1"/>
            </p:cNvSpPr>
            <p:nvPr/>
          </p:nvSpPr>
          <p:spPr bwMode="auto">
            <a:xfrm flipH="1">
              <a:off x="2640" y="3120"/>
              <a:ext cx="172" cy="48"/>
            </a:xfrm>
            <a:prstGeom prst="line">
              <a:avLst/>
            </a:prstGeom>
            <a:noFill/>
            <a:ln w="9525">
              <a:solidFill>
                <a:schemeClr val="tx1"/>
              </a:solidFill>
              <a:round/>
              <a:headEnd/>
              <a:tailEnd/>
            </a:ln>
            <a:effectLst/>
          </p:spPr>
          <p:txBody>
            <a:bodyPr/>
            <a:lstStyle/>
            <a:p>
              <a:endParaRPr lang="en-US"/>
            </a:p>
          </p:txBody>
        </p:sp>
      </p:grpSp>
      <p:grpSp>
        <p:nvGrpSpPr>
          <p:cNvPr id="4" name="Group 10"/>
          <p:cNvGrpSpPr>
            <a:grpSpLocks/>
          </p:cNvGrpSpPr>
          <p:nvPr/>
        </p:nvGrpSpPr>
        <p:grpSpPr bwMode="auto">
          <a:xfrm>
            <a:off x="7467600" y="-1524000"/>
            <a:ext cx="838200" cy="228600"/>
            <a:chOff x="2166" y="2496"/>
            <a:chExt cx="528" cy="144"/>
          </a:xfrm>
        </p:grpSpPr>
        <p:sp>
          <p:nvSpPr>
            <p:cNvPr id="8203" name="Line 11"/>
            <p:cNvSpPr>
              <a:spLocks noChangeShapeType="1"/>
            </p:cNvSpPr>
            <p:nvPr/>
          </p:nvSpPr>
          <p:spPr bwMode="auto">
            <a:xfrm>
              <a:off x="2448" y="2496"/>
              <a:ext cx="246" cy="144"/>
            </a:xfrm>
            <a:prstGeom prst="line">
              <a:avLst/>
            </a:prstGeom>
            <a:noFill/>
            <a:ln w="9525">
              <a:solidFill>
                <a:schemeClr val="tx1"/>
              </a:solidFill>
              <a:round/>
              <a:headEnd/>
              <a:tailEnd/>
            </a:ln>
            <a:effectLst/>
          </p:spPr>
          <p:txBody>
            <a:bodyPr/>
            <a:lstStyle/>
            <a:p>
              <a:endParaRPr lang="en-US"/>
            </a:p>
          </p:txBody>
        </p:sp>
        <p:sp>
          <p:nvSpPr>
            <p:cNvPr id="8204" name="Line 12"/>
            <p:cNvSpPr>
              <a:spLocks noChangeShapeType="1"/>
            </p:cNvSpPr>
            <p:nvPr/>
          </p:nvSpPr>
          <p:spPr bwMode="auto">
            <a:xfrm flipH="1">
              <a:off x="2166" y="2496"/>
              <a:ext cx="268" cy="96"/>
            </a:xfrm>
            <a:prstGeom prst="line">
              <a:avLst/>
            </a:prstGeom>
            <a:noFill/>
            <a:ln w="9525">
              <a:solidFill>
                <a:schemeClr val="tx1"/>
              </a:solidFill>
              <a:round/>
              <a:headEnd/>
              <a:tailEnd/>
            </a:ln>
            <a:effectLst/>
          </p:spPr>
          <p:txBody>
            <a:bodyPr/>
            <a:lstStyle/>
            <a:p>
              <a:endParaRPr lang="en-US"/>
            </a:p>
          </p:txBody>
        </p:sp>
      </p:grpSp>
      <p:grpSp>
        <p:nvGrpSpPr>
          <p:cNvPr id="5" name="Group 13"/>
          <p:cNvGrpSpPr>
            <a:grpSpLocks/>
          </p:cNvGrpSpPr>
          <p:nvPr/>
        </p:nvGrpSpPr>
        <p:grpSpPr bwMode="auto">
          <a:xfrm rot="21267912">
            <a:off x="6629400" y="-1295400"/>
            <a:ext cx="533400" cy="150812"/>
            <a:chOff x="2640" y="3120"/>
            <a:chExt cx="336" cy="96"/>
          </a:xfrm>
        </p:grpSpPr>
        <p:sp>
          <p:nvSpPr>
            <p:cNvPr id="8206" name="Line 14"/>
            <p:cNvSpPr>
              <a:spLocks noChangeShapeType="1"/>
            </p:cNvSpPr>
            <p:nvPr/>
          </p:nvSpPr>
          <p:spPr bwMode="auto">
            <a:xfrm>
              <a:off x="2826" y="3120"/>
              <a:ext cx="150" cy="96"/>
            </a:xfrm>
            <a:prstGeom prst="line">
              <a:avLst/>
            </a:prstGeom>
            <a:noFill/>
            <a:ln w="9525">
              <a:solidFill>
                <a:schemeClr val="tx1"/>
              </a:solidFill>
              <a:round/>
              <a:headEnd/>
              <a:tailEnd/>
            </a:ln>
            <a:effectLst/>
          </p:spPr>
          <p:txBody>
            <a:bodyPr/>
            <a:lstStyle/>
            <a:p>
              <a:endParaRPr lang="en-US"/>
            </a:p>
          </p:txBody>
        </p:sp>
        <p:sp>
          <p:nvSpPr>
            <p:cNvPr id="8207" name="Line 15"/>
            <p:cNvSpPr>
              <a:spLocks noChangeShapeType="1"/>
            </p:cNvSpPr>
            <p:nvPr/>
          </p:nvSpPr>
          <p:spPr bwMode="auto">
            <a:xfrm flipH="1">
              <a:off x="2640" y="3120"/>
              <a:ext cx="172" cy="48"/>
            </a:xfrm>
            <a:prstGeom prst="line">
              <a:avLst/>
            </a:prstGeom>
            <a:noFill/>
            <a:ln w="9525">
              <a:solidFill>
                <a:schemeClr val="tx1"/>
              </a:solidFill>
              <a:round/>
              <a:headEnd/>
              <a:tailEnd/>
            </a:ln>
            <a:effectLst/>
          </p:spPr>
          <p:txBody>
            <a:bodyPr/>
            <a:lstStyle/>
            <a:p>
              <a:endParaRPr lang="en-US"/>
            </a:p>
          </p:txBody>
        </p:sp>
      </p:grpSp>
      <p:sp>
        <p:nvSpPr>
          <p:cNvPr id="8208" name="Text Box 16"/>
          <p:cNvSpPr txBox="1">
            <a:spLocks noChangeArrowheads="1"/>
          </p:cNvSpPr>
          <p:nvPr/>
        </p:nvSpPr>
        <p:spPr bwMode="auto">
          <a:xfrm>
            <a:off x="7467600" y="-1447800"/>
            <a:ext cx="1371600" cy="946150"/>
          </a:xfrm>
          <a:prstGeom prst="rect">
            <a:avLst/>
          </a:prstGeom>
          <a:noFill/>
          <a:ln w="9525">
            <a:noFill/>
            <a:miter lim="800000"/>
            <a:headEnd/>
            <a:tailEnd/>
          </a:ln>
          <a:effectLst/>
        </p:spPr>
        <p:txBody>
          <a:bodyPr>
            <a:spAutoFit/>
          </a:bodyPr>
          <a:lstStyle/>
          <a:p>
            <a:pPr algn="ctr"/>
            <a:endParaRPr lang="en-US" sz="2800">
              <a:solidFill>
                <a:schemeClr val="tx2"/>
              </a:solidFill>
              <a:latin typeface=".VnTime" pitchFamily="34" charset="0"/>
            </a:endParaRPr>
          </a:p>
          <a:p>
            <a:pPr algn="r"/>
            <a:endParaRPr lang="en-US" sz="2800">
              <a:solidFill>
                <a:schemeClr val="tx2"/>
              </a:solidFill>
              <a:latin typeface=".VnTime" pitchFamily="34" charset="0"/>
            </a:endParaRPr>
          </a:p>
        </p:txBody>
      </p:sp>
      <p:pic>
        <p:nvPicPr>
          <p:cNvPr id="8209" name="Picture 17" descr="TDK"/>
          <p:cNvPicPr>
            <a:picLocks noChangeAspect="1" noChangeArrowheads="1"/>
          </p:cNvPicPr>
          <p:nvPr/>
        </p:nvPicPr>
        <p:blipFill>
          <a:blip r:embed="rId7"/>
          <a:srcRect/>
          <a:stretch>
            <a:fillRect/>
          </a:stretch>
        </p:blipFill>
        <p:spPr bwMode="auto">
          <a:xfrm>
            <a:off x="6196014" y="1920599"/>
            <a:ext cx="3716410" cy="4584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Text Box 11"/>
          <p:cNvSpPr txBox="1">
            <a:spLocks noChangeArrowheads="1"/>
          </p:cNvSpPr>
          <p:nvPr/>
        </p:nvSpPr>
        <p:spPr bwMode="auto">
          <a:xfrm>
            <a:off x="3048000" y="685800"/>
            <a:ext cx="7920880" cy="523220"/>
          </a:xfrm>
          <a:prstGeom prst="rect">
            <a:avLst/>
          </a:prstGeom>
          <a:noFill/>
          <a:ln w="9525">
            <a:noFill/>
            <a:miter lim="800000"/>
            <a:headEnd/>
            <a:tailEnd/>
          </a:ln>
          <a:effectLst/>
        </p:spPr>
        <p:txBody>
          <a:bodyPr wrap="square">
            <a:spAutoFit/>
          </a:bodyPr>
          <a:lstStyle/>
          <a:p>
            <a:pPr algn="ctr"/>
            <a:r>
              <a:rPr lang="en-US" sz="2800" b="1" i="1" dirty="0">
                <a:solidFill>
                  <a:srgbClr val="000099"/>
                </a:solidFill>
                <a:latin typeface="Times New Roman" pitchFamily="18" charset="0"/>
                <a:cs typeface="Times New Roman" pitchFamily="18" charset="0"/>
              </a:rPr>
              <a:t>    </a:t>
            </a:r>
            <a:r>
              <a:rPr lang="en-US" sz="2800" b="1" i="1" dirty="0" smtClean="0">
                <a:solidFill>
                  <a:srgbClr val="000099"/>
                </a:solidFill>
                <a:latin typeface="Times New Roman" pitchFamily="18" charset="0"/>
                <a:cs typeface="Times New Roman" pitchFamily="18" charset="0"/>
              </a:rPr>
              <a:t>T</a:t>
            </a:r>
            <a:r>
              <a:rPr lang="en-US" b="1" i="1" dirty="0" smtClean="0">
                <a:solidFill>
                  <a:srgbClr val="000099"/>
                </a:solidFill>
                <a:latin typeface="Times New Roman" pitchFamily="18" charset="0"/>
                <a:cs typeface="Times New Roman" pitchFamily="18" charset="0"/>
              </a:rPr>
              <a:t>RẦN </a:t>
            </a:r>
            <a:r>
              <a:rPr lang="en-US" b="1" i="1" dirty="0">
                <a:solidFill>
                  <a:srgbClr val="000099"/>
                </a:solidFill>
                <a:latin typeface="Times New Roman" pitchFamily="18" charset="0"/>
                <a:cs typeface="Times New Roman" pitchFamily="18" charset="0"/>
              </a:rPr>
              <a:t>ĐĂNG KHOA</a:t>
            </a:r>
          </a:p>
        </p:txBody>
      </p:sp>
      <p:sp>
        <p:nvSpPr>
          <p:cNvPr id="25" name="Cloud Callout 9"/>
          <p:cNvSpPr/>
          <p:nvPr/>
        </p:nvSpPr>
        <p:spPr>
          <a:xfrm>
            <a:off x="1165596" y="2260035"/>
            <a:ext cx="3168352" cy="3905269"/>
          </a:xfrm>
          <a:prstGeom prst="cloudCallout">
            <a:avLst>
              <a:gd name="adj1" fmla="val 41469"/>
              <a:gd name="adj2" fmla="val 44330"/>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47"/>
          <p:cNvGrpSpPr>
            <a:grpSpLocks/>
          </p:cNvGrpSpPr>
          <p:nvPr/>
        </p:nvGrpSpPr>
        <p:grpSpPr bwMode="auto">
          <a:xfrm>
            <a:off x="25400" y="33338"/>
            <a:ext cx="12192000" cy="6858000"/>
            <a:chOff x="0" y="0"/>
            <a:chExt cx="5760" cy="4320"/>
          </a:xfrm>
        </p:grpSpPr>
        <p:sp>
          <p:nvSpPr>
            <p:cNvPr id="27"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8" name="Picture 12" descr="POINSET2"/>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 name="Picture 13" descr="POINSET2"/>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12" descr="POINSET2"/>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12" descr="POINSET2"/>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 name="Chỗ dành sẵn cho Ngày tháng 5"/>
          <p:cNvSpPr>
            <a:spLocks noGrp="1"/>
          </p:cNvSpPr>
          <p:nvPr>
            <p:ph type="dt" sz="half" idx="10"/>
          </p:nvPr>
        </p:nvSpPr>
        <p:spPr/>
        <p:txBody>
          <a:bodyPr/>
          <a:lstStyle/>
          <a:p>
            <a:fld id="{49399824-1F0B-4311-BD3F-0D66FC80CFE5}" type="datetime9">
              <a:rPr lang="vi-VN" smtClean="0"/>
              <a:pPr/>
              <a:t>03/06/2023 3:54:12 CH</a:t>
            </a:fld>
            <a:endParaRPr lang="en-US"/>
          </a:p>
        </p:txBody>
      </p:sp>
      <p:sp>
        <p:nvSpPr>
          <p:cNvPr id="7" name="Chỗ dành sẵn cho Chân trang 6"/>
          <p:cNvSpPr>
            <a:spLocks noGrp="1"/>
          </p:cNvSpPr>
          <p:nvPr>
            <p:ph type="ftr" sz="quarter" idx="11"/>
          </p:nvPr>
        </p:nvSpPr>
        <p:spPr>
          <a:xfrm>
            <a:off x="2999740" y="6421711"/>
            <a:ext cx="5459414" cy="476250"/>
          </a:xfrm>
        </p:spPr>
        <p:txBody>
          <a:bodyPr/>
          <a:lstStyle/>
          <a:p>
            <a:endParaRPr lang="en-US" dirty="0"/>
          </a:p>
        </p:txBody>
      </p:sp>
      <p:sp>
        <p:nvSpPr>
          <p:cNvPr id="8" name="Chỗ dành sẵn cho Số hiệu Bản chiếu 7"/>
          <p:cNvSpPr>
            <a:spLocks noGrp="1"/>
          </p:cNvSpPr>
          <p:nvPr>
            <p:ph type="sldNum" sz="quarter" idx="12"/>
          </p:nvPr>
        </p:nvSpPr>
        <p:spPr/>
        <p:txBody>
          <a:bodyPr/>
          <a:lstStyle/>
          <a:p>
            <a:fld id="{517EB5D7-D04A-4E6A-A17C-D5A63F14EB31}" type="slidenum">
              <a:rPr lang="en-US" smtClean="0"/>
              <a:pPr/>
              <a:t>4</a:t>
            </a:fld>
            <a:endParaRPr lang="en-US"/>
          </a:p>
        </p:txBody>
      </p:sp>
    </p:spTree>
    <p:extLst>
      <p:ext uri="{BB962C8B-B14F-4D97-AF65-F5344CB8AC3E}">
        <p14:creationId xmlns="" xmlns:p14="http://schemas.microsoft.com/office/powerpoint/2010/main" val="9640886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8209"/>
                                        </p:tgtEl>
                                        <p:attrNameLst>
                                          <p:attrName>style.visibility</p:attrName>
                                        </p:attrNameLst>
                                      </p:cBhvr>
                                      <p:to>
                                        <p:strVal val="visible"/>
                                      </p:to>
                                    </p:set>
                                    <p:animEffect transition="in" filter="checkerboard(across)">
                                      <p:cBhvr>
                                        <p:cTn id="7" dur="500"/>
                                        <p:tgtEl>
                                          <p:spTgt spid="82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4114800" y="304800"/>
            <a:ext cx="3352800" cy="457200"/>
          </a:xfrm>
          <a:prstGeom prst="rect">
            <a:avLst/>
          </a:prstGeom>
          <a:noFill/>
          <a:ln w="9525">
            <a:noFill/>
            <a:miter lim="800000"/>
            <a:headEnd/>
            <a:tailEnd/>
          </a:ln>
          <a:effectLst/>
        </p:spPr>
        <p:txBody>
          <a:bodyPr>
            <a:spAutoFit/>
          </a:bodyPr>
          <a:lstStyle/>
          <a:p>
            <a:pPr algn="ctr">
              <a:spcBef>
                <a:spcPct val="50000"/>
              </a:spcBef>
            </a:pPr>
            <a:r>
              <a:rPr lang="en-US" sz="2400" b="1">
                <a:solidFill>
                  <a:srgbClr val="FF0000"/>
                </a:solidFill>
                <a:latin typeface="Times New Roman" pitchFamily="18" charset="0"/>
              </a:rPr>
              <a:t>HẠT GẠO LÀNG TA</a:t>
            </a:r>
          </a:p>
        </p:txBody>
      </p:sp>
      <p:sp>
        <p:nvSpPr>
          <p:cNvPr id="12292" name="Text Box 4"/>
          <p:cNvSpPr txBox="1">
            <a:spLocks noChangeArrowheads="1"/>
          </p:cNvSpPr>
          <p:nvPr/>
        </p:nvSpPr>
        <p:spPr bwMode="auto">
          <a:xfrm>
            <a:off x="1905000" y="609601"/>
            <a:ext cx="2971800" cy="3597275"/>
          </a:xfrm>
          <a:prstGeom prst="rect">
            <a:avLst/>
          </a:prstGeom>
          <a:noFill/>
          <a:ln w="9525">
            <a:noFill/>
            <a:miter lim="800000"/>
            <a:headEnd/>
            <a:tailEnd/>
          </a:ln>
          <a:effectLst/>
        </p:spPr>
        <p:txBody>
          <a:bodyPr>
            <a:spAutoFit/>
          </a:bodyPr>
          <a:lstStyle/>
          <a:p>
            <a:pPr>
              <a:spcBef>
                <a:spcPct val="50000"/>
              </a:spcBef>
            </a:pPr>
            <a:r>
              <a:rPr lang="en-US" sz="2000" b="1">
                <a:latin typeface="Times New Roman" pitchFamily="18" charset="0"/>
              </a:rPr>
              <a:t>Hạt gạo làng ta</a:t>
            </a:r>
          </a:p>
          <a:p>
            <a:pPr>
              <a:spcBef>
                <a:spcPct val="50000"/>
              </a:spcBef>
            </a:pPr>
            <a:r>
              <a:rPr lang="en-US" sz="2000" b="1">
                <a:latin typeface="Times New Roman" pitchFamily="18" charset="0"/>
              </a:rPr>
              <a:t>Có vị phù sa</a:t>
            </a:r>
          </a:p>
          <a:p>
            <a:pPr>
              <a:spcBef>
                <a:spcPct val="50000"/>
              </a:spcBef>
            </a:pPr>
            <a:r>
              <a:rPr lang="en-US" sz="2000" b="1">
                <a:latin typeface="Times New Roman" pitchFamily="18" charset="0"/>
              </a:rPr>
              <a:t>Của sông Kinh Thầy</a:t>
            </a:r>
          </a:p>
          <a:p>
            <a:pPr>
              <a:spcBef>
                <a:spcPct val="50000"/>
              </a:spcBef>
            </a:pPr>
            <a:r>
              <a:rPr lang="en-US" sz="2000" b="1">
                <a:latin typeface="Times New Roman" pitchFamily="18" charset="0"/>
              </a:rPr>
              <a:t>Có hương sen thơm</a:t>
            </a:r>
          </a:p>
          <a:p>
            <a:pPr>
              <a:spcBef>
                <a:spcPct val="50000"/>
              </a:spcBef>
            </a:pPr>
            <a:r>
              <a:rPr lang="en-US" sz="2000" b="1">
                <a:latin typeface="Times New Roman" pitchFamily="18" charset="0"/>
              </a:rPr>
              <a:t>Trong hồ nước đầy</a:t>
            </a:r>
          </a:p>
          <a:p>
            <a:pPr>
              <a:spcBef>
                <a:spcPct val="50000"/>
              </a:spcBef>
            </a:pPr>
            <a:r>
              <a:rPr lang="en-US" sz="2000" b="1">
                <a:latin typeface="Times New Roman" pitchFamily="18" charset="0"/>
              </a:rPr>
              <a:t>Có lời mẹ hát</a:t>
            </a:r>
          </a:p>
          <a:p>
            <a:pPr>
              <a:spcBef>
                <a:spcPct val="50000"/>
              </a:spcBef>
            </a:pPr>
            <a:r>
              <a:rPr lang="en-US" sz="2000" b="1">
                <a:latin typeface="Times New Roman" pitchFamily="18" charset="0"/>
              </a:rPr>
              <a:t>Ngọt bùi đắng cay…</a:t>
            </a:r>
          </a:p>
          <a:p>
            <a:pPr>
              <a:spcBef>
                <a:spcPct val="50000"/>
              </a:spcBef>
            </a:pPr>
            <a:endParaRPr lang="en-US" sz="2000" b="1">
              <a:latin typeface="Times New Roman" pitchFamily="18" charset="0"/>
            </a:endParaRPr>
          </a:p>
        </p:txBody>
      </p:sp>
      <p:sp>
        <p:nvSpPr>
          <p:cNvPr id="12293" name="Rectangle 5"/>
          <p:cNvSpPr>
            <a:spLocks noChangeArrowheads="1"/>
          </p:cNvSpPr>
          <p:nvPr/>
        </p:nvSpPr>
        <p:spPr bwMode="auto">
          <a:xfrm>
            <a:off x="1981200" y="3960814"/>
            <a:ext cx="2971800" cy="3292475"/>
          </a:xfrm>
          <a:prstGeom prst="rect">
            <a:avLst/>
          </a:prstGeom>
          <a:noFill/>
          <a:ln w="9525">
            <a:noFill/>
            <a:miter lim="800000"/>
            <a:headEnd/>
            <a:tailEnd/>
          </a:ln>
          <a:effectLst/>
        </p:spPr>
        <p:txBody>
          <a:bodyPr>
            <a:spAutoFit/>
          </a:bodyPr>
          <a:lstStyle/>
          <a:p>
            <a:r>
              <a:rPr lang="en-US" sz="2000" b="1">
                <a:latin typeface="Times New Roman" pitchFamily="18" charset="0"/>
              </a:rPr>
              <a:t>Hạt gạo làng ta</a:t>
            </a:r>
          </a:p>
          <a:p>
            <a:r>
              <a:rPr lang="en-US" sz="2000" b="1">
                <a:latin typeface="Times New Roman" pitchFamily="18" charset="0"/>
              </a:rPr>
              <a:t>Có bão tháng bảy</a:t>
            </a:r>
          </a:p>
          <a:p>
            <a:r>
              <a:rPr lang="en-US" sz="2000" b="1">
                <a:latin typeface="Times New Roman" pitchFamily="18" charset="0"/>
              </a:rPr>
              <a:t>Có mưa tháng ba</a:t>
            </a:r>
          </a:p>
          <a:p>
            <a:r>
              <a:rPr lang="en-US" sz="2000" b="1">
                <a:latin typeface="Times New Roman" pitchFamily="18" charset="0"/>
              </a:rPr>
              <a:t>Giọt mồ hôi sa</a:t>
            </a:r>
          </a:p>
          <a:p>
            <a:r>
              <a:rPr lang="en-US" sz="2000" b="1">
                <a:latin typeface="Times New Roman" pitchFamily="18" charset="0"/>
              </a:rPr>
              <a:t>Những trưa tháng sáu</a:t>
            </a:r>
          </a:p>
          <a:p>
            <a:r>
              <a:rPr lang="en-US" sz="2000" b="1">
                <a:latin typeface="Times New Roman" pitchFamily="18" charset="0"/>
              </a:rPr>
              <a:t>Nước như ai nấu</a:t>
            </a:r>
          </a:p>
          <a:p>
            <a:r>
              <a:rPr lang="en-US" sz="2000" b="1">
                <a:latin typeface="Times New Roman" pitchFamily="18" charset="0"/>
              </a:rPr>
              <a:t>Chết cả cá cờ</a:t>
            </a:r>
          </a:p>
          <a:p>
            <a:r>
              <a:rPr lang="en-US" sz="2000" b="1">
                <a:latin typeface="Times New Roman" pitchFamily="18" charset="0"/>
              </a:rPr>
              <a:t>Cua ngoi lên bờ</a:t>
            </a:r>
          </a:p>
          <a:p>
            <a:r>
              <a:rPr lang="en-US" sz="2000" b="1">
                <a:latin typeface="Times New Roman" pitchFamily="18" charset="0"/>
              </a:rPr>
              <a:t>Mẹ em xuống cấy…</a:t>
            </a:r>
          </a:p>
          <a:p>
            <a:pPr>
              <a:spcBef>
                <a:spcPct val="50000"/>
              </a:spcBef>
            </a:pPr>
            <a:endParaRPr lang="en-US" sz="2000">
              <a:latin typeface="Times New Roman" pitchFamily="18" charset="0"/>
            </a:endParaRPr>
          </a:p>
        </p:txBody>
      </p:sp>
      <p:sp>
        <p:nvSpPr>
          <p:cNvPr id="12294" name="Text Box 6"/>
          <p:cNvSpPr txBox="1">
            <a:spLocks noChangeArrowheads="1"/>
          </p:cNvSpPr>
          <p:nvPr/>
        </p:nvSpPr>
        <p:spPr bwMode="auto">
          <a:xfrm>
            <a:off x="4876800" y="1130301"/>
            <a:ext cx="3733800" cy="4054475"/>
          </a:xfrm>
          <a:prstGeom prst="rect">
            <a:avLst/>
          </a:prstGeom>
          <a:noFill/>
          <a:ln w="9525">
            <a:noFill/>
            <a:miter lim="800000"/>
            <a:headEnd/>
            <a:tailEnd/>
          </a:ln>
          <a:effectLst/>
        </p:spPr>
        <p:txBody>
          <a:bodyPr>
            <a:spAutoFit/>
          </a:bodyPr>
          <a:lstStyle/>
          <a:p>
            <a:pPr>
              <a:spcBef>
                <a:spcPct val="50000"/>
              </a:spcBef>
            </a:pPr>
            <a:r>
              <a:rPr lang="en-US" sz="2000" b="1">
                <a:latin typeface="Times New Roman" pitchFamily="18" charset="0"/>
              </a:rPr>
              <a:t>Hạt gạo làng ta</a:t>
            </a:r>
          </a:p>
          <a:p>
            <a:pPr>
              <a:spcBef>
                <a:spcPct val="50000"/>
              </a:spcBef>
            </a:pPr>
            <a:r>
              <a:rPr lang="en-US" sz="2000" b="1">
                <a:latin typeface="Times New Roman" pitchFamily="18" charset="0"/>
              </a:rPr>
              <a:t>Những năm bom Mĩ</a:t>
            </a:r>
          </a:p>
          <a:p>
            <a:pPr>
              <a:spcBef>
                <a:spcPct val="50000"/>
              </a:spcBef>
            </a:pPr>
            <a:r>
              <a:rPr lang="en-US" sz="2000" b="1">
                <a:latin typeface="Times New Roman" pitchFamily="18" charset="0"/>
              </a:rPr>
              <a:t>Trút trên mái nhà</a:t>
            </a:r>
          </a:p>
          <a:p>
            <a:pPr>
              <a:spcBef>
                <a:spcPct val="50000"/>
              </a:spcBef>
            </a:pPr>
            <a:r>
              <a:rPr lang="en-US" sz="2000" b="1">
                <a:latin typeface="Times New Roman" pitchFamily="18" charset="0"/>
              </a:rPr>
              <a:t>Những năm khẩu súng </a:t>
            </a:r>
          </a:p>
          <a:p>
            <a:pPr>
              <a:spcBef>
                <a:spcPct val="50000"/>
              </a:spcBef>
            </a:pPr>
            <a:r>
              <a:rPr lang="en-US" sz="2000" b="1">
                <a:latin typeface="Times New Roman" pitchFamily="18" charset="0"/>
              </a:rPr>
              <a:t>Theo người đi xa</a:t>
            </a:r>
          </a:p>
          <a:p>
            <a:pPr>
              <a:spcBef>
                <a:spcPct val="50000"/>
              </a:spcBef>
            </a:pPr>
            <a:r>
              <a:rPr lang="en-US" sz="2000" b="1">
                <a:latin typeface="Times New Roman" pitchFamily="18" charset="0"/>
              </a:rPr>
              <a:t>Những năm băng đạn</a:t>
            </a:r>
          </a:p>
          <a:p>
            <a:pPr>
              <a:spcBef>
                <a:spcPct val="50000"/>
              </a:spcBef>
            </a:pPr>
            <a:r>
              <a:rPr lang="en-US" sz="2000" b="1">
                <a:latin typeface="Times New Roman" pitchFamily="18" charset="0"/>
              </a:rPr>
              <a:t>Vàng như lúa đồng</a:t>
            </a:r>
          </a:p>
          <a:p>
            <a:pPr>
              <a:spcBef>
                <a:spcPct val="50000"/>
              </a:spcBef>
            </a:pPr>
            <a:r>
              <a:rPr lang="en-US" sz="2000" b="1">
                <a:latin typeface="Times New Roman" pitchFamily="18" charset="0"/>
              </a:rPr>
              <a:t>Bát cơm mùa gặt</a:t>
            </a:r>
          </a:p>
          <a:p>
            <a:pPr>
              <a:spcBef>
                <a:spcPct val="50000"/>
              </a:spcBef>
            </a:pPr>
            <a:r>
              <a:rPr lang="en-US" sz="2000" b="1">
                <a:latin typeface="Times New Roman" pitchFamily="18" charset="0"/>
              </a:rPr>
              <a:t>Thơm hào giao thông…</a:t>
            </a:r>
          </a:p>
        </p:txBody>
      </p:sp>
      <p:sp>
        <p:nvSpPr>
          <p:cNvPr id="12295" name="Text Box 7"/>
          <p:cNvSpPr txBox="1">
            <a:spLocks noChangeArrowheads="1"/>
          </p:cNvSpPr>
          <p:nvPr/>
        </p:nvSpPr>
        <p:spPr bwMode="auto">
          <a:xfrm rot="10800000" flipV="1">
            <a:off x="8004176" y="758826"/>
            <a:ext cx="2663825" cy="2530475"/>
          </a:xfrm>
          <a:prstGeom prst="rect">
            <a:avLst/>
          </a:prstGeom>
          <a:noFill/>
          <a:ln w="9525">
            <a:noFill/>
            <a:miter lim="800000"/>
            <a:headEnd/>
            <a:tailEnd/>
          </a:ln>
          <a:effectLst/>
        </p:spPr>
        <p:txBody>
          <a:bodyPr>
            <a:spAutoFit/>
          </a:bodyPr>
          <a:lstStyle/>
          <a:p>
            <a:r>
              <a:rPr lang="en-US" sz="2000" b="1">
                <a:latin typeface="Times New Roman" pitchFamily="18" charset="0"/>
              </a:rPr>
              <a:t>Hạt gạo làng ta</a:t>
            </a:r>
          </a:p>
          <a:p>
            <a:r>
              <a:rPr lang="en-US" sz="2000" b="1">
                <a:latin typeface="Times New Roman" pitchFamily="18" charset="0"/>
              </a:rPr>
              <a:t>Có công các bạn</a:t>
            </a:r>
          </a:p>
          <a:p>
            <a:r>
              <a:rPr lang="en-US" sz="2000" b="1">
                <a:latin typeface="Times New Roman" pitchFamily="18" charset="0"/>
              </a:rPr>
              <a:t>Sớm nào chống hạn</a:t>
            </a:r>
          </a:p>
          <a:p>
            <a:r>
              <a:rPr lang="en-US" sz="2000" b="1">
                <a:latin typeface="Times New Roman" pitchFamily="18" charset="0"/>
              </a:rPr>
              <a:t>Vục mẻ miệng gầu</a:t>
            </a:r>
          </a:p>
          <a:p>
            <a:r>
              <a:rPr lang="en-US" sz="2000" b="1">
                <a:latin typeface="Times New Roman" pitchFamily="18" charset="0"/>
              </a:rPr>
              <a:t>Trưa nào bắt sâu</a:t>
            </a:r>
          </a:p>
          <a:p>
            <a:r>
              <a:rPr lang="en-US" sz="2000" b="1">
                <a:latin typeface="Times New Roman" pitchFamily="18" charset="0"/>
              </a:rPr>
              <a:t>Lúa cao rát mặt</a:t>
            </a:r>
          </a:p>
          <a:p>
            <a:r>
              <a:rPr lang="en-US" sz="2000" b="1">
                <a:latin typeface="Times New Roman" pitchFamily="18" charset="0"/>
              </a:rPr>
              <a:t>Chiều nào gánh phân</a:t>
            </a:r>
          </a:p>
          <a:p>
            <a:r>
              <a:rPr lang="en-US" sz="2000" b="1">
                <a:latin typeface="Times New Roman" pitchFamily="18" charset="0"/>
              </a:rPr>
              <a:t>Quang trành quết đất.</a:t>
            </a:r>
          </a:p>
        </p:txBody>
      </p:sp>
      <p:sp>
        <p:nvSpPr>
          <p:cNvPr id="12296" name="Text Box 8"/>
          <p:cNvSpPr txBox="1">
            <a:spLocks noChangeArrowheads="1"/>
          </p:cNvSpPr>
          <p:nvPr/>
        </p:nvSpPr>
        <p:spPr bwMode="auto">
          <a:xfrm>
            <a:off x="8001000" y="3662364"/>
            <a:ext cx="2362200" cy="2225675"/>
          </a:xfrm>
          <a:prstGeom prst="rect">
            <a:avLst/>
          </a:prstGeom>
          <a:noFill/>
          <a:ln w="9525">
            <a:noFill/>
            <a:miter lim="800000"/>
            <a:headEnd/>
            <a:tailEnd/>
          </a:ln>
          <a:effectLst/>
        </p:spPr>
        <p:txBody>
          <a:bodyPr>
            <a:spAutoFit/>
          </a:bodyPr>
          <a:lstStyle/>
          <a:p>
            <a:pPr>
              <a:spcBef>
                <a:spcPct val="50000"/>
              </a:spcBef>
            </a:pPr>
            <a:r>
              <a:rPr lang="en-US" sz="2000" b="1">
                <a:latin typeface="Times New Roman" pitchFamily="18" charset="0"/>
              </a:rPr>
              <a:t>Hạt gạo làng ta</a:t>
            </a:r>
          </a:p>
          <a:p>
            <a:pPr>
              <a:spcBef>
                <a:spcPct val="50000"/>
              </a:spcBef>
            </a:pPr>
            <a:r>
              <a:rPr lang="en-US" sz="2000" b="1">
                <a:latin typeface="Times New Roman" pitchFamily="18" charset="0"/>
              </a:rPr>
              <a:t>Gửi ra tiền tuyến</a:t>
            </a:r>
          </a:p>
          <a:p>
            <a:pPr>
              <a:spcBef>
                <a:spcPct val="50000"/>
              </a:spcBef>
            </a:pPr>
            <a:r>
              <a:rPr lang="en-US" sz="2000" b="1">
                <a:latin typeface="Times New Roman" pitchFamily="18" charset="0"/>
              </a:rPr>
              <a:t>Gửi về phương xa</a:t>
            </a:r>
          </a:p>
          <a:p>
            <a:pPr>
              <a:spcBef>
                <a:spcPct val="50000"/>
              </a:spcBef>
            </a:pPr>
            <a:r>
              <a:rPr lang="en-US" sz="2000" b="1">
                <a:latin typeface="Times New Roman" pitchFamily="18" charset="0"/>
              </a:rPr>
              <a:t>Em vui em hát</a:t>
            </a:r>
          </a:p>
          <a:p>
            <a:pPr>
              <a:spcBef>
                <a:spcPct val="50000"/>
              </a:spcBef>
            </a:pPr>
            <a:r>
              <a:rPr lang="en-US" sz="2000" b="1">
                <a:latin typeface="Times New Roman" pitchFamily="18" charset="0"/>
              </a:rPr>
              <a:t>Hạt vàng làng ta…</a:t>
            </a:r>
          </a:p>
        </p:txBody>
      </p:sp>
      <p:sp>
        <p:nvSpPr>
          <p:cNvPr id="12297" name="Text Box 9"/>
          <p:cNvSpPr txBox="1">
            <a:spLocks noChangeArrowheads="1"/>
          </p:cNvSpPr>
          <p:nvPr/>
        </p:nvSpPr>
        <p:spPr bwMode="auto">
          <a:xfrm>
            <a:off x="7467600" y="6172201"/>
            <a:ext cx="2590800" cy="396875"/>
          </a:xfrm>
          <a:prstGeom prst="rect">
            <a:avLst/>
          </a:prstGeom>
          <a:noFill/>
          <a:ln w="9525">
            <a:noFill/>
            <a:miter lim="800000"/>
            <a:headEnd/>
            <a:tailEnd/>
          </a:ln>
          <a:effectLst/>
        </p:spPr>
        <p:txBody>
          <a:bodyPr>
            <a:spAutoFit/>
          </a:bodyPr>
          <a:lstStyle/>
          <a:p>
            <a:pPr>
              <a:spcBef>
                <a:spcPct val="50000"/>
              </a:spcBef>
            </a:pPr>
            <a:r>
              <a:rPr lang="en-US" sz="2000" b="1">
                <a:solidFill>
                  <a:srgbClr val="006600"/>
                </a:solidFill>
                <a:latin typeface="Times New Roman" pitchFamily="18" charset="0"/>
              </a:rPr>
              <a:t>Trần Đăng Khoa</a:t>
            </a:r>
          </a:p>
        </p:txBody>
      </p:sp>
      <p:grpSp>
        <p:nvGrpSpPr>
          <p:cNvPr id="9" name="Group 47"/>
          <p:cNvGrpSpPr>
            <a:grpSpLocks/>
          </p:cNvGrpSpPr>
          <p:nvPr/>
        </p:nvGrpSpPr>
        <p:grpSpPr bwMode="auto">
          <a:xfrm>
            <a:off x="25400" y="33338"/>
            <a:ext cx="12192000" cy="6858000"/>
            <a:chOff x="0" y="0"/>
            <a:chExt cx="5760" cy="4320"/>
          </a:xfrm>
        </p:grpSpPr>
        <p:sp>
          <p:nvSpPr>
            <p:cNvPr id="10"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1" name="Picture 12"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3"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2"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Chỗ dành sẵn cho Ngày tháng 1"/>
          <p:cNvSpPr>
            <a:spLocks noGrp="1"/>
          </p:cNvSpPr>
          <p:nvPr>
            <p:ph type="dt" sz="half" idx="10"/>
          </p:nvPr>
        </p:nvSpPr>
        <p:spPr/>
        <p:txBody>
          <a:bodyPr/>
          <a:lstStyle/>
          <a:p>
            <a:endParaRPr lang="en-US" dirty="0"/>
          </a:p>
        </p:txBody>
      </p:sp>
      <p:sp>
        <p:nvSpPr>
          <p:cNvPr id="3" name="Chỗ dành sẵn cho Chân trang 2"/>
          <p:cNvSpPr>
            <a:spLocks noGrp="1"/>
          </p:cNvSpPr>
          <p:nvPr>
            <p:ph type="ftr" sz="quarter" idx="11"/>
          </p:nvPr>
        </p:nvSpPr>
        <p:spPr/>
        <p:txBody>
          <a:bodyPr/>
          <a:lstStyle/>
          <a:p>
            <a:endParaRPr lang="en-US" dirty="0"/>
          </a:p>
        </p:txBody>
      </p:sp>
      <p:sp>
        <p:nvSpPr>
          <p:cNvPr id="4" name="Chỗ dành sẵn cho Số hiệu Bản chiếu 3"/>
          <p:cNvSpPr>
            <a:spLocks noGrp="1"/>
          </p:cNvSpPr>
          <p:nvPr>
            <p:ph type="sldNum" sz="quarter" idx="12"/>
          </p:nvPr>
        </p:nvSpPr>
        <p:spPr/>
        <p:txBody>
          <a:bodyPr/>
          <a:lstStyle/>
          <a:p>
            <a:fld id="{F8D32145-AB64-4411-9802-21F78AC40A6C}" type="slidenum">
              <a:rPr lang="en-US" smtClean="0"/>
              <a:pPr/>
              <a:t>5</a:t>
            </a:fld>
            <a:endParaRPr lang="en-US"/>
          </a:p>
        </p:txBody>
      </p:sp>
    </p:spTree>
    <p:extLst>
      <p:ext uri="{BB962C8B-B14F-4D97-AF65-F5344CB8AC3E}">
        <p14:creationId xmlns="" xmlns:p14="http://schemas.microsoft.com/office/powerpoint/2010/main" val="2203072558"/>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291"/>
                                        </p:tgtEl>
                                        <p:attrNameLst>
                                          <p:attrName>style.visibility</p:attrName>
                                        </p:attrNameLst>
                                      </p:cBhvr>
                                      <p:to>
                                        <p:strVal val="visible"/>
                                      </p:to>
                                    </p:set>
                                    <p:anim calcmode="discrete" valueType="clr">
                                      <p:cBhvr override="childStyle">
                                        <p:cTn id="7" dur="80"/>
                                        <p:tgtEl>
                                          <p:spTgt spid="1229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1"/>
                                        </p:tgtEl>
                                        <p:attrNameLst>
                                          <p:attrName>fillcolor</p:attrName>
                                        </p:attrNameLst>
                                      </p:cBhvr>
                                      <p:tavLst>
                                        <p:tav tm="0">
                                          <p:val>
                                            <p:clrVal>
                                              <a:schemeClr val="accent2"/>
                                            </p:clrVal>
                                          </p:val>
                                        </p:tav>
                                        <p:tav tm="50000">
                                          <p:val>
                                            <p:clrVal>
                                              <a:schemeClr val="hlink"/>
                                            </p:clrVal>
                                          </p:val>
                                        </p:tav>
                                      </p:tavLst>
                                    </p:anim>
                                    <p:set>
                                      <p:cBhvr>
                                        <p:cTn id="9" dur="80"/>
                                        <p:tgtEl>
                                          <p:spTgt spid="1229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2292"/>
                                        </p:tgtEl>
                                        <p:attrNameLst>
                                          <p:attrName>style.visibility</p:attrName>
                                        </p:attrNameLst>
                                      </p:cBhvr>
                                      <p:to>
                                        <p:strVal val="visible"/>
                                      </p:to>
                                    </p:set>
                                    <p:animEffect transition="in" filter="dissolve">
                                      <p:cBhvr>
                                        <p:cTn id="14" dur="500"/>
                                        <p:tgtEl>
                                          <p:spTgt spid="12292"/>
                                        </p:tgtEl>
                                      </p:cBhvr>
                                    </p:animEffect>
                                  </p:childTnLst>
                                </p:cTn>
                              </p:par>
                            </p:childTnLst>
                          </p:cTn>
                        </p:par>
                        <p:par>
                          <p:cTn id="15" fill="hold">
                            <p:stCondLst>
                              <p:cond delay="500"/>
                            </p:stCondLst>
                            <p:childTnLst>
                              <p:par>
                                <p:cTn id="16" presetID="5" presetClass="entr" presetSubtype="10" fill="hold" grpId="0" nodeType="afterEffect">
                                  <p:stCondLst>
                                    <p:cond delay="0"/>
                                  </p:stCondLst>
                                  <p:childTnLst>
                                    <p:set>
                                      <p:cBhvr>
                                        <p:cTn id="17" dur="1" fill="hold">
                                          <p:stCondLst>
                                            <p:cond delay="0"/>
                                          </p:stCondLst>
                                        </p:cTn>
                                        <p:tgtEl>
                                          <p:spTgt spid="12293"/>
                                        </p:tgtEl>
                                        <p:attrNameLst>
                                          <p:attrName>style.visibility</p:attrName>
                                        </p:attrNameLst>
                                      </p:cBhvr>
                                      <p:to>
                                        <p:strVal val="visible"/>
                                      </p:to>
                                    </p:set>
                                    <p:animEffect transition="in" filter="checkerboard(across)">
                                      <p:cBhvr>
                                        <p:cTn id="18" dur="500"/>
                                        <p:tgtEl>
                                          <p:spTgt spid="12293"/>
                                        </p:tgtEl>
                                      </p:cBhvr>
                                    </p:animEffect>
                                  </p:childTnLst>
                                </p:cTn>
                              </p:par>
                            </p:childTnLst>
                          </p:cTn>
                        </p:par>
                        <p:par>
                          <p:cTn id="19" fill="hold">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12294"/>
                                        </p:tgtEl>
                                        <p:attrNameLst>
                                          <p:attrName>style.visibility</p:attrName>
                                        </p:attrNameLst>
                                      </p:cBhvr>
                                      <p:to>
                                        <p:strVal val="visible"/>
                                      </p:to>
                                    </p:set>
                                    <p:animEffect transition="in" filter="dissolve">
                                      <p:cBhvr>
                                        <p:cTn id="22" dur="500"/>
                                        <p:tgtEl>
                                          <p:spTgt spid="12294"/>
                                        </p:tgtEl>
                                      </p:cBhvr>
                                    </p:animEffect>
                                  </p:childTnLst>
                                </p:cTn>
                              </p:par>
                            </p:childTnLst>
                          </p:cTn>
                        </p:par>
                        <p:par>
                          <p:cTn id="23" fill="hold">
                            <p:stCondLst>
                              <p:cond delay="1500"/>
                            </p:stCondLst>
                            <p:childTnLst>
                              <p:par>
                                <p:cTn id="24" presetID="8" presetClass="entr" presetSubtype="16" fill="hold" grpId="0" nodeType="afterEffect">
                                  <p:stCondLst>
                                    <p:cond delay="0"/>
                                  </p:stCondLst>
                                  <p:childTnLst>
                                    <p:set>
                                      <p:cBhvr>
                                        <p:cTn id="25" dur="1" fill="hold">
                                          <p:stCondLst>
                                            <p:cond delay="0"/>
                                          </p:stCondLst>
                                        </p:cTn>
                                        <p:tgtEl>
                                          <p:spTgt spid="12296"/>
                                        </p:tgtEl>
                                        <p:attrNameLst>
                                          <p:attrName>style.visibility</p:attrName>
                                        </p:attrNameLst>
                                      </p:cBhvr>
                                      <p:to>
                                        <p:strVal val="visible"/>
                                      </p:to>
                                    </p:set>
                                    <p:animEffect transition="in" filter="diamond(in)">
                                      <p:cBhvr>
                                        <p:cTn id="26" dur="500"/>
                                        <p:tgtEl>
                                          <p:spTgt spid="12296"/>
                                        </p:tgtEl>
                                      </p:cBhvr>
                                    </p:animEffect>
                                  </p:childTnLst>
                                </p:cTn>
                              </p:par>
                            </p:childTnLst>
                          </p:cTn>
                        </p:par>
                        <p:par>
                          <p:cTn id="27" fill="hold">
                            <p:stCondLst>
                              <p:cond delay="2000"/>
                            </p:stCondLst>
                            <p:childTnLst>
                              <p:par>
                                <p:cTn id="28" presetID="9" presetClass="entr" presetSubtype="0" fill="hold" grpId="0" nodeType="afterEffect">
                                  <p:stCondLst>
                                    <p:cond delay="0"/>
                                  </p:stCondLst>
                                  <p:childTnLst>
                                    <p:set>
                                      <p:cBhvr>
                                        <p:cTn id="29" dur="1" fill="hold">
                                          <p:stCondLst>
                                            <p:cond delay="0"/>
                                          </p:stCondLst>
                                        </p:cTn>
                                        <p:tgtEl>
                                          <p:spTgt spid="12295"/>
                                        </p:tgtEl>
                                        <p:attrNameLst>
                                          <p:attrName>style.visibility</p:attrName>
                                        </p:attrNameLst>
                                      </p:cBhvr>
                                      <p:to>
                                        <p:strVal val="visible"/>
                                      </p:to>
                                    </p:set>
                                    <p:animEffect transition="in" filter="dissolve">
                                      <p:cBhvr>
                                        <p:cTn id="30" dur="500"/>
                                        <p:tgtEl>
                                          <p:spTgt spid="12295"/>
                                        </p:tgtEl>
                                      </p:cBhvr>
                                    </p:animEffect>
                                  </p:childTnLst>
                                </p:cTn>
                              </p:par>
                            </p:childTnLst>
                          </p:cTn>
                        </p:par>
                        <p:par>
                          <p:cTn id="31" fill="hold">
                            <p:stCondLst>
                              <p:cond delay="2500"/>
                            </p:stCondLst>
                            <p:childTnLst>
                              <p:par>
                                <p:cTn id="32" presetID="9" presetClass="entr" presetSubtype="0" fill="hold" grpId="1" nodeType="afterEffect">
                                  <p:stCondLst>
                                    <p:cond delay="0"/>
                                  </p:stCondLst>
                                  <p:childTnLst>
                                    <p:set>
                                      <p:cBhvr>
                                        <p:cTn id="33" dur="1" fill="hold">
                                          <p:stCondLst>
                                            <p:cond delay="0"/>
                                          </p:stCondLst>
                                        </p:cTn>
                                        <p:tgtEl>
                                          <p:spTgt spid="12296"/>
                                        </p:tgtEl>
                                        <p:attrNameLst>
                                          <p:attrName>style.visibility</p:attrName>
                                        </p:attrNameLst>
                                      </p:cBhvr>
                                      <p:to>
                                        <p:strVal val="visible"/>
                                      </p:to>
                                    </p:set>
                                    <p:animEffect transition="in" filter="dissolve">
                                      <p:cBhvr>
                                        <p:cTn id="34" dur="500"/>
                                        <p:tgtEl>
                                          <p:spTgt spid="12296"/>
                                        </p:tgtEl>
                                      </p:cBhvr>
                                    </p:animEffect>
                                  </p:childTnLst>
                                </p:cTn>
                              </p:par>
                            </p:childTnLst>
                          </p:cTn>
                        </p:par>
                        <p:par>
                          <p:cTn id="35" fill="hold">
                            <p:stCondLst>
                              <p:cond delay="3000"/>
                            </p:stCondLst>
                            <p:childTnLst>
                              <p:par>
                                <p:cTn id="36" presetID="23" presetClass="entr" presetSubtype="16" fill="hold" grpId="0" nodeType="afterEffect">
                                  <p:stCondLst>
                                    <p:cond delay="0"/>
                                  </p:stCondLst>
                                  <p:childTnLst>
                                    <p:set>
                                      <p:cBhvr>
                                        <p:cTn id="37" dur="1" fill="hold">
                                          <p:stCondLst>
                                            <p:cond delay="0"/>
                                          </p:stCondLst>
                                        </p:cTn>
                                        <p:tgtEl>
                                          <p:spTgt spid="12297"/>
                                        </p:tgtEl>
                                        <p:attrNameLst>
                                          <p:attrName>style.visibility</p:attrName>
                                        </p:attrNameLst>
                                      </p:cBhvr>
                                      <p:to>
                                        <p:strVal val="visible"/>
                                      </p:to>
                                    </p:set>
                                    <p:anim calcmode="lin" valueType="num">
                                      <p:cBhvr>
                                        <p:cTn id="38" dur="500" fill="hold"/>
                                        <p:tgtEl>
                                          <p:spTgt spid="12297"/>
                                        </p:tgtEl>
                                        <p:attrNameLst>
                                          <p:attrName>ppt_w</p:attrName>
                                        </p:attrNameLst>
                                      </p:cBhvr>
                                      <p:tavLst>
                                        <p:tav tm="0">
                                          <p:val>
                                            <p:fltVal val="0"/>
                                          </p:val>
                                        </p:tav>
                                        <p:tav tm="100000">
                                          <p:val>
                                            <p:strVal val="#ppt_w"/>
                                          </p:val>
                                        </p:tav>
                                      </p:tavLst>
                                    </p:anim>
                                    <p:anim calcmode="lin" valueType="num">
                                      <p:cBhvr>
                                        <p:cTn id="39" dur="500" fill="hold"/>
                                        <p:tgtEl>
                                          <p:spTgt spid="122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p:bldP spid="12293" grpId="0"/>
      <p:bldP spid="12294" grpId="0"/>
      <p:bldP spid="12295" grpId="0"/>
      <p:bldP spid="12296" grpId="0"/>
      <p:bldP spid="12296" grpId="1"/>
      <p:bldP spid="1229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1592993" y="908720"/>
            <a:ext cx="141737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u="sng">
                <a:solidFill>
                  <a:srgbClr val="000099"/>
                </a:solidFill>
                <a:effectLst>
                  <a:outerShdw blurRad="38100" dist="38100" dir="2700000" algn="tl">
                    <a:srgbClr val="C0C0C0"/>
                  </a:outerShdw>
                </a:effectLst>
                <a:latin typeface="Times New Roman" pitchFamily="18" charset="0"/>
                <a:cs typeface="Times New Roman" pitchFamily="18" charset="0"/>
              </a:rPr>
              <a:t>Luyện đọc</a:t>
            </a:r>
            <a:r>
              <a:rPr lang="en-US" sz="2000" b="1">
                <a:solidFill>
                  <a:srgbClr val="000099"/>
                </a:solidFill>
                <a:effectLst>
                  <a:outerShdw blurRad="38100" dist="38100" dir="2700000" algn="tl">
                    <a:srgbClr val="C0C0C0"/>
                  </a:outerShdw>
                </a:effectLst>
                <a:latin typeface="Times New Roman" pitchFamily="18" charset="0"/>
                <a:cs typeface="Times New Roman" pitchFamily="18" charset="0"/>
              </a:rPr>
              <a:t>:</a:t>
            </a:r>
          </a:p>
        </p:txBody>
      </p:sp>
      <p:sp>
        <p:nvSpPr>
          <p:cNvPr id="5" name="TextBox 4"/>
          <p:cNvSpPr txBox="1"/>
          <p:nvPr/>
        </p:nvSpPr>
        <p:spPr>
          <a:xfrm>
            <a:off x="3935760" y="980728"/>
            <a:ext cx="2664296" cy="5909310"/>
          </a:xfrm>
          <a:prstGeom prst="rect">
            <a:avLst/>
          </a:prstGeom>
          <a:noFill/>
        </p:spPr>
        <p:txBody>
          <a:bodyPr wrap="square" rtlCol="0">
            <a:spAutoFit/>
          </a:bodyPr>
          <a:lstStyle/>
          <a:p>
            <a:r>
              <a:rPr lang="en-US" b="1">
                <a:latin typeface="Times New Roman" pitchFamily="18" charset="0"/>
                <a:cs typeface="Times New Roman" pitchFamily="18" charset="0"/>
              </a:rPr>
              <a:t>Hạt gạo làng ta</a:t>
            </a:r>
          </a:p>
          <a:p>
            <a:r>
              <a:rPr lang="en-US" b="1">
                <a:latin typeface="Times New Roman" pitchFamily="18" charset="0"/>
                <a:cs typeface="Times New Roman" pitchFamily="18" charset="0"/>
              </a:rPr>
              <a:t>Có vị phù sa</a:t>
            </a:r>
          </a:p>
          <a:p>
            <a:r>
              <a:rPr lang="en-US" b="1">
                <a:latin typeface="Times New Roman" pitchFamily="18" charset="0"/>
                <a:cs typeface="Times New Roman" pitchFamily="18" charset="0"/>
              </a:rPr>
              <a:t>Của sông Kinh Thầy</a:t>
            </a:r>
          </a:p>
          <a:p>
            <a:r>
              <a:rPr lang="en-US" b="1">
                <a:latin typeface="Times New Roman" pitchFamily="18" charset="0"/>
                <a:cs typeface="Times New Roman" pitchFamily="18" charset="0"/>
              </a:rPr>
              <a:t>Có hương sen thơm</a:t>
            </a:r>
          </a:p>
          <a:p>
            <a:r>
              <a:rPr lang="en-US" b="1">
                <a:latin typeface="Times New Roman" pitchFamily="18" charset="0"/>
                <a:cs typeface="Times New Roman" pitchFamily="18" charset="0"/>
              </a:rPr>
              <a:t>Trong hồ nước đầy</a:t>
            </a:r>
          </a:p>
          <a:p>
            <a:r>
              <a:rPr lang="en-US" b="1">
                <a:latin typeface="Times New Roman" pitchFamily="18" charset="0"/>
                <a:cs typeface="Times New Roman" pitchFamily="18" charset="0"/>
              </a:rPr>
              <a:t>Có lời mẹ hát</a:t>
            </a:r>
          </a:p>
          <a:p>
            <a:r>
              <a:rPr lang="en-US" b="1">
                <a:latin typeface="Times New Roman" pitchFamily="18" charset="0"/>
                <a:cs typeface="Times New Roman" pitchFamily="18" charset="0"/>
              </a:rPr>
              <a:t>Ngọt bùi đắng cay…</a:t>
            </a:r>
          </a:p>
          <a:p>
            <a:endParaRPr lang="en-US" b="1">
              <a:latin typeface="Times New Roman" pitchFamily="18" charset="0"/>
              <a:cs typeface="Times New Roman" pitchFamily="18" charset="0"/>
            </a:endParaRPr>
          </a:p>
          <a:p>
            <a:r>
              <a:rPr lang="en-US" b="1">
                <a:latin typeface="Times New Roman" pitchFamily="18" charset="0"/>
                <a:cs typeface="Times New Roman" pitchFamily="18" charset="0"/>
              </a:rPr>
              <a:t>Hạt gạo làng ta</a:t>
            </a:r>
          </a:p>
          <a:p>
            <a:r>
              <a:rPr lang="en-US" b="1">
                <a:latin typeface="Times New Roman" pitchFamily="18" charset="0"/>
                <a:cs typeface="Times New Roman" pitchFamily="18" charset="0"/>
              </a:rPr>
              <a:t>Có bão tháng bảy</a:t>
            </a:r>
          </a:p>
          <a:p>
            <a:r>
              <a:rPr lang="en-US" b="1">
                <a:latin typeface="Times New Roman" pitchFamily="18" charset="0"/>
                <a:cs typeface="Times New Roman" pitchFamily="18" charset="0"/>
              </a:rPr>
              <a:t>Có mưa tháng ba</a:t>
            </a:r>
          </a:p>
          <a:p>
            <a:r>
              <a:rPr lang="en-US" b="1">
                <a:latin typeface="Times New Roman" pitchFamily="18" charset="0"/>
                <a:cs typeface="Times New Roman" pitchFamily="18" charset="0"/>
              </a:rPr>
              <a:t>Giọt mồ hôi sa</a:t>
            </a:r>
          </a:p>
          <a:p>
            <a:r>
              <a:rPr lang="en-US" b="1">
                <a:latin typeface="Times New Roman" pitchFamily="18" charset="0"/>
                <a:cs typeface="Times New Roman" pitchFamily="18" charset="0"/>
              </a:rPr>
              <a:t>Những trưa tháng sáu</a:t>
            </a:r>
          </a:p>
          <a:p>
            <a:r>
              <a:rPr lang="en-US" b="1">
                <a:latin typeface="Times New Roman" pitchFamily="18" charset="0"/>
                <a:cs typeface="Times New Roman" pitchFamily="18" charset="0"/>
              </a:rPr>
              <a:t>Nước như ai nấu</a:t>
            </a:r>
          </a:p>
          <a:p>
            <a:r>
              <a:rPr lang="en-US" b="1">
                <a:latin typeface="Times New Roman" pitchFamily="18" charset="0"/>
                <a:cs typeface="Times New Roman" pitchFamily="18" charset="0"/>
              </a:rPr>
              <a:t>Chết cả cá cờ</a:t>
            </a:r>
          </a:p>
          <a:p>
            <a:r>
              <a:rPr lang="en-US" b="1">
                <a:latin typeface="Times New Roman" pitchFamily="18" charset="0"/>
                <a:cs typeface="Times New Roman" pitchFamily="18" charset="0"/>
              </a:rPr>
              <a:t>Cua ngoi lên bờ</a:t>
            </a:r>
          </a:p>
          <a:p>
            <a:r>
              <a:rPr lang="en-US" b="1">
                <a:latin typeface="Times New Roman" pitchFamily="18" charset="0"/>
                <a:cs typeface="Times New Roman" pitchFamily="18" charset="0"/>
              </a:rPr>
              <a:t>Mẹ em xuống cấy…</a:t>
            </a:r>
          </a:p>
          <a:p>
            <a:endParaRPr lang="en-US" b="1">
              <a:latin typeface="Times New Roman" pitchFamily="18" charset="0"/>
              <a:cs typeface="Times New Roman" pitchFamily="18" charset="0"/>
            </a:endParaRPr>
          </a:p>
          <a:p>
            <a:r>
              <a:rPr lang="en-US" b="1">
                <a:latin typeface="Times New Roman" pitchFamily="18" charset="0"/>
                <a:cs typeface="Times New Roman" pitchFamily="18" charset="0"/>
              </a:rPr>
              <a:t>Hạt gạo làng ta</a:t>
            </a:r>
          </a:p>
          <a:p>
            <a:r>
              <a:rPr lang="en-US" b="1">
                <a:latin typeface="Times New Roman" pitchFamily="18" charset="0"/>
                <a:cs typeface="Times New Roman" pitchFamily="18" charset="0"/>
              </a:rPr>
              <a:t>Những năm bom Mĩ</a:t>
            </a:r>
          </a:p>
          <a:p>
            <a:r>
              <a:rPr lang="en-US" b="1">
                <a:latin typeface="Times New Roman" pitchFamily="18" charset="0"/>
                <a:cs typeface="Times New Roman" pitchFamily="18" charset="0"/>
              </a:rPr>
              <a:t>Trút trên mái nhà</a:t>
            </a:r>
          </a:p>
        </p:txBody>
      </p:sp>
      <p:sp>
        <p:nvSpPr>
          <p:cNvPr id="16" name="TextBox 15"/>
          <p:cNvSpPr txBox="1"/>
          <p:nvPr/>
        </p:nvSpPr>
        <p:spPr>
          <a:xfrm>
            <a:off x="6816080" y="948690"/>
            <a:ext cx="2664296" cy="5909310"/>
          </a:xfrm>
          <a:prstGeom prst="rect">
            <a:avLst/>
          </a:prstGeom>
          <a:noFill/>
        </p:spPr>
        <p:txBody>
          <a:bodyPr wrap="square" rtlCol="0">
            <a:spAutoFit/>
          </a:bodyPr>
          <a:lstStyle/>
          <a:p>
            <a:r>
              <a:rPr lang="en-US" b="1">
                <a:latin typeface="Times New Roman" pitchFamily="18" charset="0"/>
                <a:cs typeface="Times New Roman" pitchFamily="18" charset="0"/>
              </a:rPr>
              <a:t>Những năm khẩu súng</a:t>
            </a:r>
          </a:p>
          <a:p>
            <a:r>
              <a:rPr lang="en-US" b="1">
                <a:latin typeface="Times New Roman" pitchFamily="18" charset="0"/>
                <a:cs typeface="Times New Roman" pitchFamily="18" charset="0"/>
              </a:rPr>
              <a:t>Theo người đi xa</a:t>
            </a:r>
          </a:p>
          <a:p>
            <a:r>
              <a:rPr lang="en-US" b="1">
                <a:latin typeface="Times New Roman" pitchFamily="18" charset="0"/>
                <a:cs typeface="Times New Roman" pitchFamily="18" charset="0"/>
              </a:rPr>
              <a:t>Những năm băng đạn</a:t>
            </a:r>
          </a:p>
          <a:p>
            <a:r>
              <a:rPr lang="en-US" b="1">
                <a:latin typeface="Times New Roman" pitchFamily="18" charset="0"/>
                <a:cs typeface="Times New Roman" pitchFamily="18" charset="0"/>
              </a:rPr>
              <a:t>Vàng như lúa đồng</a:t>
            </a:r>
          </a:p>
          <a:p>
            <a:r>
              <a:rPr lang="en-US" b="1">
                <a:latin typeface="Times New Roman" pitchFamily="18" charset="0"/>
                <a:cs typeface="Times New Roman" pitchFamily="18" charset="0"/>
              </a:rPr>
              <a:t>Bát cơm mùa gặt</a:t>
            </a:r>
          </a:p>
          <a:p>
            <a:r>
              <a:rPr lang="en-US" b="1">
                <a:latin typeface="Times New Roman" pitchFamily="18" charset="0"/>
                <a:cs typeface="Times New Roman" pitchFamily="18" charset="0"/>
              </a:rPr>
              <a:t>Thơm hào giao thông…</a:t>
            </a:r>
          </a:p>
          <a:p>
            <a:endParaRPr lang="en-US" b="1">
              <a:latin typeface="Times New Roman" pitchFamily="18" charset="0"/>
              <a:cs typeface="Times New Roman" pitchFamily="18" charset="0"/>
            </a:endParaRPr>
          </a:p>
          <a:p>
            <a:r>
              <a:rPr lang="en-US" b="1">
                <a:latin typeface="Times New Roman" pitchFamily="18" charset="0"/>
                <a:cs typeface="Times New Roman" pitchFamily="18" charset="0"/>
              </a:rPr>
              <a:t>Hạt gạo làng ta</a:t>
            </a:r>
          </a:p>
          <a:p>
            <a:r>
              <a:rPr lang="en-US" b="1">
                <a:latin typeface="Times New Roman" pitchFamily="18" charset="0"/>
                <a:cs typeface="Times New Roman" pitchFamily="18" charset="0"/>
              </a:rPr>
              <a:t>Có công các bạn</a:t>
            </a:r>
          </a:p>
          <a:p>
            <a:r>
              <a:rPr lang="en-US" b="1">
                <a:latin typeface="Times New Roman" pitchFamily="18" charset="0"/>
                <a:cs typeface="Times New Roman" pitchFamily="18" charset="0"/>
              </a:rPr>
              <a:t>Sớm nào chống hạn</a:t>
            </a:r>
          </a:p>
          <a:p>
            <a:r>
              <a:rPr lang="en-US" b="1">
                <a:latin typeface="Times New Roman" pitchFamily="18" charset="0"/>
                <a:cs typeface="Times New Roman" pitchFamily="18" charset="0"/>
              </a:rPr>
              <a:t>Vục mẻ miệng gầu</a:t>
            </a:r>
          </a:p>
          <a:p>
            <a:r>
              <a:rPr lang="en-US" b="1">
                <a:latin typeface="Times New Roman" pitchFamily="18" charset="0"/>
                <a:cs typeface="Times New Roman" pitchFamily="18" charset="0"/>
              </a:rPr>
              <a:t>Trưa nào bắt sâu</a:t>
            </a:r>
          </a:p>
          <a:p>
            <a:r>
              <a:rPr lang="en-US" b="1">
                <a:latin typeface="Times New Roman" pitchFamily="18" charset="0"/>
                <a:cs typeface="Times New Roman" pitchFamily="18" charset="0"/>
              </a:rPr>
              <a:t>Lúa cao rát mặt</a:t>
            </a:r>
          </a:p>
          <a:p>
            <a:r>
              <a:rPr lang="en-US" b="1">
                <a:latin typeface="Times New Roman" pitchFamily="18" charset="0"/>
                <a:cs typeface="Times New Roman" pitchFamily="18" charset="0"/>
              </a:rPr>
              <a:t>Chiều nào gánh phân</a:t>
            </a:r>
          </a:p>
          <a:p>
            <a:r>
              <a:rPr lang="en-US" b="1">
                <a:latin typeface="Times New Roman" pitchFamily="18" charset="0"/>
                <a:cs typeface="Times New Roman" pitchFamily="18" charset="0"/>
              </a:rPr>
              <a:t>Quang trành quết đất.</a:t>
            </a:r>
          </a:p>
          <a:p>
            <a:endParaRPr lang="en-US" b="1">
              <a:latin typeface="Times New Roman" pitchFamily="18" charset="0"/>
              <a:cs typeface="Times New Roman" pitchFamily="18" charset="0"/>
            </a:endParaRPr>
          </a:p>
          <a:p>
            <a:r>
              <a:rPr lang="en-US" b="1">
                <a:latin typeface="Times New Roman" pitchFamily="18" charset="0"/>
                <a:cs typeface="Times New Roman" pitchFamily="18" charset="0"/>
              </a:rPr>
              <a:t>Hạt gạo làng ta</a:t>
            </a:r>
          </a:p>
          <a:p>
            <a:r>
              <a:rPr lang="en-US" b="1">
                <a:latin typeface="Times New Roman" pitchFamily="18" charset="0"/>
                <a:cs typeface="Times New Roman" pitchFamily="18" charset="0"/>
              </a:rPr>
              <a:t>Gửi ra tiền tuyến</a:t>
            </a:r>
          </a:p>
          <a:p>
            <a:r>
              <a:rPr lang="en-US" b="1">
                <a:latin typeface="Times New Roman" pitchFamily="18" charset="0"/>
                <a:cs typeface="Times New Roman" pitchFamily="18" charset="0"/>
              </a:rPr>
              <a:t>Gửi về phương xa</a:t>
            </a:r>
          </a:p>
          <a:p>
            <a:r>
              <a:rPr lang="en-US" b="1">
                <a:latin typeface="Times New Roman" pitchFamily="18" charset="0"/>
                <a:cs typeface="Times New Roman" pitchFamily="18" charset="0"/>
              </a:rPr>
              <a:t>Em vui em hát</a:t>
            </a:r>
          </a:p>
          <a:p>
            <a:r>
              <a:rPr lang="en-US" b="1">
                <a:latin typeface="Times New Roman" pitchFamily="18" charset="0"/>
                <a:cs typeface="Times New Roman" pitchFamily="18" charset="0"/>
              </a:rPr>
              <a:t>Hạt vàng làng ta…</a:t>
            </a:r>
          </a:p>
        </p:txBody>
      </p:sp>
      <p:cxnSp>
        <p:nvCxnSpPr>
          <p:cNvPr id="11" name="Straight Connector 10"/>
          <p:cNvCxnSpPr/>
          <p:nvPr/>
        </p:nvCxnSpPr>
        <p:spPr>
          <a:xfrm>
            <a:off x="6528048" y="1052737"/>
            <a:ext cx="0" cy="5749225"/>
          </a:xfrm>
          <a:prstGeom prst="line">
            <a:avLst/>
          </a:prstGeom>
        </p:spPr>
        <p:style>
          <a:lnRef idx="1">
            <a:schemeClr val="accent1"/>
          </a:lnRef>
          <a:fillRef idx="0">
            <a:schemeClr val="accent1"/>
          </a:fillRef>
          <a:effectRef idx="0">
            <a:schemeClr val="accent1"/>
          </a:effectRef>
          <a:fontRef idx="minor">
            <a:schemeClr val="tx1"/>
          </a:fontRef>
        </p:style>
      </p:cxnSp>
      <p:sp>
        <p:nvSpPr>
          <p:cNvPr id="4" name="Cloud Callout 3"/>
          <p:cNvSpPr/>
          <p:nvPr/>
        </p:nvSpPr>
        <p:spPr>
          <a:xfrm>
            <a:off x="1592993" y="1628800"/>
            <a:ext cx="2342767" cy="1800200"/>
          </a:xfrm>
          <a:prstGeom prst="cloudCallout">
            <a:avLst>
              <a:gd name="adj1" fmla="val 49175"/>
              <a:gd name="adj2" fmla="val 923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latin typeface="Times New Roman" pitchFamily="18" charset="0"/>
                <a:cs typeface="Times New Roman" pitchFamily="18" charset="0"/>
              </a:rPr>
              <a:t>?</a:t>
            </a:r>
          </a:p>
          <a:p>
            <a:pPr algn="ctr"/>
            <a:r>
              <a:rPr lang="en-US" sz="2400" b="1">
                <a:solidFill>
                  <a:srgbClr val="FFFF00"/>
                </a:solidFill>
                <a:latin typeface="Times New Roman" pitchFamily="18" charset="0"/>
                <a:cs typeface="Times New Roman" pitchFamily="18" charset="0"/>
              </a:rPr>
              <a:t>Bài chia thành mấy khổ thơ?</a:t>
            </a:r>
          </a:p>
          <a:p>
            <a:pPr algn="ctr"/>
            <a:endParaRPr lang="en-US" sz="2400" b="1">
              <a:solidFill>
                <a:srgbClr val="FFFF00"/>
              </a:solidFill>
            </a:endParaRPr>
          </a:p>
        </p:txBody>
      </p:sp>
      <p:sp>
        <p:nvSpPr>
          <p:cNvPr id="7" name="Right Arrow Callout 6"/>
          <p:cNvSpPr/>
          <p:nvPr/>
        </p:nvSpPr>
        <p:spPr>
          <a:xfrm>
            <a:off x="1991544" y="3429000"/>
            <a:ext cx="1872208" cy="1584176"/>
          </a:xfrm>
          <a:prstGeom prst="rightArrowCallout">
            <a:avLst>
              <a:gd name="adj1" fmla="val 29031"/>
              <a:gd name="adj2" fmla="val 33734"/>
              <a:gd name="adj3" fmla="val 30375"/>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itchFamily="18" charset="0"/>
                <a:cs typeface="Times New Roman" pitchFamily="18" charset="0"/>
              </a:rPr>
              <a:t>Bài được chia thành 5 khổ thơ.</a:t>
            </a:r>
          </a:p>
        </p:txBody>
      </p:sp>
      <p:grpSp>
        <p:nvGrpSpPr>
          <p:cNvPr id="21" name="Group 47"/>
          <p:cNvGrpSpPr>
            <a:grpSpLocks/>
          </p:cNvGrpSpPr>
          <p:nvPr/>
        </p:nvGrpSpPr>
        <p:grpSpPr bwMode="auto">
          <a:xfrm>
            <a:off x="25400" y="33338"/>
            <a:ext cx="12192000" cy="6858000"/>
            <a:chOff x="0" y="0"/>
            <a:chExt cx="5760" cy="4320"/>
          </a:xfrm>
        </p:grpSpPr>
        <p:sp>
          <p:nvSpPr>
            <p:cNvPr id="22"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3" name="Picture 12"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13"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12"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12"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Chỗ dành sẵn cho Ngày tháng 1"/>
          <p:cNvSpPr>
            <a:spLocks noGrp="1"/>
          </p:cNvSpPr>
          <p:nvPr>
            <p:ph type="dt" sz="half" idx="10"/>
          </p:nvPr>
        </p:nvSpPr>
        <p:spPr/>
        <p:txBody>
          <a:bodyPr/>
          <a:lstStyle/>
          <a:p>
            <a:endParaRPr lang="en-US" dirty="0"/>
          </a:p>
        </p:txBody>
      </p:sp>
      <p:sp>
        <p:nvSpPr>
          <p:cNvPr id="6" name="Chỗ dành sẵn cho Chân trang 5"/>
          <p:cNvSpPr>
            <a:spLocks noGrp="1"/>
          </p:cNvSpPr>
          <p:nvPr>
            <p:ph type="ftr" sz="quarter" idx="11"/>
          </p:nvPr>
        </p:nvSpPr>
        <p:spPr>
          <a:xfrm>
            <a:off x="-38136" y="5749514"/>
            <a:ext cx="3860800" cy="476250"/>
          </a:xfrm>
        </p:spPr>
        <p:txBody>
          <a:bodyPr/>
          <a:lstStyle/>
          <a:p>
            <a:endParaRPr lang="en-US" dirty="0"/>
          </a:p>
        </p:txBody>
      </p:sp>
      <p:sp>
        <p:nvSpPr>
          <p:cNvPr id="8" name="Chỗ dành sẵn cho Số hiệu Bản chiếu 7"/>
          <p:cNvSpPr>
            <a:spLocks noGrp="1"/>
          </p:cNvSpPr>
          <p:nvPr>
            <p:ph type="sldNum" sz="quarter" idx="12"/>
          </p:nvPr>
        </p:nvSpPr>
        <p:spPr/>
        <p:txBody>
          <a:bodyPr/>
          <a:lstStyle/>
          <a:p>
            <a:fld id="{F8D32145-AB64-4411-9802-21F78AC40A6C}" type="slidenum">
              <a:rPr lang="en-US" smtClean="0"/>
              <a:pPr/>
              <a:t>6</a:t>
            </a:fld>
            <a:endParaRPr lang="en-US"/>
          </a:p>
        </p:txBody>
      </p:sp>
    </p:spTree>
    <p:extLst>
      <p:ext uri="{BB962C8B-B14F-4D97-AF65-F5344CB8AC3E}">
        <p14:creationId xmlns="" xmlns:p14="http://schemas.microsoft.com/office/powerpoint/2010/main" val="3386949899"/>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10" presetClass="exit" presetSubtype="0" fill="hold" grpId="1"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070851" y="2722563"/>
            <a:ext cx="36513" cy="30162"/>
            <a:chOff x="62566" y="4800"/>
            <a:chExt cx="2439" cy="480"/>
          </a:xfrm>
        </p:grpSpPr>
        <p:graphicFrame>
          <p:nvGraphicFramePr>
            <p:cNvPr id="32771" name="Object 3"/>
            <p:cNvGraphicFramePr>
              <a:graphicFrameLocks noChangeAspect="1"/>
            </p:cNvGraphicFramePr>
            <p:nvPr/>
          </p:nvGraphicFramePr>
          <p:xfrm>
            <a:off x="64639" y="4800"/>
            <a:ext cx="366" cy="240"/>
          </p:xfrm>
          <a:graphic>
            <a:graphicData uri="http://schemas.openxmlformats.org/presentationml/2006/ole">
              <p:oleObj spid="_x0000_s6162" name="Equation" r:id="rId4" imgW="291973" imgH="203112" progId="">
                <p:embed/>
              </p:oleObj>
            </a:graphicData>
          </a:graphic>
        </p:graphicFrame>
        <p:graphicFrame>
          <p:nvGraphicFramePr>
            <p:cNvPr id="32772" name="Object 4"/>
            <p:cNvGraphicFramePr>
              <a:graphicFrameLocks noChangeAspect="1"/>
            </p:cNvGraphicFramePr>
            <p:nvPr/>
          </p:nvGraphicFramePr>
          <p:xfrm>
            <a:off x="62566" y="5016"/>
            <a:ext cx="366" cy="264"/>
          </p:xfrm>
          <a:graphic>
            <a:graphicData uri="http://schemas.openxmlformats.org/presentationml/2006/ole">
              <p:oleObj spid="_x0000_s6163" name="Equation" r:id="rId5" imgW="241195" imgH="203112" progId="">
                <p:embed/>
              </p:oleObj>
            </a:graphicData>
          </a:graphic>
        </p:graphicFrame>
      </p:grpSp>
      <p:sp>
        <p:nvSpPr>
          <p:cNvPr id="32773" name="Text Box 5"/>
          <p:cNvSpPr txBox="1">
            <a:spLocks noChangeArrowheads="1"/>
          </p:cNvSpPr>
          <p:nvPr/>
        </p:nvSpPr>
        <p:spPr bwMode="auto">
          <a:xfrm>
            <a:off x="7696200" y="4267201"/>
            <a:ext cx="184150" cy="519113"/>
          </a:xfrm>
          <a:prstGeom prst="rect">
            <a:avLst/>
          </a:prstGeom>
          <a:noFill/>
          <a:ln w="9525">
            <a:noFill/>
            <a:miter lim="800000"/>
            <a:headEnd/>
            <a:tailEnd/>
          </a:ln>
          <a:effectLst/>
        </p:spPr>
        <p:txBody>
          <a:bodyPr wrap="none">
            <a:spAutoFit/>
          </a:bodyPr>
          <a:lstStyle/>
          <a:p>
            <a:pPr algn="r"/>
            <a:endParaRPr lang="en-US" sz="2800">
              <a:solidFill>
                <a:schemeClr val="tx2"/>
              </a:solidFill>
              <a:latin typeface=".VnTime" pitchFamily="34" charset="0"/>
            </a:endParaRPr>
          </a:p>
        </p:txBody>
      </p:sp>
      <p:sp>
        <p:nvSpPr>
          <p:cNvPr id="32774" name="Text Box 6"/>
          <p:cNvSpPr txBox="1">
            <a:spLocks noChangeArrowheads="1"/>
          </p:cNvSpPr>
          <p:nvPr/>
        </p:nvSpPr>
        <p:spPr bwMode="auto">
          <a:xfrm>
            <a:off x="1524001" y="3733801"/>
            <a:ext cx="8634413" cy="519113"/>
          </a:xfrm>
          <a:prstGeom prst="rect">
            <a:avLst/>
          </a:prstGeom>
          <a:noFill/>
          <a:ln w="9525">
            <a:noFill/>
            <a:miter lim="800000"/>
            <a:headEnd/>
            <a:tailEnd/>
          </a:ln>
          <a:effectLst/>
        </p:spPr>
        <p:txBody>
          <a:bodyPr>
            <a:spAutoFit/>
          </a:bodyPr>
          <a:lstStyle/>
          <a:p>
            <a:endParaRPr lang="en-US" sz="2800">
              <a:solidFill>
                <a:schemeClr val="tx2"/>
              </a:solidFill>
              <a:latin typeface="VNI-Times" pitchFamily="2" charset="0"/>
            </a:endParaRPr>
          </a:p>
        </p:txBody>
      </p:sp>
      <p:grpSp>
        <p:nvGrpSpPr>
          <p:cNvPr id="3" name="Group 7"/>
          <p:cNvGrpSpPr>
            <a:grpSpLocks/>
          </p:cNvGrpSpPr>
          <p:nvPr/>
        </p:nvGrpSpPr>
        <p:grpSpPr bwMode="auto">
          <a:xfrm rot="21267912">
            <a:off x="7010400" y="-150813"/>
            <a:ext cx="533400" cy="150813"/>
            <a:chOff x="2640" y="3120"/>
            <a:chExt cx="336" cy="96"/>
          </a:xfrm>
        </p:grpSpPr>
        <p:sp>
          <p:nvSpPr>
            <p:cNvPr id="32776" name="Line 8"/>
            <p:cNvSpPr>
              <a:spLocks noChangeShapeType="1"/>
            </p:cNvSpPr>
            <p:nvPr/>
          </p:nvSpPr>
          <p:spPr bwMode="auto">
            <a:xfrm>
              <a:off x="2826" y="3120"/>
              <a:ext cx="150" cy="96"/>
            </a:xfrm>
            <a:prstGeom prst="line">
              <a:avLst/>
            </a:prstGeom>
            <a:noFill/>
            <a:ln w="9525">
              <a:solidFill>
                <a:schemeClr val="tx1"/>
              </a:solidFill>
              <a:round/>
              <a:headEnd/>
              <a:tailEnd/>
            </a:ln>
            <a:effectLst/>
          </p:spPr>
          <p:txBody>
            <a:bodyPr/>
            <a:lstStyle/>
            <a:p>
              <a:endParaRPr lang="en-US"/>
            </a:p>
          </p:txBody>
        </p:sp>
        <p:sp>
          <p:nvSpPr>
            <p:cNvPr id="32777" name="Line 9"/>
            <p:cNvSpPr>
              <a:spLocks noChangeShapeType="1"/>
            </p:cNvSpPr>
            <p:nvPr/>
          </p:nvSpPr>
          <p:spPr bwMode="auto">
            <a:xfrm flipH="1">
              <a:off x="2640" y="3120"/>
              <a:ext cx="172" cy="48"/>
            </a:xfrm>
            <a:prstGeom prst="line">
              <a:avLst/>
            </a:prstGeom>
            <a:noFill/>
            <a:ln w="9525">
              <a:solidFill>
                <a:schemeClr val="tx1"/>
              </a:solidFill>
              <a:round/>
              <a:headEnd/>
              <a:tailEnd/>
            </a:ln>
            <a:effectLst/>
          </p:spPr>
          <p:txBody>
            <a:bodyPr/>
            <a:lstStyle/>
            <a:p>
              <a:endParaRPr lang="en-US"/>
            </a:p>
          </p:txBody>
        </p:sp>
      </p:grpSp>
      <p:grpSp>
        <p:nvGrpSpPr>
          <p:cNvPr id="4" name="Group 10"/>
          <p:cNvGrpSpPr>
            <a:grpSpLocks/>
          </p:cNvGrpSpPr>
          <p:nvPr/>
        </p:nvGrpSpPr>
        <p:grpSpPr bwMode="auto">
          <a:xfrm>
            <a:off x="7467600" y="-1524000"/>
            <a:ext cx="838200" cy="228600"/>
            <a:chOff x="2166" y="2496"/>
            <a:chExt cx="528" cy="144"/>
          </a:xfrm>
        </p:grpSpPr>
        <p:sp>
          <p:nvSpPr>
            <p:cNvPr id="32779" name="Line 11"/>
            <p:cNvSpPr>
              <a:spLocks noChangeShapeType="1"/>
            </p:cNvSpPr>
            <p:nvPr/>
          </p:nvSpPr>
          <p:spPr bwMode="auto">
            <a:xfrm>
              <a:off x="2448" y="2496"/>
              <a:ext cx="246" cy="144"/>
            </a:xfrm>
            <a:prstGeom prst="line">
              <a:avLst/>
            </a:prstGeom>
            <a:noFill/>
            <a:ln w="9525">
              <a:solidFill>
                <a:schemeClr val="tx1"/>
              </a:solidFill>
              <a:round/>
              <a:headEnd/>
              <a:tailEnd/>
            </a:ln>
            <a:effectLst/>
          </p:spPr>
          <p:txBody>
            <a:bodyPr/>
            <a:lstStyle/>
            <a:p>
              <a:endParaRPr lang="en-US"/>
            </a:p>
          </p:txBody>
        </p:sp>
        <p:sp>
          <p:nvSpPr>
            <p:cNvPr id="32780" name="Line 12"/>
            <p:cNvSpPr>
              <a:spLocks noChangeShapeType="1"/>
            </p:cNvSpPr>
            <p:nvPr/>
          </p:nvSpPr>
          <p:spPr bwMode="auto">
            <a:xfrm flipH="1">
              <a:off x="2166" y="2496"/>
              <a:ext cx="268" cy="96"/>
            </a:xfrm>
            <a:prstGeom prst="line">
              <a:avLst/>
            </a:prstGeom>
            <a:noFill/>
            <a:ln w="9525">
              <a:solidFill>
                <a:schemeClr val="tx1"/>
              </a:solidFill>
              <a:round/>
              <a:headEnd/>
              <a:tailEnd/>
            </a:ln>
            <a:effectLst/>
          </p:spPr>
          <p:txBody>
            <a:bodyPr/>
            <a:lstStyle/>
            <a:p>
              <a:endParaRPr lang="en-US"/>
            </a:p>
          </p:txBody>
        </p:sp>
      </p:grpSp>
      <p:grpSp>
        <p:nvGrpSpPr>
          <p:cNvPr id="5" name="Group 13"/>
          <p:cNvGrpSpPr>
            <a:grpSpLocks/>
          </p:cNvGrpSpPr>
          <p:nvPr/>
        </p:nvGrpSpPr>
        <p:grpSpPr bwMode="auto">
          <a:xfrm rot="21267912">
            <a:off x="6629400" y="-1295400"/>
            <a:ext cx="533400" cy="150812"/>
            <a:chOff x="2640" y="3120"/>
            <a:chExt cx="336" cy="96"/>
          </a:xfrm>
        </p:grpSpPr>
        <p:sp>
          <p:nvSpPr>
            <p:cNvPr id="32782" name="Line 14"/>
            <p:cNvSpPr>
              <a:spLocks noChangeShapeType="1"/>
            </p:cNvSpPr>
            <p:nvPr/>
          </p:nvSpPr>
          <p:spPr bwMode="auto">
            <a:xfrm>
              <a:off x="2826" y="3120"/>
              <a:ext cx="150" cy="96"/>
            </a:xfrm>
            <a:prstGeom prst="line">
              <a:avLst/>
            </a:prstGeom>
            <a:noFill/>
            <a:ln w="9525">
              <a:solidFill>
                <a:schemeClr val="tx1"/>
              </a:solidFill>
              <a:round/>
              <a:headEnd/>
              <a:tailEnd/>
            </a:ln>
            <a:effectLst/>
          </p:spPr>
          <p:txBody>
            <a:bodyPr/>
            <a:lstStyle/>
            <a:p>
              <a:endParaRPr lang="en-US"/>
            </a:p>
          </p:txBody>
        </p:sp>
        <p:sp>
          <p:nvSpPr>
            <p:cNvPr id="32783" name="Line 15"/>
            <p:cNvSpPr>
              <a:spLocks noChangeShapeType="1"/>
            </p:cNvSpPr>
            <p:nvPr/>
          </p:nvSpPr>
          <p:spPr bwMode="auto">
            <a:xfrm flipH="1">
              <a:off x="2640" y="3120"/>
              <a:ext cx="172" cy="48"/>
            </a:xfrm>
            <a:prstGeom prst="line">
              <a:avLst/>
            </a:prstGeom>
            <a:noFill/>
            <a:ln w="9525">
              <a:solidFill>
                <a:schemeClr val="tx1"/>
              </a:solidFill>
              <a:round/>
              <a:headEnd/>
              <a:tailEnd/>
            </a:ln>
            <a:effectLst/>
          </p:spPr>
          <p:txBody>
            <a:bodyPr/>
            <a:lstStyle/>
            <a:p>
              <a:endParaRPr lang="en-US"/>
            </a:p>
          </p:txBody>
        </p:sp>
      </p:grpSp>
      <p:sp>
        <p:nvSpPr>
          <p:cNvPr id="32784" name="Text Box 16"/>
          <p:cNvSpPr txBox="1">
            <a:spLocks noChangeArrowheads="1"/>
          </p:cNvSpPr>
          <p:nvPr/>
        </p:nvSpPr>
        <p:spPr bwMode="auto">
          <a:xfrm>
            <a:off x="7467600" y="-1447800"/>
            <a:ext cx="1371600" cy="946150"/>
          </a:xfrm>
          <a:prstGeom prst="rect">
            <a:avLst/>
          </a:prstGeom>
          <a:noFill/>
          <a:ln w="9525">
            <a:noFill/>
            <a:miter lim="800000"/>
            <a:headEnd/>
            <a:tailEnd/>
          </a:ln>
          <a:effectLst/>
        </p:spPr>
        <p:txBody>
          <a:bodyPr>
            <a:spAutoFit/>
          </a:bodyPr>
          <a:lstStyle/>
          <a:p>
            <a:pPr algn="ctr"/>
            <a:endParaRPr lang="en-US" sz="2800">
              <a:solidFill>
                <a:schemeClr val="tx2"/>
              </a:solidFill>
              <a:latin typeface=".VnTime" pitchFamily="34" charset="0"/>
            </a:endParaRPr>
          </a:p>
          <a:p>
            <a:pPr algn="r"/>
            <a:endParaRPr lang="en-US" sz="2800">
              <a:solidFill>
                <a:schemeClr val="tx2"/>
              </a:solidFill>
              <a:latin typeface=".VnTime" pitchFamily="34" charset="0"/>
            </a:endParaRPr>
          </a:p>
        </p:txBody>
      </p:sp>
      <p:sp>
        <p:nvSpPr>
          <p:cNvPr id="32785" name="Text Box 17"/>
          <p:cNvSpPr txBox="1">
            <a:spLocks noChangeArrowheads="1"/>
          </p:cNvSpPr>
          <p:nvPr/>
        </p:nvSpPr>
        <p:spPr bwMode="auto">
          <a:xfrm>
            <a:off x="2895600" y="2133600"/>
            <a:ext cx="4038600" cy="2185214"/>
          </a:xfrm>
          <a:prstGeom prst="rect">
            <a:avLst/>
          </a:prstGeom>
          <a:noFill/>
          <a:ln w="9525">
            <a:noFill/>
            <a:miter lim="800000"/>
            <a:headEnd/>
            <a:tailEnd/>
          </a:ln>
          <a:effectLst/>
        </p:spPr>
        <p:txBody>
          <a:bodyPr>
            <a:spAutoFit/>
          </a:bodyPr>
          <a:lstStyle/>
          <a:p>
            <a:pPr marL="342900" indent="-342900">
              <a:spcBef>
                <a:spcPct val="50000"/>
              </a:spcBef>
            </a:pPr>
            <a:r>
              <a:rPr lang="en-US" sz="2800" b="1">
                <a:solidFill>
                  <a:srgbClr val="FF0000"/>
                </a:solidFill>
                <a:latin typeface="Times New Roman" pitchFamily="18" charset="0"/>
              </a:rPr>
              <a:t>Luyện đọc:</a:t>
            </a:r>
          </a:p>
          <a:p>
            <a:pPr marL="342900" indent="-342900">
              <a:spcBef>
                <a:spcPct val="50000"/>
              </a:spcBef>
            </a:pPr>
            <a:r>
              <a:rPr lang="en-US" sz="2400" b="1"/>
              <a:t>- </a:t>
            </a:r>
            <a:r>
              <a:rPr lang="en-US" sz="2400" b="1">
                <a:latin typeface="Times New Roman" pitchFamily="18" charset="0"/>
              </a:rPr>
              <a:t>Bão, những, quang trành</a:t>
            </a:r>
          </a:p>
          <a:p>
            <a:pPr marL="342900" indent="-342900">
              <a:spcBef>
                <a:spcPct val="50000"/>
              </a:spcBef>
            </a:pPr>
            <a:r>
              <a:rPr lang="en-US" sz="2400" b="1">
                <a:latin typeface="Times New Roman" pitchFamily="18" charset="0"/>
              </a:rPr>
              <a:t>- Rát mặt, quết đất</a:t>
            </a:r>
          </a:p>
          <a:p>
            <a:pPr marL="342900" indent="-342900">
              <a:spcBef>
                <a:spcPct val="50000"/>
              </a:spcBef>
            </a:pPr>
            <a:r>
              <a:rPr lang="en-US" sz="2400" b="1">
                <a:latin typeface="Times New Roman" pitchFamily="18" charset="0"/>
              </a:rPr>
              <a:t>- Tiền tuyến</a:t>
            </a:r>
          </a:p>
        </p:txBody>
      </p:sp>
      <p:sp>
        <p:nvSpPr>
          <p:cNvPr id="23" name="Text Box 11"/>
          <p:cNvSpPr txBox="1">
            <a:spLocks noChangeArrowheads="1"/>
          </p:cNvSpPr>
          <p:nvPr/>
        </p:nvSpPr>
        <p:spPr bwMode="auto">
          <a:xfrm>
            <a:off x="3143672" y="1"/>
            <a:ext cx="7920880" cy="523220"/>
          </a:xfrm>
          <a:prstGeom prst="rect">
            <a:avLst/>
          </a:prstGeom>
          <a:noFill/>
          <a:ln w="9525">
            <a:noFill/>
            <a:miter lim="800000"/>
            <a:headEnd/>
            <a:tailEnd/>
          </a:ln>
          <a:effectLst/>
        </p:spPr>
        <p:txBody>
          <a:bodyPr wrap="square">
            <a:spAutoFit/>
          </a:bodyPr>
          <a:lstStyle/>
          <a:p>
            <a:pPr algn="ctr"/>
            <a:r>
              <a:rPr lang="en-US" sz="2800" b="1" i="1" dirty="0">
                <a:solidFill>
                  <a:srgbClr val="000099"/>
                </a:solidFill>
                <a:latin typeface="Times New Roman" pitchFamily="18" charset="0"/>
                <a:cs typeface="Times New Roman" pitchFamily="18" charset="0"/>
              </a:rPr>
              <a:t>      </a:t>
            </a:r>
            <a:endParaRPr lang="en-US" b="1" i="1" dirty="0">
              <a:solidFill>
                <a:srgbClr val="000099"/>
              </a:solidFill>
              <a:latin typeface="Times New Roman" pitchFamily="18" charset="0"/>
              <a:cs typeface="Times New Roman" pitchFamily="18" charset="0"/>
            </a:endParaRPr>
          </a:p>
        </p:txBody>
      </p:sp>
      <p:grpSp>
        <p:nvGrpSpPr>
          <p:cNvPr id="30" name="Group 47"/>
          <p:cNvGrpSpPr>
            <a:grpSpLocks/>
          </p:cNvGrpSpPr>
          <p:nvPr/>
        </p:nvGrpSpPr>
        <p:grpSpPr bwMode="auto">
          <a:xfrm>
            <a:off x="0" y="-304800"/>
            <a:ext cx="12192000" cy="6858000"/>
            <a:chOff x="0" y="0"/>
            <a:chExt cx="5760" cy="4320"/>
          </a:xfrm>
        </p:grpSpPr>
        <p:sp>
          <p:nvSpPr>
            <p:cNvPr id="31"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32" name="Picture 12" descr="POINSET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Picture 13" descr="POINSET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12" descr="POINSET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12" descr="POINSET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 name="Chỗ dành sẵn cho Ngày tháng 5"/>
          <p:cNvSpPr>
            <a:spLocks noGrp="1"/>
          </p:cNvSpPr>
          <p:nvPr>
            <p:ph type="dt" sz="half" idx="10"/>
          </p:nvPr>
        </p:nvSpPr>
        <p:spPr/>
        <p:txBody>
          <a:bodyPr/>
          <a:lstStyle/>
          <a:p>
            <a:endParaRPr lang="en-US" dirty="0"/>
          </a:p>
        </p:txBody>
      </p:sp>
      <p:sp>
        <p:nvSpPr>
          <p:cNvPr id="7" name="Chỗ dành sẵn cho Chân trang 6"/>
          <p:cNvSpPr>
            <a:spLocks noGrp="1"/>
          </p:cNvSpPr>
          <p:nvPr>
            <p:ph type="ftr" sz="quarter" idx="11"/>
          </p:nvPr>
        </p:nvSpPr>
        <p:spPr>
          <a:xfrm>
            <a:off x="4495800" y="5715000"/>
            <a:ext cx="3860800" cy="476250"/>
          </a:xfrm>
        </p:spPr>
        <p:txBody>
          <a:bodyPr/>
          <a:lstStyle/>
          <a:p>
            <a:endParaRPr lang="en-US" dirty="0"/>
          </a:p>
        </p:txBody>
      </p:sp>
      <p:sp>
        <p:nvSpPr>
          <p:cNvPr id="8" name="Chỗ dành sẵn cho Số hiệu Bản chiếu 7"/>
          <p:cNvSpPr>
            <a:spLocks noGrp="1"/>
          </p:cNvSpPr>
          <p:nvPr>
            <p:ph type="sldNum" sz="quarter" idx="12"/>
          </p:nvPr>
        </p:nvSpPr>
        <p:spPr/>
        <p:txBody>
          <a:bodyPr/>
          <a:lstStyle/>
          <a:p>
            <a:fld id="{517EB5D7-D04A-4E6A-A17C-D5A63F14EB31}" type="slidenum">
              <a:rPr lang="en-US" smtClean="0"/>
              <a:pPr/>
              <a:t>7</a:t>
            </a:fld>
            <a:endParaRPr lang="en-US"/>
          </a:p>
        </p:txBody>
      </p:sp>
    </p:spTree>
    <p:extLst>
      <p:ext uri="{BB962C8B-B14F-4D97-AF65-F5344CB8AC3E}">
        <p14:creationId xmlns="" xmlns:p14="http://schemas.microsoft.com/office/powerpoint/2010/main" val="4286012047"/>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27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1592993" y="908720"/>
            <a:ext cx="1417376"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u="sng">
                <a:solidFill>
                  <a:srgbClr val="000099"/>
                </a:solidFill>
                <a:effectLst>
                  <a:outerShdw blurRad="38100" dist="38100" dir="2700000" algn="tl">
                    <a:srgbClr val="C0C0C0"/>
                  </a:outerShdw>
                </a:effectLst>
                <a:latin typeface="Times New Roman" pitchFamily="18" charset="0"/>
                <a:cs typeface="Times New Roman" pitchFamily="18" charset="0"/>
              </a:rPr>
              <a:t>Luyện đọc</a:t>
            </a:r>
            <a:r>
              <a:rPr lang="en-US" sz="2000" b="1">
                <a:solidFill>
                  <a:srgbClr val="000099"/>
                </a:solidFill>
                <a:effectLst>
                  <a:outerShdw blurRad="38100" dist="38100" dir="2700000" algn="tl">
                    <a:srgbClr val="C0C0C0"/>
                  </a:outerShdw>
                </a:effectLst>
                <a:latin typeface="Times New Roman" pitchFamily="18" charset="0"/>
                <a:cs typeface="Times New Roman" pitchFamily="18" charset="0"/>
              </a:rPr>
              <a:t>:</a:t>
            </a:r>
          </a:p>
        </p:txBody>
      </p:sp>
      <p:sp>
        <p:nvSpPr>
          <p:cNvPr id="5" name="TextBox 4"/>
          <p:cNvSpPr txBox="1"/>
          <p:nvPr/>
        </p:nvSpPr>
        <p:spPr>
          <a:xfrm>
            <a:off x="4439816" y="980728"/>
            <a:ext cx="2664296" cy="5909310"/>
          </a:xfrm>
          <a:prstGeom prst="rect">
            <a:avLst/>
          </a:prstGeom>
          <a:noFill/>
        </p:spPr>
        <p:txBody>
          <a:bodyPr wrap="square" rtlCol="0">
            <a:spAutoFit/>
          </a:bodyPr>
          <a:lstStyle/>
          <a:p>
            <a:r>
              <a:rPr lang="en-US" b="1">
                <a:latin typeface="Times New Roman" pitchFamily="18" charset="0"/>
                <a:cs typeface="Times New Roman" pitchFamily="18" charset="0"/>
              </a:rPr>
              <a:t>Hạt gạo làng ta</a:t>
            </a:r>
          </a:p>
          <a:p>
            <a:r>
              <a:rPr lang="en-US" b="1">
                <a:latin typeface="Times New Roman" pitchFamily="18" charset="0"/>
                <a:cs typeface="Times New Roman" pitchFamily="18" charset="0"/>
              </a:rPr>
              <a:t>Có vị phù sa</a:t>
            </a:r>
          </a:p>
          <a:p>
            <a:r>
              <a:rPr lang="en-US" b="1">
                <a:latin typeface="Times New Roman" pitchFamily="18" charset="0"/>
                <a:cs typeface="Times New Roman" pitchFamily="18" charset="0"/>
              </a:rPr>
              <a:t>Của sông Kinh Thầy</a:t>
            </a:r>
          </a:p>
          <a:p>
            <a:r>
              <a:rPr lang="en-US" b="1">
                <a:latin typeface="Times New Roman" pitchFamily="18" charset="0"/>
                <a:cs typeface="Times New Roman" pitchFamily="18" charset="0"/>
              </a:rPr>
              <a:t>Có hương sen thơm</a:t>
            </a:r>
          </a:p>
          <a:p>
            <a:r>
              <a:rPr lang="en-US" b="1">
                <a:latin typeface="Times New Roman" pitchFamily="18" charset="0"/>
                <a:cs typeface="Times New Roman" pitchFamily="18" charset="0"/>
              </a:rPr>
              <a:t>Trong hồ nước đầy</a:t>
            </a:r>
          </a:p>
          <a:p>
            <a:r>
              <a:rPr lang="en-US" b="1">
                <a:latin typeface="Times New Roman" pitchFamily="18" charset="0"/>
                <a:cs typeface="Times New Roman" pitchFamily="18" charset="0"/>
              </a:rPr>
              <a:t>Có lời mẹ hát</a:t>
            </a:r>
          </a:p>
          <a:p>
            <a:r>
              <a:rPr lang="en-US" b="1">
                <a:latin typeface="Times New Roman" pitchFamily="18" charset="0"/>
                <a:cs typeface="Times New Roman" pitchFamily="18" charset="0"/>
              </a:rPr>
              <a:t>Ngọt bùi đắng cay…</a:t>
            </a:r>
          </a:p>
          <a:p>
            <a:endParaRPr lang="en-US" b="1">
              <a:latin typeface="Times New Roman" pitchFamily="18" charset="0"/>
              <a:cs typeface="Times New Roman" pitchFamily="18" charset="0"/>
            </a:endParaRPr>
          </a:p>
          <a:p>
            <a:r>
              <a:rPr lang="en-US" b="1">
                <a:latin typeface="Times New Roman" pitchFamily="18" charset="0"/>
                <a:cs typeface="Times New Roman" pitchFamily="18" charset="0"/>
              </a:rPr>
              <a:t>Hạt gạo làng ta</a:t>
            </a:r>
          </a:p>
          <a:p>
            <a:r>
              <a:rPr lang="en-US" b="1">
                <a:latin typeface="Times New Roman" pitchFamily="18" charset="0"/>
                <a:cs typeface="Times New Roman" pitchFamily="18" charset="0"/>
              </a:rPr>
              <a:t>Có bão tháng bảy</a:t>
            </a:r>
          </a:p>
          <a:p>
            <a:r>
              <a:rPr lang="en-US" b="1">
                <a:latin typeface="Times New Roman" pitchFamily="18" charset="0"/>
                <a:cs typeface="Times New Roman" pitchFamily="18" charset="0"/>
              </a:rPr>
              <a:t>Có mưa tháng ba</a:t>
            </a:r>
          </a:p>
          <a:p>
            <a:r>
              <a:rPr lang="en-US" b="1">
                <a:latin typeface="Times New Roman" pitchFamily="18" charset="0"/>
                <a:cs typeface="Times New Roman" pitchFamily="18" charset="0"/>
              </a:rPr>
              <a:t>Giọt mồ hôi sa</a:t>
            </a:r>
          </a:p>
          <a:p>
            <a:r>
              <a:rPr lang="en-US" b="1">
                <a:latin typeface="Times New Roman" pitchFamily="18" charset="0"/>
                <a:cs typeface="Times New Roman" pitchFamily="18" charset="0"/>
              </a:rPr>
              <a:t>Những trưa tháng sáu</a:t>
            </a:r>
          </a:p>
          <a:p>
            <a:r>
              <a:rPr lang="en-US" b="1">
                <a:latin typeface="Times New Roman" pitchFamily="18" charset="0"/>
                <a:cs typeface="Times New Roman" pitchFamily="18" charset="0"/>
              </a:rPr>
              <a:t>Nước như ai nấu</a:t>
            </a:r>
          </a:p>
          <a:p>
            <a:r>
              <a:rPr lang="en-US" b="1">
                <a:latin typeface="Times New Roman" pitchFamily="18" charset="0"/>
                <a:cs typeface="Times New Roman" pitchFamily="18" charset="0"/>
              </a:rPr>
              <a:t>Chết cả cá cờ</a:t>
            </a:r>
          </a:p>
          <a:p>
            <a:r>
              <a:rPr lang="en-US" b="1">
                <a:latin typeface="Times New Roman" pitchFamily="18" charset="0"/>
                <a:cs typeface="Times New Roman" pitchFamily="18" charset="0"/>
              </a:rPr>
              <a:t>Cua ngoi lên bờ</a:t>
            </a:r>
          </a:p>
          <a:p>
            <a:r>
              <a:rPr lang="en-US" b="1">
                <a:latin typeface="Times New Roman" pitchFamily="18" charset="0"/>
                <a:cs typeface="Times New Roman" pitchFamily="18" charset="0"/>
              </a:rPr>
              <a:t>Mẹ em xuống cấy…</a:t>
            </a:r>
          </a:p>
          <a:p>
            <a:endParaRPr lang="en-US" b="1">
              <a:latin typeface="Times New Roman" pitchFamily="18" charset="0"/>
              <a:cs typeface="Times New Roman" pitchFamily="18" charset="0"/>
            </a:endParaRPr>
          </a:p>
          <a:p>
            <a:r>
              <a:rPr lang="en-US" b="1">
                <a:latin typeface="Times New Roman" pitchFamily="18" charset="0"/>
                <a:cs typeface="Times New Roman" pitchFamily="18" charset="0"/>
              </a:rPr>
              <a:t>Hạt gạo làng ta</a:t>
            </a:r>
          </a:p>
          <a:p>
            <a:r>
              <a:rPr lang="en-US" b="1">
                <a:latin typeface="Times New Roman" pitchFamily="18" charset="0"/>
                <a:cs typeface="Times New Roman" pitchFamily="18" charset="0"/>
              </a:rPr>
              <a:t>Những năm bom Mĩ</a:t>
            </a:r>
          </a:p>
          <a:p>
            <a:r>
              <a:rPr lang="en-US" b="1">
                <a:latin typeface="Times New Roman" pitchFamily="18" charset="0"/>
                <a:cs typeface="Times New Roman" pitchFamily="18" charset="0"/>
              </a:rPr>
              <a:t>Trút trên mái nhà</a:t>
            </a:r>
          </a:p>
        </p:txBody>
      </p:sp>
      <p:sp>
        <p:nvSpPr>
          <p:cNvPr id="16" name="TextBox 15"/>
          <p:cNvSpPr txBox="1"/>
          <p:nvPr/>
        </p:nvSpPr>
        <p:spPr>
          <a:xfrm>
            <a:off x="7320136" y="948690"/>
            <a:ext cx="2664296" cy="5909310"/>
          </a:xfrm>
          <a:prstGeom prst="rect">
            <a:avLst/>
          </a:prstGeom>
          <a:noFill/>
        </p:spPr>
        <p:txBody>
          <a:bodyPr wrap="square" rtlCol="0">
            <a:spAutoFit/>
          </a:bodyPr>
          <a:lstStyle/>
          <a:p>
            <a:r>
              <a:rPr lang="en-US" b="1">
                <a:latin typeface="Times New Roman" pitchFamily="18" charset="0"/>
                <a:cs typeface="Times New Roman" pitchFamily="18" charset="0"/>
              </a:rPr>
              <a:t>Những năm khẩu súng</a:t>
            </a:r>
          </a:p>
          <a:p>
            <a:r>
              <a:rPr lang="en-US" b="1">
                <a:latin typeface="Times New Roman" pitchFamily="18" charset="0"/>
                <a:cs typeface="Times New Roman" pitchFamily="18" charset="0"/>
              </a:rPr>
              <a:t>Theo người đi xa</a:t>
            </a:r>
          </a:p>
          <a:p>
            <a:r>
              <a:rPr lang="en-US" b="1">
                <a:latin typeface="Times New Roman" pitchFamily="18" charset="0"/>
                <a:cs typeface="Times New Roman" pitchFamily="18" charset="0"/>
              </a:rPr>
              <a:t>Những năm băng đạn</a:t>
            </a:r>
          </a:p>
          <a:p>
            <a:r>
              <a:rPr lang="en-US" b="1">
                <a:latin typeface="Times New Roman" pitchFamily="18" charset="0"/>
                <a:cs typeface="Times New Roman" pitchFamily="18" charset="0"/>
              </a:rPr>
              <a:t>Vàng như lúa đồng</a:t>
            </a:r>
          </a:p>
          <a:p>
            <a:r>
              <a:rPr lang="en-US" b="1">
                <a:latin typeface="Times New Roman" pitchFamily="18" charset="0"/>
                <a:cs typeface="Times New Roman" pitchFamily="18" charset="0"/>
              </a:rPr>
              <a:t>Bát cơm mùa gặt</a:t>
            </a:r>
          </a:p>
          <a:p>
            <a:r>
              <a:rPr lang="en-US" b="1">
                <a:latin typeface="Times New Roman" pitchFamily="18" charset="0"/>
                <a:cs typeface="Times New Roman" pitchFamily="18" charset="0"/>
              </a:rPr>
              <a:t>Thơm hào giao thông…</a:t>
            </a:r>
          </a:p>
          <a:p>
            <a:endParaRPr lang="en-US" b="1">
              <a:latin typeface="Times New Roman" pitchFamily="18" charset="0"/>
              <a:cs typeface="Times New Roman" pitchFamily="18" charset="0"/>
            </a:endParaRPr>
          </a:p>
          <a:p>
            <a:r>
              <a:rPr lang="en-US" b="1">
                <a:latin typeface="Times New Roman" pitchFamily="18" charset="0"/>
                <a:cs typeface="Times New Roman" pitchFamily="18" charset="0"/>
              </a:rPr>
              <a:t>Hạt gạo làng ta</a:t>
            </a:r>
          </a:p>
          <a:p>
            <a:r>
              <a:rPr lang="en-US" b="1">
                <a:latin typeface="Times New Roman" pitchFamily="18" charset="0"/>
                <a:cs typeface="Times New Roman" pitchFamily="18" charset="0"/>
              </a:rPr>
              <a:t>Có công các bạn</a:t>
            </a:r>
          </a:p>
          <a:p>
            <a:r>
              <a:rPr lang="en-US" b="1">
                <a:latin typeface="Times New Roman" pitchFamily="18" charset="0"/>
                <a:cs typeface="Times New Roman" pitchFamily="18" charset="0"/>
              </a:rPr>
              <a:t>Sớm nào chống hạn</a:t>
            </a:r>
          </a:p>
          <a:p>
            <a:r>
              <a:rPr lang="en-US" b="1">
                <a:latin typeface="Times New Roman" pitchFamily="18" charset="0"/>
                <a:cs typeface="Times New Roman" pitchFamily="18" charset="0"/>
              </a:rPr>
              <a:t>Vục mẻ miệng gầu</a:t>
            </a:r>
          </a:p>
          <a:p>
            <a:r>
              <a:rPr lang="en-US" b="1">
                <a:latin typeface="Times New Roman" pitchFamily="18" charset="0"/>
                <a:cs typeface="Times New Roman" pitchFamily="18" charset="0"/>
              </a:rPr>
              <a:t>Trưa nào bắt sâu</a:t>
            </a:r>
          </a:p>
          <a:p>
            <a:r>
              <a:rPr lang="en-US" b="1">
                <a:latin typeface="Times New Roman" pitchFamily="18" charset="0"/>
                <a:cs typeface="Times New Roman" pitchFamily="18" charset="0"/>
              </a:rPr>
              <a:t>Lúa cao rát mặt</a:t>
            </a:r>
          </a:p>
          <a:p>
            <a:r>
              <a:rPr lang="en-US" b="1">
                <a:latin typeface="Times New Roman" pitchFamily="18" charset="0"/>
                <a:cs typeface="Times New Roman" pitchFamily="18" charset="0"/>
              </a:rPr>
              <a:t>Chiều nào gánh phân</a:t>
            </a:r>
          </a:p>
          <a:p>
            <a:r>
              <a:rPr lang="en-US" b="1">
                <a:latin typeface="Times New Roman" pitchFamily="18" charset="0"/>
                <a:cs typeface="Times New Roman" pitchFamily="18" charset="0"/>
              </a:rPr>
              <a:t>Quang trành quết đất.</a:t>
            </a:r>
          </a:p>
          <a:p>
            <a:endParaRPr lang="en-US" b="1">
              <a:latin typeface="Times New Roman" pitchFamily="18" charset="0"/>
              <a:cs typeface="Times New Roman" pitchFamily="18" charset="0"/>
            </a:endParaRPr>
          </a:p>
          <a:p>
            <a:r>
              <a:rPr lang="en-US" b="1">
                <a:latin typeface="Times New Roman" pitchFamily="18" charset="0"/>
                <a:cs typeface="Times New Roman" pitchFamily="18" charset="0"/>
              </a:rPr>
              <a:t>Hạt gạo làng ta</a:t>
            </a:r>
          </a:p>
          <a:p>
            <a:r>
              <a:rPr lang="en-US" b="1">
                <a:latin typeface="Times New Roman" pitchFamily="18" charset="0"/>
                <a:cs typeface="Times New Roman" pitchFamily="18" charset="0"/>
              </a:rPr>
              <a:t>Gửi ra tiền tuyến</a:t>
            </a:r>
          </a:p>
          <a:p>
            <a:r>
              <a:rPr lang="en-US" b="1">
                <a:latin typeface="Times New Roman" pitchFamily="18" charset="0"/>
                <a:cs typeface="Times New Roman" pitchFamily="18" charset="0"/>
              </a:rPr>
              <a:t>Gửi về phương xa</a:t>
            </a:r>
          </a:p>
          <a:p>
            <a:r>
              <a:rPr lang="en-US" b="1">
                <a:latin typeface="Times New Roman" pitchFamily="18" charset="0"/>
                <a:cs typeface="Times New Roman" pitchFamily="18" charset="0"/>
              </a:rPr>
              <a:t>Em vui em hát</a:t>
            </a:r>
          </a:p>
          <a:p>
            <a:r>
              <a:rPr lang="en-US" b="1">
                <a:latin typeface="Times New Roman" pitchFamily="18" charset="0"/>
                <a:cs typeface="Times New Roman" pitchFamily="18" charset="0"/>
              </a:rPr>
              <a:t>Hạt vàng làng ta…</a:t>
            </a:r>
          </a:p>
        </p:txBody>
      </p:sp>
      <p:cxnSp>
        <p:nvCxnSpPr>
          <p:cNvPr id="11" name="Straight Connector 10"/>
          <p:cNvCxnSpPr/>
          <p:nvPr/>
        </p:nvCxnSpPr>
        <p:spPr>
          <a:xfrm>
            <a:off x="7032104" y="1052737"/>
            <a:ext cx="0" cy="574922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Box 7"/>
          <p:cNvSpPr txBox="1">
            <a:spLocks noChangeArrowheads="1"/>
          </p:cNvSpPr>
          <p:nvPr/>
        </p:nvSpPr>
        <p:spPr bwMode="auto">
          <a:xfrm>
            <a:off x="1592994" y="1340403"/>
            <a:ext cx="234276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b="1">
                <a:solidFill>
                  <a:srgbClr val="FF0000"/>
                </a:solidFill>
                <a:latin typeface="Times New Roman" pitchFamily="18" charset="0"/>
                <a:cs typeface="Times New Roman" pitchFamily="18" charset="0"/>
              </a:rPr>
              <a:t>* Những từ cần lưu ý:</a:t>
            </a:r>
          </a:p>
        </p:txBody>
      </p:sp>
      <p:sp>
        <p:nvSpPr>
          <p:cNvPr id="7" name="Text Box 7"/>
          <p:cNvSpPr txBox="1">
            <a:spLocks noChangeArrowheads="1"/>
          </p:cNvSpPr>
          <p:nvPr/>
        </p:nvSpPr>
        <p:spPr bwMode="auto">
          <a:xfrm>
            <a:off x="1592993" y="1721299"/>
            <a:ext cx="234276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en-US" b="1">
                <a:solidFill>
                  <a:srgbClr val="FF0000"/>
                </a:solidFill>
                <a:latin typeface="Times New Roman" pitchFamily="18" charset="0"/>
                <a:cs typeface="Times New Roman" pitchFamily="18" charset="0"/>
              </a:rPr>
              <a:t>* Cách đọc:</a:t>
            </a:r>
          </a:p>
        </p:txBody>
      </p:sp>
      <p:sp>
        <p:nvSpPr>
          <p:cNvPr id="2" name="Vertical Scroll 1"/>
          <p:cNvSpPr/>
          <p:nvPr/>
        </p:nvSpPr>
        <p:spPr>
          <a:xfrm>
            <a:off x="1703512" y="2204864"/>
            <a:ext cx="2448272" cy="3168352"/>
          </a:xfrm>
          <a:prstGeom prst="verticalScroll">
            <a:avLst>
              <a:gd name="adj" fmla="val 69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solidFill>
                  <a:srgbClr val="0000FF"/>
                </a:solidFill>
                <a:latin typeface="Times New Roman" pitchFamily="18" charset="0"/>
                <a:cs typeface="Times New Roman" pitchFamily="18" charset="0"/>
              </a:rPr>
              <a:t>      Từ dòng thơ 1 chuyển sang dòng 2 có ngắt nhịp tương đương 1 dấu phẩy. Từ dòng 2 sang dòng 3, hai dòng thơ đọc như liền mạch… Những dòng thơ sau đọc khá liền mạch</a:t>
            </a:r>
          </a:p>
        </p:txBody>
      </p:sp>
      <p:sp>
        <p:nvSpPr>
          <p:cNvPr id="4" name="Curved Right Arrow 3"/>
          <p:cNvSpPr/>
          <p:nvPr/>
        </p:nvSpPr>
        <p:spPr>
          <a:xfrm>
            <a:off x="4295800" y="1403484"/>
            <a:ext cx="144016" cy="3693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Right Arrow 9"/>
          <p:cNvSpPr/>
          <p:nvPr/>
        </p:nvSpPr>
        <p:spPr>
          <a:xfrm>
            <a:off x="4295800" y="1936063"/>
            <a:ext cx="144016" cy="3693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Right Arrow 13"/>
          <p:cNvSpPr/>
          <p:nvPr/>
        </p:nvSpPr>
        <p:spPr>
          <a:xfrm>
            <a:off x="4295800" y="2492896"/>
            <a:ext cx="144016" cy="3693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47"/>
          <p:cNvGrpSpPr>
            <a:grpSpLocks/>
          </p:cNvGrpSpPr>
          <p:nvPr/>
        </p:nvGrpSpPr>
        <p:grpSpPr bwMode="auto">
          <a:xfrm>
            <a:off x="25400" y="33338"/>
            <a:ext cx="12192000" cy="6858000"/>
            <a:chOff x="0" y="0"/>
            <a:chExt cx="5760" cy="4320"/>
          </a:xfrm>
        </p:grpSpPr>
        <p:sp>
          <p:nvSpPr>
            <p:cNvPr id="26"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7" name="Picture 12"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13"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 name="Picture 12"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12" descr="POINSET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 name="Chỗ dành sẵn cho Ngày tháng 7"/>
          <p:cNvSpPr>
            <a:spLocks noGrp="1"/>
          </p:cNvSpPr>
          <p:nvPr>
            <p:ph type="dt" sz="half" idx="10"/>
          </p:nvPr>
        </p:nvSpPr>
        <p:spPr/>
        <p:txBody>
          <a:bodyPr/>
          <a:lstStyle/>
          <a:p>
            <a:fld id="{F959984F-5528-4FDD-B95B-3EC117DBA37D}" type="datetime9">
              <a:rPr lang="vi-VN" smtClean="0"/>
              <a:pPr/>
              <a:t>03/06/2023 3:54:12 CH</a:t>
            </a:fld>
            <a:endParaRPr lang="en-US"/>
          </a:p>
        </p:txBody>
      </p:sp>
      <p:sp>
        <p:nvSpPr>
          <p:cNvPr id="9" name="Chỗ dành sẵn cho Chân trang 8"/>
          <p:cNvSpPr>
            <a:spLocks noGrp="1"/>
          </p:cNvSpPr>
          <p:nvPr>
            <p:ph type="ftr" sz="quarter" idx="11"/>
          </p:nvPr>
        </p:nvSpPr>
        <p:spPr/>
        <p:txBody>
          <a:bodyPr/>
          <a:lstStyle/>
          <a:p>
            <a:r>
              <a:rPr lang="en-US" smtClean="0"/>
              <a:t>Giáo viên thiết kế và thực hiện: Quan Văn Thắng</a:t>
            </a:r>
            <a:endParaRPr lang="en-US"/>
          </a:p>
        </p:txBody>
      </p:sp>
      <p:sp>
        <p:nvSpPr>
          <p:cNvPr id="12" name="Chỗ dành sẵn cho Số hiệu Bản chiếu 11"/>
          <p:cNvSpPr>
            <a:spLocks noGrp="1"/>
          </p:cNvSpPr>
          <p:nvPr>
            <p:ph type="sldNum" sz="quarter" idx="12"/>
          </p:nvPr>
        </p:nvSpPr>
        <p:spPr/>
        <p:txBody>
          <a:bodyPr/>
          <a:lstStyle/>
          <a:p>
            <a:fld id="{F8D32145-AB64-4411-9802-21F78AC40A6C}" type="slidenum">
              <a:rPr lang="en-US" smtClean="0"/>
              <a:pPr/>
              <a:t>8</a:t>
            </a:fld>
            <a:endParaRPr lang="en-US"/>
          </a:p>
        </p:txBody>
      </p:sp>
    </p:spTree>
    <p:extLst>
      <p:ext uri="{BB962C8B-B14F-4D97-AF65-F5344CB8AC3E}">
        <p14:creationId xmlns="" xmlns:p14="http://schemas.microsoft.com/office/powerpoint/2010/main" val="385262165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0"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1113" y="1700808"/>
            <a:ext cx="6036895" cy="4293096"/>
            <a:chOff x="384" y="384"/>
            <a:chExt cx="3072" cy="2202"/>
          </a:xfrm>
        </p:grpSpPr>
        <p:pic>
          <p:nvPicPr>
            <p:cNvPr id="17411" name="Picture 3" descr="Song kinh thay"/>
            <p:cNvPicPr>
              <a:picLocks noChangeAspect="1" noChangeArrowheads="1"/>
            </p:cNvPicPr>
            <p:nvPr/>
          </p:nvPicPr>
          <p:blipFill>
            <a:blip r:embed="rId2"/>
            <a:srcRect/>
            <a:stretch>
              <a:fillRect/>
            </a:stretch>
          </p:blipFill>
          <p:spPr bwMode="auto">
            <a:xfrm>
              <a:off x="384" y="384"/>
              <a:ext cx="3072" cy="22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412" name="WordArt 4"/>
            <p:cNvSpPr>
              <a:spLocks noChangeArrowheads="1" noChangeShapeType="1" noTextEdit="1"/>
            </p:cNvSpPr>
            <p:nvPr/>
          </p:nvSpPr>
          <p:spPr bwMode="auto">
            <a:xfrm>
              <a:off x="1152" y="1968"/>
              <a:ext cx="2052" cy="384"/>
            </a:xfrm>
            <a:prstGeom prst="rect">
              <a:avLst/>
            </a:prstGeom>
          </p:spPr>
          <p:txBody>
            <a:bodyPr wrap="none" fromWordArt="1">
              <a:prstTxWarp prst="textPlain">
                <a:avLst>
                  <a:gd name="adj" fmla="val 50000"/>
                </a:avLst>
              </a:prstTxWarp>
            </a:bodyPr>
            <a:lstStyle/>
            <a:p>
              <a:pPr algn="ctr"/>
              <a:r>
                <a:rPr lang="en-US" sz="3600" b="1" kern="10">
                  <a:ln w="9525">
                    <a:solidFill>
                      <a:srgbClr val="0000FF"/>
                    </a:solidFill>
                    <a:round/>
                    <a:headEnd/>
                    <a:tailEnd/>
                  </a:ln>
                  <a:solidFill>
                    <a:schemeClr val="bg1"/>
                  </a:solidFill>
                  <a:effectLst>
                    <a:outerShdw dist="45791" dir="2021404" algn="ctr" rotWithShape="0">
                      <a:srgbClr val="B2B2B2">
                        <a:alpha val="80000"/>
                      </a:srgbClr>
                    </a:outerShdw>
                  </a:effectLst>
                  <a:latin typeface="VNI-Times"/>
                </a:rPr>
                <a:t>Soâng Kinh Thaày</a:t>
              </a:r>
            </a:p>
          </p:txBody>
        </p:sp>
      </p:grpSp>
      <p:grpSp>
        <p:nvGrpSpPr>
          <p:cNvPr id="5" name="Group 47"/>
          <p:cNvGrpSpPr>
            <a:grpSpLocks/>
          </p:cNvGrpSpPr>
          <p:nvPr/>
        </p:nvGrpSpPr>
        <p:grpSpPr bwMode="auto">
          <a:xfrm>
            <a:off x="25400" y="33338"/>
            <a:ext cx="12192000" cy="6858000"/>
            <a:chOff x="0" y="0"/>
            <a:chExt cx="5760" cy="4320"/>
          </a:xfrm>
        </p:grpSpPr>
        <p:sp>
          <p:nvSpPr>
            <p:cNvPr id="6"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7" name="Picture 12" descr="POINSET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3" descr="POINSET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2" descr="POINSET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2" descr="POINSET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1" name="Group 2"/>
          <p:cNvGrpSpPr>
            <a:grpSpLocks/>
          </p:cNvGrpSpPr>
          <p:nvPr/>
        </p:nvGrpSpPr>
        <p:grpSpPr bwMode="auto">
          <a:xfrm>
            <a:off x="6456040" y="1700807"/>
            <a:ext cx="5569376" cy="4199929"/>
            <a:chOff x="480" y="816"/>
            <a:chExt cx="4560" cy="3216"/>
          </a:xfrm>
        </p:grpSpPr>
        <p:pic>
          <p:nvPicPr>
            <p:cNvPr id="12" name="Picture 3" descr="h2+"/>
            <p:cNvPicPr>
              <a:picLocks noChangeAspect="1" noChangeArrowheads="1"/>
            </p:cNvPicPr>
            <p:nvPr/>
          </p:nvPicPr>
          <p:blipFill>
            <a:blip r:embed="rId4"/>
            <a:srcRect/>
            <a:stretch>
              <a:fillRect/>
            </a:stretch>
          </p:blipFill>
          <p:spPr bwMode="auto">
            <a:xfrm>
              <a:off x="480" y="816"/>
              <a:ext cx="4560" cy="32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WordArt 4"/>
            <p:cNvSpPr>
              <a:spLocks noChangeArrowheads="1" noChangeShapeType="1" noTextEdit="1"/>
            </p:cNvSpPr>
            <p:nvPr/>
          </p:nvSpPr>
          <p:spPr bwMode="auto">
            <a:xfrm>
              <a:off x="1680" y="3312"/>
              <a:ext cx="2256" cy="384"/>
            </a:xfrm>
            <a:prstGeom prst="rect">
              <a:avLst/>
            </a:prstGeom>
          </p:spPr>
          <p:txBody>
            <a:bodyPr wrap="none" fromWordArt="1">
              <a:prstTxWarp prst="textPlain">
                <a:avLst>
                  <a:gd name="adj" fmla="val 50000"/>
                </a:avLst>
              </a:prstTxWarp>
            </a:bodyPr>
            <a:lstStyle/>
            <a:p>
              <a:pPr algn="ctr"/>
              <a:r>
                <a:rPr lang="en-US" sz="3600" b="1" kern="10">
                  <a:ln w="19050">
                    <a:solidFill>
                      <a:schemeClr val="bg1"/>
                    </a:solidFill>
                    <a:round/>
                    <a:headEnd/>
                    <a:tailEnd/>
                  </a:ln>
                  <a:solidFill>
                    <a:srgbClr val="FF0000"/>
                  </a:solidFill>
                  <a:effectLst>
                    <a:outerShdw dist="35921" dir="2700000" algn="ctr" rotWithShape="0">
                      <a:srgbClr val="990000"/>
                    </a:outerShdw>
                  </a:effectLst>
                  <a:latin typeface="VNI-Times"/>
                </a:rPr>
                <a:t>Haøo giao thoâng</a:t>
              </a:r>
            </a:p>
          </p:txBody>
        </p:sp>
      </p:grpSp>
      <p:sp>
        <p:nvSpPr>
          <p:cNvPr id="3" name="Chỗ dành sẵn cho Ngày tháng 2"/>
          <p:cNvSpPr>
            <a:spLocks noGrp="1"/>
          </p:cNvSpPr>
          <p:nvPr>
            <p:ph type="dt" sz="half" idx="10"/>
          </p:nvPr>
        </p:nvSpPr>
        <p:spPr/>
        <p:txBody>
          <a:bodyPr/>
          <a:lstStyle/>
          <a:p>
            <a:endParaRPr lang="en-US" dirty="0"/>
          </a:p>
        </p:txBody>
      </p:sp>
      <p:sp>
        <p:nvSpPr>
          <p:cNvPr id="4" name="Chỗ dành sẵn cho Chân trang 3"/>
          <p:cNvSpPr>
            <a:spLocks noGrp="1"/>
          </p:cNvSpPr>
          <p:nvPr>
            <p:ph type="ftr" sz="quarter" idx="11"/>
          </p:nvPr>
        </p:nvSpPr>
        <p:spPr/>
        <p:txBody>
          <a:bodyPr/>
          <a:lstStyle/>
          <a:p>
            <a:endParaRPr lang="en-US" dirty="0"/>
          </a:p>
        </p:txBody>
      </p:sp>
      <p:sp>
        <p:nvSpPr>
          <p:cNvPr id="14" name="Chỗ dành sẵn cho Số hiệu Bản chiếu 13"/>
          <p:cNvSpPr>
            <a:spLocks noGrp="1"/>
          </p:cNvSpPr>
          <p:nvPr>
            <p:ph type="sldNum" sz="quarter" idx="12"/>
          </p:nvPr>
        </p:nvSpPr>
        <p:spPr/>
        <p:txBody>
          <a:bodyPr/>
          <a:lstStyle/>
          <a:p>
            <a:fld id="{F8D32145-AB64-4411-9802-21F78AC40A6C}" type="slidenum">
              <a:rPr lang="en-US" smtClean="0"/>
              <a:pPr/>
              <a:t>9</a:t>
            </a:fld>
            <a:endParaRPr lang="en-US"/>
          </a:p>
        </p:txBody>
      </p:sp>
      <p:sp>
        <p:nvSpPr>
          <p:cNvPr id="17" name="Text Box 11"/>
          <p:cNvSpPr txBox="1">
            <a:spLocks noChangeArrowheads="1"/>
          </p:cNvSpPr>
          <p:nvPr/>
        </p:nvSpPr>
        <p:spPr bwMode="auto">
          <a:xfrm>
            <a:off x="3143672" y="1"/>
            <a:ext cx="7920880" cy="523220"/>
          </a:xfrm>
          <a:prstGeom prst="rect">
            <a:avLst/>
          </a:prstGeom>
          <a:noFill/>
          <a:ln w="9525">
            <a:noFill/>
            <a:miter lim="800000"/>
            <a:headEnd/>
            <a:tailEnd/>
          </a:ln>
          <a:effectLst/>
        </p:spPr>
        <p:txBody>
          <a:bodyPr wrap="square">
            <a:spAutoFit/>
          </a:bodyPr>
          <a:lstStyle/>
          <a:p>
            <a:pPr algn="ctr"/>
            <a:r>
              <a:rPr lang="en-US" sz="2800" b="1" i="1" dirty="0">
                <a:solidFill>
                  <a:srgbClr val="000099"/>
                </a:solidFill>
                <a:latin typeface="Times New Roman" pitchFamily="18" charset="0"/>
                <a:cs typeface="Times New Roman" pitchFamily="18" charset="0"/>
              </a:rPr>
              <a:t>      </a:t>
            </a:r>
            <a:endParaRPr lang="en-US" b="1" i="1" dirty="0">
              <a:solidFill>
                <a:srgbClr val="000099"/>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759774212"/>
      </p:ext>
    </p:extLst>
  </p:cSld>
  <p:clrMapOvr>
    <a:masterClrMapping/>
  </p:clrMapOvr>
  <p:transition>
    <p:blinds/>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62&quot;&gt;&lt;object type=&quot;3&quot; unique_id=&quot;10063&quot;&gt;&lt;property id=&quot;20148&quot; value=&quot;5&quot;/&gt;&lt;property id=&quot;20300&quot; value=&quot;Slide 1&quot;/&gt;&lt;property id=&quot;20307&quot; value=&quot;268&quot;/&gt;&lt;/object&gt;&lt;object type=&quot;3&quot; unique_id=&quot;10064&quot;&gt;&lt;property id=&quot;20148&quot; value=&quot;5&quot;/&gt;&lt;property id=&quot;20300&quot; value=&quot;Slide 2&quot;/&gt;&lt;property id=&quot;20307&quot; value=&quot;257&quot;/&gt;&lt;/object&gt;&lt;object type=&quot;3&quot; unique_id=&quot;10065&quot;&gt;&lt;property id=&quot;20148&quot; value=&quot;5&quot;/&gt;&lt;property id=&quot;20300&quot; value=&quot;Slide 3&quot;/&gt;&lt;property id=&quot;20307&quot; value=&quot;256&quot;/&gt;&lt;/object&gt;&lt;object type=&quot;3&quot; unique_id=&quot;10066&quot;&gt;&lt;property id=&quot;20148&quot; value=&quot;5&quot;/&gt;&lt;property id=&quot;20300&quot; value=&quot;Slide 4&quot;/&gt;&lt;property id=&quot;20307&quot; value=&quot;258&quot;/&gt;&lt;/object&gt;&lt;object type=&quot;3&quot; unique_id=&quot;10067&quot;&gt;&lt;property id=&quot;20148&quot; value=&quot;5&quot;/&gt;&lt;property id=&quot;20300&quot; value=&quot;Slide 5&quot;/&gt;&lt;property id=&quot;20307&quot; value=&quot;267&quot;/&gt;&lt;/object&gt;&lt;object type=&quot;3&quot; unique_id=&quot;10068&quot;&gt;&lt;property id=&quot;20148&quot; value=&quot;5&quot;/&gt;&lt;property id=&quot;20300&quot; value=&quot;Slide 6&quot;/&gt;&lt;property id=&quot;20307&quot; value=&quot;260&quot;/&gt;&lt;/object&gt;&lt;object type=&quot;3&quot; unique_id=&quot;10069&quot;&gt;&lt;property id=&quot;20148&quot; value=&quot;5&quot;/&gt;&lt;property id=&quot;20300&quot; value=&quot;Slide 7&quot;/&gt;&lt;property id=&quot;20307&quot; value=&quot;261&quot;/&gt;&lt;/object&gt;&lt;object type=&quot;3&quot; unique_id=&quot;10070&quot;&gt;&lt;property id=&quot;20148&quot; value=&quot;5&quot;/&gt;&lt;property id=&quot;20300&quot; value=&quot;Slide 8&quot;/&gt;&lt;property id=&quot;20307&quot; value=&quot;286&quot;/&gt;&lt;/object&gt;&lt;object type=&quot;3&quot; unique_id=&quot;10071&quot;&gt;&lt;property id=&quot;20148&quot; value=&quot;5&quot;/&gt;&lt;property id=&quot;20300&quot; value=&quot;Slide 9&quot;/&gt;&lt;property id=&quot;20307&quot; value=&quot;287&quot;/&gt;&lt;/object&gt;&lt;object type=&quot;3&quot; unique_id=&quot;10072&quot;&gt;&lt;property id=&quot;20148&quot; value=&quot;5&quot;/&gt;&lt;property id=&quot;20300&quot; value=&quot;Slide 10&quot;/&gt;&lt;property id=&quot;20307&quot; value=&quot;279&quot;/&gt;&lt;/object&gt;&lt;object type=&quot;3&quot; unique_id=&quot;10073&quot;&gt;&lt;property id=&quot;20148&quot; value=&quot;5&quot;/&gt;&lt;property id=&quot;20300&quot; value=&quot;Slide 11&quot;/&gt;&lt;property id=&quot;20307&quot; value=&quot;280&quot;/&gt;&lt;/object&gt;&lt;object type=&quot;3&quot; unique_id=&quot;10074&quot;&gt;&lt;property id=&quot;20148&quot; value=&quot;5&quot;/&gt;&lt;property id=&quot;20300&quot; value=&quot;Slide 12&quot;/&gt;&lt;property id=&quot;20307&quot; value=&quot;281&quot;/&gt;&lt;/object&gt;&lt;object type=&quot;3&quot; unique_id=&quot;10075&quot;&gt;&lt;property id=&quot;20148&quot; value=&quot;5&quot;/&gt;&lt;property id=&quot;20300&quot; value=&quot;Slide 13&quot;/&gt;&lt;property id=&quot;20307&quot; value=&quot;282&quot;/&gt;&lt;/object&gt;&lt;object type=&quot;3&quot; unique_id=&quot;10076&quot;&gt;&lt;property id=&quot;20148&quot; value=&quot;5&quot;/&gt;&lt;property id=&quot;20300&quot; value=&quot;Slide 14&quot;/&gt;&lt;property id=&quot;20307&quot; value=&quot;283&quot;/&gt;&lt;/object&gt;&lt;object type=&quot;3&quot; unique_id=&quot;10077&quot;&gt;&lt;property id=&quot;20148&quot; value=&quot;5&quot;/&gt;&lt;property id=&quot;20300&quot; value=&quot;Slide 15&quot;/&gt;&lt;property id=&quot;20307&quot; value=&quot;284&quot;/&gt;&lt;/object&gt;&lt;object type=&quot;3&quot; unique_id=&quot;10078&quot;&gt;&lt;property id=&quot;20148&quot; value=&quot;5&quot;/&gt;&lt;property id=&quot;20300&quot; value=&quot;Slide 16&quot;/&gt;&lt;property id=&quot;20307&quot; value=&quot;285&quot;/&gt;&lt;/object&gt;&lt;object type=&quot;3&quot; unique_id=&quot;10079&quot;&gt;&lt;property id=&quot;20148&quot; value=&quot;5&quot;/&gt;&lt;property id=&quot;20300&quot; value=&quot;Slide 17&quot;/&gt;&lt;property id=&quot;20307&quot; value=&quot;264&quot;/&gt;&lt;/object&gt;&lt;object type=&quot;3&quot; unique_id=&quot;10080&quot;&gt;&lt;property id=&quot;20148&quot; value=&quot;5&quot;/&gt;&lt;property id=&quot;20300&quot; value=&quot;Slide 18&quot;/&gt;&lt;property id=&quot;20307&quot; value=&quot;265&quot;/&gt;&lt;/object&gt;&lt;/object&gt;&lt;object type=&quot;8&quot; unique_id=&quot;10100&quot;&gt;&lt;/object&gt;&lt;/object&gt;&lt;/database&gt;"/>
  <p:tag name="SECTOMILLISECCONVERTED" val="1"/>
  <p:tag name="INKNOELEADERBOARD" val="-432208191"/>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3138</TotalTime>
  <Words>1569</Words>
  <Application>Microsoft Office PowerPoint</Application>
  <PresentationFormat>Custom</PresentationFormat>
  <Paragraphs>297</Paragraphs>
  <Slides>22</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1_Default Design</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 Thanh Phuc</dc:creator>
  <cp:lastModifiedBy>admi</cp:lastModifiedBy>
  <cp:revision>250</cp:revision>
  <dcterms:created xsi:type="dcterms:W3CDTF">2010-10-08T07:21:45Z</dcterms:created>
  <dcterms:modified xsi:type="dcterms:W3CDTF">2023-06-03T08:57:55Z</dcterms:modified>
</cp:coreProperties>
</file>