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2" r:id="rId2"/>
    <p:sldId id="287" r:id="rId3"/>
    <p:sldId id="263" r:id="rId4"/>
    <p:sldId id="259" r:id="rId5"/>
    <p:sldId id="288" r:id="rId6"/>
    <p:sldId id="289" r:id="rId7"/>
    <p:sldId id="291" r:id="rId8"/>
    <p:sldId id="267" r:id="rId9"/>
    <p:sldId id="268" r:id="rId10"/>
    <p:sldId id="269" r:id="rId11"/>
    <p:sldId id="319" r:id="rId12"/>
    <p:sldId id="320" r:id="rId13"/>
    <p:sldId id="321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79BA-C72C-4266-ABA9-7F7C6B611989}" type="datetimeFigureOut">
              <a:rPr lang="en-US" smtClean="0"/>
              <a:t>16/10/2023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89FB-3084-4096-960D-B6325808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/>
              <a:t> –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6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7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5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5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6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8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0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9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2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8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6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7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6F74D-B0E9-48A0-AF05-478B67D5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3E3629-4186-4C92-8108-B9F6E234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0077F0-9AB5-442D-B55D-96F689E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6474F-41B1-4AA4-B95B-297303C7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B6B97-953B-476E-A79F-92A7CDD3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8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3EA44-0A9D-4D23-A69E-E6A001BF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45E13-BCD2-4BCD-9F32-167884DD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DCADC-B5E3-4471-840E-4661C0B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C259BB-6471-4FC7-8D1B-86C3470B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EB754-6D91-4826-B09F-71D849E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FA6D46-0B14-4F05-8D4E-D9E1839AD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2C84F7-FCED-40DB-B927-7AEB4FD8B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28B98-21F7-4F1B-9E84-ADB7EC98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15199-E2C5-41F3-B5BF-BC774903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CB96E7-D9E0-4539-A893-48CB894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2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80725-6F0E-446C-B9FA-3E62A52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6FA1B-3AE9-4EF9-8079-887256252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B4B028-D676-43A1-B01F-E939FB11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008938-AEC3-4E98-81CA-E4D2ED89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BFF72-7D02-4128-8924-956A8D47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1E53-A19A-49A7-B0DC-CDEE8420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12239-5279-41B0-8E3F-614A6D4B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12B34B-F7D0-4E8A-BDA3-FA14A424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897E9-8D63-4E55-8D77-19332A0C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6AD07-6044-4C2F-AC33-7F4970BF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F0A54-42F5-4A11-B5DD-842DB223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0521FC-BAB6-4EE5-BFCD-0775A2AD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7435B9-E7F9-47E5-BA9F-B026BF5B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876D37-D432-42B7-B87B-52CB2DCA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F2F159-0547-4529-9808-A6934066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BF3491-C691-46DF-9320-E7C33570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8A120-F50C-4488-994D-3C02E01D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A48777-35EA-4F17-8AE1-41A57812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8302F4-DC6D-45C0-A754-1FD82343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3A6ABF-53AB-4791-94F4-E62B0E900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55962-A847-48BE-BB98-3F99EB629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8A954E-A57A-4F5C-9F1C-7825B63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AAD35E-4C3E-4DAB-AF0E-25C36D6E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2AE2F3-4B57-4D89-A30E-A8EBDF83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533BA-43D1-4114-8EC7-1E54AAAD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46B1D1-A97A-4109-A476-245A05B7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1BBDAD-5EF5-4EEF-AEE6-F34942BB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8CD515-2A59-4079-A500-46A64B15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27B8E8-B670-4D1F-B5AE-31EB7276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A688EF-7691-418E-A172-9D6142F0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4E38C0-25AA-47B2-8C51-900964E0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4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BC3D1-75C5-4C99-BC21-DBA36A66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39E76-9BA1-438D-9C12-B6779659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DAFB73-5796-4AD9-B629-57E2FC25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304D7-66A0-4FFB-9BCC-21C70A09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3B9DB-B9BE-41E0-89F8-69BD6FE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C89641-4A75-4F99-92B2-9FC89A63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737C8-C274-415B-8BB2-CF95AA0D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EACCFB-BBAC-479C-9150-EED5E7A2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DE7B8E-901E-4C13-8CDE-FBDF235A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6980F5-0C40-46FF-90A0-479AE71D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3C01E-0A32-4A13-B651-67D5AE29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6ABE16-09BF-4C2B-86BA-95559E53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D88352-02E9-4371-9895-C0CA3D25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E8E7A6-F59A-4ECC-8C0F-B24DF1CD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EBFDB-AACC-4325-AC91-6DCA147A6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D72C-97CF-47E7-A098-2BB1320F13E8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797FE-4964-490A-9E6B-8C28C3D38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31204-FC1D-4B9D-B44B-BED970F9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FC4A2C-F273-4982-88F7-46326AD59E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09" y="205409"/>
            <a:ext cx="1151813" cy="11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2DF5F6-F1D4-4810-A125-71C381928D47}"/>
              </a:ext>
            </a:extLst>
          </p:cNvPr>
          <p:cNvGrpSpPr/>
          <p:nvPr/>
        </p:nvGrpSpPr>
        <p:grpSpPr>
          <a:xfrm>
            <a:off x="15948" y="93397"/>
            <a:ext cx="10356745" cy="6325565"/>
            <a:chOff x="474561" y="93397"/>
            <a:chExt cx="9560689" cy="632556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70BC637-8D83-458D-A358-0AD013739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8105" r="6010" b="17423"/>
            <a:stretch/>
          </p:blipFill>
          <p:spPr>
            <a:xfrm>
              <a:off x="474561" y="93397"/>
              <a:ext cx="9560689" cy="632556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DA0DBA-1C35-4D51-86B7-978014C67580}"/>
                </a:ext>
              </a:extLst>
            </p:cNvPr>
            <p:cNvSpPr/>
            <p:nvPr/>
          </p:nvSpPr>
          <p:spPr>
            <a:xfrm>
              <a:off x="1375083" y="1280157"/>
              <a:ext cx="7653170" cy="422939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13831A5-36AC-4AC2-A3A0-13D52C9306C5}"/>
              </a:ext>
            </a:extLst>
          </p:cNvPr>
          <p:cNvGrpSpPr/>
          <p:nvPr/>
        </p:nvGrpSpPr>
        <p:grpSpPr>
          <a:xfrm>
            <a:off x="7450207" y="3657600"/>
            <a:ext cx="5028549" cy="3200400"/>
            <a:chOff x="634915" y="0"/>
            <a:chExt cx="11011145" cy="700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E33F16-CA55-4D6D-BA9A-9A882437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15" y="0"/>
              <a:ext cx="10922170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0911C33-F971-4164-A49A-3B69B2B1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39" y="150000"/>
              <a:ext cx="10800121" cy="6858000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FC7E4A0-FCB5-400C-9DEC-4E9E667ECC26}"/>
              </a:ext>
            </a:extLst>
          </p:cNvPr>
          <p:cNvGrpSpPr/>
          <p:nvPr/>
        </p:nvGrpSpPr>
        <p:grpSpPr>
          <a:xfrm rot="15995782">
            <a:off x="-528956" y="4241"/>
            <a:ext cx="4539237" cy="3834628"/>
            <a:chOff x="7921140" y="-47422"/>
            <a:chExt cx="4539237" cy="383462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4DC48EF9-BB22-4866-9D6C-6B3B3994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D4EFB66-02E4-4C4C-9CF6-83D488F2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2CCAF9F-EB23-4065-A2EE-63C03514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223B34A-60CF-4E01-A5D8-B3AE8166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E3BD64F-D257-44CD-8C9A-190A26244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8928BCE-5947-4637-8488-26516B9B92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7" t="50028"/>
          <a:stretch/>
        </p:blipFill>
        <p:spPr>
          <a:xfrm rot="4793054">
            <a:off x="9146866" y="3647154"/>
            <a:ext cx="1400662" cy="4312532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200B829-9429-463E-8629-33C47AFE9A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-230175" y="4865648"/>
            <a:ext cx="1672201" cy="154357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8BE53F9-9F3A-40DF-B550-6326E2AFDF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961246" y="411867"/>
            <a:ext cx="1672201" cy="1543574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841C494-1F3B-4ECF-B1AC-708DD3F484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0"/>
          <a:stretch/>
        </p:blipFill>
        <p:spPr>
          <a:xfrm>
            <a:off x="8340465" y="-85010"/>
            <a:ext cx="1672201" cy="15435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1B9C1E-C4D2-4B70-9EB0-2185086FDF8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3418" y="1105745"/>
            <a:ext cx="3837012" cy="1115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B1A47-6095-45F5-AA33-C62D6EAE10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6352" y="1922869"/>
            <a:ext cx="7675529" cy="2603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2F7150-6D71-446F-8EB1-F24CD88F0F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9636" y="4226050"/>
            <a:ext cx="182895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F0D1D11-A2FA-4DAF-BB1D-31C2EC0CF3DC}"/>
              </a:ext>
            </a:extLst>
          </p:cNvPr>
          <p:cNvGrpSpPr/>
          <p:nvPr/>
        </p:nvGrpSpPr>
        <p:grpSpPr>
          <a:xfrm>
            <a:off x="2355072" y="3737397"/>
            <a:ext cx="9439138" cy="1670766"/>
            <a:chOff x="1629819" y="733985"/>
            <a:chExt cx="9439138" cy="1670766"/>
          </a:xfrm>
        </p:grpSpPr>
        <p:pic>
          <p:nvPicPr>
            <p:cNvPr id="81" name="图片 16">
              <a:extLst>
                <a:ext uri="{FF2B5EF4-FFF2-40B4-BE49-F238E27FC236}">
                  <a16:creationId xmlns:a16="http://schemas.microsoft.com/office/drawing/2014/main" id="{3CBBE360-3FD0-487B-913F-2EED4E69E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42FCB5-0BB8-433E-8F55-EBE70F8E680B}"/>
                </a:ext>
              </a:extLst>
            </p:cNvPr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04C5EF2-52E0-484E-8497-03C75417CF70}"/>
              </a:ext>
            </a:extLst>
          </p:cNvPr>
          <p:cNvSpPr txBox="1"/>
          <p:nvPr/>
        </p:nvSpPr>
        <p:spPr>
          <a:xfrm>
            <a:off x="1453186" y="2047896"/>
            <a:ext cx="9830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chúng ta không thế s</a:t>
            </a:r>
            <a:r>
              <a:rPr 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tách biệt với cộng đồng, vì thế chúng ta cần xây dựng mối quan hệ tốt đẹp với mọi người xung quanh, ở khu dân cư chính là mối quan hệ hàng xóm láng giềng.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1AC587-9868-4DDF-89FB-436C76B60FFA}"/>
              </a:ext>
            </a:extLst>
          </p:cNvPr>
          <p:cNvGrpSpPr/>
          <p:nvPr/>
        </p:nvGrpSpPr>
        <p:grpSpPr>
          <a:xfrm>
            <a:off x="-87865" y="-111778"/>
            <a:ext cx="3319272" cy="2277152"/>
            <a:chOff x="1216259" y="668944"/>
            <a:chExt cx="3385354" cy="3045590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57D7766-582D-4922-A52F-E0C0DE2E1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85943">
              <a:off x="1216259" y="668944"/>
              <a:ext cx="3385354" cy="3045590"/>
            </a:xfrm>
            <a:prstGeom prst="rect">
              <a:avLst/>
            </a:prstGeom>
          </p:spPr>
        </p:pic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2BBF312-0233-4E24-B47B-4358F4242B9E}"/>
                </a:ext>
              </a:extLst>
            </p:cNvPr>
            <p:cNvSpPr/>
            <p:nvPr/>
          </p:nvSpPr>
          <p:spPr>
            <a:xfrm>
              <a:off x="1676400" y="1209040"/>
              <a:ext cx="2529840" cy="20954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6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F0D1D11-A2FA-4DAF-BB1D-31C2EC0CF3DC}"/>
              </a:ext>
            </a:extLst>
          </p:cNvPr>
          <p:cNvGrpSpPr/>
          <p:nvPr/>
        </p:nvGrpSpPr>
        <p:grpSpPr>
          <a:xfrm>
            <a:off x="2355072" y="3737397"/>
            <a:ext cx="9439138" cy="1670766"/>
            <a:chOff x="1629819" y="733985"/>
            <a:chExt cx="9439138" cy="1670766"/>
          </a:xfrm>
        </p:grpSpPr>
        <p:pic>
          <p:nvPicPr>
            <p:cNvPr id="81" name="图片 16">
              <a:extLst>
                <a:ext uri="{FF2B5EF4-FFF2-40B4-BE49-F238E27FC236}">
                  <a16:creationId xmlns:a16="http://schemas.microsoft.com/office/drawing/2014/main" id="{3CBBE360-3FD0-487B-913F-2EED4E69E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42FCB5-0BB8-433E-8F55-EBE70F8E680B}"/>
                </a:ext>
              </a:extLst>
            </p:cNvPr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04C5EF2-52E0-484E-8497-03C75417CF70}"/>
              </a:ext>
            </a:extLst>
          </p:cNvPr>
          <p:cNvSpPr txBox="1"/>
          <p:nvPr/>
        </p:nvSpPr>
        <p:spPr>
          <a:xfrm>
            <a:off x="1530235" y="1664396"/>
            <a:ext cx="9830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có mối quan hệ tốt với hàng xóm láng giềng, mỗi người c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đoàn kết, tương trợ, quan tâm, chia sẻ với nhau.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truyền thống từ bao đời nay của dân tộc ta, góp phần xây dựng nếp sống văn hóa ở khu dân cư, thôn, xóm, tổ dân phố.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1AC587-9868-4DDF-89FB-436C76B60FFA}"/>
              </a:ext>
            </a:extLst>
          </p:cNvPr>
          <p:cNvGrpSpPr/>
          <p:nvPr/>
        </p:nvGrpSpPr>
        <p:grpSpPr>
          <a:xfrm>
            <a:off x="-87865" y="-111778"/>
            <a:ext cx="3237465" cy="1960891"/>
            <a:chOff x="1216259" y="668944"/>
            <a:chExt cx="3385354" cy="3045590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57D7766-582D-4922-A52F-E0C0DE2E1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85943">
              <a:off x="1216259" y="668944"/>
              <a:ext cx="3385354" cy="3045590"/>
            </a:xfrm>
            <a:prstGeom prst="rect">
              <a:avLst/>
            </a:prstGeom>
          </p:spPr>
        </p:pic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2BBF312-0233-4E24-B47B-4358F4242B9E}"/>
                </a:ext>
              </a:extLst>
            </p:cNvPr>
            <p:cNvSpPr/>
            <p:nvPr/>
          </p:nvSpPr>
          <p:spPr>
            <a:xfrm>
              <a:off x="1676400" y="1209040"/>
              <a:ext cx="2529840" cy="20954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9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3D9F31-C35D-41D9-A41E-78AFD2B6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152" y="186480"/>
            <a:ext cx="11649062" cy="6857919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8D4A64CE-B2A9-49B1-8C59-12639051A6B7}"/>
              </a:ext>
            </a:extLst>
          </p:cNvPr>
          <p:cNvGrpSpPr/>
          <p:nvPr/>
        </p:nvGrpSpPr>
        <p:grpSpPr>
          <a:xfrm>
            <a:off x="7921140" y="-47422"/>
            <a:ext cx="4539237" cy="3834628"/>
            <a:chOff x="7921140" y="-47422"/>
            <a:chExt cx="4539237" cy="3834628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28AB7ED-FFC8-473E-88AA-E26FEC96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953D9BB-E39E-4285-B4B1-C3C63549B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B92B9E6-9EE8-4711-B13D-ADA7BE2AB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5EA2DC1-0EA9-4C10-A86A-CFD1213FB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D4D4A34-BD13-493F-9EF8-306F6F952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FD374D6-8A66-47F4-AFE4-6382AD464BAD}"/>
              </a:ext>
            </a:extLst>
          </p:cNvPr>
          <p:cNvGrpSpPr/>
          <p:nvPr/>
        </p:nvGrpSpPr>
        <p:grpSpPr>
          <a:xfrm>
            <a:off x="5484008" y="2385820"/>
            <a:ext cx="6507049" cy="4472180"/>
            <a:chOff x="3947216" y="1329611"/>
            <a:chExt cx="8043841" cy="552838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92DF798B-2CF2-4DF1-8ED8-7D192B503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216" y="1329611"/>
              <a:ext cx="8043841" cy="5528389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8B373A5B-985F-4477-AC2C-E9AF559C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706" y="3652681"/>
              <a:ext cx="6741833" cy="32001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19F31C-8659-466B-A67D-13B3D7E52E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3445" y="2517114"/>
            <a:ext cx="518204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56421C-A9A2-4F37-B890-376ED5EF6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09EA1D2-5A04-4415-A9A5-56C97FD84873}"/>
              </a:ext>
            </a:extLst>
          </p:cNvPr>
          <p:cNvSpPr/>
          <p:nvPr/>
        </p:nvSpPr>
        <p:spPr>
          <a:xfrm>
            <a:off x="1635760" y="1541043"/>
            <a:ext cx="780034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6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3D9F31-C35D-41D9-A41E-78AFD2B6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152" y="186480"/>
            <a:ext cx="11649062" cy="6857919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8D4A64CE-B2A9-49B1-8C59-12639051A6B7}"/>
              </a:ext>
            </a:extLst>
          </p:cNvPr>
          <p:cNvGrpSpPr/>
          <p:nvPr/>
        </p:nvGrpSpPr>
        <p:grpSpPr>
          <a:xfrm>
            <a:off x="7921140" y="-47422"/>
            <a:ext cx="4539237" cy="3834628"/>
            <a:chOff x="7921140" y="-47422"/>
            <a:chExt cx="4539237" cy="3834628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28AB7ED-FFC8-473E-88AA-E26FEC96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953D9BB-E39E-4285-B4B1-C3C63549B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B92B9E6-9EE8-4711-B13D-ADA7BE2AB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5EA2DC1-0EA9-4C10-A86A-CFD1213FB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D4D4A34-BD13-493F-9EF8-306F6F952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FD374D6-8A66-47F4-AFE4-6382AD464BAD}"/>
              </a:ext>
            </a:extLst>
          </p:cNvPr>
          <p:cNvGrpSpPr/>
          <p:nvPr/>
        </p:nvGrpSpPr>
        <p:grpSpPr>
          <a:xfrm>
            <a:off x="5729575" y="2416060"/>
            <a:ext cx="6507049" cy="4472180"/>
            <a:chOff x="3947216" y="1329611"/>
            <a:chExt cx="8043841" cy="552838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92DF798B-2CF2-4DF1-8ED8-7D192B503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216" y="1329611"/>
              <a:ext cx="8043841" cy="5528389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8B373A5B-985F-4477-AC2C-E9AF559C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706" y="3652681"/>
              <a:ext cx="6741833" cy="320016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BE5872-DE22-4E51-BB06-3C4CD4015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8909" y="1869892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3D9F31-C35D-41D9-A41E-78AFD2B6D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152" y="186480"/>
            <a:ext cx="11649062" cy="6857919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8D4A64CE-B2A9-49B1-8C59-12639051A6B7}"/>
              </a:ext>
            </a:extLst>
          </p:cNvPr>
          <p:cNvGrpSpPr/>
          <p:nvPr/>
        </p:nvGrpSpPr>
        <p:grpSpPr>
          <a:xfrm>
            <a:off x="7921140" y="-47422"/>
            <a:ext cx="4539237" cy="3834628"/>
            <a:chOff x="7921140" y="-47422"/>
            <a:chExt cx="4539237" cy="3834628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28AB7ED-FFC8-473E-88AA-E26FEC96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953D9BB-E39E-4285-B4B1-C3C63549B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B92B9E6-9EE8-4711-B13D-ADA7BE2AB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5EA2DC1-0EA9-4C10-A86A-CFD1213FB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D4D4A34-BD13-493F-9EF8-306F6F952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FD374D6-8A66-47F4-AFE4-6382AD464BAD}"/>
              </a:ext>
            </a:extLst>
          </p:cNvPr>
          <p:cNvGrpSpPr/>
          <p:nvPr/>
        </p:nvGrpSpPr>
        <p:grpSpPr>
          <a:xfrm>
            <a:off x="5484008" y="2385820"/>
            <a:ext cx="6507049" cy="4472180"/>
            <a:chOff x="3947216" y="1329611"/>
            <a:chExt cx="8043841" cy="552838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92DF798B-2CF2-4DF1-8ED8-7D192B503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216" y="1329611"/>
              <a:ext cx="8043841" cy="5528389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8B373A5B-985F-4477-AC2C-E9AF559C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706" y="3652681"/>
              <a:ext cx="6741833" cy="320016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38297B5-AA1E-4C98-B734-8AEC1613B1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101" y="2520162"/>
            <a:ext cx="562709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FE05A33-FC36-4A76-8605-842D5DA2CD6B}"/>
              </a:ext>
            </a:extLst>
          </p:cNvPr>
          <p:cNvGrpSpPr/>
          <p:nvPr/>
        </p:nvGrpSpPr>
        <p:grpSpPr>
          <a:xfrm>
            <a:off x="-176651" y="874323"/>
            <a:ext cx="6074030" cy="5400241"/>
            <a:chOff x="-176651" y="874323"/>
            <a:chExt cx="6074030" cy="5400241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AB17A36-FE26-4A9A-BBFE-1C185CDA530E}"/>
                </a:ext>
              </a:extLst>
            </p:cNvPr>
            <p:cNvSpPr/>
            <p:nvPr/>
          </p:nvSpPr>
          <p:spPr>
            <a:xfrm>
              <a:off x="618310" y="1240948"/>
              <a:ext cx="5033617" cy="5033616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0A7DA5B-80E7-41AA-ADDA-498C59FDE985}"/>
                </a:ext>
              </a:extLst>
            </p:cNvPr>
            <p:cNvGrpSpPr/>
            <p:nvPr/>
          </p:nvGrpSpPr>
          <p:grpSpPr>
            <a:xfrm rot="15995782">
              <a:off x="-528956" y="1226628"/>
              <a:ext cx="4539237" cy="3834628"/>
              <a:chOff x="7921140" y="-47422"/>
              <a:chExt cx="4539237" cy="3834628"/>
            </a:xfrm>
          </p:grpSpPr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CDEC5B56-8D93-461C-ADF5-E5C40EB3C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9F1F63B0-BD87-4B34-9359-1454D8B36C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7BDCD883-DB6D-4EF3-84E6-8C159A4D9C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0D6B9860-7A39-4E05-9462-90967DE16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BA410379-18F0-4E84-8504-539A5E7795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53DAD71-111C-4698-8D51-CD4EC31F6591}"/>
                </a:ext>
              </a:extLst>
            </p:cNvPr>
            <p:cNvGrpSpPr/>
            <p:nvPr/>
          </p:nvGrpSpPr>
          <p:grpSpPr>
            <a:xfrm>
              <a:off x="0" y="1441141"/>
              <a:ext cx="5897379" cy="4053163"/>
              <a:chOff x="4461112" y="1821877"/>
              <a:chExt cx="7327590" cy="5036121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4256E83C-1FD6-46AE-BF24-4839ED4EA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1112" y="1821877"/>
                <a:ext cx="7327590" cy="5036121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2257EB25-DF68-4201-855E-D7745759E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9668" y="3937635"/>
                <a:ext cx="6141517" cy="2915207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A7104E-CC36-463F-8159-F9BCDFF3A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186" y="1246928"/>
            <a:ext cx="735851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4A1E96-CE08-4B0F-ADC1-AC1504AF44F8}"/>
              </a:ext>
            </a:extLst>
          </p:cNvPr>
          <p:cNvSpPr txBox="1"/>
          <p:nvPr/>
        </p:nvSpPr>
        <p:spPr>
          <a:xfrm>
            <a:off x="2426988" y="601105"/>
            <a:ext cx="892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3BD784-455F-4801-8902-3ABF2F07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54" y="1320451"/>
            <a:ext cx="4839123" cy="5016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F5672687-7AFB-4112-90FE-A45AA83CDEB1}"/>
              </a:ext>
            </a:extLst>
          </p:cNvPr>
          <p:cNvSpPr/>
          <p:nvPr/>
        </p:nvSpPr>
        <p:spPr>
          <a:xfrm>
            <a:off x="6403637" y="1362073"/>
            <a:ext cx="5384800" cy="2025932"/>
          </a:xfrm>
          <a:prstGeom prst="wedgeRoundRectCallout">
            <a:avLst>
              <a:gd name="adj1" fmla="val -51479"/>
              <a:gd name="adj2" fmla="val 7239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05B4AC-2028-4FB5-917A-359A384A1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43" y="964861"/>
            <a:ext cx="5227726" cy="512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0D319ECE-F057-4C09-95E9-20BE167BC65B}"/>
              </a:ext>
            </a:extLst>
          </p:cNvPr>
          <p:cNvSpPr/>
          <p:nvPr/>
        </p:nvSpPr>
        <p:spPr>
          <a:xfrm>
            <a:off x="6151601" y="1314280"/>
            <a:ext cx="5221372" cy="2365994"/>
          </a:xfrm>
          <a:custGeom>
            <a:avLst/>
            <a:gdLst>
              <a:gd name="connsiteX0" fmla="*/ 0 w 5221372"/>
              <a:gd name="connsiteY0" fmla="*/ 394332 h 2365994"/>
              <a:gd name="connsiteX1" fmla="*/ 394332 w 5221372"/>
              <a:gd name="connsiteY1" fmla="*/ 0 h 2365994"/>
              <a:gd name="connsiteX2" fmla="*/ 1116230 w 5221372"/>
              <a:gd name="connsiteY2" fmla="*/ 0 h 2365994"/>
              <a:gd name="connsiteX3" fmla="*/ 1838128 w 5221372"/>
              <a:gd name="connsiteY3" fmla="*/ 0 h 2365994"/>
              <a:gd name="connsiteX4" fmla="*/ 2382718 w 5221372"/>
              <a:gd name="connsiteY4" fmla="*/ 0 h 2365994"/>
              <a:gd name="connsiteX5" fmla="*/ 3060289 w 5221372"/>
              <a:gd name="connsiteY5" fmla="*/ 0 h 2365994"/>
              <a:gd name="connsiteX6" fmla="*/ 3649206 w 5221372"/>
              <a:gd name="connsiteY6" fmla="*/ 0 h 2365994"/>
              <a:gd name="connsiteX7" fmla="*/ 4827040 w 5221372"/>
              <a:gd name="connsiteY7" fmla="*/ 0 h 2365994"/>
              <a:gd name="connsiteX8" fmla="*/ 5221372 w 5221372"/>
              <a:gd name="connsiteY8" fmla="*/ 394332 h 2365994"/>
              <a:gd name="connsiteX9" fmla="*/ 5221372 w 5221372"/>
              <a:gd name="connsiteY9" fmla="*/ 904335 h 2365994"/>
              <a:gd name="connsiteX10" fmla="*/ 5221372 w 5221372"/>
              <a:gd name="connsiteY10" fmla="*/ 1382792 h 2365994"/>
              <a:gd name="connsiteX11" fmla="*/ 5221372 w 5221372"/>
              <a:gd name="connsiteY11" fmla="*/ 1971662 h 2365994"/>
              <a:gd name="connsiteX12" fmla="*/ 4827040 w 5221372"/>
              <a:gd name="connsiteY12" fmla="*/ 2365994 h 2365994"/>
              <a:gd name="connsiteX13" fmla="*/ 4193796 w 5221372"/>
              <a:gd name="connsiteY13" fmla="*/ 2365994 h 2365994"/>
              <a:gd name="connsiteX14" fmla="*/ 3516225 w 5221372"/>
              <a:gd name="connsiteY14" fmla="*/ 2365994 h 2365994"/>
              <a:gd name="connsiteX15" fmla="*/ 2927308 w 5221372"/>
              <a:gd name="connsiteY15" fmla="*/ 2365994 h 2365994"/>
              <a:gd name="connsiteX16" fmla="*/ 2382718 w 5221372"/>
              <a:gd name="connsiteY16" fmla="*/ 2365994 h 2365994"/>
              <a:gd name="connsiteX17" fmla="*/ 1749474 w 5221372"/>
              <a:gd name="connsiteY17" fmla="*/ 2365994 h 2365994"/>
              <a:gd name="connsiteX18" fmla="*/ 1027576 w 5221372"/>
              <a:gd name="connsiteY18" fmla="*/ 2365994 h 2365994"/>
              <a:gd name="connsiteX19" fmla="*/ 394332 w 5221372"/>
              <a:gd name="connsiteY19" fmla="*/ 2365994 h 2365994"/>
              <a:gd name="connsiteX20" fmla="*/ 0 w 5221372"/>
              <a:gd name="connsiteY20" fmla="*/ 1971662 h 2365994"/>
              <a:gd name="connsiteX21" fmla="*/ 0 w 5221372"/>
              <a:gd name="connsiteY21" fmla="*/ 1461659 h 2365994"/>
              <a:gd name="connsiteX22" fmla="*/ 0 w 5221372"/>
              <a:gd name="connsiteY22" fmla="*/ 951655 h 2365994"/>
              <a:gd name="connsiteX23" fmla="*/ 0 w 5221372"/>
              <a:gd name="connsiteY23" fmla="*/ 394332 h 23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21372" h="2365994" fill="none" extrusionOk="0">
                <a:moveTo>
                  <a:pt x="0" y="394332"/>
                </a:moveTo>
                <a:cubicBezTo>
                  <a:pt x="-12366" y="153607"/>
                  <a:pt x="211582" y="-28092"/>
                  <a:pt x="394332" y="0"/>
                </a:cubicBezTo>
                <a:cubicBezTo>
                  <a:pt x="726674" y="-19395"/>
                  <a:pt x="874110" y="14226"/>
                  <a:pt x="1116230" y="0"/>
                </a:cubicBezTo>
                <a:cubicBezTo>
                  <a:pt x="1358350" y="-14226"/>
                  <a:pt x="1585613" y="-5913"/>
                  <a:pt x="1838128" y="0"/>
                </a:cubicBezTo>
                <a:cubicBezTo>
                  <a:pt x="2090643" y="5913"/>
                  <a:pt x="2149098" y="-17503"/>
                  <a:pt x="2382718" y="0"/>
                </a:cubicBezTo>
                <a:cubicBezTo>
                  <a:pt x="2616338" y="17503"/>
                  <a:pt x="2741980" y="13786"/>
                  <a:pt x="3060289" y="0"/>
                </a:cubicBezTo>
                <a:cubicBezTo>
                  <a:pt x="3378598" y="-13786"/>
                  <a:pt x="3395272" y="8488"/>
                  <a:pt x="3649206" y="0"/>
                </a:cubicBezTo>
                <a:cubicBezTo>
                  <a:pt x="3903140" y="-8488"/>
                  <a:pt x="4498818" y="13409"/>
                  <a:pt x="4827040" y="0"/>
                </a:cubicBezTo>
                <a:cubicBezTo>
                  <a:pt x="5024551" y="49225"/>
                  <a:pt x="5239211" y="182389"/>
                  <a:pt x="5221372" y="394332"/>
                </a:cubicBezTo>
                <a:cubicBezTo>
                  <a:pt x="5209062" y="563117"/>
                  <a:pt x="5218148" y="749216"/>
                  <a:pt x="5221372" y="904335"/>
                </a:cubicBezTo>
                <a:cubicBezTo>
                  <a:pt x="5224596" y="1059454"/>
                  <a:pt x="5199028" y="1157209"/>
                  <a:pt x="5221372" y="1382792"/>
                </a:cubicBezTo>
                <a:cubicBezTo>
                  <a:pt x="5243716" y="1608375"/>
                  <a:pt x="5201546" y="1816328"/>
                  <a:pt x="5221372" y="1971662"/>
                </a:cubicBezTo>
                <a:cubicBezTo>
                  <a:pt x="5205599" y="2240800"/>
                  <a:pt x="5084745" y="2342416"/>
                  <a:pt x="4827040" y="2365994"/>
                </a:cubicBezTo>
                <a:cubicBezTo>
                  <a:pt x="4655935" y="2338318"/>
                  <a:pt x="4503799" y="2382912"/>
                  <a:pt x="4193796" y="2365994"/>
                </a:cubicBezTo>
                <a:cubicBezTo>
                  <a:pt x="3883793" y="2349076"/>
                  <a:pt x="3848731" y="2378003"/>
                  <a:pt x="3516225" y="2365994"/>
                </a:cubicBezTo>
                <a:cubicBezTo>
                  <a:pt x="3183719" y="2353985"/>
                  <a:pt x="3099531" y="2390015"/>
                  <a:pt x="2927308" y="2365994"/>
                </a:cubicBezTo>
                <a:cubicBezTo>
                  <a:pt x="2755085" y="2341973"/>
                  <a:pt x="2565476" y="2355913"/>
                  <a:pt x="2382718" y="2365994"/>
                </a:cubicBezTo>
                <a:cubicBezTo>
                  <a:pt x="2199960" y="2376076"/>
                  <a:pt x="1956513" y="2351771"/>
                  <a:pt x="1749474" y="2365994"/>
                </a:cubicBezTo>
                <a:cubicBezTo>
                  <a:pt x="1542435" y="2380217"/>
                  <a:pt x="1191792" y="2388145"/>
                  <a:pt x="1027576" y="2365994"/>
                </a:cubicBezTo>
                <a:cubicBezTo>
                  <a:pt x="863360" y="2343843"/>
                  <a:pt x="643248" y="2380278"/>
                  <a:pt x="394332" y="2365994"/>
                </a:cubicBezTo>
                <a:cubicBezTo>
                  <a:pt x="189591" y="2344576"/>
                  <a:pt x="7947" y="2210992"/>
                  <a:pt x="0" y="1971662"/>
                </a:cubicBezTo>
                <a:cubicBezTo>
                  <a:pt x="20004" y="1857576"/>
                  <a:pt x="19134" y="1704100"/>
                  <a:pt x="0" y="1461659"/>
                </a:cubicBezTo>
                <a:cubicBezTo>
                  <a:pt x="-19134" y="1219218"/>
                  <a:pt x="-1800" y="1106131"/>
                  <a:pt x="0" y="951655"/>
                </a:cubicBezTo>
                <a:cubicBezTo>
                  <a:pt x="1800" y="797179"/>
                  <a:pt x="-12656" y="508619"/>
                  <a:pt x="0" y="394332"/>
                </a:cubicBezTo>
                <a:close/>
              </a:path>
              <a:path w="5221372" h="2365994" stroke="0" extrusionOk="0">
                <a:moveTo>
                  <a:pt x="0" y="394332"/>
                </a:moveTo>
                <a:cubicBezTo>
                  <a:pt x="-9636" y="209407"/>
                  <a:pt x="209706" y="10954"/>
                  <a:pt x="394332" y="0"/>
                </a:cubicBezTo>
                <a:cubicBezTo>
                  <a:pt x="639977" y="21528"/>
                  <a:pt x="724085" y="-12317"/>
                  <a:pt x="983249" y="0"/>
                </a:cubicBezTo>
                <a:cubicBezTo>
                  <a:pt x="1242413" y="12317"/>
                  <a:pt x="1462234" y="5819"/>
                  <a:pt x="1705147" y="0"/>
                </a:cubicBezTo>
                <a:cubicBezTo>
                  <a:pt x="1948060" y="-5819"/>
                  <a:pt x="2082026" y="3018"/>
                  <a:pt x="2294064" y="0"/>
                </a:cubicBezTo>
                <a:cubicBezTo>
                  <a:pt x="2506102" y="-3018"/>
                  <a:pt x="2676366" y="15965"/>
                  <a:pt x="2794327" y="0"/>
                </a:cubicBezTo>
                <a:cubicBezTo>
                  <a:pt x="2912288" y="-15965"/>
                  <a:pt x="3250097" y="13651"/>
                  <a:pt x="3471898" y="0"/>
                </a:cubicBezTo>
                <a:cubicBezTo>
                  <a:pt x="3693699" y="-13651"/>
                  <a:pt x="4006852" y="26198"/>
                  <a:pt x="4193796" y="0"/>
                </a:cubicBezTo>
                <a:cubicBezTo>
                  <a:pt x="4380740" y="-26198"/>
                  <a:pt x="4588530" y="-3994"/>
                  <a:pt x="4827040" y="0"/>
                </a:cubicBezTo>
                <a:cubicBezTo>
                  <a:pt x="5023065" y="-11215"/>
                  <a:pt x="5265430" y="162788"/>
                  <a:pt x="5221372" y="394332"/>
                </a:cubicBezTo>
                <a:cubicBezTo>
                  <a:pt x="5231130" y="558124"/>
                  <a:pt x="5239256" y="702426"/>
                  <a:pt x="5221372" y="951655"/>
                </a:cubicBezTo>
                <a:cubicBezTo>
                  <a:pt x="5203488" y="1200884"/>
                  <a:pt x="5195299" y="1319661"/>
                  <a:pt x="5221372" y="1508979"/>
                </a:cubicBezTo>
                <a:cubicBezTo>
                  <a:pt x="5247445" y="1698297"/>
                  <a:pt x="5232453" y="1871536"/>
                  <a:pt x="5221372" y="1971662"/>
                </a:cubicBezTo>
                <a:cubicBezTo>
                  <a:pt x="5182414" y="2154736"/>
                  <a:pt x="5033875" y="2361016"/>
                  <a:pt x="4827040" y="2365994"/>
                </a:cubicBezTo>
                <a:cubicBezTo>
                  <a:pt x="4597729" y="2349075"/>
                  <a:pt x="4551347" y="2376968"/>
                  <a:pt x="4326777" y="2365994"/>
                </a:cubicBezTo>
                <a:cubicBezTo>
                  <a:pt x="4102207" y="2355020"/>
                  <a:pt x="3828033" y="2362991"/>
                  <a:pt x="3649206" y="2365994"/>
                </a:cubicBezTo>
                <a:cubicBezTo>
                  <a:pt x="3470379" y="2368997"/>
                  <a:pt x="3382468" y="2386791"/>
                  <a:pt x="3148943" y="2365994"/>
                </a:cubicBezTo>
                <a:cubicBezTo>
                  <a:pt x="2915418" y="2345197"/>
                  <a:pt x="2770307" y="2341051"/>
                  <a:pt x="2560026" y="2365994"/>
                </a:cubicBezTo>
                <a:cubicBezTo>
                  <a:pt x="2349745" y="2390937"/>
                  <a:pt x="2258212" y="2390582"/>
                  <a:pt x="2015437" y="2365994"/>
                </a:cubicBezTo>
                <a:cubicBezTo>
                  <a:pt x="1772662" y="2341406"/>
                  <a:pt x="1699304" y="2392328"/>
                  <a:pt x="1426520" y="2365994"/>
                </a:cubicBezTo>
                <a:cubicBezTo>
                  <a:pt x="1153736" y="2339660"/>
                  <a:pt x="680980" y="2413393"/>
                  <a:pt x="394332" y="2365994"/>
                </a:cubicBezTo>
                <a:cubicBezTo>
                  <a:pt x="129195" y="2360925"/>
                  <a:pt x="51220" y="2196886"/>
                  <a:pt x="0" y="1971662"/>
                </a:cubicBezTo>
                <a:cubicBezTo>
                  <a:pt x="-3641" y="1857950"/>
                  <a:pt x="6638" y="1657150"/>
                  <a:pt x="0" y="1461659"/>
                </a:cubicBezTo>
                <a:cubicBezTo>
                  <a:pt x="-6638" y="1266168"/>
                  <a:pt x="-16518" y="1092499"/>
                  <a:pt x="0" y="983202"/>
                </a:cubicBezTo>
                <a:cubicBezTo>
                  <a:pt x="16518" y="873905"/>
                  <a:pt x="22737" y="643949"/>
                  <a:pt x="0" y="39433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nhỏ đang đi trên</a:t>
            </a:r>
          </a:p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đường. Một bạn nhìn thấy 1 bà cụ và nói: “Bà Lan xóm mình kìa!”</a:t>
            </a:r>
          </a:p>
        </p:txBody>
      </p:sp>
    </p:spTree>
    <p:extLst>
      <p:ext uri="{BB962C8B-B14F-4D97-AF65-F5344CB8AC3E}">
        <p14:creationId xmlns:p14="http://schemas.microsoft.com/office/powerpoint/2010/main" val="426430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0D319ECE-F057-4C09-95E9-20BE167BC65B}"/>
              </a:ext>
            </a:extLst>
          </p:cNvPr>
          <p:cNvSpPr/>
          <p:nvPr/>
        </p:nvSpPr>
        <p:spPr>
          <a:xfrm>
            <a:off x="6151601" y="1571716"/>
            <a:ext cx="5221372" cy="2573272"/>
          </a:xfrm>
          <a:custGeom>
            <a:avLst/>
            <a:gdLst>
              <a:gd name="connsiteX0" fmla="*/ 0 w 5221372"/>
              <a:gd name="connsiteY0" fmla="*/ 428879 h 2573272"/>
              <a:gd name="connsiteX1" fmla="*/ 428879 w 5221372"/>
              <a:gd name="connsiteY1" fmla="*/ 0 h 2573272"/>
              <a:gd name="connsiteX2" fmla="*/ 1139525 w 5221372"/>
              <a:gd name="connsiteY2" fmla="*/ 0 h 2573272"/>
              <a:gd name="connsiteX3" fmla="*/ 1850170 w 5221372"/>
              <a:gd name="connsiteY3" fmla="*/ 0 h 2573272"/>
              <a:gd name="connsiteX4" fmla="*/ 2386272 w 5221372"/>
              <a:gd name="connsiteY4" fmla="*/ 0 h 2573272"/>
              <a:gd name="connsiteX5" fmla="*/ 3053281 w 5221372"/>
              <a:gd name="connsiteY5" fmla="*/ 0 h 2573272"/>
              <a:gd name="connsiteX6" fmla="*/ 3633018 w 5221372"/>
              <a:gd name="connsiteY6" fmla="*/ 0 h 2573272"/>
              <a:gd name="connsiteX7" fmla="*/ 4792493 w 5221372"/>
              <a:gd name="connsiteY7" fmla="*/ 0 h 2573272"/>
              <a:gd name="connsiteX8" fmla="*/ 5221372 w 5221372"/>
              <a:gd name="connsiteY8" fmla="*/ 428879 h 2573272"/>
              <a:gd name="connsiteX9" fmla="*/ 5221372 w 5221372"/>
              <a:gd name="connsiteY9" fmla="*/ 983562 h 2573272"/>
              <a:gd name="connsiteX10" fmla="*/ 5221372 w 5221372"/>
              <a:gd name="connsiteY10" fmla="*/ 1503934 h 2573272"/>
              <a:gd name="connsiteX11" fmla="*/ 5221372 w 5221372"/>
              <a:gd name="connsiteY11" fmla="*/ 2144393 h 2573272"/>
              <a:gd name="connsiteX12" fmla="*/ 4792493 w 5221372"/>
              <a:gd name="connsiteY12" fmla="*/ 2573272 h 2573272"/>
              <a:gd name="connsiteX13" fmla="*/ 4169120 w 5221372"/>
              <a:gd name="connsiteY13" fmla="*/ 2573272 h 2573272"/>
              <a:gd name="connsiteX14" fmla="*/ 3502110 w 5221372"/>
              <a:gd name="connsiteY14" fmla="*/ 2573272 h 2573272"/>
              <a:gd name="connsiteX15" fmla="*/ 2922373 w 5221372"/>
              <a:gd name="connsiteY15" fmla="*/ 2573272 h 2573272"/>
              <a:gd name="connsiteX16" fmla="*/ 2386272 w 5221372"/>
              <a:gd name="connsiteY16" fmla="*/ 2573272 h 2573272"/>
              <a:gd name="connsiteX17" fmla="*/ 1762898 w 5221372"/>
              <a:gd name="connsiteY17" fmla="*/ 2573272 h 2573272"/>
              <a:gd name="connsiteX18" fmla="*/ 1052252 w 5221372"/>
              <a:gd name="connsiteY18" fmla="*/ 2573272 h 2573272"/>
              <a:gd name="connsiteX19" fmla="*/ 428879 w 5221372"/>
              <a:gd name="connsiteY19" fmla="*/ 2573272 h 2573272"/>
              <a:gd name="connsiteX20" fmla="*/ 0 w 5221372"/>
              <a:gd name="connsiteY20" fmla="*/ 2144393 h 2573272"/>
              <a:gd name="connsiteX21" fmla="*/ 0 w 5221372"/>
              <a:gd name="connsiteY21" fmla="*/ 1589710 h 2573272"/>
              <a:gd name="connsiteX22" fmla="*/ 0 w 5221372"/>
              <a:gd name="connsiteY22" fmla="*/ 1035027 h 2573272"/>
              <a:gd name="connsiteX23" fmla="*/ 0 w 5221372"/>
              <a:gd name="connsiteY23" fmla="*/ 428879 h 257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21372" h="2573272" fill="none" extrusionOk="0">
                <a:moveTo>
                  <a:pt x="0" y="428879"/>
                </a:moveTo>
                <a:cubicBezTo>
                  <a:pt x="-27260" y="141445"/>
                  <a:pt x="232580" y="-32526"/>
                  <a:pt x="428879" y="0"/>
                </a:cubicBezTo>
                <a:cubicBezTo>
                  <a:pt x="751804" y="-3333"/>
                  <a:pt x="952384" y="24573"/>
                  <a:pt x="1139525" y="0"/>
                </a:cubicBezTo>
                <a:cubicBezTo>
                  <a:pt x="1326666" y="-24573"/>
                  <a:pt x="1595118" y="-27948"/>
                  <a:pt x="1850170" y="0"/>
                </a:cubicBezTo>
                <a:cubicBezTo>
                  <a:pt x="2105222" y="27948"/>
                  <a:pt x="2140485" y="19463"/>
                  <a:pt x="2386272" y="0"/>
                </a:cubicBezTo>
                <a:cubicBezTo>
                  <a:pt x="2632059" y="-19463"/>
                  <a:pt x="2912757" y="-17186"/>
                  <a:pt x="3053281" y="0"/>
                </a:cubicBezTo>
                <a:cubicBezTo>
                  <a:pt x="3193805" y="17186"/>
                  <a:pt x="3454299" y="-194"/>
                  <a:pt x="3633018" y="0"/>
                </a:cubicBezTo>
                <a:cubicBezTo>
                  <a:pt x="3811737" y="194"/>
                  <a:pt x="4463712" y="51074"/>
                  <a:pt x="4792493" y="0"/>
                </a:cubicBezTo>
                <a:cubicBezTo>
                  <a:pt x="5026434" y="7096"/>
                  <a:pt x="5253411" y="202507"/>
                  <a:pt x="5221372" y="428879"/>
                </a:cubicBezTo>
                <a:cubicBezTo>
                  <a:pt x="5230975" y="590648"/>
                  <a:pt x="5222402" y="825745"/>
                  <a:pt x="5221372" y="983562"/>
                </a:cubicBezTo>
                <a:cubicBezTo>
                  <a:pt x="5220342" y="1141379"/>
                  <a:pt x="5203752" y="1258699"/>
                  <a:pt x="5221372" y="1503934"/>
                </a:cubicBezTo>
                <a:cubicBezTo>
                  <a:pt x="5238992" y="1749169"/>
                  <a:pt x="5240804" y="1939889"/>
                  <a:pt x="5221372" y="2144393"/>
                </a:cubicBezTo>
                <a:cubicBezTo>
                  <a:pt x="5217887" y="2392604"/>
                  <a:pt x="5073845" y="2546996"/>
                  <a:pt x="4792493" y="2573272"/>
                </a:cubicBezTo>
                <a:cubicBezTo>
                  <a:pt x="4539943" y="2576926"/>
                  <a:pt x="4373955" y="2602359"/>
                  <a:pt x="4169120" y="2573272"/>
                </a:cubicBezTo>
                <a:cubicBezTo>
                  <a:pt x="3964285" y="2544185"/>
                  <a:pt x="3801709" y="2565673"/>
                  <a:pt x="3502110" y="2573272"/>
                </a:cubicBezTo>
                <a:cubicBezTo>
                  <a:pt x="3202511" y="2580872"/>
                  <a:pt x="3105362" y="2574783"/>
                  <a:pt x="2922373" y="2573272"/>
                </a:cubicBezTo>
                <a:cubicBezTo>
                  <a:pt x="2739384" y="2571761"/>
                  <a:pt x="2544785" y="2546878"/>
                  <a:pt x="2386272" y="2573272"/>
                </a:cubicBezTo>
                <a:cubicBezTo>
                  <a:pt x="2227759" y="2599666"/>
                  <a:pt x="1958203" y="2545390"/>
                  <a:pt x="1762898" y="2573272"/>
                </a:cubicBezTo>
                <a:cubicBezTo>
                  <a:pt x="1567593" y="2601154"/>
                  <a:pt x="1322251" y="2591538"/>
                  <a:pt x="1052252" y="2573272"/>
                </a:cubicBezTo>
                <a:cubicBezTo>
                  <a:pt x="782253" y="2555006"/>
                  <a:pt x="605710" y="2547671"/>
                  <a:pt x="428879" y="2573272"/>
                </a:cubicBezTo>
                <a:cubicBezTo>
                  <a:pt x="204466" y="2552827"/>
                  <a:pt x="19657" y="2434548"/>
                  <a:pt x="0" y="2144393"/>
                </a:cubicBezTo>
                <a:cubicBezTo>
                  <a:pt x="-5339" y="1902598"/>
                  <a:pt x="25185" y="1705752"/>
                  <a:pt x="0" y="1589710"/>
                </a:cubicBezTo>
                <a:cubicBezTo>
                  <a:pt x="-25185" y="1473668"/>
                  <a:pt x="-443" y="1198122"/>
                  <a:pt x="0" y="1035027"/>
                </a:cubicBezTo>
                <a:cubicBezTo>
                  <a:pt x="443" y="871932"/>
                  <a:pt x="23353" y="710712"/>
                  <a:pt x="0" y="428879"/>
                </a:cubicBezTo>
                <a:close/>
              </a:path>
              <a:path w="5221372" h="2573272" stroke="0" extrusionOk="0">
                <a:moveTo>
                  <a:pt x="0" y="428879"/>
                </a:moveTo>
                <a:cubicBezTo>
                  <a:pt x="-7609" y="217964"/>
                  <a:pt x="236079" y="14557"/>
                  <a:pt x="428879" y="0"/>
                </a:cubicBezTo>
                <a:cubicBezTo>
                  <a:pt x="629185" y="1807"/>
                  <a:pt x="789004" y="-27487"/>
                  <a:pt x="1008616" y="0"/>
                </a:cubicBezTo>
                <a:cubicBezTo>
                  <a:pt x="1228228" y="27487"/>
                  <a:pt x="1436883" y="-22053"/>
                  <a:pt x="1719262" y="0"/>
                </a:cubicBezTo>
                <a:cubicBezTo>
                  <a:pt x="2001641" y="22053"/>
                  <a:pt x="2128240" y="14613"/>
                  <a:pt x="2298999" y="0"/>
                </a:cubicBezTo>
                <a:cubicBezTo>
                  <a:pt x="2469758" y="-14613"/>
                  <a:pt x="2576739" y="21922"/>
                  <a:pt x="2791464" y="0"/>
                </a:cubicBezTo>
                <a:cubicBezTo>
                  <a:pt x="3006189" y="-21922"/>
                  <a:pt x="3237236" y="21623"/>
                  <a:pt x="3458474" y="0"/>
                </a:cubicBezTo>
                <a:cubicBezTo>
                  <a:pt x="3679712" y="-21623"/>
                  <a:pt x="3843169" y="-31448"/>
                  <a:pt x="4169120" y="0"/>
                </a:cubicBezTo>
                <a:cubicBezTo>
                  <a:pt x="4495071" y="31448"/>
                  <a:pt x="4570722" y="20504"/>
                  <a:pt x="4792493" y="0"/>
                </a:cubicBezTo>
                <a:cubicBezTo>
                  <a:pt x="5010312" y="-9816"/>
                  <a:pt x="5255897" y="181233"/>
                  <a:pt x="5221372" y="428879"/>
                </a:cubicBezTo>
                <a:cubicBezTo>
                  <a:pt x="5216705" y="622522"/>
                  <a:pt x="5193351" y="762638"/>
                  <a:pt x="5221372" y="1035027"/>
                </a:cubicBezTo>
                <a:cubicBezTo>
                  <a:pt x="5249393" y="1307416"/>
                  <a:pt x="5227610" y="1452037"/>
                  <a:pt x="5221372" y="1641176"/>
                </a:cubicBezTo>
                <a:cubicBezTo>
                  <a:pt x="5215134" y="1830315"/>
                  <a:pt x="5205608" y="1912758"/>
                  <a:pt x="5221372" y="2144393"/>
                </a:cubicBezTo>
                <a:cubicBezTo>
                  <a:pt x="5208158" y="2369482"/>
                  <a:pt x="5015542" y="2566991"/>
                  <a:pt x="4792493" y="2573272"/>
                </a:cubicBezTo>
                <a:cubicBezTo>
                  <a:pt x="4652820" y="2564375"/>
                  <a:pt x="4421818" y="2569611"/>
                  <a:pt x="4300028" y="2573272"/>
                </a:cubicBezTo>
                <a:cubicBezTo>
                  <a:pt x="4178239" y="2576933"/>
                  <a:pt x="3923886" y="2592124"/>
                  <a:pt x="3633018" y="2573272"/>
                </a:cubicBezTo>
                <a:cubicBezTo>
                  <a:pt x="3342150" y="2554421"/>
                  <a:pt x="3359476" y="2557338"/>
                  <a:pt x="3140553" y="2573272"/>
                </a:cubicBezTo>
                <a:cubicBezTo>
                  <a:pt x="2921630" y="2589206"/>
                  <a:pt x="2782564" y="2599821"/>
                  <a:pt x="2560816" y="2573272"/>
                </a:cubicBezTo>
                <a:cubicBezTo>
                  <a:pt x="2339068" y="2546723"/>
                  <a:pt x="2191155" y="2563590"/>
                  <a:pt x="2024715" y="2573272"/>
                </a:cubicBezTo>
                <a:cubicBezTo>
                  <a:pt x="1858275" y="2582954"/>
                  <a:pt x="1579580" y="2552430"/>
                  <a:pt x="1444978" y="2573272"/>
                </a:cubicBezTo>
                <a:cubicBezTo>
                  <a:pt x="1310376" y="2594114"/>
                  <a:pt x="907836" y="2607160"/>
                  <a:pt x="428879" y="2573272"/>
                </a:cubicBezTo>
                <a:cubicBezTo>
                  <a:pt x="147561" y="2568514"/>
                  <a:pt x="45293" y="2387835"/>
                  <a:pt x="0" y="2144393"/>
                </a:cubicBezTo>
                <a:cubicBezTo>
                  <a:pt x="13733" y="1934379"/>
                  <a:pt x="-11280" y="1735265"/>
                  <a:pt x="0" y="1589710"/>
                </a:cubicBezTo>
                <a:cubicBezTo>
                  <a:pt x="11280" y="1444155"/>
                  <a:pt x="-6207" y="1201139"/>
                  <a:pt x="0" y="1069338"/>
                </a:cubicBezTo>
                <a:cubicBezTo>
                  <a:pt x="6207" y="937537"/>
                  <a:pt x="-24319" y="636168"/>
                  <a:pt x="0" y="42887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bạn cùng chạy đến bên bà cụ và đồng thanh nói: “Bà để chúng cháu  xách giúp ạ!”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545C7-42A0-4E19-B367-05E14F137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495" y="1050446"/>
            <a:ext cx="4864925" cy="463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97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CF5798-08B4-4F9F-8B60-77F681BA4052}"/>
              </a:ext>
            </a:extLst>
          </p:cNvPr>
          <p:cNvGrpSpPr/>
          <p:nvPr/>
        </p:nvGrpSpPr>
        <p:grpSpPr>
          <a:xfrm>
            <a:off x="9290616" y="2056048"/>
            <a:ext cx="3155832" cy="4990192"/>
            <a:chOff x="9290616" y="2056048"/>
            <a:chExt cx="3155832" cy="4990192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96183A-DDAF-49EC-B82B-300249D67694}"/>
                </a:ext>
              </a:extLst>
            </p:cNvPr>
            <p:cNvGrpSpPr/>
            <p:nvPr/>
          </p:nvGrpSpPr>
          <p:grpSpPr>
            <a:xfrm>
              <a:off x="10442751" y="2056048"/>
              <a:ext cx="1682251" cy="4352077"/>
              <a:chOff x="-211644" y="2569129"/>
              <a:chExt cx="1682251" cy="4352077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8D6182F-B4CD-40B3-9D13-8DAEE653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D7A7B4A-3EFA-4102-9F38-AFF52242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05EB94-0978-40DF-A660-EBC638375361}"/>
                </a:ext>
              </a:extLst>
            </p:cNvPr>
            <p:cNvGrpSpPr/>
            <p:nvPr/>
          </p:nvGrpSpPr>
          <p:grpSpPr>
            <a:xfrm flipV="1">
              <a:off x="9290616" y="3774396"/>
              <a:ext cx="3155832" cy="3271844"/>
              <a:chOff x="7921140" y="-47422"/>
              <a:chExt cx="4539237" cy="3834628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D41F2C9-3DA3-4B14-AD2C-686835DDA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1F74FB2-3AE6-43D5-A8BD-CA23D9AE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109CF1-369F-46FD-8426-47CC8F6CB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9C5E5E1-E7F3-42DC-A767-313E29A0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246FFB7-D6BA-4411-9FB0-557F8A25A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D80627-8050-4504-9599-8E7666067799}"/>
              </a:ext>
            </a:extLst>
          </p:cNvPr>
          <p:cNvGrpSpPr/>
          <p:nvPr/>
        </p:nvGrpSpPr>
        <p:grpSpPr>
          <a:xfrm>
            <a:off x="-211644" y="-65087"/>
            <a:ext cx="3068902" cy="6986293"/>
            <a:chOff x="-211644" y="-65087"/>
            <a:chExt cx="3068902" cy="698629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FC7E4A0-FCB5-400C-9DEC-4E9E667ECC26}"/>
                </a:ext>
              </a:extLst>
            </p:cNvPr>
            <p:cNvGrpSpPr/>
            <p:nvPr/>
          </p:nvGrpSpPr>
          <p:grpSpPr>
            <a:xfrm rot="16031656">
              <a:off x="-53640" y="179847"/>
              <a:ext cx="3155832" cy="2665964"/>
              <a:chOff x="7921140" y="-47422"/>
              <a:chExt cx="4539237" cy="3834628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4DC48EF9-BB22-4866-9D6C-6B3B39943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60093" y="-286375"/>
                <a:ext cx="3834628" cy="431253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ED4EFB66-02E4-4C4C-9CF6-83D488F2F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342677" y="0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2CCAF9F-EB23-4065-A2EE-63C03514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173643" y="488765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223B34A-60CF-4E01-A5D8-B3AE8166E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9457356" y="872486"/>
                <a:ext cx="1672201" cy="154357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7E3BD64F-D257-44CD-8C9A-190A2624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0"/>
              <a:stretch/>
            </p:blipFill>
            <p:spPr>
              <a:xfrm>
                <a:off x="10788176" y="1236757"/>
                <a:ext cx="1672201" cy="154357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38AA28C-1914-4349-B79A-27CEC16BD796}"/>
                </a:ext>
              </a:extLst>
            </p:cNvPr>
            <p:cNvGrpSpPr/>
            <p:nvPr/>
          </p:nvGrpSpPr>
          <p:grpSpPr>
            <a:xfrm>
              <a:off x="-211644" y="2569129"/>
              <a:ext cx="1682251" cy="4352077"/>
              <a:chOff x="-211644" y="2569129"/>
              <a:chExt cx="1682251" cy="4352077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375799C1-3FDD-4C1A-8732-5B4B73C34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1646824">
                <a:off x="451861" y="3784565"/>
                <a:ext cx="1018746" cy="313664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8DD8B543-5795-45B6-BBCB-51843580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7" t="50028"/>
              <a:stretch/>
            </p:blipFill>
            <p:spPr>
              <a:xfrm rot="429479">
                <a:off x="-211644" y="2569129"/>
                <a:ext cx="1400662" cy="4312532"/>
              </a:xfrm>
              <a:prstGeom prst="rect">
                <a:avLst/>
              </a:prstGeom>
            </p:spPr>
          </p:pic>
        </p:grpSp>
      </p:grp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0D319ECE-F057-4C09-95E9-20BE167BC65B}"/>
              </a:ext>
            </a:extLst>
          </p:cNvPr>
          <p:cNvSpPr/>
          <p:nvPr/>
        </p:nvSpPr>
        <p:spPr>
          <a:xfrm>
            <a:off x="6151601" y="1314280"/>
            <a:ext cx="5221372" cy="2739352"/>
          </a:xfrm>
          <a:custGeom>
            <a:avLst/>
            <a:gdLst>
              <a:gd name="connsiteX0" fmla="*/ 0 w 5221372"/>
              <a:gd name="connsiteY0" fmla="*/ 456559 h 2739352"/>
              <a:gd name="connsiteX1" fmla="*/ 456559 w 5221372"/>
              <a:gd name="connsiteY1" fmla="*/ 0 h 2739352"/>
              <a:gd name="connsiteX2" fmla="*/ 1158189 w 5221372"/>
              <a:gd name="connsiteY2" fmla="*/ 0 h 2739352"/>
              <a:gd name="connsiteX3" fmla="*/ 1859819 w 5221372"/>
              <a:gd name="connsiteY3" fmla="*/ 0 h 2739352"/>
              <a:gd name="connsiteX4" fmla="*/ 2389119 w 5221372"/>
              <a:gd name="connsiteY4" fmla="*/ 0 h 2739352"/>
              <a:gd name="connsiteX5" fmla="*/ 3047666 w 5221372"/>
              <a:gd name="connsiteY5" fmla="*/ 0 h 2739352"/>
              <a:gd name="connsiteX6" fmla="*/ 3620048 w 5221372"/>
              <a:gd name="connsiteY6" fmla="*/ 0 h 2739352"/>
              <a:gd name="connsiteX7" fmla="*/ 4764813 w 5221372"/>
              <a:gd name="connsiteY7" fmla="*/ 0 h 2739352"/>
              <a:gd name="connsiteX8" fmla="*/ 5221372 w 5221372"/>
              <a:gd name="connsiteY8" fmla="*/ 456559 h 2739352"/>
              <a:gd name="connsiteX9" fmla="*/ 5221372 w 5221372"/>
              <a:gd name="connsiteY9" fmla="*/ 1047041 h 2739352"/>
              <a:gd name="connsiteX10" fmla="*/ 5221372 w 5221372"/>
              <a:gd name="connsiteY10" fmla="*/ 1600999 h 2739352"/>
              <a:gd name="connsiteX11" fmla="*/ 5221372 w 5221372"/>
              <a:gd name="connsiteY11" fmla="*/ 2282793 h 2739352"/>
              <a:gd name="connsiteX12" fmla="*/ 4764813 w 5221372"/>
              <a:gd name="connsiteY12" fmla="*/ 2739352 h 2739352"/>
              <a:gd name="connsiteX13" fmla="*/ 4149348 w 5221372"/>
              <a:gd name="connsiteY13" fmla="*/ 2739352 h 2739352"/>
              <a:gd name="connsiteX14" fmla="*/ 3490801 w 5221372"/>
              <a:gd name="connsiteY14" fmla="*/ 2739352 h 2739352"/>
              <a:gd name="connsiteX15" fmla="*/ 2918418 w 5221372"/>
              <a:gd name="connsiteY15" fmla="*/ 2739352 h 2739352"/>
              <a:gd name="connsiteX16" fmla="*/ 2389119 w 5221372"/>
              <a:gd name="connsiteY16" fmla="*/ 2739352 h 2739352"/>
              <a:gd name="connsiteX17" fmla="*/ 1773654 w 5221372"/>
              <a:gd name="connsiteY17" fmla="*/ 2739352 h 2739352"/>
              <a:gd name="connsiteX18" fmla="*/ 1072024 w 5221372"/>
              <a:gd name="connsiteY18" fmla="*/ 2739352 h 2739352"/>
              <a:gd name="connsiteX19" fmla="*/ 456559 w 5221372"/>
              <a:gd name="connsiteY19" fmla="*/ 2739352 h 2739352"/>
              <a:gd name="connsiteX20" fmla="*/ 0 w 5221372"/>
              <a:gd name="connsiteY20" fmla="*/ 2282793 h 2739352"/>
              <a:gd name="connsiteX21" fmla="*/ 0 w 5221372"/>
              <a:gd name="connsiteY21" fmla="*/ 1692311 h 2739352"/>
              <a:gd name="connsiteX22" fmla="*/ 0 w 5221372"/>
              <a:gd name="connsiteY22" fmla="*/ 1101828 h 2739352"/>
              <a:gd name="connsiteX23" fmla="*/ 0 w 5221372"/>
              <a:gd name="connsiteY23" fmla="*/ 456559 h 273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21372" h="2739352" fill="none" extrusionOk="0">
                <a:moveTo>
                  <a:pt x="0" y="456559"/>
                </a:moveTo>
                <a:cubicBezTo>
                  <a:pt x="-28081" y="152313"/>
                  <a:pt x="221106" y="-13389"/>
                  <a:pt x="456559" y="0"/>
                </a:cubicBezTo>
                <a:cubicBezTo>
                  <a:pt x="667420" y="33085"/>
                  <a:pt x="819036" y="19445"/>
                  <a:pt x="1158189" y="0"/>
                </a:cubicBezTo>
                <a:cubicBezTo>
                  <a:pt x="1497342" y="-19445"/>
                  <a:pt x="1698340" y="-2257"/>
                  <a:pt x="1859819" y="0"/>
                </a:cubicBezTo>
                <a:cubicBezTo>
                  <a:pt x="2021298" y="2257"/>
                  <a:pt x="2168195" y="-20318"/>
                  <a:pt x="2389119" y="0"/>
                </a:cubicBezTo>
                <a:cubicBezTo>
                  <a:pt x="2610043" y="20318"/>
                  <a:pt x="2782504" y="28150"/>
                  <a:pt x="3047666" y="0"/>
                </a:cubicBezTo>
                <a:cubicBezTo>
                  <a:pt x="3312828" y="-28150"/>
                  <a:pt x="3493526" y="3858"/>
                  <a:pt x="3620048" y="0"/>
                </a:cubicBezTo>
                <a:cubicBezTo>
                  <a:pt x="3746570" y="-3858"/>
                  <a:pt x="4249444" y="-15989"/>
                  <a:pt x="4764813" y="0"/>
                </a:cubicBezTo>
                <a:cubicBezTo>
                  <a:pt x="5008092" y="21542"/>
                  <a:pt x="5257203" y="216140"/>
                  <a:pt x="5221372" y="456559"/>
                </a:cubicBezTo>
                <a:cubicBezTo>
                  <a:pt x="5242234" y="649303"/>
                  <a:pt x="5210401" y="896053"/>
                  <a:pt x="5221372" y="1047041"/>
                </a:cubicBezTo>
                <a:cubicBezTo>
                  <a:pt x="5232343" y="1198029"/>
                  <a:pt x="5246378" y="1338380"/>
                  <a:pt x="5221372" y="1600999"/>
                </a:cubicBezTo>
                <a:cubicBezTo>
                  <a:pt x="5196366" y="1863618"/>
                  <a:pt x="5223420" y="2033397"/>
                  <a:pt x="5221372" y="2282793"/>
                </a:cubicBezTo>
                <a:cubicBezTo>
                  <a:pt x="5211509" y="2567058"/>
                  <a:pt x="5058852" y="2714612"/>
                  <a:pt x="4764813" y="2739352"/>
                </a:cubicBezTo>
                <a:cubicBezTo>
                  <a:pt x="4581085" y="2728639"/>
                  <a:pt x="4302374" y="2749459"/>
                  <a:pt x="4149348" y="2739352"/>
                </a:cubicBezTo>
                <a:cubicBezTo>
                  <a:pt x="3996322" y="2729245"/>
                  <a:pt x="3647056" y="2720803"/>
                  <a:pt x="3490801" y="2739352"/>
                </a:cubicBezTo>
                <a:cubicBezTo>
                  <a:pt x="3334546" y="2757901"/>
                  <a:pt x="3195171" y="2716135"/>
                  <a:pt x="2918418" y="2739352"/>
                </a:cubicBezTo>
                <a:cubicBezTo>
                  <a:pt x="2641665" y="2762569"/>
                  <a:pt x="2645966" y="2764665"/>
                  <a:pt x="2389119" y="2739352"/>
                </a:cubicBezTo>
                <a:cubicBezTo>
                  <a:pt x="2132272" y="2714039"/>
                  <a:pt x="1948947" y="2766775"/>
                  <a:pt x="1773654" y="2739352"/>
                </a:cubicBezTo>
                <a:cubicBezTo>
                  <a:pt x="1598362" y="2711929"/>
                  <a:pt x="1420401" y="2722440"/>
                  <a:pt x="1072024" y="2739352"/>
                </a:cubicBezTo>
                <a:cubicBezTo>
                  <a:pt x="723647" y="2756265"/>
                  <a:pt x="616015" y="2723356"/>
                  <a:pt x="456559" y="2739352"/>
                </a:cubicBezTo>
                <a:cubicBezTo>
                  <a:pt x="221139" y="2711877"/>
                  <a:pt x="15105" y="2575896"/>
                  <a:pt x="0" y="2282793"/>
                </a:cubicBezTo>
                <a:cubicBezTo>
                  <a:pt x="3911" y="2013748"/>
                  <a:pt x="2308" y="1926524"/>
                  <a:pt x="0" y="1692311"/>
                </a:cubicBezTo>
                <a:cubicBezTo>
                  <a:pt x="-2308" y="1458098"/>
                  <a:pt x="-25708" y="1227407"/>
                  <a:pt x="0" y="1101828"/>
                </a:cubicBezTo>
                <a:cubicBezTo>
                  <a:pt x="25708" y="976249"/>
                  <a:pt x="12807" y="670162"/>
                  <a:pt x="0" y="456559"/>
                </a:cubicBezTo>
                <a:close/>
              </a:path>
              <a:path w="5221372" h="2739352" stroke="0" extrusionOk="0">
                <a:moveTo>
                  <a:pt x="0" y="456559"/>
                </a:moveTo>
                <a:cubicBezTo>
                  <a:pt x="-9245" y="235933"/>
                  <a:pt x="219655" y="5037"/>
                  <a:pt x="456559" y="0"/>
                </a:cubicBezTo>
                <a:cubicBezTo>
                  <a:pt x="707475" y="-2974"/>
                  <a:pt x="874276" y="22201"/>
                  <a:pt x="1028941" y="0"/>
                </a:cubicBezTo>
                <a:cubicBezTo>
                  <a:pt x="1183606" y="-22201"/>
                  <a:pt x="1422986" y="-14420"/>
                  <a:pt x="1730571" y="0"/>
                </a:cubicBezTo>
                <a:cubicBezTo>
                  <a:pt x="2038156" y="14420"/>
                  <a:pt x="2157566" y="-11853"/>
                  <a:pt x="2302954" y="0"/>
                </a:cubicBezTo>
                <a:cubicBezTo>
                  <a:pt x="2448342" y="11853"/>
                  <a:pt x="2624220" y="-11162"/>
                  <a:pt x="2789171" y="0"/>
                </a:cubicBezTo>
                <a:cubicBezTo>
                  <a:pt x="2954122" y="11162"/>
                  <a:pt x="3240830" y="23689"/>
                  <a:pt x="3447718" y="0"/>
                </a:cubicBezTo>
                <a:cubicBezTo>
                  <a:pt x="3654606" y="-23689"/>
                  <a:pt x="3965844" y="-29485"/>
                  <a:pt x="4149348" y="0"/>
                </a:cubicBezTo>
                <a:cubicBezTo>
                  <a:pt x="4332852" y="29485"/>
                  <a:pt x="4596343" y="6610"/>
                  <a:pt x="4764813" y="0"/>
                </a:cubicBezTo>
                <a:cubicBezTo>
                  <a:pt x="5002097" y="-7663"/>
                  <a:pt x="5250817" y="195212"/>
                  <a:pt x="5221372" y="456559"/>
                </a:cubicBezTo>
                <a:cubicBezTo>
                  <a:pt x="5189725" y="616049"/>
                  <a:pt x="5207852" y="809375"/>
                  <a:pt x="5221372" y="1101828"/>
                </a:cubicBezTo>
                <a:cubicBezTo>
                  <a:pt x="5234892" y="1394281"/>
                  <a:pt x="5228824" y="1579452"/>
                  <a:pt x="5221372" y="1747098"/>
                </a:cubicBezTo>
                <a:cubicBezTo>
                  <a:pt x="5213921" y="1914744"/>
                  <a:pt x="5220894" y="2125788"/>
                  <a:pt x="5221372" y="2282793"/>
                </a:cubicBezTo>
                <a:cubicBezTo>
                  <a:pt x="5209962" y="2524778"/>
                  <a:pt x="5004118" y="2733511"/>
                  <a:pt x="4764813" y="2739352"/>
                </a:cubicBezTo>
                <a:cubicBezTo>
                  <a:pt x="4632541" y="2731915"/>
                  <a:pt x="4389933" y="2754240"/>
                  <a:pt x="4278596" y="2739352"/>
                </a:cubicBezTo>
                <a:cubicBezTo>
                  <a:pt x="4167259" y="2724464"/>
                  <a:pt x="3889575" y="2721640"/>
                  <a:pt x="3620048" y="2739352"/>
                </a:cubicBezTo>
                <a:cubicBezTo>
                  <a:pt x="3350521" y="2757064"/>
                  <a:pt x="3289641" y="2734715"/>
                  <a:pt x="3133831" y="2739352"/>
                </a:cubicBezTo>
                <a:cubicBezTo>
                  <a:pt x="2978021" y="2743989"/>
                  <a:pt x="2764118" y="2735651"/>
                  <a:pt x="2561449" y="2739352"/>
                </a:cubicBezTo>
                <a:cubicBezTo>
                  <a:pt x="2358780" y="2743053"/>
                  <a:pt x="2268959" y="2726955"/>
                  <a:pt x="2032149" y="2739352"/>
                </a:cubicBezTo>
                <a:cubicBezTo>
                  <a:pt x="1795339" y="2751749"/>
                  <a:pt x="1726618" y="2741589"/>
                  <a:pt x="1459767" y="2739352"/>
                </a:cubicBezTo>
                <a:cubicBezTo>
                  <a:pt x="1192916" y="2737115"/>
                  <a:pt x="957899" y="2782829"/>
                  <a:pt x="456559" y="2739352"/>
                </a:cubicBezTo>
                <a:cubicBezTo>
                  <a:pt x="170937" y="2735769"/>
                  <a:pt x="28359" y="2539063"/>
                  <a:pt x="0" y="2282793"/>
                </a:cubicBezTo>
                <a:cubicBezTo>
                  <a:pt x="15653" y="2119479"/>
                  <a:pt x="5825" y="1884498"/>
                  <a:pt x="0" y="1692311"/>
                </a:cubicBezTo>
                <a:cubicBezTo>
                  <a:pt x="-5825" y="1500124"/>
                  <a:pt x="-22131" y="1307655"/>
                  <a:pt x="0" y="1138353"/>
                </a:cubicBezTo>
                <a:cubicBezTo>
                  <a:pt x="22131" y="969051"/>
                  <a:pt x="-6293" y="628151"/>
                  <a:pt x="0" y="45655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các bạn giúp bà xách đồ về đến nhà, bà cụ đã nói: “Các cháu ngoan quá, bà cảm ơn các cháu!”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22893-86AD-4628-88A1-B73669877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301" y="1182762"/>
            <a:ext cx="4684866" cy="442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66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143F18-383E-4288-B231-6FB08900F743}"/>
              </a:ext>
            </a:extLst>
          </p:cNvPr>
          <p:cNvGrpSpPr/>
          <p:nvPr/>
        </p:nvGrpSpPr>
        <p:grpSpPr>
          <a:xfrm>
            <a:off x="840098" y="4204513"/>
            <a:ext cx="4278451" cy="2175001"/>
            <a:chOff x="892354" y="3758439"/>
            <a:chExt cx="4278451" cy="2175001"/>
          </a:xfrm>
        </p:grpSpPr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id="{CA129A58-67BB-48A7-BE48-F9604439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DC5E6E8-A29B-4933-AD73-BDB7A9DC9B2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650672BB-AE98-4A8D-8778-FBC7EF0A0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41" y="562158"/>
            <a:ext cx="4651797" cy="482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" name="Speech Bubble: Rectangle with Corners Rounded 4">
            <a:extLst>
              <a:ext uri="{FF2B5EF4-FFF2-40B4-BE49-F238E27FC236}">
                <a16:creationId xmlns:a16="http://schemas.microsoft.com/office/drawing/2014/main" id="{8D4381FA-36B3-40CE-9DA5-1CBE1642D1AE}"/>
              </a:ext>
            </a:extLst>
          </p:cNvPr>
          <p:cNvSpPr/>
          <p:nvPr/>
        </p:nvSpPr>
        <p:spPr>
          <a:xfrm flipH="1">
            <a:off x="840098" y="702468"/>
            <a:ext cx="4866640" cy="1505695"/>
          </a:xfrm>
          <a:prstGeom prst="wedgeRoundRectCallout">
            <a:avLst>
              <a:gd name="adj1" fmla="val 34759"/>
              <a:gd name="adj2" fmla="val 85845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peech Bubble: Rectangle with Corners Rounded 4">
            <a:extLst>
              <a:ext uri="{FF2B5EF4-FFF2-40B4-BE49-F238E27FC236}">
                <a16:creationId xmlns:a16="http://schemas.microsoft.com/office/drawing/2014/main" id="{EF6908B9-3EBC-4B2A-B230-058CADE7A642}"/>
              </a:ext>
            </a:extLst>
          </p:cNvPr>
          <p:cNvSpPr/>
          <p:nvPr/>
        </p:nvSpPr>
        <p:spPr>
          <a:xfrm flipH="1">
            <a:off x="2127064" y="2555324"/>
            <a:ext cx="4698196" cy="1505695"/>
          </a:xfrm>
          <a:prstGeom prst="wedgeRoundRectCallout">
            <a:avLst>
              <a:gd name="adj1" fmla="val 38099"/>
              <a:gd name="adj2" fmla="val 73699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492826C-81FF-4925-990C-9DCC90758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41" y="1017748"/>
            <a:ext cx="4651797" cy="482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Speech Bubble: Rectangle with Corners Rounded 4">
            <a:extLst>
              <a:ext uri="{FF2B5EF4-FFF2-40B4-BE49-F238E27FC236}">
                <a16:creationId xmlns:a16="http://schemas.microsoft.com/office/drawing/2014/main" id="{F8C12F50-E56C-4F64-AE76-5DF8E44BFF27}"/>
              </a:ext>
            </a:extLst>
          </p:cNvPr>
          <p:cNvSpPr/>
          <p:nvPr/>
        </p:nvSpPr>
        <p:spPr>
          <a:xfrm flipH="1">
            <a:off x="5920643" y="732948"/>
            <a:ext cx="5210413" cy="1979772"/>
          </a:xfrm>
          <a:prstGeom prst="wedgeRoundRectCallout">
            <a:avLst>
              <a:gd name="adj1" fmla="val 48329"/>
              <a:gd name="adj2" fmla="val 78147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đã giúp bà đỡ mệt hơn.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peech Bubble: Rectangle with Corners Rounded 4">
            <a:extLst>
              <a:ext uri="{FF2B5EF4-FFF2-40B4-BE49-F238E27FC236}">
                <a16:creationId xmlns:a16="http://schemas.microsoft.com/office/drawing/2014/main" id="{27F28458-C369-4EE4-BEC3-8A7DE740BF45}"/>
              </a:ext>
            </a:extLst>
          </p:cNvPr>
          <p:cNvSpPr/>
          <p:nvPr/>
        </p:nvSpPr>
        <p:spPr>
          <a:xfrm flipH="1">
            <a:off x="6069688" y="3429000"/>
            <a:ext cx="5061369" cy="1894840"/>
          </a:xfrm>
          <a:prstGeom prst="wedgeRoundRectCallout">
            <a:avLst>
              <a:gd name="adj1" fmla="val 48479"/>
              <a:gd name="adj2" fmla="val 77073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giúp đỡ hàng xóm láng giềng là xây dựng tình cảm tốt đẹp với mọi người xung quanh.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337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等线</vt:lpstr>
      <vt:lpstr>等线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2022-07-20T06:52:57Z</dcterms:created>
  <dcterms:modified xsi:type="dcterms:W3CDTF">2023-10-16T04:33:43Z</dcterms:modified>
</cp:coreProperties>
</file>