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11718" r:id="rId4"/>
    <p:sldId id="258" r:id="rId5"/>
    <p:sldId id="11649" r:id="rId6"/>
    <p:sldId id="11691" r:id="rId7"/>
    <p:sldId id="11716" r:id="rId8"/>
    <p:sldId id="11717" r:id="rId9"/>
    <p:sldId id="11661" r:id="rId10"/>
    <p:sldId id="11710" r:id="rId11"/>
    <p:sldId id="11708" r:id="rId12"/>
    <p:sldId id="533" r:id="rId13"/>
    <p:sldId id="11714" r:id="rId14"/>
    <p:sldId id="116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5" d="100"/>
          <a:sy n="65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14E66-9138-46BF-A0BB-4AE86250DE5D}" type="doc">
      <dgm:prSet loTypeId="urn:diagrams.loki3.com/Bracke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EEE65D4-25BA-4F45-B906-485885F1473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0D4E343-7709-41C0-B159-81FB08F91AEA}" type="parTrans" cxnId="{D9A9888B-14A0-45C8-BFAC-877E1387D79C}">
      <dgm:prSet/>
      <dgm:spPr/>
      <dgm:t>
        <a:bodyPr/>
        <a:lstStyle/>
        <a:p>
          <a:endParaRPr lang="en-US"/>
        </a:p>
      </dgm:t>
    </dgm:pt>
    <dgm:pt modelId="{30E300B1-F3FB-48A4-9835-88EA0BD05B66}" type="sibTrans" cxnId="{D9A9888B-14A0-45C8-BFAC-877E1387D79C}">
      <dgm:prSet/>
      <dgm:spPr/>
      <dgm:t>
        <a:bodyPr/>
        <a:lstStyle/>
        <a:p>
          <a:endParaRPr lang="en-US"/>
        </a:p>
      </dgm:t>
    </dgm:pt>
    <dgm:pt modelId="{A2809160-E0ED-47D5-B399-5664230D022F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DE58728-F6FC-4447-84A6-2CFA51A83077}" type="parTrans" cxnId="{EB16D0E9-8096-4F9A-B162-3007C561B72E}">
      <dgm:prSet/>
      <dgm:spPr/>
      <dgm:t>
        <a:bodyPr/>
        <a:lstStyle/>
        <a:p>
          <a:endParaRPr lang="en-US"/>
        </a:p>
      </dgm:t>
    </dgm:pt>
    <dgm:pt modelId="{240F5B85-0E11-47D4-9DF0-1AF82783E662}" type="sibTrans" cxnId="{EB16D0E9-8096-4F9A-B162-3007C561B72E}">
      <dgm:prSet/>
      <dgm:spPr/>
      <dgm:t>
        <a:bodyPr/>
        <a:lstStyle/>
        <a:p>
          <a:endParaRPr lang="en-US"/>
        </a:p>
      </dgm:t>
    </dgm:pt>
    <dgm:pt modelId="{9572C27A-4E29-460D-A880-63A6A87CCC46}" type="pres">
      <dgm:prSet presAssocID="{EFD14E66-9138-46BF-A0BB-4AE86250DE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E39564-93E2-4BC6-936C-593774194262}" type="pres">
      <dgm:prSet presAssocID="{3EEE65D4-25BA-4F45-B906-485885F14736}" presName="linNode" presStyleCnt="0"/>
      <dgm:spPr/>
    </dgm:pt>
    <dgm:pt modelId="{70FA4D70-6CF0-41DB-B784-A7BE31BAB0F7}" type="pres">
      <dgm:prSet presAssocID="{3EEE65D4-25BA-4F45-B906-485885F14736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AE80-D000-4B58-9DD9-75F5992CF50B}" type="pres">
      <dgm:prSet presAssocID="{3EEE65D4-25BA-4F45-B906-485885F14736}" presName="bracket" presStyleLbl="parChTrans1D1" presStyleIdx="0" presStyleCnt="2"/>
      <dgm:spPr/>
    </dgm:pt>
    <dgm:pt modelId="{E79913AA-E477-4600-8D6E-9F7032D08865}" type="pres">
      <dgm:prSet presAssocID="{3EEE65D4-25BA-4F45-B906-485885F14736}" presName="spH" presStyleCnt="0"/>
      <dgm:spPr/>
    </dgm:pt>
    <dgm:pt modelId="{245F4332-DABF-4C7A-8FA0-F6A72A6E3C9E}" type="pres">
      <dgm:prSet presAssocID="{30E300B1-F3FB-48A4-9835-88EA0BD05B66}" presName="spV" presStyleCnt="0"/>
      <dgm:spPr/>
    </dgm:pt>
    <dgm:pt modelId="{501E347D-B50B-46D9-AA9D-64D357ECA8A1}" type="pres">
      <dgm:prSet presAssocID="{A2809160-E0ED-47D5-B399-5664230D022F}" presName="linNode" presStyleCnt="0"/>
      <dgm:spPr/>
    </dgm:pt>
    <dgm:pt modelId="{883EDE23-FFBB-4388-A430-236A8D062645}" type="pres">
      <dgm:prSet presAssocID="{A2809160-E0ED-47D5-B399-5664230D022F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7A718-BA43-4CFB-A2AC-45225EBF8B2F}" type="pres">
      <dgm:prSet presAssocID="{A2809160-E0ED-47D5-B399-5664230D022F}" presName="bracket" presStyleLbl="parChTrans1D1" presStyleIdx="1" presStyleCnt="2"/>
      <dgm:spPr/>
    </dgm:pt>
    <dgm:pt modelId="{5A7F3E8E-D01B-4DA5-9005-7E128729D805}" type="pres">
      <dgm:prSet presAssocID="{A2809160-E0ED-47D5-B399-5664230D022F}" presName="spH" presStyleCnt="0"/>
      <dgm:spPr/>
    </dgm:pt>
  </dgm:ptLst>
  <dgm:cxnLst>
    <dgm:cxn modelId="{EB16D0E9-8096-4F9A-B162-3007C561B72E}" srcId="{EFD14E66-9138-46BF-A0BB-4AE86250DE5D}" destId="{A2809160-E0ED-47D5-B399-5664230D022F}" srcOrd="1" destOrd="0" parTransId="{9DE58728-F6FC-4447-84A6-2CFA51A83077}" sibTransId="{240F5B85-0E11-47D4-9DF0-1AF82783E662}"/>
    <dgm:cxn modelId="{5104AA0A-78A4-4D43-A52C-BD74F0AC243F}" type="presOf" srcId="{3EEE65D4-25BA-4F45-B906-485885F14736}" destId="{70FA4D70-6CF0-41DB-B784-A7BE31BAB0F7}" srcOrd="0" destOrd="0" presId="urn:diagrams.loki3.com/BracketList"/>
    <dgm:cxn modelId="{FB464BE5-0FEA-4294-86F2-01BA4544E09A}" type="presOf" srcId="{EFD14E66-9138-46BF-A0BB-4AE86250DE5D}" destId="{9572C27A-4E29-460D-A880-63A6A87CCC46}" srcOrd="0" destOrd="0" presId="urn:diagrams.loki3.com/BracketList"/>
    <dgm:cxn modelId="{3A24CEB0-FE96-4C1A-9081-6B5C8BB38604}" type="presOf" srcId="{A2809160-E0ED-47D5-B399-5664230D022F}" destId="{883EDE23-FFBB-4388-A430-236A8D062645}" srcOrd="0" destOrd="0" presId="urn:diagrams.loki3.com/BracketList"/>
    <dgm:cxn modelId="{D9A9888B-14A0-45C8-BFAC-877E1387D79C}" srcId="{EFD14E66-9138-46BF-A0BB-4AE86250DE5D}" destId="{3EEE65D4-25BA-4F45-B906-485885F14736}" srcOrd="0" destOrd="0" parTransId="{80D4E343-7709-41C0-B159-81FB08F91AEA}" sibTransId="{30E300B1-F3FB-48A4-9835-88EA0BD05B66}"/>
    <dgm:cxn modelId="{C749A9A5-20DD-4748-81B7-0F04F3F4B9A0}" type="presParOf" srcId="{9572C27A-4E29-460D-A880-63A6A87CCC46}" destId="{A2E39564-93E2-4BC6-936C-593774194262}" srcOrd="0" destOrd="0" presId="urn:diagrams.loki3.com/BracketList"/>
    <dgm:cxn modelId="{126E24E7-EC4F-4DBF-AF47-74EB815A99DC}" type="presParOf" srcId="{A2E39564-93E2-4BC6-936C-593774194262}" destId="{70FA4D70-6CF0-41DB-B784-A7BE31BAB0F7}" srcOrd="0" destOrd="0" presId="urn:diagrams.loki3.com/BracketList"/>
    <dgm:cxn modelId="{6776E7F0-F9B4-4DF1-8F92-7341F66677F8}" type="presParOf" srcId="{A2E39564-93E2-4BC6-936C-593774194262}" destId="{93A8AE80-D000-4B58-9DD9-75F5992CF50B}" srcOrd="1" destOrd="0" presId="urn:diagrams.loki3.com/BracketList"/>
    <dgm:cxn modelId="{9244F604-071A-4879-AF5E-EAA61AAD3E1F}" type="presParOf" srcId="{A2E39564-93E2-4BC6-936C-593774194262}" destId="{E79913AA-E477-4600-8D6E-9F7032D08865}" srcOrd="2" destOrd="0" presId="urn:diagrams.loki3.com/BracketList"/>
    <dgm:cxn modelId="{681E4CCE-E87F-458C-A99E-58B8785972AD}" type="presParOf" srcId="{9572C27A-4E29-460D-A880-63A6A87CCC46}" destId="{245F4332-DABF-4C7A-8FA0-F6A72A6E3C9E}" srcOrd="1" destOrd="0" presId="urn:diagrams.loki3.com/BracketList"/>
    <dgm:cxn modelId="{218BBFFE-5644-479B-A186-3EAE627D9C3C}" type="presParOf" srcId="{9572C27A-4E29-460D-A880-63A6A87CCC46}" destId="{501E347D-B50B-46D9-AA9D-64D357ECA8A1}" srcOrd="2" destOrd="0" presId="urn:diagrams.loki3.com/BracketList"/>
    <dgm:cxn modelId="{CE65EE8D-6C8C-4945-AFCF-BCAAD89B3776}" type="presParOf" srcId="{501E347D-B50B-46D9-AA9D-64D357ECA8A1}" destId="{883EDE23-FFBB-4388-A430-236A8D062645}" srcOrd="0" destOrd="0" presId="urn:diagrams.loki3.com/BracketList"/>
    <dgm:cxn modelId="{79F033EF-608F-4F08-8DA6-0B4DC360DA13}" type="presParOf" srcId="{501E347D-B50B-46D9-AA9D-64D357ECA8A1}" destId="{7257A718-BA43-4CFB-A2AC-45225EBF8B2F}" srcOrd="1" destOrd="0" presId="urn:diagrams.loki3.com/BracketList"/>
    <dgm:cxn modelId="{A5D9BAE4-1377-4B27-B607-D6BA32CB02F5}" type="presParOf" srcId="{501E347D-B50B-46D9-AA9D-64D357ECA8A1}" destId="{5A7F3E8E-D01B-4DA5-9005-7E128729D805}" srcOrd="2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A4D70-6CF0-41DB-B784-A7BE31BAB0F7}">
      <dsp:nvSpPr>
        <dsp:cNvPr id="0" name=""/>
        <dsp:cNvSpPr/>
      </dsp:nvSpPr>
      <dsp:spPr>
        <a:xfrm>
          <a:off x="5730720" y="2228422"/>
          <a:ext cx="4213765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1</a:t>
          </a:r>
        </a:p>
      </dsp:txBody>
      <dsp:txXfrm>
        <a:off x="5730720" y="2228422"/>
        <a:ext cx="4213765" cy="1287000"/>
      </dsp:txXfrm>
    </dsp:sp>
    <dsp:sp modelId="{93A8AE80-D000-4B58-9DD9-75F5992CF50B}">
      <dsp:nvSpPr>
        <dsp:cNvPr id="0" name=""/>
        <dsp:cNvSpPr/>
      </dsp:nvSpPr>
      <dsp:spPr>
        <a:xfrm>
          <a:off x="9944485" y="2228422"/>
          <a:ext cx="842753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EDE23-FFBB-4388-A430-236A8D062645}">
      <dsp:nvSpPr>
        <dsp:cNvPr id="0" name=""/>
        <dsp:cNvSpPr/>
      </dsp:nvSpPr>
      <dsp:spPr>
        <a:xfrm>
          <a:off x="5730720" y="3749422"/>
          <a:ext cx="4213765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2</a:t>
          </a:r>
        </a:p>
      </dsp:txBody>
      <dsp:txXfrm>
        <a:off x="5730720" y="3749422"/>
        <a:ext cx="4213765" cy="1287000"/>
      </dsp:txXfrm>
    </dsp:sp>
    <dsp:sp modelId="{7257A718-BA43-4CFB-A2AC-45225EBF8B2F}">
      <dsp:nvSpPr>
        <dsp:cNvPr id="0" name=""/>
        <dsp:cNvSpPr/>
      </dsp:nvSpPr>
      <dsp:spPr>
        <a:xfrm>
          <a:off x="9944485" y="3749422"/>
          <a:ext cx="842753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34.gif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Bubblegum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-7620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3B926A-FAEC-82B4-87DB-B28B20B29A0A}"/>
              </a:ext>
            </a:extLst>
          </p:cNvPr>
          <p:cNvGraphicFramePr/>
          <p:nvPr>
            <p:extLst/>
          </p:nvPr>
        </p:nvGraphicFramePr>
        <p:xfrm>
          <a:off x="-1509191" y="1434986"/>
          <a:ext cx="16855061" cy="726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8A9432B-7E69-B80B-B5F5-6AFDF199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3" y="277844"/>
            <a:ext cx="10826685" cy="133120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52A84-EC05-6AC5-D1BB-D257B25A2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53" y="1371831"/>
            <a:ext cx="10826685" cy="436985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4" descr="5">
            <a:extLst>
              <a:ext uri="{FF2B5EF4-FFF2-40B4-BE49-F238E27FC236}">
                <a16:creationId xmlns:a16="http://schemas.microsoft.com/office/drawing/2014/main" id="{CB488946-563D-085C-C5BF-000B0AF1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09" y="163525"/>
            <a:ext cx="11019545" cy="672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7">
            <a:extLst>
              <a:ext uri="{FF2B5EF4-FFF2-40B4-BE49-F238E27FC236}">
                <a16:creationId xmlns:a16="http://schemas.microsoft.com/office/drawing/2014/main" id="{0DCDDDAD-FFE9-FA10-7316-1E9D7237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638" y="3359033"/>
            <a:ext cx="2369395" cy="34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7F7FC68-AF21-B2B7-76B6-322D5BBC17CF}"/>
              </a:ext>
            </a:extLst>
          </p:cNvPr>
          <p:cNvSpPr/>
          <p:nvPr/>
        </p:nvSpPr>
        <p:spPr>
          <a:xfrm>
            <a:off x="4477874" y="1008058"/>
            <a:ext cx="3713859" cy="5162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pic>
        <p:nvPicPr>
          <p:cNvPr id="10" name="图片 71688" descr="9">
            <a:extLst>
              <a:ext uri="{FF2B5EF4-FFF2-40B4-BE49-F238E27FC236}">
                <a16:creationId xmlns:a16="http://schemas.microsoft.com/office/drawing/2014/main" id="{CA6F7412-5C87-A409-B9FC-16FA2914B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33" y="2106990"/>
            <a:ext cx="7593428" cy="1276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1689" descr="10">
            <a:extLst>
              <a:ext uri="{FF2B5EF4-FFF2-40B4-BE49-F238E27FC236}">
                <a16:creationId xmlns:a16="http://schemas.microsoft.com/office/drawing/2014/main" id="{26E0506F-2B46-5C45-A76D-BCE42AA69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853" y="3717969"/>
            <a:ext cx="7464227" cy="1397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35D651-238F-AE8E-57E1-3282682BD22B}"/>
              </a:ext>
            </a:extLst>
          </p:cNvPr>
          <p:cNvSpPr txBox="1"/>
          <p:nvPr/>
        </p:nvSpPr>
        <p:spPr>
          <a:xfrm>
            <a:off x="2232339" y="2441207"/>
            <a:ext cx="6608369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5133-7460-85CB-C4A3-3608737C8D86}"/>
              </a:ext>
            </a:extLst>
          </p:cNvPr>
          <p:cNvSpPr txBox="1"/>
          <p:nvPr/>
        </p:nvSpPr>
        <p:spPr>
          <a:xfrm>
            <a:off x="1967003" y="4238089"/>
            <a:ext cx="697698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D9917F6-F93F-B15A-A6B2-775E405C01F1}"/>
              </a:ext>
            </a:extLst>
          </p:cNvPr>
          <p:cNvSpPr/>
          <p:nvPr/>
        </p:nvSpPr>
        <p:spPr>
          <a:xfrm>
            <a:off x="1356918" y="2309616"/>
            <a:ext cx="784542" cy="688718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9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CA4D051-0AAC-0D54-CF3D-53D5105A5CF3}"/>
              </a:ext>
            </a:extLst>
          </p:cNvPr>
          <p:cNvSpPr/>
          <p:nvPr/>
        </p:nvSpPr>
        <p:spPr>
          <a:xfrm>
            <a:off x="1182460" y="3967170"/>
            <a:ext cx="784542" cy="715394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9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812988-BF04-44B5-3C9D-94FC2B9A65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1415537" y="3960196"/>
            <a:ext cx="333651" cy="7293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48A72D-92BC-91B2-0C36-C06DE1227A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1484256" y="2429555"/>
            <a:ext cx="529865" cy="7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450" y="113413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Em đã học hỏi được từ bạn </a:t>
            </a:r>
            <a:r>
              <a:rPr lang="vi-VN" sz="4400" b="1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Linh </a:t>
            </a: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175</Words>
  <Application>Microsoft Office PowerPoint</Application>
  <PresentationFormat>Widescreen</PresentationFormat>
  <Paragraphs>31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宋体</vt:lpstr>
      <vt:lpstr>Arial</vt:lpstr>
      <vt:lpstr>Bubblegum Sans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字魂27号-布丁体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2022-09-17T10:58:09Z</dcterms:created>
  <dcterms:modified xsi:type="dcterms:W3CDTF">2023-11-27T03:48:10Z</dcterms:modified>
</cp:coreProperties>
</file>