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325" r:id="rId3"/>
    <p:sldId id="391" r:id="rId4"/>
    <p:sldId id="326" r:id="rId5"/>
    <p:sldId id="257" r:id="rId6"/>
    <p:sldId id="260" r:id="rId7"/>
    <p:sldId id="327" r:id="rId8"/>
    <p:sldId id="262" r:id="rId9"/>
    <p:sldId id="269" r:id="rId10"/>
    <p:sldId id="328" r:id="rId11"/>
    <p:sldId id="329" r:id="rId12"/>
    <p:sldId id="270" r:id="rId13"/>
    <p:sldId id="390" r:id="rId14"/>
    <p:sldId id="330" r:id="rId15"/>
    <p:sldId id="386" r:id="rId16"/>
    <p:sldId id="272" r:id="rId17"/>
    <p:sldId id="387" r:id="rId18"/>
    <p:sldId id="388" r:id="rId19"/>
    <p:sldId id="274" r:id="rId20"/>
    <p:sldId id="278" r:id="rId21"/>
    <p:sldId id="389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10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C5A86-B078-4F62-A710-0138F2E022E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6B5A-DB48-43C0-9059-D062B771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7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35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0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5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5"/>
          <p:cNvGrpSpPr/>
          <p:nvPr/>
        </p:nvGrpSpPr>
        <p:grpSpPr>
          <a:xfrm>
            <a:off x="1075751" y="602375"/>
            <a:ext cx="10570367" cy="6016224"/>
            <a:chOff x="843688" y="378031"/>
            <a:chExt cx="7927775" cy="4512168"/>
          </a:xfrm>
        </p:grpSpPr>
        <p:sp>
          <p:nvSpPr>
            <p:cNvPr id="188" name="Google Shape;188;p15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843688" y="36505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2642150" y="4793300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" name="Google Shape;193;p15"/>
          <p:cNvSpPr/>
          <p:nvPr/>
        </p:nvSpPr>
        <p:spPr>
          <a:xfrm rot="4262482" flipH="1">
            <a:off x="7832044" y="-2733829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5"/>
          <p:cNvSpPr/>
          <p:nvPr/>
        </p:nvSpPr>
        <p:spPr>
          <a:xfrm rot="-6537518" flipH="1">
            <a:off x="-2727326" y="4919330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5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ctrTitle" idx="2"/>
          </p:nvPr>
        </p:nvSpPr>
        <p:spPr>
          <a:xfrm>
            <a:off x="1130367" y="2695892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1"/>
          </p:nvPr>
        </p:nvSpPr>
        <p:spPr>
          <a:xfrm>
            <a:off x="950967" y="2980192"/>
            <a:ext cx="34068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ctrTitle" idx="3"/>
          </p:nvPr>
        </p:nvSpPr>
        <p:spPr>
          <a:xfrm>
            <a:off x="4572000" y="2695909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4"/>
          </p:nvPr>
        </p:nvSpPr>
        <p:spPr>
          <a:xfrm>
            <a:off x="4392600" y="2980209"/>
            <a:ext cx="34068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 txBox="1">
            <a:spLocks noGrp="1"/>
          </p:cNvSpPr>
          <p:nvPr>
            <p:ph type="ctrTitle" idx="5"/>
          </p:nvPr>
        </p:nvSpPr>
        <p:spPr>
          <a:xfrm>
            <a:off x="8013633" y="2695892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subTitle" idx="6"/>
          </p:nvPr>
        </p:nvSpPr>
        <p:spPr>
          <a:xfrm>
            <a:off x="7834233" y="2980192"/>
            <a:ext cx="34068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ctrTitle" idx="7"/>
          </p:nvPr>
        </p:nvSpPr>
        <p:spPr>
          <a:xfrm>
            <a:off x="2852928" y="4905901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subTitle" idx="8"/>
          </p:nvPr>
        </p:nvSpPr>
        <p:spPr>
          <a:xfrm>
            <a:off x="2673528" y="5190201"/>
            <a:ext cx="34068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ctrTitle" idx="9"/>
          </p:nvPr>
        </p:nvSpPr>
        <p:spPr>
          <a:xfrm>
            <a:off x="6291072" y="4905901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subTitle" idx="13"/>
          </p:nvPr>
        </p:nvSpPr>
        <p:spPr>
          <a:xfrm>
            <a:off x="6111672" y="5190201"/>
            <a:ext cx="34068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074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4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6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1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0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19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00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5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0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0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4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3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9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8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5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6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E659D1-3753-49AF-BF7F-5A92E7C2676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525" y="590550"/>
            <a:ext cx="1142702" cy="11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9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0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974036" y="356874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325" y="1005840"/>
            <a:ext cx="774700" cy="546100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185970" y="1525445"/>
            <a:ext cx="1331420" cy="1331420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559475" y="1525445"/>
            <a:ext cx="1331420" cy="1331420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à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987190" y="1551714"/>
            <a:ext cx="1282288" cy="1305152"/>
            <a:chOff x="10858" y="5937"/>
            <a:chExt cx="2636" cy="2683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858" y="5937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+mj-lt"/>
                  <a:ea typeface="字魂95号-手刻宋" panose="00000500000000000000" charset="-122"/>
                  <a:cs typeface="+mn-cs"/>
                </a:rPr>
                <a:t>i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335695" y="1525445"/>
            <a:ext cx="1331420" cy="1331420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5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156" y="2420506"/>
            <a:ext cx="638174" cy="8727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6" y="2299992"/>
            <a:ext cx="538761" cy="6073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12" y="4834255"/>
            <a:ext cx="498013" cy="48643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C734A-66FD-4EDF-94F1-A00B81DC48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76375" y="3045646"/>
            <a:ext cx="7553599" cy="1566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C965D7-0561-4886-9100-25D8194FFC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33276" y="4518999"/>
            <a:ext cx="2639797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455091" y="1990452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 luôn hứa với mọi người nhưng không thực hiện lời hứa đó.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0E5D8-1840-4F86-8900-6CCCF9BE3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1890713"/>
            <a:ext cx="5619750" cy="22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865822"/>
            <a:ext cx="5177155" cy="51771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65618" y="-511335"/>
            <a:ext cx="4737418" cy="876300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888071" y="3803632"/>
            <a:ext cx="2930691" cy="1234403"/>
            <a:chOff x="5888071" y="3803632"/>
            <a:chExt cx="2930691" cy="1234403"/>
          </a:xfrm>
        </p:grpSpPr>
        <p:sp>
          <p:nvSpPr>
            <p:cNvPr id="22" name="矩形 21"/>
            <p:cNvSpPr/>
            <p:nvPr/>
          </p:nvSpPr>
          <p:spPr>
            <a:xfrm>
              <a:off x="5888071" y="3803632"/>
              <a:ext cx="2245987" cy="2893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72775" y="4748725"/>
              <a:ext cx="2245987" cy="2893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FADA377-AD12-4319-ABDD-7F864131AC39}"/>
              </a:ext>
            </a:extLst>
          </p:cNvPr>
          <p:cNvSpPr txBox="1"/>
          <p:nvPr/>
        </p:nvSpPr>
        <p:spPr>
          <a:xfrm>
            <a:off x="4391025" y="2181225"/>
            <a:ext cx="68103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húng ta cần thực hiện điều mình đã nói, đã hứa hẹn với người khác..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giữ lời hứa là thể hiện sự tự trọng và tôn trọng người khác.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biết giữ lời hứa sẽ được người khác quý trọng, tin cậy và noi theo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578EB1-81AA-4B9D-A0DD-2EF135AB5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644" y="633540"/>
            <a:ext cx="3932261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Thảo luận về các cách để giữ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491916" y="-9525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7565" y="0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-433137" y="379601"/>
            <a:ext cx="12625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luận: Làm thế nào để giữ lời hứa?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9DEDD-CD82-4519-ADD0-E94E950F2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4716" y="1340488"/>
            <a:ext cx="3874169" cy="2793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AAB78F-D379-4264-8F8B-BEFEF46FA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102" y="1449425"/>
            <a:ext cx="3824003" cy="2684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0CF29-12D2-495A-8624-357CF8554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562" y="4300537"/>
            <a:ext cx="5786438" cy="20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36294" y="-10813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291" y="1905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55159" y="1097182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7820" y="2079432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907627" y="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1053084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Những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điều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em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nên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làm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để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giữ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đúng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lời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hứa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Đã hứa là phải cố gắng thực hiện cho bằng được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2714" y="3246778"/>
            <a:ext cx="3825659" cy="382565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83478" y="4737184"/>
              <a:ext cx="2355072" cy="7817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0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Đúng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C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hỉ hứa những điều trong khả năng của mình có thể thực hiện được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050501" y="120316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1521" y="572336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985774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Những điều em nên tránh khi hứa với người khác: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71491" y="2411696"/>
            <a:ext cx="4284224" cy="397010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83478" y="4737184"/>
              <a:ext cx="2355072" cy="7817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Sai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13078" y="853022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37762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36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</a:t>
              </a: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ứa suông mà không làm.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890" y="3959997"/>
            <a:ext cx="3923268" cy="30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201568" y="34089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09" y="579755"/>
            <a:ext cx="958151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Những cách ứng xử khi không thực hiện được lời hứa: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G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ặp trực tiếp xin lỗi và giải thích rõ lí do thất hứa…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171450" y="2971800"/>
            <a:ext cx="4359823" cy="4100637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928918" y="4541686"/>
              <a:ext cx="2775197" cy="15011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Gọi điện x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in lỗi và giải thích lí do thất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N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hờ bố mẹ, người thân giải thích lí do với người được mình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710" y="3578860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977AC-3721-4963-818B-BD327917B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064" y="2305192"/>
            <a:ext cx="537713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2" name="Google Shape;501;p38">
            <a:extLst>
              <a:ext uri="{FF2B5EF4-FFF2-40B4-BE49-F238E27FC236}">
                <a16:creationId xmlns:a16="http://schemas.microsoft.com/office/drawing/2014/main" id="{838D056A-124D-43F3-B08D-53382B6D339C}"/>
              </a:ext>
            </a:extLst>
          </p:cNvPr>
          <p:cNvSpPr/>
          <p:nvPr/>
        </p:nvSpPr>
        <p:spPr>
          <a:xfrm>
            <a:off x="209551" y="1212579"/>
            <a:ext cx="10272976" cy="3397521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8B90240-D842-428F-9467-3AAED7462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975" y="270739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C1C5C7-3772-49EA-A5BE-52374C85EA76}"/>
              </a:ext>
            </a:extLst>
          </p:cNvPr>
          <p:cNvSpPr txBox="1"/>
          <p:nvPr/>
        </p:nvSpPr>
        <p:spPr>
          <a:xfrm>
            <a:off x="1219200" y="1553230"/>
            <a:ext cx="8176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về những điều em đã hứa với người khác.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đó em đã thực hiện lời hứa của mình như thế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EDE43C5-3AB5-4DEB-91AE-2C2D39A4A69C}"/>
              </a:ext>
            </a:extLst>
          </p:cNvPr>
          <p:cNvSpPr/>
          <p:nvPr/>
        </p:nvSpPr>
        <p:spPr>
          <a:xfrm>
            <a:off x="234083" y="101600"/>
            <a:ext cx="11419840" cy="617728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C8E91-FAC6-4DC1-A29F-0BBADBF9E306}"/>
              </a:ext>
            </a:extLst>
          </p:cNvPr>
          <p:cNvSpPr txBox="1"/>
          <p:nvPr/>
        </p:nvSpPr>
        <p:spPr>
          <a:xfrm>
            <a:off x="3200918" y="1600783"/>
            <a:ext cx="6887962" cy="646331"/>
          </a:xfrm>
          <a:custGeom>
            <a:avLst/>
            <a:gdLst>
              <a:gd name="connsiteX0" fmla="*/ 0 w 6887962"/>
              <a:gd name="connsiteY0" fmla="*/ 0 h 646331"/>
              <a:gd name="connsiteX1" fmla="*/ 6887962 w 6887962"/>
              <a:gd name="connsiteY1" fmla="*/ 0 h 646331"/>
              <a:gd name="connsiteX2" fmla="*/ 6887962 w 6887962"/>
              <a:gd name="connsiteY2" fmla="*/ 646331 h 646331"/>
              <a:gd name="connsiteX3" fmla="*/ 0 w 6887962"/>
              <a:gd name="connsiteY3" fmla="*/ 646331 h 646331"/>
              <a:gd name="connsiteX4" fmla="*/ 0 w 6887962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962" h="646331" fill="none" extrusionOk="0">
                <a:moveTo>
                  <a:pt x="0" y="0"/>
                </a:moveTo>
                <a:cubicBezTo>
                  <a:pt x="3312403" y="5222"/>
                  <a:pt x="4263024" y="24918"/>
                  <a:pt x="6887962" y="0"/>
                </a:cubicBezTo>
                <a:cubicBezTo>
                  <a:pt x="6888216" y="82799"/>
                  <a:pt x="6907740" y="500035"/>
                  <a:pt x="6887962" y="646331"/>
                </a:cubicBezTo>
                <a:cubicBezTo>
                  <a:pt x="5161155" y="481570"/>
                  <a:pt x="3142007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87962" h="646331" stroke="0" extrusionOk="0">
                <a:moveTo>
                  <a:pt x="0" y="0"/>
                </a:moveTo>
                <a:cubicBezTo>
                  <a:pt x="1524013" y="11849"/>
                  <a:pt x="5449589" y="-161459"/>
                  <a:pt x="6887962" y="0"/>
                </a:cubicBezTo>
                <a:cubicBezTo>
                  <a:pt x="6862780" y="272270"/>
                  <a:pt x="6941864" y="451941"/>
                  <a:pt x="6887962" y="646331"/>
                </a:cubicBezTo>
                <a:cubicBezTo>
                  <a:pt x="3971837" y="500471"/>
                  <a:pt x="2567350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      Yêu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cầu 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C7E47F5-CBAC-4626-987B-540810D0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091944" y="3190240"/>
            <a:ext cx="5152079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BF812D-9224-436E-BEBF-9CDE1AB2BFEA}"/>
              </a:ext>
            </a:extLst>
          </p:cNvPr>
          <p:cNvSpPr txBox="1"/>
          <p:nvPr/>
        </p:nvSpPr>
        <p:spPr>
          <a:xfrm>
            <a:off x="3200918" y="2678001"/>
            <a:ext cx="6887962" cy="1200329"/>
          </a:xfrm>
          <a:custGeom>
            <a:avLst/>
            <a:gdLst>
              <a:gd name="connsiteX0" fmla="*/ 0 w 6887962"/>
              <a:gd name="connsiteY0" fmla="*/ 0 h 1200329"/>
              <a:gd name="connsiteX1" fmla="*/ 6887962 w 6887962"/>
              <a:gd name="connsiteY1" fmla="*/ 0 h 1200329"/>
              <a:gd name="connsiteX2" fmla="*/ 6887962 w 6887962"/>
              <a:gd name="connsiteY2" fmla="*/ 1200329 h 1200329"/>
              <a:gd name="connsiteX3" fmla="*/ 0 w 6887962"/>
              <a:gd name="connsiteY3" fmla="*/ 1200329 h 1200329"/>
              <a:gd name="connsiteX4" fmla="*/ 0 w 688796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962" h="1200329" fill="none" extrusionOk="0">
                <a:moveTo>
                  <a:pt x="0" y="0"/>
                </a:moveTo>
                <a:cubicBezTo>
                  <a:pt x="3312403" y="5222"/>
                  <a:pt x="4263024" y="24918"/>
                  <a:pt x="6887962" y="0"/>
                </a:cubicBezTo>
                <a:cubicBezTo>
                  <a:pt x="6954696" y="180425"/>
                  <a:pt x="6940979" y="1037242"/>
                  <a:pt x="6887962" y="1200329"/>
                </a:cubicBezTo>
                <a:cubicBezTo>
                  <a:pt x="5161155" y="1035568"/>
                  <a:pt x="3142007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887962" h="1200329" stroke="0" extrusionOk="0">
                <a:moveTo>
                  <a:pt x="0" y="0"/>
                </a:moveTo>
                <a:cubicBezTo>
                  <a:pt x="1524013" y="11849"/>
                  <a:pt x="5449589" y="-161459"/>
                  <a:pt x="6887962" y="0"/>
                </a:cubicBezTo>
                <a:cubicBezTo>
                  <a:pt x="6812920" y="255061"/>
                  <a:pt x="6958484" y="845340"/>
                  <a:pt x="6887962" y="1200329"/>
                </a:cubicBezTo>
                <a:cubicBezTo>
                  <a:pt x="3971837" y="1054469"/>
                  <a:pt x="2567350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Thực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hiện việc giữ lời hứa bằng lời nói,việc làm cụ thể.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2354A3-9CFA-4DA6-9785-3CE4A520D3CA}"/>
              </a:ext>
            </a:extLst>
          </p:cNvPr>
          <p:cNvSpPr txBox="1"/>
          <p:nvPr/>
        </p:nvSpPr>
        <p:spPr>
          <a:xfrm>
            <a:off x="3200918" y="4067403"/>
            <a:ext cx="6786362" cy="2308324"/>
          </a:xfrm>
          <a:custGeom>
            <a:avLst/>
            <a:gdLst>
              <a:gd name="connsiteX0" fmla="*/ 0 w 6786362"/>
              <a:gd name="connsiteY0" fmla="*/ 0 h 646331"/>
              <a:gd name="connsiteX1" fmla="*/ 6786362 w 6786362"/>
              <a:gd name="connsiteY1" fmla="*/ 0 h 646331"/>
              <a:gd name="connsiteX2" fmla="*/ 6786362 w 6786362"/>
              <a:gd name="connsiteY2" fmla="*/ 646331 h 646331"/>
              <a:gd name="connsiteX3" fmla="*/ 0 w 6786362"/>
              <a:gd name="connsiteY3" fmla="*/ 646331 h 646331"/>
              <a:gd name="connsiteX4" fmla="*/ 0 w 6786362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6362" h="646331" fill="none" extrusionOk="0">
                <a:moveTo>
                  <a:pt x="0" y="0"/>
                </a:moveTo>
                <a:cubicBezTo>
                  <a:pt x="1028465" y="5222"/>
                  <a:pt x="5166705" y="24918"/>
                  <a:pt x="6786362" y="0"/>
                </a:cubicBezTo>
                <a:cubicBezTo>
                  <a:pt x="6786616" y="82799"/>
                  <a:pt x="6806140" y="500035"/>
                  <a:pt x="6786362" y="646331"/>
                </a:cubicBezTo>
                <a:cubicBezTo>
                  <a:pt x="3603582" y="481570"/>
                  <a:pt x="190225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786362" h="646331" stroke="0" extrusionOk="0">
                <a:moveTo>
                  <a:pt x="0" y="0"/>
                </a:moveTo>
                <a:cubicBezTo>
                  <a:pt x="2700748" y="11849"/>
                  <a:pt x="4167045" y="-161459"/>
                  <a:pt x="6786362" y="0"/>
                </a:cubicBezTo>
                <a:cubicBezTo>
                  <a:pt x="6761180" y="272270"/>
                  <a:pt x="6840264" y="451941"/>
                  <a:pt x="6786362" y="646331"/>
                </a:cubicBezTo>
                <a:cubicBezTo>
                  <a:pt x="3537577" y="500471"/>
                  <a:pt x="70965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 smtClean="0">
                <a:latin typeface="+mj-lt"/>
                <a:cs typeface="Calibri" panose="020F0502020204030204" pitchFamily="34" charset="0"/>
              </a:rPr>
              <a:t>Đồng tình với những lời nói,hành động thể hiện việc giữ lời hứa;không đồng tình với lời nói,hành động không giữ lời hứa.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94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pic>
        <p:nvPicPr>
          <p:cNvPr id="43" name="图片 42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31" y="2915806"/>
            <a:ext cx="638174" cy="8727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33300C-0E67-4AA6-B07E-B402458B0E0B}"/>
              </a:ext>
            </a:extLst>
          </p:cNvPr>
          <p:cNvSpPr txBox="1"/>
          <p:nvPr/>
        </p:nvSpPr>
        <p:spPr>
          <a:xfrm>
            <a:off x="1838325" y="22098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giữ lời hứa cùng khuyên mọi người cần phải biết giữ lời hứa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cho tiết 3 của bài.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527A40-8C3C-4DBF-AB95-15BE7C599E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0212" y="1071690"/>
            <a:ext cx="311532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5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pic>
        <p:nvPicPr>
          <p:cNvPr id="43" name="图片 42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12" y="4834255"/>
            <a:ext cx="498013" cy="48643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86274C-FA40-4A8B-AA62-38FE93D4D9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0843" y="1866768"/>
            <a:ext cx="8230313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146955" y="4038848"/>
            <a:ext cx="3092524" cy="3092524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2739629" y="1466971"/>
            <a:ext cx="6227021" cy="3473753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A20FC66-E4A3-4098-A1A0-9B252B6A6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576" y="1995195"/>
            <a:ext cx="6151397" cy="2353260"/>
          </a:xfrm>
          <a:prstGeom prst="rect">
            <a:avLst/>
          </a:prstGeom>
        </p:spPr>
      </p:pic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2714397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41" name="图片 40" descr="fw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-19050"/>
            <a:ext cx="2881630" cy="3603625"/>
          </a:xfrm>
          <a:prstGeom prst="rect">
            <a:avLst/>
          </a:prstGeom>
        </p:spPr>
      </p:pic>
      <p:pic>
        <p:nvPicPr>
          <p:cNvPr id="9" name="图片 8" descr="而我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930" y="5371465"/>
            <a:ext cx="2973070" cy="1486535"/>
          </a:xfrm>
          <a:prstGeom prst="rect">
            <a:avLst/>
          </a:prstGeom>
        </p:spPr>
      </p:pic>
      <p:pic>
        <p:nvPicPr>
          <p:cNvPr id="3" name="Giáo Dục Mầm Non _ Biết Giữ Lời Hứa _ Vina Cartoon">
            <a:hlinkClick r:id="" action="ppaction://media"/>
            <a:extLst>
              <a:ext uri="{FF2B5EF4-FFF2-40B4-BE49-F238E27FC236}">
                <a16:creationId xmlns:a16="http://schemas.microsoft.com/office/drawing/2014/main" id="{ADB8E3BA-C83B-41EB-B376-D288ECB843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1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0B12A9-78E5-42A2-8ADF-4A10AD903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1125877"/>
            <a:ext cx="2476500" cy="4193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044F6F90-946D-4B0B-AD7A-FDD581D7F57E}"/>
              </a:ext>
            </a:extLst>
          </p:cNvPr>
          <p:cNvGrpSpPr/>
          <p:nvPr/>
        </p:nvGrpSpPr>
        <p:grpSpPr>
          <a:xfrm>
            <a:off x="4529135" y="1444713"/>
            <a:ext cx="5881689" cy="2222682"/>
            <a:chOff x="780766" y="3797388"/>
            <a:chExt cx="2802512" cy="2222682"/>
          </a:xfrm>
        </p:grpSpPr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B01C4976-D97E-47D5-9929-E9DA9B2B3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16" name="矩形 9">
              <a:extLst>
                <a:ext uri="{FF2B5EF4-FFF2-40B4-BE49-F238E27FC236}">
                  <a16:creationId xmlns:a16="http://schemas.microsoft.com/office/drawing/2014/main" id="{B1E143AF-4F5C-4116-86EE-79FE37350D42}"/>
                </a:ext>
              </a:extLst>
            </p:cNvPr>
            <p:cNvSpPr/>
            <p:nvPr/>
          </p:nvSpPr>
          <p:spPr>
            <a:xfrm>
              <a:off x="1012011" y="4269965"/>
              <a:ext cx="23492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Bạn nhỏ trong video có biết giữ lời hứa không?</a:t>
              </a:r>
              <a:endPara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146955" y="4038848"/>
            <a:ext cx="3092524" cy="3092524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2739629" y="1466971"/>
            <a:ext cx="6227021" cy="3473753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2714397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CC5B53-F250-4B53-892C-9A379F065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415" y="2525494"/>
            <a:ext cx="5499069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1362075" y="266700"/>
            <a:ext cx="101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trường hợp dưới đây và trả lời câu hỏi: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4BB08A-E0C1-45AD-9404-211B822155EC}"/>
              </a:ext>
            </a:extLst>
          </p:cNvPr>
          <p:cNvGrpSpPr/>
          <p:nvPr/>
        </p:nvGrpSpPr>
        <p:grpSpPr>
          <a:xfrm>
            <a:off x="381000" y="1128712"/>
            <a:ext cx="6524626" cy="2462213"/>
            <a:chOff x="2085974" y="1300162"/>
            <a:chExt cx="7824665" cy="30241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84A5F1-7EDD-4E4D-A725-D053F9DFB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D56F4A-6366-40D6-968A-F36D4D03B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1D740D7-B5D1-45A5-BAB9-CCFA78CA9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0" y="3795712"/>
            <a:ext cx="6305550" cy="2562225"/>
          </a:xfrm>
          <a:prstGeom prst="rect">
            <a:avLst/>
          </a:prstGeom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876EB677-6460-4DBB-9161-4E0F4E26837B}"/>
              </a:ext>
            </a:extLst>
          </p:cNvPr>
          <p:cNvGrpSpPr/>
          <p:nvPr/>
        </p:nvGrpSpPr>
        <p:grpSpPr>
          <a:xfrm>
            <a:off x="6929435" y="1254213"/>
            <a:ext cx="5329240" cy="2222682"/>
            <a:chOff x="870927" y="3787863"/>
            <a:chExt cx="2802512" cy="2222682"/>
          </a:xfrm>
        </p:grpSpPr>
        <p:pic>
          <p:nvPicPr>
            <p:cNvPr id="23" name="图片 21">
              <a:extLst>
                <a:ext uri="{FF2B5EF4-FFF2-40B4-BE49-F238E27FC236}">
                  <a16:creationId xmlns:a16="http://schemas.microsoft.com/office/drawing/2014/main" id="{52294C84-CE5A-459C-9625-2324D634C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927" y="3787863"/>
              <a:ext cx="2802512" cy="2222682"/>
            </a:xfrm>
            <a:prstGeom prst="rect">
              <a:avLst/>
            </a:prstGeom>
          </p:spPr>
        </p:pic>
        <p:sp>
          <p:nvSpPr>
            <p:cNvPr id="26" name="矩形 9">
              <a:extLst>
                <a:ext uri="{FF2B5EF4-FFF2-40B4-BE49-F238E27FC236}">
                  <a16:creationId xmlns:a16="http://schemas.microsoft.com/office/drawing/2014/main" id="{F852ABA0-7299-4C43-8817-93D57B23BFBD}"/>
                </a:ext>
              </a:extLst>
            </p:cNvPr>
            <p:cNvSpPr/>
            <p:nvPr/>
          </p:nvSpPr>
          <p:spPr>
            <a:xfrm>
              <a:off x="1021832" y="4413780"/>
              <a:ext cx="252568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 có nhận xét gì về việc thực hiện lời hứa của Ly và Huy?</a:t>
              </a:r>
            </a:p>
            <a:p>
              <a:pPr marL="342900" marR="0" lvl="0" indent="-34290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Theo em, vì sao phải giữ lời hứa?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134100" y="1613836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 không thực hiện được lời hứa nhưng bạn đã giải thích rõ lí do và xin lỗi người mình đã hứa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5087B1A-5FD1-4BA6-B943-4B84D2FD68A0}"/>
              </a:ext>
            </a:extLst>
          </p:cNvPr>
          <p:cNvGrpSpPr/>
          <p:nvPr/>
        </p:nvGrpSpPr>
        <p:grpSpPr>
          <a:xfrm>
            <a:off x="342900" y="1824038"/>
            <a:ext cx="5619750" cy="3071812"/>
            <a:chOff x="2085974" y="1300162"/>
            <a:chExt cx="7824665" cy="302418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496B14-091E-43D3-9DBE-410A381CA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EB6B4E-055F-4DE8-89D0-8925505E1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1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379</Words>
  <Application>Microsoft Office PowerPoint</Application>
  <PresentationFormat>Widescreen</PresentationFormat>
  <Paragraphs>35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微软雅黑</vt:lpstr>
      <vt:lpstr>Arial</vt:lpstr>
      <vt:lpstr>Calibri</vt:lpstr>
      <vt:lpstr>等线</vt:lpstr>
      <vt:lpstr>Fredoka One</vt:lpstr>
      <vt:lpstr>Georgia</vt:lpstr>
      <vt:lpstr>Nunito</vt:lpstr>
      <vt:lpstr>Tahoma</vt:lpstr>
      <vt:lpstr>Times New Roman</vt:lpstr>
      <vt:lpstr>字魂95号-手刻宋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新学期|新规划|新气象</dc:title>
  <dc:creator>Thao Tran</dc:creator>
  <cp:lastModifiedBy>Admin</cp:lastModifiedBy>
  <cp:revision>40</cp:revision>
  <dcterms:created xsi:type="dcterms:W3CDTF">2022-09-13T07:29:09Z</dcterms:created>
  <dcterms:modified xsi:type="dcterms:W3CDTF">2023-12-06T09:24:29Z</dcterms:modified>
</cp:coreProperties>
</file>