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1" r:id="rId3"/>
    <p:sldMasterId id="2147483683" r:id="rId4"/>
    <p:sldMasterId id="2147483689" r:id="rId5"/>
    <p:sldMasterId id="2147483701" r:id="rId6"/>
    <p:sldMasterId id="2147483713" r:id="rId7"/>
  </p:sldMasterIdLst>
  <p:notesMasterIdLst>
    <p:notesMasterId r:id="rId27"/>
  </p:notesMasterIdLst>
  <p:sldIdLst>
    <p:sldId id="2007577157" r:id="rId8"/>
    <p:sldId id="2007577158" r:id="rId9"/>
    <p:sldId id="2007577167" r:id="rId10"/>
    <p:sldId id="2007577166" r:id="rId11"/>
    <p:sldId id="2007577155" r:id="rId12"/>
    <p:sldId id="297" r:id="rId13"/>
    <p:sldId id="298" r:id="rId14"/>
    <p:sldId id="299" r:id="rId15"/>
    <p:sldId id="300" r:id="rId16"/>
    <p:sldId id="301" r:id="rId17"/>
    <p:sldId id="302" r:id="rId18"/>
    <p:sldId id="303" r:id="rId19"/>
    <p:sldId id="2007577162" r:id="rId20"/>
    <p:sldId id="305" r:id="rId21"/>
    <p:sldId id="2007577161" r:id="rId22"/>
    <p:sldId id="2007577163" r:id="rId23"/>
    <p:sldId id="2007577164" r:id="rId24"/>
    <p:sldId id="2007577168" r:id="rId25"/>
    <p:sldId id="20075771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t>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t>‹#›</a:t>
            </a:fld>
            <a:endParaRPr lang="en-US"/>
          </a:p>
        </p:txBody>
      </p:sp>
    </p:spTree>
    <p:extLst>
      <p:ext uri="{BB962C8B-B14F-4D97-AF65-F5344CB8AC3E}">
        <p14:creationId xmlns:p14="http://schemas.microsoft.com/office/powerpoint/2010/main" val="183894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5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03655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19903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38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7410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99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02657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786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137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498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38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643089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254277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4064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482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48545"/>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2/26/2023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0521771"/>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59642"/>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931346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019465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544292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29214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81562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12070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0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624576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823733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702452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572372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928194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14049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576767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173380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313316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82353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4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97374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41017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163225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816843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211975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73462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603289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923351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552128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60681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8989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01519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969306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9072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38455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746186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955454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34963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0510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2/26/2023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49872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2/26/2023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3178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309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77840692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78004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66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7125515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18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40200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02038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9271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GIF"/><Relationship Id="rId3" Type="http://schemas.openxmlformats.org/officeDocument/2006/relationships/audio" Target="../media/audio4.wav"/><Relationship Id="rId7" Type="http://schemas.openxmlformats.org/officeDocument/2006/relationships/image" Target="../media/image37.jpe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41.GIF"/><Relationship Id="rId5" Type="http://schemas.openxmlformats.org/officeDocument/2006/relationships/image" Target="../media/image29.png"/><Relationship Id="rId15" Type="http://schemas.openxmlformats.org/officeDocument/2006/relationships/slide" Target="slide7.xml"/><Relationship Id="rId10" Type="http://schemas.openxmlformats.org/officeDocument/2006/relationships/image" Target="../media/image40.GIF"/><Relationship Id="rId4" Type="http://schemas.openxmlformats.org/officeDocument/2006/relationships/image" Target="../media/image36.GIF"/><Relationship Id="rId9" Type="http://schemas.openxmlformats.org/officeDocument/2006/relationships/image" Target="../media/image39.png"/><Relationship Id="rId14" Type="http://schemas.openxmlformats.org/officeDocument/2006/relationships/image" Target="../media/image44.GIF"/></Relationships>
</file>

<file path=ppt/slides/_rels/slide11.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GIF"/><Relationship Id="rId3" Type="http://schemas.openxmlformats.org/officeDocument/2006/relationships/audio" Target="../media/audio4.wav"/><Relationship Id="rId7" Type="http://schemas.openxmlformats.org/officeDocument/2006/relationships/image" Target="../media/image37.jpe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41.GIF"/><Relationship Id="rId5" Type="http://schemas.openxmlformats.org/officeDocument/2006/relationships/image" Target="../media/image31.png"/><Relationship Id="rId15" Type="http://schemas.openxmlformats.org/officeDocument/2006/relationships/slide" Target="slide8.xml"/><Relationship Id="rId10" Type="http://schemas.openxmlformats.org/officeDocument/2006/relationships/image" Target="../media/image40.GIF"/><Relationship Id="rId4" Type="http://schemas.openxmlformats.org/officeDocument/2006/relationships/image" Target="../media/image36.GIF"/><Relationship Id="rId9" Type="http://schemas.openxmlformats.org/officeDocument/2006/relationships/image" Target="../media/image45.png"/><Relationship Id="rId14" Type="http://schemas.openxmlformats.org/officeDocument/2006/relationships/image" Target="../media/image44.GIF"/></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GIF"/><Relationship Id="rId3" Type="http://schemas.openxmlformats.org/officeDocument/2006/relationships/audio" Target="../media/audio4.wav"/><Relationship Id="rId7" Type="http://schemas.openxmlformats.org/officeDocument/2006/relationships/image" Target="../media/image37.jpe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41.GIF"/><Relationship Id="rId5" Type="http://schemas.openxmlformats.org/officeDocument/2006/relationships/image" Target="../media/image33.png"/><Relationship Id="rId15" Type="http://schemas.openxmlformats.org/officeDocument/2006/relationships/slide" Target="slide8.xml"/><Relationship Id="rId10" Type="http://schemas.openxmlformats.org/officeDocument/2006/relationships/image" Target="../media/image40.GIF"/><Relationship Id="rId4" Type="http://schemas.openxmlformats.org/officeDocument/2006/relationships/image" Target="../media/image36.GIF"/><Relationship Id="rId9" Type="http://schemas.openxmlformats.org/officeDocument/2006/relationships/image" Target="../media/image39.png"/><Relationship Id="rId14" Type="http://schemas.openxmlformats.org/officeDocument/2006/relationships/image" Target="../media/image44.GIF"/></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12.png"/><Relationship Id="rId4"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slideLayout" Target="../slideLayouts/slideLayout48.xml"/><Relationship Id="rId6" Type="http://schemas.openxmlformats.org/officeDocument/2006/relationships/image" Target="../media/image52.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4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47.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www.facebook.com/huongthaoGADT"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2.png"/><Relationship Id="rId18" Type="http://schemas.openxmlformats.org/officeDocument/2006/relationships/audio" Target="../media/audio3.wav"/><Relationship Id="rId3" Type="http://schemas.openxmlformats.org/officeDocument/2006/relationships/image" Target="../media/image26.jpe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media/image35.GIF"/><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audio" Target="../media/audio1.wav"/><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slide" Target="slide9.xml"/><Relationship Id="rId9" Type="http://schemas.openxmlformats.org/officeDocument/2006/relationships/image" Target="../media/image29.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GIF"/><Relationship Id="rId3" Type="http://schemas.openxmlformats.org/officeDocument/2006/relationships/audio" Target="../media/audio4.wav"/><Relationship Id="rId7" Type="http://schemas.openxmlformats.org/officeDocument/2006/relationships/image" Target="../media/image37.jpe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41.GIF"/><Relationship Id="rId5" Type="http://schemas.openxmlformats.org/officeDocument/2006/relationships/image" Target="../media/image27.png"/><Relationship Id="rId15" Type="http://schemas.openxmlformats.org/officeDocument/2006/relationships/slide" Target="slide8.xml"/><Relationship Id="rId10" Type="http://schemas.openxmlformats.org/officeDocument/2006/relationships/image" Target="../media/image40.GIF"/><Relationship Id="rId4" Type="http://schemas.openxmlformats.org/officeDocument/2006/relationships/image" Target="../media/image36.GIF"/><Relationship Id="rId9" Type="http://schemas.openxmlformats.org/officeDocument/2006/relationships/image" Target="../media/image39.png"/><Relationship Id="rId14" Type="http://schemas.openxmlformats.org/officeDocument/2006/relationships/image" Target="../media/image4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39199" y="-228494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1589712" y="16823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2" name="TextBox 1">
            <a:extLst>
              <a:ext uri="{FF2B5EF4-FFF2-40B4-BE49-F238E27FC236}">
                <a16:creationId xmlns:a16="http://schemas.microsoft.com/office/drawing/2014/main" id="{C5A81707-0109-486E-84AE-F56324ED06F0}"/>
              </a:ext>
            </a:extLst>
          </p:cNvPr>
          <p:cNvSpPr txBox="1"/>
          <p:nvPr/>
        </p:nvSpPr>
        <p:spPr>
          <a:xfrm>
            <a:off x="6720396" y="1890944"/>
            <a:ext cx="4367814" cy="1754326"/>
          </a:xfrm>
          <a:prstGeom prst="rect">
            <a:avLst/>
          </a:prstGeom>
          <a:noFill/>
        </p:spPr>
        <p:txBody>
          <a:bodyPr wrap="square" rtlCol="0">
            <a:spAutoFit/>
          </a:bodyPr>
          <a:lstStyle/>
          <a:p>
            <a:pPr algn="ct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endPar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a:t>
            </a:r>
          </a:p>
        </p:txBody>
      </p:sp>
    </p:spTree>
    <p:extLst>
      <p:ext uri="{BB962C8B-B14F-4D97-AF65-F5344CB8AC3E}">
        <p14:creationId xmlns:p14="http://schemas.microsoft.com/office/powerpoint/2010/main" val="288800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vi-VN"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3.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Cuộc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nói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giữa</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trời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nhỏ</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diễn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ra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thế</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nào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diễn</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4.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Vì</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sao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cây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nhỏ</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có</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tên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là</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thì</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là</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nghĩ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khoe</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85348" y="469060"/>
            <a:ext cx="468950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946247" y="889268"/>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46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cử</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điệu</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390550" y="3332653"/>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8235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46772" y="867067"/>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46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606921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474839" y="1312479"/>
            <a:ext cx="9556955" cy="1651001"/>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2394283" y="1461703"/>
            <a:ext cx="85342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BB6FCE6-B2E6-4DE9-B59D-948A8C80FD58}"/>
              </a:ext>
            </a:extLst>
          </p:cNvPr>
          <p:cNvSpPr txBox="1"/>
          <p:nvPr/>
        </p:nvSpPr>
        <p:spPr>
          <a:xfrm>
            <a:off x="182668" y="2763275"/>
            <a:ext cx="11510568" cy="3046988"/>
          </a:xfrm>
          <a:prstGeom prst="rect">
            <a:avLst/>
          </a:prstGeom>
          <a:noFill/>
        </p:spPr>
        <p:txBody>
          <a:bodyPr wrap="square" rtlCol="0">
            <a:spAutoFit/>
          </a:bodyPr>
          <a:lstStyle/>
          <a:p>
            <a:pPr lvl="0"/>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p>
          <a:p>
            <a:pPr lvl="0"/>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hoặc</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xung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nhớ</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9339" y="328290"/>
            <a:ext cx="3991404"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052356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 calcmode="lin" valueType="num">
                                      <p:cBhvr additive="base">
                                        <p:cTn id="1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 calcmode="lin" valueType="num">
                                      <p:cBhvr additive="base">
                                        <p:cTn id="2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026934" y="2581871"/>
            <a:ext cx="6571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rPr>
              <a:t>CỦNG CỐ BÀI HỌC</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3300855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Củng</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cố</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dặn</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dò</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308324"/>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56</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87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Nhận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gợi</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dưới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a:t>
              </a: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2826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gặp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2056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3161659" y="461320"/>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11</a:t>
            </a: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86903" y="3582150"/>
            <a:ext cx="8916526"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SỰ TÍCH CÂY THÌ LÀ</a:t>
            </a: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12022305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Nhận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gợi</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dưới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7671824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cây thì l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615647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10D-684F-43AA-BC35-7DCC59B8BC68}"/>
              </a:ext>
            </a:extLst>
          </p:cNvPr>
          <p:cNvPicPr>
            <a:picLocks noChangeAspect="1"/>
          </p:cNvPicPr>
          <p:nvPr/>
        </p:nvPicPr>
        <p:blipFill>
          <a:blip r:embed="rId2"/>
          <a:stretch>
            <a:fillRect/>
          </a:stretch>
        </p:blipFill>
        <p:spPr>
          <a:xfrm>
            <a:off x="3331808" y="202152"/>
            <a:ext cx="7410450" cy="6134100"/>
          </a:xfrm>
          <a:prstGeom prst="rect">
            <a:avLst/>
          </a:prstGeom>
        </p:spPr>
      </p:pic>
      <p:sp>
        <p:nvSpPr>
          <p:cNvPr id="4" name="Thought Bubble: Cloud 3">
            <a:extLst>
              <a:ext uri="{FF2B5EF4-FFF2-40B4-BE49-F238E27FC236}">
                <a16:creationId xmlns:a16="http://schemas.microsoft.com/office/drawing/2014/main" id="{802E5C87-66C4-43F9-B4E7-D34D1294FBCC}"/>
              </a:ext>
            </a:extLst>
          </p:cNvPr>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vẽ</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939397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674253"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1355724" y="3815919"/>
            <a:ext cx="8966201"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
        <p:nvSpPr>
          <p:cNvPr id="5" name="TextBox 4">
            <a:hlinkClick r:id="rId6"/>
            <a:extLst>
              <a:ext uri="{FF2B5EF4-FFF2-40B4-BE49-F238E27FC236}">
                <a16:creationId xmlns:a16="http://schemas.microsoft.com/office/drawing/2014/main" id="{5E8EE5D3-E42B-43E2-9BED-74036CB1AFB3}"/>
              </a:ext>
            </a:extLst>
          </p:cNvPr>
          <p:cNvSpPr txBox="1"/>
          <p:nvPr/>
        </p:nvSpPr>
        <p:spPr>
          <a:xfrm>
            <a:off x="10001250" y="94140"/>
            <a:ext cx="243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LH: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Hương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Thảo</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0001250" y="94140"/>
            <a:ext cx="2190750" cy="4616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2461211" cy="6697133"/>
          </a:xfrm>
          <a:prstGeom prst="rect">
            <a:avLst/>
          </a:prstGeom>
          <a:noFill/>
          <a:ln w="9525">
            <a:noFill/>
          </a:ln>
        </p:spPr>
      </p:pic>
      <p:sp>
        <p:nvSpPr>
          <p:cNvPr id="8198" name="文本框 8197"/>
          <p:cNvSpPr txBox="1"/>
          <p:nvPr/>
        </p:nvSpPr>
        <p:spPr>
          <a:xfrm>
            <a:off x="5283200" y="2514600"/>
            <a:ext cx="5648036" cy="1051881"/>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654612" cy="640715"/>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565</Words>
  <Application>Microsoft Office PowerPoint</Application>
  <PresentationFormat>Widescreen</PresentationFormat>
  <Paragraphs>61</Paragraphs>
  <Slides>19</Slides>
  <Notes>7</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19</vt:i4>
      </vt:variant>
    </vt:vector>
  </HeadingPairs>
  <TitlesOfParts>
    <vt:vector size="32" baseType="lpstr">
      <vt:lpstr>等线</vt:lpstr>
      <vt:lpstr>微软雅黑</vt:lpstr>
      <vt:lpstr>Arial</vt:lpstr>
      <vt:lpstr>Calibri</vt:lpstr>
      <vt:lpstr>Calibri Light</vt:lpstr>
      <vt:lpstr>Times New Roman</vt:lpstr>
      <vt:lpstr>包图主题2</vt:lpstr>
      <vt:lpstr>Office 主题</vt:lpstr>
      <vt:lpstr>6_Office Theme</vt:lpstr>
      <vt:lpstr>4_Office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Thu Hường</cp:lastModifiedBy>
  <cp:revision>14</cp:revision>
  <dcterms:created xsi:type="dcterms:W3CDTF">2021-08-01T10:09:42Z</dcterms:created>
  <dcterms:modified xsi:type="dcterms:W3CDTF">2023-02-26T13:34:34Z</dcterms:modified>
</cp:coreProperties>
</file>