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718" r:id="rId3"/>
    <p:sldMasterId id="2147483731" r:id="rId4"/>
    <p:sldMasterId id="2147483761" r:id="rId5"/>
    <p:sldMasterId id="2147483800" r:id="rId6"/>
    <p:sldMasterId id="2147483812" r:id="rId7"/>
    <p:sldMasterId id="2147483827" r:id="rId8"/>
  </p:sldMasterIdLst>
  <p:notesMasterIdLst>
    <p:notesMasterId r:id="rId28"/>
  </p:notesMasterIdLst>
  <p:sldIdLst>
    <p:sldId id="2007577079" r:id="rId9"/>
    <p:sldId id="2007577093" r:id="rId10"/>
    <p:sldId id="265" r:id="rId11"/>
    <p:sldId id="2007577070" r:id="rId12"/>
    <p:sldId id="256" r:id="rId13"/>
    <p:sldId id="2007577071" r:id="rId14"/>
    <p:sldId id="2007577072" r:id="rId15"/>
    <p:sldId id="2007577073" r:id="rId16"/>
    <p:sldId id="2007577074" r:id="rId17"/>
    <p:sldId id="2007577076" r:id="rId18"/>
    <p:sldId id="3397" r:id="rId19"/>
    <p:sldId id="2007577082" r:id="rId20"/>
    <p:sldId id="2007577083" r:id="rId21"/>
    <p:sldId id="2007577077" r:id="rId22"/>
    <p:sldId id="2007577085" r:id="rId23"/>
    <p:sldId id="2007577086" r:id="rId24"/>
    <p:sldId id="2007577095" r:id="rId25"/>
    <p:sldId id="2007577088" r:id="rId26"/>
    <p:sldId id="20075770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2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76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127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36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474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87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70212353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E6010-74C8-4A0E-9E14-C5E91C324F52}"/>
              </a:ext>
            </a:extLst>
          </p:cNvPr>
          <p:cNvSpPr txBox="1"/>
          <p:nvPr userDrawn="1"/>
        </p:nvSpPr>
        <p:spPr>
          <a:xfrm>
            <a:off x="9417734" y="-39953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2023/4/3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4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51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00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96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314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91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32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3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11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355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66690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13522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5229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4990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2851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9771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7498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5536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38701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02261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DE7A6-1EEC-415B-9EDA-88FB41945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BC334-70DC-4D06-8079-897FE8BD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3F85B0-1576-4E04-A2E8-F807930D8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C591A-7AC8-4EB1-9DAD-3DF1279287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67692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720C4-C31E-4870-BDD3-F7912E08848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2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B5C09-5E21-4EA4-B616-8546173B3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89C614-2777-48A4-92F0-F05689F8A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3F48C-DAFD-4899-B184-8E566456D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2E182-CFDE-4E3E-BFD8-D4BB821C96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0860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D223E6-89A2-4967-8C65-44D2D9DB2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BC68C-E4E3-47D6-AB05-2B488F664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39DB4-57C0-4D4C-A134-EF94202B3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223D9-D3A4-4AA2-A58C-6F3BB05C66E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975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3BC6F5-ED75-4985-AB0A-19302933F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BB9222-D975-4EA3-AFC3-92E9EF03D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22822-7B09-40C4-8273-C759CF3D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F67B-CAEB-4BB2-8CC4-98BA47B9306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2133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995AED-96A5-4E0B-A43A-ABDC05BC8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F15E03-DFAA-42FB-AEC5-D7F0E5CEC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448509-2EFF-4C26-9378-A18701BCA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1034-A109-49C1-BF83-82874FF0716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934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BA4024-3F9C-4595-A618-E6E67CB35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3FB136-6DDA-4771-A2AC-654E1FD30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DC7AED-6D70-49E3-BE85-6F50E7D6E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62C2A-4E8E-47A3-A781-DCC98A1A7C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871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BB2C3-CDF3-4EEC-B9BB-59BC1B0DA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FEFA1-718E-4E64-88E0-D76694E98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8969E-B4FA-4505-8339-03FC69F61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E7769-4FA1-4D0C-99CB-DBB09E25BDB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5095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97D6E-8D0F-4220-A2DB-BD8F0D099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9BFAF-304D-4C75-81EE-C03761EEF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5C8A0-6206-4712-8FE6-0EA99A33A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39A3A8-D72E-4A3C-B64D-C6088446577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6662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31AE05-2098-443D-89C6-F8EC815EE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86767-5B57-4EAC-BA29-090F6A4EC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6E7B71-76E3-4F2B-B9AE-FED811197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27A09-15F9-47DC-999C-1577D01D1A5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6588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20D695-9A83-4DA5-A617-389A27E4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2EC52-C476-468C-90F8-22CF139D9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91768-BAF9-424F-AB2B-980A5DCBB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FD9D5-4694-4A02-9A59-B12023D050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1617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5CD72-42ED-4D83-83A4-86AC3B66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EFC1A-EAF5-4A17-9B52-071385A6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069AA-E967-46EE-99D3-532618968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46301-F6EF-4570-AA08-0582013375B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05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8610600" y="-197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83515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825" r:id="rId4"/>
    <p:sldLayoutId id="21474838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A1B1F-F9E7-466A-893C-69AA01B58E04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3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763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1EA079-7879-483F-9406-FDFAF798D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433749-8578-4F84-BF83-4D52001AC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B4287-0183-44FB-BC8E-20F4A30E7B5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1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microsoft.com/office/2007/relationships/hdphoto" Target="../media/hdphoto5.wdp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79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80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66.xml"/><Relationship Id="rId7" Type="http://schemas.microsoft.com/office/2007/relationships/hdphoto" Target="../media/hdphoto5.wdp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microsoft.com/office/2007/relationships/hdphoto" Target="../media/hdphoto4.wdp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" Target="slide10.xml"/><Relationship Id="rId7" Type="http://schemas.openxmlformats.org/officeDocument/2006/relationships/image" Target="../media/image71.png"/><Relationship Id="rId12" Type="http://schemas.openxmlformats.org/officeDocument/2006/relationships/slide" Target="slide9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0.png"/><Relationship Id="rId11" Type="http://schemas.openxmlformats.org/officeDocument/2006/relationships/slide" Target="slide8.xml"/><Relationship Id="rId5" Type="http://schemas.microsoft.com/office/2007/relationships/hdphoto" Target="../media/hdphoto5.wdp"/><Relationship Id="rId10" Type="http://schemas.openxmlformats.org/officeDocument/2006/relationships/slide" Target="slide7.xml"/><Relationship Id="rId4" Type="http://schemas.openxmlformats.org/officeDocument/2006/relationships/image" Target="../media/image60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7.wdp"/><Relationship Id="rId7" Type="http://schemas.openxmlformats.org/officeDocument/2006/relationships/image" Target="../media/image5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6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7.png"/><Relationship Id="rId5" Type="http://schemas.openxmlformats.org/officeDocument/2006/relationships/image" Target="../media/image70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8.png"/><Relationship Id="rId5" Type="http://schemas.openxmlformats.org/officeDocument/2006/relationships/image" Target="../media/image71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8.png"/><Relationship Id="rId5" Type="http://schemas.openxmlformats.org/officeDocument/2006/relationships/image" Target="../media/image63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161659" y="461320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19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91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CẢM ƠN ANH HÀ MÃ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1" y="100853"/>
            <a:ext cx="11833412" cy="6656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033" y="439003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01783" y="2140249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244" y="169302"/>
            <a:ext cx="130358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3624" y="3429000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90729 -3.7037E-7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64557 -0.0460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9" y="-2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52213 0.0027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80403 0.0546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875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8F79D-F494-446D-9585-320F963A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8" y="1567346"/>
            <a:ext cx="8739964" cy="234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B2EBB-351F-4047-A613-468B88FEA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7" y="4057654"/>
            <a:ext cx="8739965" cy="2211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25F8-0FD6-461A-9FBF-3680AB61D4AB}"/>
              </a:ext>
            </a:extLst>
          </p:cNvPr>
          <p:cNvSpPr txBox="1"/>
          <p:nvPr/>
        </p:nvSpPr>
        <p:spPr>
          <a:xfrm>
            <a:off x="-584795" y="430139"/>
            <a:ext cx="9388551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3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355724" y="3815919"/>
            <a:ext cx="8966201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lại chuyện theo tranh</a:t>
            </a:r>
          </a:p>
        </p:txBody>
      </p:sp>
    </p:spTree>
    <p:extLst>
      <p:ext uri="{BB962C8B-B14F-4D97-AF65-F5344CB8AC3E}">
        <p14:creationId xmlns:p14="http://schemas.microsoft.com/office/powerpoint/2010/main" val="425273431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82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774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569419" y="2644926"/>
            <a:ext cx="6385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Qua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9901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128823" y="1406941"/>
            <a:ext cx="8680994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74839" y="1312479"/>
            <a:ext cx="9556955" cy="1651001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394283" y="1461703"/>
            <a:ext cx="8534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82668" y="2763275"/>
            <a:ext cx="11510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9339" y="328290"/>
            <a:ext cx="399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70940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0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</a:t>
            </a:r>
            <a:r>
              <a:rPr kumimoji="0" lang="vi-VN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đạt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750701" y="1484210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60823" y="2693214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60823" y="3855242"/>
            <a:ext cx="8670353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6933" lvl="0" indent="-270927" algn="l" defTabSz="914400" rtl="0" eaLnBrk="1" fontAlgn="auto" latinLnBrk="0" hangingPunct="1">
              <a:lnSpc>
                <a:spcPts val="21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907" algn="l"/>
              </a:tabLst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54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88552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3265528" y="387248"/>
            <a:ext cx="5640705" cy="727663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267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</a:t>
            </a:r>
            <a:r>
              <a:rPr lang="vi-VN" sz="4267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 đạt</a:t>
            </a:r>
            <a:endParaRPr lang="en-US" sz="4267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1" y="1500156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750701" y="1484210"/>
            <a:ext cx="8670355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ơn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anh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mã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60823" y="2693214"/>
            <a:ext cx="8670353" cy="917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760823" y="3855242"/>
            <a:ext cx="8670353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933" indent="-270927">
              <a:lnSpc>
                <a:spcPts val="2113"/>
              </a:lnSpc>
              <a:tabLst>
                <a:tab pos="237907" algn="l"/>
              </a:tabLst>
            </a:pPr>
            <a:r>
              <a:rPr lang="en-US" sz="4267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F7ED1-2C41-48CF-8C28-B190CE3F2F04}"/>
              </a:ext>
            </a:extLst>
          </p:cNvPr>
          <p:cNvSpPr txBox="1"/>
          <p:nvPr/>
        </p:nvSpPr>
        <p:spPr>
          <a:xfrm>
            <a:off x="789422" y="518427"/>
            <a:ext cx="1595605" cy="590931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ý,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23BF3-F8AA-41F5-8D2C-8E2D8F0CDFB2}"/>
              </a:ext>
            </a:extLst>
          </p:cNvPr>
          <p:cNvSpPr txBox="1"/>
          <p:nvPr/>
        </p:nvSpPr>
        <p:spPr>
          <a:xfrm>
            <a:off x="3534268" y="-82500"/>
            <a:ext cx="5123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mã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4F156-F79D-42DF-9A55-A330C957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743142"/>
            <a:ext cx="8599955" cy="2823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F403F-69F7-47BC-884D-3B27804F2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3627097"/>
            <a:ext cx="8453758" cy="28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49"/>
            <a:ext cx="1678906" cy="809353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54" y="2844966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7" y="1723784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8" y="2503670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29" y="1609823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626746" y="601955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4188065" y="5159111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5849952" y="6262672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7999748" y="499569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3706" y="2322693"/>
            <a:ext cx="4980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616" y="3641431"/>
            <a:ext cx="4801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Dê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cún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rừng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lạc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.</a:t>
            </a:r>
            <a:endParaRPr lang="vi-VN" sz="32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3928E-CC32-49E8-A5D1-C3E1CF941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0" y="3878248"/>
            <a:ext cx="4026194" cy="303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2248" y="2069923"/>
            <a:ext cx="6388287" cy="905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Dê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hươu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4000" kern="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2882" y="3027143"/>
            <a:ext cx="48478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kia,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lối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61867-22D8-4457-BE92-5283BEFDAD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-1" y="3540586"/>
            <a:ext cx="4322223" cy="338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0841" y="2306584"/>
            <a:ext cx="662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1729" y="3122193"/>
            <a:ext cx="3728541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phật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62E14F-9BB3-45DA-986F-552B77277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21"/>
          <a:stretch/>
        </p:blipFill>
        <p:spPr>
          <a:xfrm>
            <a:off x="0" y="3790510"/>
            <a:ext cx="4482756" cy="315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633" y="1674674"/>
            <a:ext cx="4465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7908" y="2846993"/>
            <a:ext cx="4220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Cún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bọn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ạ?”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D889C-F7D4-4793-BB03-A427140874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981"/>
          <a:stretch/>
        </p:blipFill>
        <p:spPr>
          <a:xfrm>
            <a:off x="0" y="4011007"/>
            <a:ext cx="4349664" cy="284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450</Words>
  <Application>Microsoft Office PowerPoint</Application>
  <PresentationFormat>Widescreen</PresentationFormat>
  <Paragraphs>57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微软雅黑</vt:lpstr>
      <vt:lpstr>微软雅黑</vt:lpstr>
      <vt:lpstr>SimSun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Wingdings</vt:lpstr>
      <vt:lpstr>字魂59号-创粗黑</vt:lpstr>
      <vt:lpstr>思源黑体 CN Bold</vt:lpstr>
      <vt:lpstr>Office Theme</vt:lpstr>
      <vt:lpstr>Office 主题​​</vt:lpstr>
      <vt:lpstr>1_Office 主题</vt:lpstr>
      <vt:lpstr>千图网海量PPT模板www.58pic.com​​</vt:lpstr>
      <vt:lpstr>2_Office 主题</vt:lpstr>
      <vt:lpstr>2_Office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58</cp:revision>
  <dcterms:created xsi:type="dcterms:W3CDTF">2021-07-20T01:55:21Z</dcterms:created>
  <dcterms:modified xsi:type="dcterms:W3CDTF">2023-04-03T01:41:23Z</dcterms:modified>
</cp:coreProperties>
</file>