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54" r:id="rId2"/>
    <p:sldId id="338" r:id="rId3"/>
    <p:sldId id="379" r:id="rId4"/>
    <p:sldId id="348" r:id="rId5"/>
    <p:sldId id="373" r:id="rId6"/>
    <p:sldId id="374" r:id="rId7"/>
    <p:sldId id="369" r:id="rId8"/>
    <p:sldId id="280" r:id="rId9"/>
    <p:sldId id="375" r:id="rId10"/>
    <p:sldId id="380" r:id="rId11"/>
    <p:sldId id="376" r:id="rId12"/>
    <p:sldId id="377" r:id="rId13"/>
    <p:sldId id="378" r:id="rId14"/>
  </p:sldIdLst>
  <p:sldSz cx="6858000" cy="5143500"/>
  <p:notesSz cx="6858000" cy="9144000"/>
  <p:embeddedFontLst>
    <p:embeddedFont>
      <p:font typeface="Arial-Rounded" panose="020B0500000000000000" pitchFamily="34" charset="0"/>
      <p:regular r:id="rId16"/>
    </p:embeddedFont>
    <p:embeddedFont>
      <p:font typeface="iCiel Cadena" panose="020B0604020202020204" charset="0"/>
      <p:bold r:id="rId17"/>
    </p:embeddedFont>
    <p:embeddedFont>
      <p:font typeface="Kalam" panose="020B0604020202020204" charset="0"/>
      <p:regular r:id="rId18"/>
      <p:bold r:id="rId19"/>
    </p:embeddedFont>
    <p:embeddedFont>
      <p:font typeface="Montserrat" panose="02000505000000020004" pitchFamily="2" charset="0"/>
      <p:regular r:id="rId20"/>
      <p:bold r:id="rId21"/>
      <p:italic r:id="rId22"/>
      <p:bold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UTM Cookies" panose="02040603050506020204" pitchFamily="18" charset="0"/>
      <p:regular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4"/>
    <a:srgbClr val="000000"/>
    <a:srgbClr val="CC7500"/>
    <a:srgbClr val="1E5CC1"/>
    <a:srgbClr val="FB5B53"/>
    <a:srgbClr val="FB4C43"/>
    <a:srgbClr val="6FC9C7"/>
    <a:srgbClr val="FFCC00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89" d="100"/>
          <a:sy n="89" d="100"/>
        </p:scale>
        <p:origin x="1260" y="5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439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a1942170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a1942170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73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99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9BF06B03-135E-4169-9B02-3E1AF83E1D74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72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793925" y="3571975"/>
            <a:ext cx="3270150" cy="5319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1467339" y="2212250"/>
            <a:ext cx="3923325" cy="1272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2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1"/>
              </a:spcBef>
              <a:spcAft>
                <a:spcPts val="1201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35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  <p:sldLayoutId id="2147483698" r:id="rId13"/>
    <p:sldLayoutId id="214748369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E4DB73-039F-0426-D485-2FF9F38F32E1}"/>
              </a:ext>
            </a:extLst>
          </p:cNvPr>
          <p:cNvSpPr txBox="1"/>
          <p:nvPr/>
        </p:nvSpPr>
        <p:spPr>
          <a:xfrm>
            <a:off x="433453" y="1222473"/>
            <a:ext cx="41480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Mai An Tiêm là người cần cù, chịu khó, dám nghĩ, dám làm, thông minh, sáng tạo và hiếu thảo.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7E5E1-756C-EF73-D4C7-F724E815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545" y="1154633"/>
            <a:ext cx="1878191" cy="36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7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994315" y="365440"/>
            <a:ext cx="2938288" cy="519437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/>
          <a:p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cần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đạt</a:t>
            </a:r>
            <a:endParaRPr lang="zh-CN" altLang="en-US" sz="3038" dirty="0"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" y="2937090"/>
            <a:ext cx="2123476" cy="20445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52748" y="1076546"/>
            <a:ext cx="4770160" cy="917931"/>
            <a:chOff x="4129586" y="2020528"/>
            <a:chExt cx="6968574" cy="1106129"/>
          </a:xfrm>
        </p:grpSpPr>
        <p:sp>
          <p:nvSpPr>
            <p:cNvPr id="26" name="Rounded Rectangle 25"/>
            <p:cNvSpPr/>
            <p:nvPr/>
          </p:nvSpPr>
          <p:spPr>
            <a:xfrm>
              <a:off x="4948083" y="2020528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9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29586" y="2363428"/>
              <a:ext cx="735480" cy="435077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  <a:latin typeface="UTM Avo" pitchFamily="18" charset="0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22763" y="2461043"/>
            <a:ext cx="4770160" cy="1011782"/>
            <a:chOff x="4129586" y="2020529"/>
            <a:chExt cx="6968574" cy="1106129"/>
          </a:xfrm>
        </p:grpSpPr>
        <p:sp>
          <p:nvSpPr>
            <p:cNvPr id="31" name="Rounded Rectangle 30"/>
            <p:cNvSpPr/>
            <p:nvPr/>
          </p:nvSpPr>
          <p:spPr>
            <a:xfrm>
              <a:off x="4948083" y="2020529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69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29586" y="2363428"/>
              <a:ext cx="735480" cy="334727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350" b="1" dirty="0">
                  <a:solidFill>
                    <a:schemeClr val="tx1"/>
                  </a:solidFill>
                  <a:latin typeface="UTM Avo" pitchFamily="18" charset="0"/>
                </a:rPr>
                <a:t>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80572" y="1255126"/>
            <a:ext cx="3874791" cy="45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 err="1">
                <a:latin typeface="UTM Avo" pitchFamily="18" charset="0"/>
              </a:rPr>
              <a:t>Nói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được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nội</a:t>
            </a:r>
            <a:r>
              <a:rPr lang="en-US" sz="1575" b="1" dirty="0">
                <a:latin typeface="UTM Avo" pitchFamily="18" charset="0"/>
              </a:rPr>
              <a:t> dung </a:t>
            </a:r>
            <a:r>
              <a:rPr lang="en-US" sz="1575" b="1" dirty="0" err="1">
                <a:latin typeface="UTM Avo" pitchFamily="18" charset="0"/>
              </a:rPr>
              <a:t>của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từng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tranh</a:t>
            </a:r>
            <a:endParaRPr lang="en-US" sz="1575" b="1" dirty="0">
              <a:latin typeface="UTM Av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4795" y="2489618"/>
            <a:ext cx="3848186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 err="1">
                <a:latin typeface="UTM Avo" pitchFamily="18" charset="0"/>
              </a:rPr>
              <a:t>Kể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được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từng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đoạn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của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câu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chuyện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theo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tranh</a:t>
            </a:r>
            <a:r>
              <a:rPr lang="en-US" sz="1575" b="1" dirty="0">
                <a:latin typeface="UTM Avo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529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7"/>
          <p:cNvSpPr txBox="1">
            <a:spLocks noGrp="1"/>
          </p:cNvSpPr>
          <p:nvPr>
            <p:ph type="title" idx="4294967295"/>
          </p:nvPr>
        </p:nvSpPr>
        <p:spPr>
          <a:xfrm>
            <a:off x="2184320" y="546514"/>
            <a:ext cx="2811478" cy="545343"/>
          </a:xfrm>
          <a:prstGeom prst="rect">
            <a:avLst/>
          </a:prstGeom>
        </p:spPr>
        <p:txBody>
          <a:bodyPr spcFirstLastPara="1" wrap="square" lIns="68625" tIns="68625" rIns="68625" bIns="68625" anchor="ctr" anchorCtr="0">
            <a:noAutofit/>
          </a:bodyPr>
          <a:lstStyle/>
          <a:p>
            <a:pPr algn="ctr"/>
            <a:r>
              <a:rPr lang="en-US" sz="3722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sz="3722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5" name="Google Shape;23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2747">
            <a:off x="5019219" y="4226381"/>
            <a:ext cx="762389" cy="83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00007">
            <a:off x="4757935" y="4043170"/>
            <a:ext cx="783088" cy="853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36648" y="1396334"/>
            <a:ext cx="5584704" cy="45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Kể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lại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câu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chuyện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cho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người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thân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nghe</a:t>
            </a:r>
            <a:endParaRPr lang="en-US" sz="1575" b="1" dirty="0">
              <a:latin typeface="UTM Avo" pitchFamily="18" charset="0"/>
            </a:endParaRPr>
          </a:p>
        </p:txBody>
      </p:sp>
      <p:pic>
        <p:nvPicPr>
          <p:cNvPr id="9" name="Google Shape;16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950" y="4257262"/>
            <a:ext cx="812663" cy="77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571" y="3724838"/>
            <a:ext cx="1451711" cy="131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36648" y="2232994"/>
            <a:ext cx="5584704" cy="45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 err="1">
                <a:latin typeface="UTM Avo" pitchFamily="18" charset="0"/>
              </a:rPr>
              <a:t>Chuẩn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bị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bài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sau</a:t>
            </a:r>
            <a:r>
              <a:rPr lang="en-US" sz="1575" b="1" dirty="0">
                <a:latin typeface="UTM Avo" pitchFamily="18" charset="0"/>
              </a:rPr>
              <a:t>: </a:t>
            </a:r>
            <a:r>
              <a:rPr lang="en-US" sz="1575" b="1" dirty="0" err="1">
                <a:latin typeface="UTM Avo" pitchFamily="18" charset="0"/>
              </a:rPr>
              <a:t>Kể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chuyện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Bóp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nát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quả</a:t>
            </a:r>
            <a:r>
              <a:rPr lang="en-US" sz="1575" b="1" dirty="0">
                <a:latin typeface="UTM Avo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28776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6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774637" y="2584926"/>
            <a:ext cx="1638451" cy="87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6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2155260"/>
            <a:ext cx="1110317" cy="25541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555158" y="784292"/>
            <a:ext cx="5943077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1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52" y="2216132"/>
            <a:ext cx="1432394" cy="243244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8" y="360613"/>
            <a:ext cx="458245" cy="7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14008" y="313786"/>
            <a:ext cx="6643991" cy="4405937"/>
            <a:chOff x="806260" y="176558"/>
            <a:chExt cx="5497972" cy="44059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06260" y="667390"/>
              <a:ext cx="5017214" cy="39151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559163" y="176558"/>
              <a:ext cx="3745069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17479D"/>
                  </a:solidFill>
                  <a:latin typeface="Times New Roman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44A673D-E065-44EE-BF7F-DB8629706782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417450-9763-468E-BF5B-B16359E73BD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21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02D2FC-256F-4072-A78D-94390907A602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21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D9A65CD-53A0-4FFB-BFB8-611D052A9561}"/>
              </a:ext>
            </a:extLst>
          </p:cNvPr>
          <p:cNvSpPr txBox="1"/>
          <p:nvPr/>
        </p:nvSpPr>
        <p:spPr>
          <a:xfrm>
            <a:off x="1667964" y="2683896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 AN TIÊM</a:t>
            </a:r>
          </a:p>
        </p:txBody>
      </p:sp>
      <p:sp>
        <p:nvSpPr>
          <p:cNvPr id="23" name="Google Shape;1714;p64">
            <a:extLst>
              <a:ext uri="{FF2B5EF4-FFF2-40B4-BE49-F238E27FC236}">
                <a16:creationId xmlns:a16="http://schemas.microsoft.com/office/drawing/2014/main" id="{B879B476-B410-42F1-9B67-7C4F803BABCA}"/>
              </a:ext>
            </a:extLst>
          </p:cNvPr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715;p64">
            <a:extLst>
              <a:ext uri="{FF2B5EF4-FFF2-40B4-BE49-F238E27FC236}">
                <a16:creationId xmlns:a16="http://schemas.microsoft.com/office/drawing/2014/main" id="{3164FF71-B4FF-4029-B5EB-828C6F52F549}"/>
              </a:ext>
            </a:extLst>
          </p:cNvPr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16;p64">
            <a:extLst>
              <a:ext uri="{FF2B5EF4-FFF2-40B4-BE49-F238E27FC236}">
                <a16:creationId xmlns:a16="http://schemas.microsoft.com/office/drawing/2014/main" id="{820AEA31-0D32-4344-9D26-B7DE50DB2D97}"/>
              </a:ext>
            </a:extLst>
          </p:cNvPr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1725;p64">
            <a:extLst>
              <a:ext uri="{FF2B5EF4-FFF2-40B4-BE49-F238E27FC236}">
                <a16:creationId xmlns:a16="http://schemas.microsoft.com/office/drawing/2014/main" id="{DEF1FAE3-8991-45E3-B5F4-DAD544310F71}"/>
              </a:ext>
            </a:extLst>
          </p:cNvPr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7" name="Google Shape;1726;p64">
              <a:extLst>
                <a:ext uri="{FF2B5EF4-FFF2-40B4-BE49-F238E27FC236}">
                  <a16:creationId xmlns:a16="http://schemas.microsoft.com/office/drawing/2014/main" id="{410CF4C3-163A-476E-B2A9-0D63EB1E1201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27;p64">
              <a:extLst>
                <a:ext uri="{FF2B5EF4-FFF2-40B4-BE49-F238E27FC236}">
                  <a16:creationId xmlns:a16="http://schemas.microsoft.com/office/drawing/2014/main" id="{20A917F3-71B3-438C-8C5C-671F5107900A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28;p64">
              <a:extLst>
                <a:ext uri="{FF2B5EF4-FFF2-40B4-BE49-F238E27FC236}">
                  <a16:creationId xmlns:a16="http://schemas.microsoft.com/office/drawing/2014/main" id="{FF6B738E-3893-42C5-A979-492430796CF9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714;p64">
            <a:extLst>
              <a:ext uri="{FF2B5EF4-FFF2-40B4-BE49-F238E27FC236}">
                <a16:creationId xmlns:a16="http://schemas.microsoft.com/office/drawing/2014/main" id="{9D3C981C-CCF3-49C7-B733-1EFB1C1A2DCF}"/>
              </a:ext>
            </a:extLst>
          </p:cNvPr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725;p64">
            <a:extLst>
              <a:ext uri="{FF2B5EF4-FFF2-40B4-BE49-F238E27FC236}">
                <a16:creationId xmlns:a16="http://schemas.microsoft.com/office/drawing/2014/main" id="{0B93CC5E-26E0-4AC5-A962-B58216D0EA8B}"/>
              </a:ext>
            </a:extLst>
          </p:cNvPr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2" name="Google Shape;1726;p64">
              <a:extLst>
                <a:ext uri="{FF2B5EF4-FFF2-40B4-BE49-F238E27FC236}">
                  <a16:creationId xmlns:a16="http://schemas.microsoft.com/office/drawing/2014/main" id="{13247FF7-5B1A-461A-9817-AB158CAEFAF9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7;p64">
              <a:extLst>
                <a:ext uri="{FF2B5EF4-FFF2-40B4-BE49-F238E27FC236}">
                  <a16:creationId xmlns:a16="http://schemas.microsoft.com/office/drawing/2014/main" id="{6B0259DF-82E8-4059-91E3-C7FA2C3BBA3E}"/>
                </a:ext>
              </a:extLst>
            </p:cNvPr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8;p64">
              <a:extLst>
                <a:ext uri="{FF2B5EF4-FFF2-40B4-BE49-F238E27FC236}">
                  <a16:creationId xmlns:a16="http://schemas.microsoft.com/office/drawing/2014/main" id="{54F2F103-C920-47F9-BD88-4720B7F6C6E5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994315" y="365440"/>
            <a:ext cx="2938288" cy="519437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/>
          <a:p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cần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đạt</a:t>
            </a:r>
            <a:endParaRPr lang="zh-CN" altLang="en-US" sz="3038" dirty="0"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" y="2937090"/>
            <a:ext cx="2123476" cy="20445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52748" y="1076546"/>
            <a:ext cx="4770160" cy="917931"/>
            <a:chOff x="4129586" y="2020528"/>
            <a:chExt cx="6968574" cy="1106129"/>
          </a:xfrm>
        </p:grpSpPr>
        <p:sp>
          <p:nvSpPr>
            <p:cNvPr id="26" name="Rounded Rectangle 25"/>
            <p:cNvSpPr/>
            <p:nvPr/>
          </p:nvSpPr>
          <p:spPr>
            <a:xfrm>
              <a:off x="4948083" y="2020528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9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29586" y="2363428"/>
              <a:ext cx="735480" cy="435077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  <a:latin typeface="UTM Avo" pitchFamily="18" charset="0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22763" y="2461043"/>
            <a:ext cx="4770160" cy="1011782"/>
            <a:chOff x="4129586" y="2020529"/>
            <a:chExt cx="6968574" cy="1106129"/>
          </a:xfrm>
        </p:grpSpPr>
        <p:sp>
          <p:nvSpPr>
            <p:cNvPr id="31" name="Rounded Rectangle 30"/>
            <p:cNvSpPr/>
            <p:nvPr/>
          </p:nvSpPr>
          <p:spPr>
            <a:xfrm>
              <a:off x="4948083" y="2020529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69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29586" y="2363428"/>
              <a:ext cx="735480" cy="334727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350" b="1" dirty="0">
                  <a:solidFill>
                    <a:schemeClr val="tx1"/>
                  </a:solidFill>
                  <a:latin typeface="UTM Avo" pitchFamily="18" charset="0"/>
                </a:rPr>
                <a:t>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80572" y="1255126"/>
            <a:ext cx="3874791" cy="45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 err="1">
                <a:latin typeface="UTM Avo" pitchFamily="18" charset="0"/>
              </a:rPr>
              <a:t>Nói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được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nội</a:t>
            </a:r>
            <a:r>
              <a:rPr lang="en-US" sz="1575" b="1" dirty="0">
                <a:latin typeface="UTM Avo" pitchFamily="18" charset="0"/>
              </a:rPr>
              <a:t> dung </a:t>
            </a:r>
            <a:r>
              <a:rPr lang="en-US" sz="1575" b="1" dirty="0" err="1">
                <a:latin typeface="UTM Avo" pitchFamily="18" charset="0"/>
              </a:rPr>
              <a:t>của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từng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tranh</a:t>
            </a:r>
            <a:endParaRPr lang="en-US" sz="1575" b="1" dirty="0">
              <a:latin typeface="UTM Av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4795" y="2489618"/>
            <a:ext cx="3848186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 err="1">
                <a:latin typeface="UTM Avo" pitchFamily="18" charset="0"/>
              </a:rPr>
              <a:t>Kể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được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từng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đoạn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của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câu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chuyện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theo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tranh</a:t>
            </a:r>
            <a:r>
              <a:rPr lang="en-US" sz="1575" b="1" dirty="0">
                <a:latin typeface="UTM Avo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1271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91813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1. </a:t>
            </a:r>
            <a:r>
              <a:rPr lang="en-US" sz="1600" b="1" dirty="0">
                <a:latin typeface="Times New Roman" pitchFamily="18" charset="0"/>
              </a:rPr>
              <a:t>Quan </a:t>
            </a:r>
            <a:r>
              <a:rPr lang="en-US" sz="1600" b="1" dirty="0" err="1">
                <a:latin typeface="Times New Roman" pitchFamily="18" charset="0"/>
              </a:rPr>
              <a:t>sát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tranh</a:t>
            </a:r>
            <a:r>
              <a:rPr lang="en-US" sz="1600" b="1" dirty="0">
                <a:latin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</a:rPr>
              <a:t>nói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nhân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sự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việc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trong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từng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tranh</a:t>
            </a:r>
            <a:r>
              <a:rPr lang="en-US" sz="1600" b="1" dirty="0">
                <a:latin typeface="Times New Roman" pitchFamily="18" charset="0"/>
              </a:rPr>
              <a:t>.</a:t>
            </a:r>
            <a:endParaRPr lang="vi-VN" sz="1600" b="1" dirty="0"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2054216" y="788198"/>
            <a:ext cx="2749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MAI AN TIÊM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4BCE9-3ADC-4216-B76A-D23552B9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59" y="1375732"/>
            <a:ext cx="4503669" cy="1747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852E4B-BBD7-4E25-9574-A7CE0EAF9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7996" y="3123020"/>
            <a:ext cx="4164137" cy="167722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39057" y="720816"/>
            <a:ext cx="13553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99769" y="730944"/>
            <a:ext cx="2250332" cy="2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304800" y="3049453"/>
            <a:ext cx="293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chồng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Mai An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Tiêm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dựng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tre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nứa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cỏ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phơi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khô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áo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vi-VN" sz="1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3728935" y="2933213"/>
            <a:ext cx="285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Mai An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Tiêm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thấy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đàn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chim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bay qua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xuống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hạt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đen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nhánh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F413E-54D7-4E45-8682-3C555C8F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025" y="629497"/>
            <a:ext cx="5937873" cy="2303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06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384214" y="2896009"/>
            <a:ext cx="28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Mai An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Tiêm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gieo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hạt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xuống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cát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hạt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mầm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mọc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ra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dây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bò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lan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vi-VN" sz="1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3706140" y="2896009"/>
            <a:ext cx="279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chồng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Mai An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Tiêm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khắc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dưa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xuống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1F0CC-CCCF-45FD-80AF-C0477138E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005" y="495433"/>
            <a:ext cx="5891020" cy="2372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1800" b="1" dirty="0" err="1">
                <a:latin typeface="Times New Roman" pitchFamily="18" charset="0"/>
              </a:rPr>
              <a:t>Kể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lại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từng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đoạn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câu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chuyện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theo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tranh</a:t>
            </a:r>
            <a:r>
              <a:rPr lang="en-US" sz="1800" b="1" dirty="0">
                <a:latin typeface="Times New Roman" pitchFamily="18" charset="0"/>
              </a:rPr>
              <a:t>.</a:t>
            </a:r>
            <a:endParaRPr lang="vi-VN" sz="1800" b="1" dirty="0"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6AA3F-530C-47DF-87DE-F2AB3744D042}"/>
              </a:ext>
            </a:extLst>
          </p:cNvPr>
          <p:cNvSpPr txBox="1"/>
          <p:nvPr/>
        </p:nvSpPr>
        <p:spPr>
          <a:xfrm>
            <a:off x="2054216" y="788198"/>
            <a:ext cx="2749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MAI AN TIÊM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05E17-1657-4FD9-BA68-55FF4197A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59" y="1375732"/>
            <a:ext cx="4503669" cy="1747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163364-CA4F-46B4-9263-67D996219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7996" y="3123020"/>
            <a:ext cx="4164137" cy="16772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76650" y="726332"/>
            <a:ext cx="4236337" cy="3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185508" y="906784"/>
            <a:ext cx="263784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</a:pPr>
            <a:r>
              <a:rPr lang="en-US" sz="22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22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2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22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22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3767579" y="1143150"/>
            <a:ext cx="2927715" cy="1920017"/>
            <a:chOff x="-4013547" y="2205461"/>
            <a:chExt cx="5204827" cy="341336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3547" y="2205461"/>
              <a:ext cx="5204827" cy="341336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35197" y="2957993"/>
              <a:ext cx="3181365" cy="2025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lnSpc>
                  <a:spcPct val="150000"/>
                </a:lnSpc>
                <a:buClrTx/>
              </a:pP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1344685" y="2674706"/>
            <a:ext cx="4319498" cy="2129373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1"/>
              <a:ext cx="4630366" cy="2025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lnSpc>
                  <a:spcPct val="150000"/>
                </a:lnSpc>
                <a:buClrTx/>
              </a:pP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1575" b="1" kern="120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204492" y="1118174"/>
            <a:ext cx="3203286" cy="1853689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8" y="2029658"/>
              <a:ext cx="4415434" cy="137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lnSpc>
                  <a:spcPct val="150000"/>
                </a:lnSpc>
                <a:buClrTx/>
              </a:pP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 defTabSz="514350">
                <a:lnSpc>
                  <a:spcPct val="150000"/>
                </a:lnSpc>
                <a:buClrTx/>
              </a:pP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575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1575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7596D9-39CB-49C0-B4CE-121FE2171F97}"/>
              </a:ext>
            </a:extLst>
          </p:cNvPr>
          <p:cNvGrpSpPr/>
          <p:nvPr/>
        </p:nvGrpSpPr>
        <p:grpSpPr>
          <a:xfrm>
            <a:off x="511811" y="527283"/>
            <a:ext cx="5862692" cy="1096630"/>
            <a:chOff x="511811" y="527283"/>
            <a:chExt cx="5862692" cy="109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7F0044-EC6F-41DD-AD10-50DAC984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41E64-99F6-4801-BDC4-33A47C239C0A}"/>
                </a:ext>
              </a:extLst>
            </p:cNvPr>
            <p:cNvSpPr txBox="1"/>
            <p:nvPr/>
          </p:nvSpPr>
          <p:spPr>
            <a:xfrm>
              <a:off x="1200730" y="777848"/>
              <a:ext cx="51737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Viết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2 – 3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câu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về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nhân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vật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Mai An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Tiêm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trong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câu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chuyện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trên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282B1D1-0C47-4F2E-B107-D914E48BF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83" y="1652809"/>
            <a:ext cx="5233621" cy="2963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14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292</Words>
  <Application>Microsoft Office PowerPoint</Application>
  <PresentationFormat>Custom</PresentationFormat>
  <Paragraphs>36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UTM Avo</vt:lpstr>
      <vt:lpstr>Arial-Rounded</vt:lpstr>
      <vt:lpstr>UTM Cookies</vt:lpstr>
      <vt:lpstr>Times New Roman</vt:lpstr>
      <vt:lpstr>iCiel Cadena</vt:lpstr>
      <vt:lpstr>Arial</vt:lpstr>
      <vt:lpstr>Kalam</vt:lpstr>
      <vt:lpstr>iCiel Crocante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Nguyễn Thu Hường</cp:lastModifiedBy>
  <cp:revision>101</cp:revision>
  <dcterms:modified xsi:type="dcterms:W3CDTF">2023-04-09T12:39:47Z</dcterms:modified>
</cp:coreProperties>
</file>