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21"/>
  </p:notesMasterIdLst>
  <p:sldIdLst>
    <p:sldId id="3408" r:id="rId8"/>
    <p:sldId id="3409" r:id="rId9"/>
    <p:sldId id="3410" r:id="rId10"/>
    <p:sldId id="3407" r:id="rId11"/>
    <p:sldId id="3404" r:id="rId12"/>
    <p:sldId id="348" r:id="rId13"/>
    <p:sldId id="377" r:id="rId14"/>
    <p:sldId id="265" r:id="rId15"/>
    <p:sldId id="304" r:id="rId16"/>
    <p:sldId id="3401" r:id="rId17"/>
    <p:sldId id="514" r:id="rId18"/>
    <p:sldId id="3412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2233981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7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32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2406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81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63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54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83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580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1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4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92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3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26" Type="http://schemas.openxmlformats.org/officeDocument/2006/relationships/image" Target="../media/image81.png"/><Relationship Id="rId3" Type="http://schemas.openxmlformats.org/officeDocument/2006/relationships/image" Target="../media/image67.png"/><Relationship Id="rId21" Type="http://schemas.microsoft.com/office/2007/relationships/hdphoto" Target="../media/hdphoto10.wdp"/><Relationship Id="rId7" Type="http://schemas.openxmlformats.org/officeDocument/2006/relationships/image" Target="../media/image69.png"/><Relationship Id="rId12" Type="http://schemas.openxmlformats.org/officeDocument/2006/relationships/image" Target="../media/image72.gif"/><Relationship Id="rId17" Type="http://schemas.openxmlformats.org/officeDocument/2006/relationships/image" Target="../media/image75.png"/><Relationship Id="rId25" Type="http://schemas.microsoft.com/office/2007/relationships/hdphoto" Target="../media/hdphoto12.wdp"/><Relationship Id="rId2" Type="http://schemas.openxmlformats.org/officeDocument/2006/relationships/image" Target="../media/image66.gif"/><Relationship Id="rId16" Type="http://schemas.microsoft.com/office/2007/relationships/hdphoto" Target="../media/hdphoto9.wdp"/><Relationship Id="rId20" Type="http://schemas.openxmlformats.org/officeDocument/2006/relationships/image" Target="../media/image78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79.xml"/><Relationship Id="rId6" Type="http://schemas.microsoft.com/office/2007/relationships/hdphoto" Target="../media/hdphoto5.wdp"/><Relationship Id="rId11" Type="http://schemas.openxmlformats.org/officeDocument/2006/relationships/image" Target="../media/image71.gif"/><Relationship Id="rId24" Type="http://schemas.openxmlformats.org/officeDocument/2006/relationships/image" Target="../media/image80.png"/><Relationship Id="rId32" Type="http://schemas.microsoft.com/office/2007/relationships/hdphoto" Target="../media/hdphoto15.wdp"/><Relationship Id="rId5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microsoft.com/office/2007/relationships/hdphoto" Target="../media/hdphoto11.wdp"/><Relationship Id="rId28" Type="http://schemas.openxmlformats.org/officeDocument/2006/relationships/image" Target="../media/image82.png"/><Relationship Id="rId10" Type="http://schemas.microsoft.com/office/2007/relationships/hdphoto" Target="../media/hdphoto7.wdp"/><Relationship Id="rId19" Type="http://schemas.openxmlformats.org/officeDocument/2006/relationships/image" Target="../media/image77.gif"/><Relationship Id="rId31" Type="http://schemas.openxmlformats.org/officeDocument/2006/relationships/image" Target="../media/image84.png"/><Relationship Id="rId4" Type="http://schemas.microsoft.com/office/2007/relationships/hdphoto" Target="../media/hdphoto4.wdp"/><Relationship Id="rId9" Type="http://schemas.openxmlformats.org/officeDocument/2006/relationships/image" Target="../media/image70.png"/><Relationship Id="rId14" Type="http://schemas.microsoft.com/office/2007/relationships/hdphoto" Target="../media/hdphoto8.wdp"/><Relationship Id="rId22" Type="http://schemas.openxmlformats.org/officeDocument/2006/relationships/image" Target="../media/image79.png"/><Relationship Id="rId27" Type="http://schemas.microsoft.com/office/2007/relationships/hdphoto" Target="../media/hdphoto13.wdp"/><Relationship Id="rId30" Type="http://schemas.openxmlformats.org/officeDocument/2006/relationships/image" Target="../media/image8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4" y="3225800"/>
            <a:ext cx="4606289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421129" y="1386181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14581"/>
            <a:ext cx="2870200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0044-EC6F-41DD-AD10-50DAC98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 cầu </a:t>
            </a:r>
            <a:r>
              <a:rPr kumimoji="0" lang="vi-VN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cần đạt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750701" y="1454324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74815" y="0"/>
            <a:ext cx="2996076" cy="32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noProof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BÓP NÁT QUẢ CAM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sz="4267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750701" y="1454324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nát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cam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810131" y="26956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50703" y="3788578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tuổi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bồi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4500" y="0"/>
            <a:ext cx="2857500" cy="281186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4500" y="0"/>
            <a:ext cx="2857500" cy="281186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250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0"/>
            <a:ext cx="2870200" cy="317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1787728" y="391093"/>
            <a:ext cx="87238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01300" y="88900"/>
            <a:ext cx="1663700" cy="241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331</Words>
  <Application>Microsoft Office PowerPoint</Application>
  <PresentationFormat>Widescreen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Microsoft YaHei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55</cp:revision>
  <dcterms:created xsi:type="dcterms:W3CDTF">2021-07-20T01:55:21Z</dcterms:created>
  <dcterms:modified xsi:type="dcterms:W3CDTF">2023-04-15T17:54:55Z</dcterms:modified>
</cp:coreProperties>
</file>