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8"/>
  </p:notesMasterIdLst>
  <p:sldIdLst>
    <p:sldId id="265" r:id="rId5"/>
    <p:sldId id="271" r:id="rId6"/>
    <p:sldId id="276" r:id="rId7"/>
    <p:sldId id="279" r:id="rId8"/>
    <p:sldId id="281" r:id="rId9"/>
    <p:sldId id="303" r:id="rId10"/>
    <p:sldId id="304" r:id="rId11"/>
    <p:sldId id="284" r:id="rId12"/>
    <p:sldId id="285" r:id="rId13"/>
    <p:sldId id="306" r:id="rId14"/>
    <p:sldId id="308" r:id="rId15"/>
    <p:sldId id="309" r:id="rId16"/>
    <p:sldId id="310" r:id="rId17"/>
    <p:sldId id="305" r:id="rId18"/>
    <p:sldId id="307" r:id="rId19"/>
    <p:sldId id="290" r:id="rId20"/>
    <p:sldId id="294" r:id="rId21"/>
    <p:sldId id="286" r:id="rId22"/>
    <p:sldId id="311" r:id="rId23"/>
    <p:sldId id="313" r:id="rId24"/>
    <p:sldId id="312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59" r:id="rId34"/>
    <p:sldId id="322" r:id="rId35"/>
    <p:sldId id="323" r:id="rId36"/>
    <p:sldId id="29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7719" autoAdjust="0"/>
  </p:normalViewPr>
  <p:slideViewPr>
    <p:cSldViewPr snapToGrid="0">
      <p:cViewPr varScale="1">
        <p:scale>
          <a:sx n="64" d="100"/>
          <a:sy n="64" d="100"/>
        </p:scale>
        <p:origin x="1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72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7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701545-751D-4BB1-A318-E36F047F7E7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165652"/>
            <a:ext cx="1241265" cy="12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6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5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6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57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3.jp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7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5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6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slide" Target="slide3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slide" Target="slide30.xml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29.xml"/><Relationship Id="rId5" Type="http://schemas.openxmlformats.org/officeDocument/2006/relationships/audio" Target="../media/audio2.wav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29.xml"/><Relationship Id="rId5" Type="http://schemas.openxmlformats.org/officeDocument/2006/relationships/audio" Target="../media/audio2.wav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78.png"/><Relationship Id="rId1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83.png"/><Relationship Id="rId12" Type="http://schemas.openxmlformats.org/officeDocument/2006/relationships/image" Target="../media/image8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audio" Target="../media/audio2.wav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26.xml"/><Relationship Id="rId9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38" y="-71120"/>
            <a:ext cx="11230562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6468836" y="40139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371" y="66250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530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30" y="376435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1899920" y="0"/>
            <a:ext cx="1029208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775600" y="389224"/>
                <a:ext cx="45999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Ngôi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sao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795813" y="230745"/>
                <a:ext cx="5480101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Biển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điện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1.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do con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ra?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4" y="4563757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780159" y="109192"/>
                <a:ext cx="8887730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Mặt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trời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Ô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tô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Máy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hỏa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tượng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07722" y="3311233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160869" y="4843768"/>
            <a:ext cx="5677677" cy="1346023"/>
            <a:chOff x="311419" y="3516443"/>
            <a:chExt cx="4258258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3916087" cy="978644"/>
              <a:chOff x="232497" y="182681"/>
              <a:chExt cx="1193292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85240" y="182681"/>
                <a:ext cx="7932253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Làm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tụt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hậu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655443" y="2307667"/>
            <a:ext cx="5481838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500105" y="191062"/>
                <a:ext cx="7156924" cy="1430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Không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ích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gì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773333" cy="1288256"/>
            <a:chOff x="264580" y="1765233"/>
            <a:chExt cx="4329999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938666" cy="966192"/>
              <a:chOff x="129540" y="128016"/>
              <a:chExt cx="12227213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8307" y="171137"/>
                <a:ext cx="10598446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con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người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tiện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lợi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3.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vai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9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8174424" y="473516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21444" y="22559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9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5389212" y="1452694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8" grpId="0" animBg="1"/>
      <p:bldP spid="8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7979" y="1164242"/>
            <a:ext cx="2054530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4C154-8847-462D-8D9A-559911EE6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1637" y="2124945"/>
            <a:ext cx="5486876" cy="1072989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82C63172-2FBD-4804-A70F-E0242D04F6B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25" y="3339580"/>
            <a:ext cx="2031620" cy="2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17504" y="2511632"/>
              <a:ext cx="6767991" cy="269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 bài hát bạn nhỏ yêu những gì?</a:t>
              </a:r>
            </a:p>
            <a:p>
              <a:pPr marL="45720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 thiên nhiên có những gì mà bạn nhỏ yêu nhỉ?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559</Words>
  <Application>Microsoft Office PowerPoint</Application>
  <PresentationFormat>Widescreen</PresentationFormat>
  <Paragraphs>77</Paragraphs>
  <Slides>33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Microsoft YaHei</vt:lpstr>
      <vt:lpstr>Arial</vt:lpstr>
      <vt:lpstr>Calibri</vt:lpstr>
      <vt:lpstr>等线</vt:lpstr>
      <vt:lpstr>等线 Light</vt:lpstr>
      <vt:lpstr>Fredoka One</vt:lpstr>
      <vt:lpstr>Georgia</vt:lpstr>
      <vt:lpstr>黑体</vt:lpstr>
      <vt:lpstr>Times New Roman</vt:lpstr>
      <vt:lpstr>UTM Avo</vt:lpstr>
      <vt:lpstr>字魂59号-创粗黑</vt:lpstr>
      <vt:lpstr>思源黑体 CN Medium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53</cp:revision>
  <dcterms:created xsi:type="dcterms:W3CDTF">2022-07-14T22:03:21Z</dcterms:created>
  <dcterms:modified xsi:type="dcterms:W3CDTF">2023-09-11T03:05:52Z</dcterms:modified>
</cp:coreProperties>
</file>