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696" r:id="rId3"/>
    <p:sldMasterId id="2147483702" r:id="rId4"/>
  </p:sldMasterIdLst>
  <p:notesMasterIdLst>
    <p:notesMasterId r:id="rId33"/>
  </p:notesMasterIdLst>
  <p:sldIdLst>
    <p:sldId id="8692" r:id="rId5"/>
    <p:sldId id="3351" r:id="rId6"/>
    <p:sldId id="910" r:id="rId7"/>
    <p:sldId id="8694" r:id="rId8"/>
    <p:sldId id="925" r:id="rId9"/>
    <p:sldId id="3354" r:id="rId10"/>
    <p:sldId id="922" r:id="rId11"/>
    <p:sldId id="914" r:id="rId12"/>
    <p:sldId id="8700" r:id="rId13"/>
    <p:sldId id="8696" r:id="rId14"/>
    <p:sldId id="8701" r:id="rId15"/>
    <p:sldId id="912" r:id="rId16"/>
    <p:sldId id="8702" r:id="rId17"/>
    <p:sldId id="8697" r:id="rId18"/>
    <p:sldId id="913" r:id="rId19"/>
    <p:sldId id="479" r:id="rId20"/>
    <p:sldId id="314" r:id="rId21"/>
    <p:sldId id="3356" r:id="rId22"/>
    <p:sldId id="3346" r:id="rId23"/>
    <p:sldId id="3342" r:id="rId24"/>
    <p:sldId id="3343" r:id="rId25"/>
    <p:sldId id="3347" r:id="rId26"/>
    <p:sldId id="3355" r:id="rId27"/>
    <p:sldId id="313" r:id="rId28"/>
    <p:sldId id="939" r:id="rId29"/>
    <p:sldId id="8703" r:id="rId30"/>
    <p:sldId id="8693" r:id="rId31"/>
    <p:sldId id="20075772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13" autoAdjust="0"/>
  </p:normalViewPr>
  <p:slideViewPr>
    <p:cSldViewPr snapToGrid="0">
      <p:cViewPr varScale="1">
        <p:scale>
          <a:sx n="58" d="100"/>
          <a:sy n="58" d="100"/>
        </p:scale>
        <p:origin x="11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t>15</a:t>
            </a:fld>
            <a:endParaRPr lang="en-US"/>
          </a:p>
        </p:txBody>
      </p:sp>
    </p:spTree>
    <p:extLst>
      <p:ext uri="{BB962C8B-B14F-4D97-AF65-F5344CB8AC3E}">
        <p14:creationId xmlns:p14="http://schemas.microsoft.com/office/powerpoint/2010/main" val="207010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90867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651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2023/4/1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5926853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0073883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0958221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0256369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31934367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634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164102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7057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2023/4/1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image" Target="../media/image2.jpeg"/><Relationship Id="rId4" Type="http://schemas.openxmlformats.org/officeDocument/2006/relationships/slideLayout" Target="../slideLayouts/slideLayout21.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tags" Target="../tags/tag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3.jpg"/><Relationship Id="rId4" Type="http://schemas.openxmlformats.org/officeDocument/2006/relationships/slideLayout" Target="../slideLayouts/slideLayout26.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418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352549"/>
            <a:ext cx="8801224" cy="42767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27255B6C-1364-402F-AA4E-512B4C9A1FF0}"/>
              </a:ext>
            </a:extLst>
          </p:cNvPr>
          <p:cNvPicPr>
            <a:picLocks noChangeAspect="1"/>
          </p:cNvPicPr>
          <p:nvPr/>
        </p:nvPicPr>
        <p:blipFill>
          <a:blip r:embed="rId4"/>
          <a:stretch>
            <a:fillRect/>
          </a:stretch>
        </p:blipFill>
        <p:spPr>
          <a:xfrm>
            <a:off x="4285344" y="1989551"/>
            <a:ext cx="3316511" cy="707197"/>
          </a:xfrm>
          <a:prstGeom prst="rect">
            <a:avLst/>
          </a:prstGeom>
        </p:spPr>
      </p:pic>
      <p:pic>
        <p:nvPicPr>
          <p:cNvPr id="8" name="Picture 7">
            <a:extLst>
              <a:ext uri="{FF2B5EF4-FFF2-40B4-BE49-F238E27FC236}">
                <a16:creationId xmlns:a16="http://schemas.microsoft.com/office/drawing/2014/main" id="{58D11F20-1352-499B-AD0D-76CF21A120D0}"/>
              </a:ext>
            </a:extLst>
          </p:cNvPr>
          <p:cNvPicPr>
            <a:picLocks noChangeAspect="1"/>
          </p:cNvPicPr>
          <p:nvPr/>
        </p:nvPicPr>
        <p:blipFill>
          <a:blip r:embed="rId5"/>
          <a:stretch>
            <a:fillRect/>
          </a:stretch>
        </p:blipFill>
        <p:spPr>
          <a:xfrm>
            <a:off x="1950734" y="2970206"/>
            <a:ext cx="8461981" cy="1603387"/>
          </a:xfrm>
          <a:prstGeom prst="rect">
            <a:avLst/>
          </a:prstGeom>
        </p:spPr>
      </p:pic>
      <p:pic>
        <p:nvPicPr>
          <p:cNvPr id="10" name="Picture 9">
            <a:extLst>
              <a:ext uri="{FF2B5EF4-FFF2-40B4-BE49-F238E27FC236}">
                <a16:creationId xmlns:a16="http://schemas.microsoft.com/office/drawing/2014/main" id="{16A1900F-9D1E-4697-B3E5-9AFE02B3524A}"/>
              </a:ext>
            </a:extLst>
          </p:cNvPr>
          <p:cNvPicPr>
            <a:picLocks noChangeAspect="1"/>
          </p:cNvPicPr>
          <p:nvPr/>
        </p:nvPicPr>
        <p:blipFill>
          <a:blip r:embed="rId6"/>
          <a:stretch>
            <a:fillRect/>
          </a:stretch>
        </p:blipFill>
        <p:spPr>
          <a:xfrm>
            <a:off x="1151219" y="580479"/>
            <a:ext cx="3755461" cy="3792041"/>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4" name="Group 53">
            <a:extLst>
              <a:ext uri="{FF2B5EF4-FFF2-40B4-BE49-F238E27FC236}">
                <a16:creationId xmlns:a16="http://schemas.microsoft.com/office/drawing/2014/main" id="{364E6657-876F-4957-8DA9-D424AE92671C}"/>
              </a:ext>
            </a:extLst>
          </p:cNvPr>
          <p:cNvGrpSpPr/>
          <p:nvPr/>
        </p:nvGrpSpPr>
        <p:grpSpPr>
          <a:xfrm>
            <a:off x="1544134" y="1910603"/>
            <a:ext cx="9122782" cy="3666080"/>
            <a:chOff x="4841104" y="3817600"/>
            <a:chExt cx="7073839" cy="2842692"/>
          </a:xfrm>
        </p:grpSpPr>
        <p:grpSp>
          <p:nvGrpSpPr>
            <p:cNvPr id="55" name="Group 54">
              <a:extLst>
                <a:ext uri="{FF2B5EF4-FFF2-40B4-BE49-F238E27FC236}">
                  <a16:creationId xmlns:a16="http://schemas.microsoft.com/office/drawing/2014/main"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Rounded Corners 65">
                <a:extLst>
                  <a:ext uri="{FF2B5EF4-FFF2-40B4-BE49-F238E27FC236}">
                    <a16:creationId xmlns:a16="http://schemas.microsoft.com/office/drawing/2014/main"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6" name="Picture 55">
              <a:extLst>
                <a:ext uri="{FF2B5EF4-FFF2-40B4-BE49-F238E27FC236}">
                  <a16:creationId xmlns:a16="http://schemas.microsoft.com/office/drawing/2014/main"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id="{2C2BBF16-7825-4054-8D52-59FFF89D7483}"/>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0A405AA9-0105-44F4-B734-7242D271F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id="{4ACEE410-F9DF-467C-A4E3-5A55755D8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9" name="Group 38">
            <a:extLst>
              <a:ext uri="{FF2B5EF4-FFF2-40B4-BE49-F238E27FC236}">
                <a16:creationId xmlns:a16="http://schemas.microsoft.com/office/drawing/2014/main"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09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rười</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rượi</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lvl="0" algn="just">
              <a:defRPr/>
            </a:pP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dịu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mát</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dễ</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Picture 65">
              <a:extLst>
                <a:ext uri="{FF2B5EF4-FFF2-40B4-BE49-F238E27FC236}">
                  <a16:creationId xmlns:a16="http://schemas.microsoft.com/office/drawing/2014/main"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id="{58FAD885-C5B0-4006-AC3B-CB1F2FE02538}"/>
              </a:ext>
            </a:extLst>
          </p:cNvPr>
          <p:cNvGrpSpPr/>
          <p:nvPr/>
        </p:nvGrpSpPr>
        <p:grpSpPr>
          <a:xfrm>
            <a:off x="6665150" y="892865"/>
            <a:ext cx="5192926" cy="2209800"/>
            <a:chOff x="6477000" y="1066800"/>
            <a:chExt cx="5192926" cy="2209800"/>
          </a:xfrm>
        </p:grpSpPr>
        <p:grpSp>
          <p:nvGrpSpPr>
            <p:cNvPr id="70" name="Group 69">
              <a:extLst>
                <a:ext uri="{FF2B5EF4-FFF2-40B4-BE49-F238E27FC236}">
                  <a16:creationId xmlns:a16="http://schemas.microsoft.com/office/drawing/2014/main"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2FF135FA-FFEB-4F5D-B6E9-F37DC8B9AE99}"/>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từ ngữ có tiếng </a:t>
                </a:r>
                <a:r>
                  <a:rPr lang="vi-VN"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phù hợp với từng sự vật được tả trong bài.</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 name="Picture 70">
              <a:extLst>
                <a:ext uri="{FF2B5EF4-FFF2-40B4-BE49-F238E27FC236}">
                  <a16:creationId xmlns:a16="http://schemas.microsoft.com/office/drawing/2014/main" id="{6173791D-4DD5-47A9-BD95-E897B9E7BB8E}"/>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74" name="Group 73">
            <a:extLst>
              <a:ext uri="{FF2B5EF4-FFF2-40B4-BE49-F238E27FC236}">
                <a16:creationId xmlns:a16="http://schemas.microsoft.com/office/drawing/2014/main"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so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6" name="Picture 75">
              <a:extLst>
                <a:ext uri="{FF2B5EF4-FFF2-40B4-BE49-F238E27FC236}">
                  <a16:creationId xmlns:a16="http://schemas.microsoft.com/office/drawing/2014/main"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id="{7CFAF8CB-3FFA-4F87-AD27-0432950F3BF4}"/>
              </a:ext>
            </a:extLst>
          </p:cNvPr>
          <p:cNvGrpSpPr/>
          <p:nvPr/>
        </p:nvGrpSpPr>
        <p:grpSpPr>
          <a:xfrm>
            <a:off x="6635332" y="2739886"/>
            <a:ext cx="5281684" cy="2269436"/>
            <a:chOff x="6477000" y="3657600"/>
            <a:chExt cx="5281684" cy="2269436"/>
          </a:xfrm>
        </p:grpSpPr>
        <p:grpSp>
          <p:nvGrpSpPr>
            <p:cNvPr id="80" name="Group 79">
              <a:extLst>
                <a:ext uri="{FF2B5EF4-FFF2-40B4-BE49-F238E27FC236}">
                  <a16:creationId xmlns:a16="http://schemas.microsoft.com/office/drawing/2014/main" id="{C724862A-D130-4427-A16A-65EC39AA732F}"/>
                </a:ext>
              </a:extLst>
            </p:cNvPr>
            <p:cNvGrpSpPr/>
            <p:nvPr/>
          </p:nvGrpSpPr>
          <p:grpSpPr>
            <a:xfrm>
              <a:off x="6904891" y="4159332"/>
              <a:ext cx="4853793" cy="1767704"/>
              <a:chOff x="1826051" y="791308"/>
              <a:chExt cx="8698968" cy="1432450"/>
            </a:xfrm>
          </p:grpSpPr>
          <p:sp>
            <p:nvSpPr>
              <p:cNvPr id="82" name="Freeform: Shape 81">
                <a:extLst>
                  <a:ext uri="{FF2B5EF4-FFF2-40B4-BE49-F238E27FC236}">
                    <a16:creationId xmlns:a16="http://schemas.microsoft.com/office/drawing/2014/main"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id="{058CDCE2-CCCA-4907-8D67-06AD154A0F2C}"/>
                  </a:ext>
                </a:extLst>
              </p:cNvPr>
              <p:cNvSpPr txBox="1"/>
              <p:nvPr/>
            </p:nvSpPr>
            <p:spPr>
              <a:xfrm>
                <a:off x="2522538" y="1110223"/>
                <a:ext cx="7893951"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hương?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 name="Picture 80">
              <a:extLst>
                <a:ext uri="{FF2B5EF4-FFF2-40B4-BE49-F238E27FC236}">
                  <a16:creationId xmlns:a16="http://schemas.microsoft.com/office/drawing/2014/main"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a16="http://schemas.microsoft.com/office/drawing/2014/main"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22" name="Picture 21">
            <a:extLst>
              <a:ext uri="{FF2B5EF4-FFF2-40B4-BE49-F238E27FC236}">
                <a16:creationId xmlns:a16="http://schemas.microsoft.com/office/drawing/2014/main"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giông, cả ngọn núi hiện ra xanh mướt.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0"/>
            <a:ext cx="3779167"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3050280" y="1773960"/>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A</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13" name="TextBox 29"/>
          <p:cNvSpPr txBox="1"/>
          <p:nvPr/>
        </p:nvSpPr>
        <p:spPr>
          <a:xfrm>
            <a:off x="1724026" y="2436465"/>
            <a:ext cx="3366046"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mn-ea"/>
                <a:sym typeface="+mn-lt"/>
              </a:rPr>
              <a:t>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Freeform 9"/>
          <p:cNvSpPr>
            <a:spLocks/>
          </p:cNvSpPr>
          <p:nvPr/>
        </p:nvSpPr>
        <p:spPr bwMode="auto">
          <a:xfrm>
            <a:off x="5695287"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5695286" y="1773960"/>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B</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5" name="TextBox 29"/>
          <p:cNvSpPr txBox="1"/>
          <p:nvPr/>
        </p:nvSpPr>
        <p:spPr>
          <a:xfrm>
            <a:off x="5870280" y="2493615"/>
            <a:ext cx="1968795"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Nhận biết về phong cảnh của một vùng quê với vẻ đẹp của ngọn núi được tô điểm bởi nhiều màu xanh của sự vật. </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6" name="Freeform 9"/>
          <p:cNvSpPr>
            <a:spLocks/>
          </p:cNvSpPr>
          <p:nvPr/>
        </p:nvSpPr>
        <p:spPr bwMode="auto">
          <a:xfrm>
            <a:off x="8340291"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773960"/>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C</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41" name="TextBox 29"/>
          <p:cNvSpPr txBox="1"/>
          <p:nvPr/>
        </p:nvSpPr>
        <p:spPr>
          <a:xfrm>
            <a:off x="8610535" y="2541240"/>
            <a:ext cx="1721923" cy="246650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Cảm nhận được tình yêu quê hương của tác giả qua cách miêu tả ngọn núi quê hương.</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6" name="TextBox 8">
            <a:extLst>
              <a:ext uri="{FF2B5EF4-FFF2-40B4-BE49-F238E27FC236}">
                <a16:creationId xmlns:a16="http://schemas.microsoft.com/office/drawing/2014/main" id="{4FE6C36C-9EAB-43BF-AA7A-32A2281AF87B}"/>
              </a:ext>
            </a:extLst>
          </p:cNvPr>
          <p:cNvSpPr txBox="1"/>
          <p:nvPr/>
        </p:nvSpPr>
        <p:spPr>
          <a:xfrm>
            <a:off x="4519186" y="475965"/>
            <a:ext cx="3119864" cy="547201"/>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4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Yêu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đạt</a:t>
            </a:r>
            <a:endParaRPr kumimoji="0" lang="zh-CN" altLang="en-US"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35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par>
                                <p:cTn id="20" presetID="52" presetClass="entr" presetSubtype="0" fill="hold" grpId="0" nodeType="withEffect">
                                  <p:stCondLst>
                                    <p:cond delay="35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par>
                                <p:cTn id="25" presetID="52" presetClass="entr" presetSubtype="0" fill="hold" grpId="0" nodeType="withEffect">
                                  <p:stCondLst>
                                    <p:cond delay="700"/>
                                  </p:stCondLst>
                                  <p:childTnLst>
                                    <p:set>
                                      <p:cBhvr>
                                        <p:cTn id="26" dur="1" fill="hold">
                                          <p:stCondLst>
                                            <p:cond delay="0"/>
                                          </p:stCondLst>
                                        </p:cTn>
                                        <p:tgtEl>
                                          <p:spTgt spid="36"/>
                                        </p:tgtEl>
                                        <p:attrNameLst>
                                          <p:attrName>style.visibility</p:attrName>
                                        </p:attrNameLst>
                                      </p:cBhvr>
                                      <p:to>
                                        <p:strVal val="visible"/>
                                      </p:to>
                                    </p:set>
                                    <p:animScale>
                                      <p:cBhvr>
                                        <p:cTn id="27"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6"/>
                                        </p:tgtEl>
                                        <p:attrNameLst>
                                          <p:attrName>ppt_x</p:attrName>
                                          <p:attrName>ppt_y</p:attrName>
                                        </p:attrNameLst>
                                      </p:cBhvr>
                                    </p:animMotion>
                                    <p:animEffect transition="in" filter="fade">
                                      <p:cBhvr>
                                        <p:cTn id="29" dur="1000"/>
                                        <p:tgtEl>
                                          <p:spTgt spid="36"/>
                                        </p:tgtEl>
                                      </p:cBhvr>
                                    </p:animEffect>
                                  </p:childTnLst>
                                </p:cTn>
                              </p:par>
                              <p:par>
                                <p:cTn id="30" presetID="52" presetClass="entr" presetSubtype="0" fill="hold" grpId="0" nodeType="withEffect">
                                  <p:stCondLst>
                                    <p:cond delay="700"/>
                                  </p:stCondLst>
                                  <p:childTnLst>
                                    <p:set>
                                      <p:cBhvr>
                                        <p:cTn id="31" dur="1" fill="hold">
                                          <p:stCondLst>
                                            <p:cond delay="0"/>
                                          </p:stCondLst>
                                        </p:cTn>
                                        <p:tgtEl>
                                          <p:spTgt spid="41"/>
                                        </p:tgtEl>
                                        <p:attrNameLst>
                                          <p:attrName>style.visibility</p:attrName>
                                        </p:attrNameLst>
                                      </p:cBhvr>
                                      <p:to>
                                        <p:strVal val="visible"/>
                                      </p:to>
                                    </p:set>
                                    <p:animScale>
                                      <p:cBhvr>
                                        <p:cTn id="3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1"/>
                                        </p:tgtEl>
                                        <p:attrNameLst>
                                          <p:attrName>ppt_x</p:attrName>
                                          <p:attrName>ppt_y</p:attrName>
                                        </p:attrNameLst>
                                      </p:cBhvr>
                                    </p:animMotion>
                                    <p:animEffect transition="in" filter="fade">
                                      <p:cBhvr>
                                        <p:cTn id="34" dur="1000"/>
                                        <p:tgtEl>
                                          <p:spTgt spid="41"/>
                                        </p:tgtEl>
                                      </p:cBhvr>
                                    </p:animEffect>
                                  </p:childTnLst>
                                </p:cTn>
                              </p:par>
                            </p:childTnLst>
                          </p:cTn>
                        </p:par>
                        <p:par>
                          <p:cTn id="35" fill="hold">
                            <p:stCondLst>
                              <p:cond delay="17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ppt_x</p:attrName>
                                        </p:attrNameLst>
                                      </p:cBhvr>
                                      <p:tavLst>
                                        <p:tav tm="0">
                                          <p:val>
                                            <p:strVal val="#ppt_x-#ppt_w*1.125000"/>
                                          </p:val>
                                        </p:tav>
                                        <p:tav tm="100000">
                                          <p:val>
                                            <p:strVal val="#ppt_x"/>
                                          </p:val>
                                        </p:tav>
                                      </p:tavLst>
                                    </p:anim>
                                    <p:animEffect transition="in" filter="wipe(right)">
                                      <p:cBhvr>
                                        <p:cTn id="39" dur="500"/>
                                        <p:tgtEl>
                                          <p:spTgt spid="2"/>
                                        </p:tgtEl>
                                      </p:cBhvr>
                                    </p:animEffect>
                                  </p:childTnLst>
                                </p:cTn>
                              </p:par>
                              <p:par>
                                <p:cTn id="40" presetID="12" presetClass="entr" presetSubtype="8"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ppt_x</p:attrName>
                                        </p:attrNameLst>
                                      </p:cBhvr>
                                      <p:tavLst>
                                        <p:tav tm="0">
                                          <p:val>
                                            <p:strVal val="#ppt_x-#ppt_w*1.125000"/>
                                          </p:val>
                                        </p:tav>
                                        <p:tav tm="100000">
                                          <p:val>
                                            <p:strVal val="#ppt_x"/>
                                          </p:val>
                                        </p:tav>
                                      </p:tavLst>
                                    </p:anim>
                                    <p:animEffect transition="in" filter="wipe(right)">
                                      <p:cBhvr>
                                        <p:cTn id="43" dur="500"/>
                                        <p:tgtEl>
                                          <p:spTgt spid="3"/>
                                        </p:tgtEl>
                                      </p:cBhvr>
                                    </p:animEffect>
                                  </p:childTnLst>
                                </p:cTn>
                              </p:par>
                              <p:par>
                                <p:cTn id="44" presetID="12" presetClass="entr" presetSubtype="8" fill="hold" nodeType="withEffect">
                                  <p:stCondLst>
                                    <p:cond delay="4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p:tgtEl>
                                          <p:spTgt spid="4"/>
                                        </p:tgtEl>
                                        <p:attrNameLst>
                                          <p:attrName>ppt_x</p:attrName>
                                        </p:attrNameLst>
                                      </p:cBhvr>
                                      <p:tavLst>
                                        <p:tav tm="0">
                                          <p:val>
                                            <p:strVal val="#ppt_x-#ppt_w*1.125000"/>
                                          </p:val>
                                        </p:tav>
                                        <p:tav tm="100000">
                                          <p:val>
                                            <p:strVal val="#ppt_x"/>
                                          </p:val>
                                        </p:tav>
                                      </p:tavLst>
                                    </p:anim>
                                    <p:animEffect transition="in" filter="wipe(righ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30" grpId="0" animBg="1"/>
      <p:bldP spid="35" grpId="0"/>
      <p:bldP spid="36"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Arial-Rounded" panose="020B0500000000000000" pitchFamily="34" charset="0"/>
                  <a:ea typeface="Arial-Rounded" panose="020B0500000000000000" pitchFamily="34" charset="0"/>
                  <a:cs typeface="Arial-Rounded" panose="020B0500000000000000" pitchFamily="34" charset="0"/>
                </a:rPr>
                <a:t>Chọn từ ngữ có tiếng “xanh” phù hợp với từng sự vật được tả trong bài?</a:t>
              </a:r>
              <a:endParaRPr lang="en-US" sz="32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so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sánh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Rectangle: Rounded Corners 39">
            <a:extLst>
              <a:ext uri="{FF2B5EF4-FFF2-40B4-BE49-F238E27FC236}">
                <a16:creationId xmlns:a16="http://schemas.microsoft.com/office/drawing/2014/main" id="{0BF54B69-9D0F-41C1-B4BC-0C1B233931C0}"/>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id="{FFD84C88-A1A6-4214-ABCD-12F8235FE823}"/>
              </a:ext>
            </a:extLst>
          </p:cNvPr>
          <p:cNvSpPr txBox="1"/>
          <p:nvPr/>
        </p:nvSpPr>
        <p:spPr>
          <a:xfrm>
            <a:off x="1252330" y="2608878"/>
            <a:ext cx="9909313" cy="1754326"/>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lá cây bay như làn tóc tiên của một bà tiên đang hướng mặt về phía biển.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42">
            <a:extLst>
              <a:ext uri="{FF2B5EF4-FFF2-40B4-BE49-F238E27FC236}">
                <a16:creationId xmlns:a16="http://schemas.microsoft.com/office/drawing/2014/main" id="{570BAE87-9BD1-4040-A692-E1F583FC56DF}"/>
              </a:ext>
            </a:extLst>
          </p:cNvPr>
          <p:cNvSpPr/>
          <p:nvPr/>
        </p:nvSpPr>
        <p:spPr>
          <a:xfrm>
            <a:off x="1367514" y="3820698"/>
            <a:ext cx="496949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id="{C1097AFB-C315-425C-A235-28F8296208EF}"/>
              </a:ext>
            </a:extLst>
          </p:cNvPr>
          <p:cNvSpPr/>
          <p:nvPr/>
        </p:nvSpPr>
        <p:spPr>
          <a:xfrm>
            <a:off x="5964865" y="2689255"/>
            <a:ext cx="510362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46">
            <a:extLst>
              <a:ext uri="{FF2B5EF4-FFF2-40B4-BE49-F238E27FC236}">
                <a16:creationId xmlns:a16="http://schemas.microsoft.com/office/drawing/2014/main" id="{08245C1F-83C6-4986-9509-63DAE45C375D}"/>
              </a:ext>
            </a:extLst>
          </p:cNvPr>
          <p:cNvSpPr/>
          <p:nvPr/>
        </p:nvSpPr>
        <p:spPr>
          <a:xfrm>
            <a:off x="6481312" y="3274046"/>
            <a:ext cx="494868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47">
            <a:extLst>
              <a:ext uri="{FF2B5EF4-FFF2-40B4-BE49-F238E27FC236}">
                <a16:creationId xmlns:a16="http://schemas.microsoft.com/office/drawing/2014/main" id="{BE6C55F9-E52C-4906-BF8A-C9ED8F959D2D}"/>
              </a:ext>
            </a:extLst>
          </p:cNvPr>
          <p:cNvSpPr/>
          <p:nvPr/>
        </p:nvSpPr>
        <p:spPr>
          <a:xfrm>
            <a:off x="1367052" y="3274045"/>
            <a:ext cx="492742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500"/>
                                        <p:tgtEl>
                                          <p:spTgt spid="4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id="{9114391D-334D-47E5-99AD-082127B9FE66}"/>
              </a:ext>
            </a:extLst>
          </p:cNvPr>
          <p:cNvGrpSpPr/>
          <p:nvPr/>
        </p:nvGrpSpPr>
        <p:grpSpPr>
          <a:xfrm>
            <a:off x="1574534" y="1006704"/>
            <a:ext cx="9759773" cy="1408043"/>
            <a:chOff x="1446943" y="838200"/>
            <a:chExt cx="9759773" cy="1408043"/>
          </a:xfrm>
        </p:grpSpPr>
        <p:sp>
          <p:nvSpPr>
            <p:cNvPr id="44" name="Freeform: Shape 43">
              <a:extLst>
                <a:ext uri="{FF2B5EF4-FFF2-40B4-BE49-F238E27FC236}">
                  <a16:creationId xmlns:a16="http://schemas.microsoft.com/office/drawing/2014/main"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6" name="Picture 45">
            <a:extLst>
              <a:ext uri="{FF2B5EF4-FFF2-40B4-BE49-F238E27FC236}">
                <a16:creationId xmlns:a16="http://schemas.microsoft.com/office/drawing/2014/main"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id="{ADE1997E-1033-4945-BA5D-EF7373056E1D}"/>
              </a:ext>
            </a:extLst>
          </p:cNvPr>
          <p:cNvSpPr txBox="1"/>
          <p:nvPr/>
        </p:nvSpPr>
        <p:spPr>
          <a:xfrm>
            <a:off x="1618461" y="2558721"/>
            <a:ext cx="9332843" cy="1569660"/>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tác giả nghe thấy tiếng lá bạch đàn và lá tre reo, ngửi thấy hương thơm của chè xanh, của bếp nhà ai tỏa khói.</a:t>
            </a:r>
          </a:p>
        </p:txBody>
      </p:sp>
      <p:sp>
        <p:nvSpPr>
          <p:cNvPr id="48" name="Rectangle 47">
            <a:extLst>
              <a:ext uri="{FF2B5EF4-FFF2-40B4-BE49-F238E27FC236}">
                <a16:creationId xmlns:a16="http://schemas.microsoft.com/office/drawing/2014/main" id="{F1761F01-1789-4260-A638-4089056C1ACC}"/>
              </a:ext>
            </a:extLst>
          </p:cNvPr>
          <p:cNvSpPr/>
          <p:nvPr/>
        </p:nvSpPr>
        <p:spPr>
          <a:xfrm>
            <a:off x="1695504" y="3171881"/>
            <a:ext cx="7459129" cy="3262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5F963CA5-6A27-4239-BF23-2025CFF2A0FD}"/>
              </a:ext>
            </a:extLst>
          </p:cNvPr>
          <p:cNvSpPr/>
          <p:nvPr/>
        </p:nvSpPr>
        <p:spPr>
          <a:xfrm>
            <a:off x="4584094" y="2644414"/>
            <a:ext cx="634617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outVertical)">
                                      <p:cBhvr>
                                        <p:cTn id="22" dur="500"/>
                                        <p:tgtEl>
                                          <p:spTgt spid="4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tôi</a:t>
              </a:r>
              <a:endParaRPr lang="en-US" sz="36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D2996C46-288A-4535-9F1C-441C017593AE}"/>
              </a:ext>
            </a:extLst>
          </p:cNvPr>
          <p:cNvSpPr txBox="1"/>
          <p:nvPr/>
        </p:nvSpPr>
        <p:spPr>
          <a:xfrm>
            <a:off x="2775792" y="2803760"/>
            <a:ext cx="7871791" cy="677108"/>
          </a:xfrm>
          <a:prstGeom prst="rect">
            <a:avLst/>
          </a:prstGeom>
          <a:noFill/>
        </p:spPr>
        <p:txBody>
          <a:bodyPr wrap="square" lIns="0" tIns="0" rIns="0" bIns="0" rtlCol="0">
            <a:spAutoFit/>
          </a:bodyPr>
          <a:lstStyle/>
          <a:p>
            <a:pPr algn="just"/>
            <a:r>
              <a:rPr lang="nl-NL" sz="4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 theo hiểu biết của mình.</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077766"/>
          </a:xfrm>
          <a:prstGeom prst="rect">
            <a:avLst/>
          </a:prstGeom>
          <a:noFill/>
        </p:spPr>
        <p:txBody>
          <a:bodyPr wrap="square" lIns="0" tIns="0" rIns="0" bIns="0" rtlCol="0">
            <a:spAutoFit/>
          </a:bodyPr>
          <a:lstStyle/>
          <a:p>
            <a:pPr lvl="0" algn="just"/>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miêu</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cảnh đẹp của quê hương, từ đó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thêm </a:t>
            </a:r>
            <a:r>
              <a:rPr lang="vi-VN" sz="40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yêu quý,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B0643704-403A-4147-B4C7-A14F9B86ABF3}"/>
              </a:ext>
            </a:extLst>
          </p:cNvPr>
          <p:cNvPicPr>
            <a:picLocks noChangeAspect="1"/>
          </p:cNvPicPr>
          <p:nvPr/>
        </p:nvPicPr>
        <p:blipFill>
          <a:blip r:embed="rId4"/>
          <a:stretch>
            <a:fillRect/>
          </a:stretch>
        </p:blipFill>
        <p:spPr>
          <a:xfrm>
            <a:off x="1658678" y="2711895"/>
            <a:ext cx="9099611" cy="1455737"/>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E23D-2F43-6A41-8185-39D066D2CBC9}"/>
              </a:ext>
            </a:extLst>
          </p:cNvPr>
          <p:cNvSpPr txBox="1">
            <a:spLocks/>
          </p:cNvSpPr>
          <p:nvPr/>
        </p:nvSpPr>
        <p:spPr>
          <a:xfrm>
            <a:off x="3120886" y="687746"/>
            <a:ext cx="8278956"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id="{0F149B1C-0A95-CDF7-F58B-0575781413AF}"/>
              </a:ext>
            </a:extLst>
          </p:cNvPr>
          <p:cNvSpPr txBox="1"/>
          <p:nvPr/>
        </p:nvSpPr>
        <p:spPr>
          <a:xfrm>
            <a:off x="4124739" y="2007095"/>
            <a:ext cx="794136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2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72350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id="{2C3DE6A9-32B3-4C04-A06F-31B798E273F5}"/>
              </a:ext>
            </a:extLst>
          </p:cNvPr>
          <p:cNvPicPr>
            <a:picLocks noChangeAspect="1"/>
          </p:cNvPicPr>
          <p:nvPr/>
        </p:nvPicPr>
        <p:blipFill>
          <a:blip r:embed="rId2"/>
          <a:srcRect/>
          <a:stretch>
            <a:fillRect/>
          </a:stretch>
        </p:blipFill>
        <p:spPr>
          <a:xfrm>
            <a:off x="746663" y="2458300"/>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id="{230F9AAD-B656-4F58-B98B-8867F5BEDC8F}"/>
              </a:ext>
            </a:extLst>
          </p:cNvPr>
          <p:cNvPicPr>
            <a:picLocks noChangeAspect="1"/>
          </p:cNvPicPr>
          <p:nvPr/>
        </p:nvPicPr>
        <p:blipFill>
          <a:blip r:embed="rId3"/>
          <a:srcRect/>
          <a:stretch>
            <a:fillRect/>
          </a:stretch>
        </p:blipFill>
        <p:spPr>
          <a:xfrm>
            <a:off x="1704810" y="2426650"/>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id="{83BBB099-8B54-4619-B61E-E9AA2AB8423C}"/>
              </a:ext>
            </a:extLst>
          </p:cNvPr>
          <p:cNvSpPr/>
          <p:nvPr/>
        </p:nvSpPr>
        <p:spPr>
          <a:xfrm>
            <a:off x="2409826" y="212797"/>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FF1B4960-64BE-423F-B210-C8AF7E9769A8}"/>
              </a:ext>
            </a:extLst>
          </p:cNvPr>
          <p:cNvSpPr txBox="1"/>
          <p:nvPr/>
        </p:nvSpPr>
        <p:spPr>
          <a:xfrm>
            <a:off x="2400301" y="360042"/>
            <a:ext cx="5772150" cy="1754326"/>
          </a:xfrm>
          <a:prstGeom prst="rect">
            <a:avLst/>
          </a:prstGeom>
          <a:noFill/>
        </p:spPr>
        <p:txBody>
          <a:bodyPr wrap="square">
            <a:spAutoFit/>
          </a:bodyPr>
          <a:lstStyle/>
          <a:p>
            <a:pPr marL="457200" indent="-457200" algn="just">
              <a:buFont typeface="Arial" panose="020B0604020202020204" pitchFamily="34" charset="0"/>
              <a:buChar char="•"/>
            </a:pP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Cùng</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bạn</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hỏi</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đáp</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đặc</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điểm</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những</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vẽ</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i="1" u="sng"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tranh</a:t>
            </a:r>
            <a:endParaRPr lang="en-US" sz="3600" b="1"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28">
            <a:extLst>
              <a:ext uri="{FF2B5EF4-FFF2-40B4-BE49-F238E27FC236}">
                <a16:creationId xmlns:a16="http://schemas.microsoft.com/office/drawing/2014/main"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algn="just"/>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Lê Phương Liên)</a:t>
            </a:r>
          </a:p>
          <a:p>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id="{885C111A-D74B-497F-8940-A7D4B583E93D}"/>
              </a:ext>
            </a:extLst>
          </p:cNvPr>
          <p:cNvGrpSpPr/>
          <p:nvPr/>
        </p:nvGrpSpPr>
        <p:grpSpPr>
          <a:xfrm>
            <a:off x="1762126" y="2216790"/>
            <a:ext cx="4146306" cy="1144268"/>
            <a:chOff x="3151567" y="4106353"/>
            <a:chExt cx="4182027" cy="1023787"/>
          </a:xfrm>
        </p:grpSpPr>
        <p:grpSp>
          <p:nvGrpSpPr>
            <p:cNvPr id="37" name="组合 31">
              <a:extLst>
                <a:ext uri="{FF2B5EF4-FFF2-40B4-BE49-F238E27FC236}">
                  <a16:creationId xmlns:a16="http://schemas.microsoft.com/office/drawing/2014/main"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B8F4E81-2934-4B53-87F9-934D12FACB06}"/>
              </a:ext>
            </a:extLst>
          </p:cNvPr>
          <p:cNvGrpSpPr/>
          <p:nvPr/>
        </p:nvGrpSpPr>
        <p:grpSpPr>
          <a:xfrm>
            <a:off x="7137990" y="2300699"/>
            <a:ext cx="4158659" cy="997675"/>
            <a:chOff x="3151568" y="4106352"/>
            <a:chExt cx="2774950" cy="892629"/>
          </a:xfrm>
        </p:grpSpPr>
        <p:grpSp>
          <p:nvGrpSpPr>
            <p:cNvPr id="42" name="组合 31">
              <a:extLst>
                <a:ext uri="{FF2B5EF4-FFF2-40B4-BE49-F238E27FC236}">
                  <a16:creationId xmlns:a16="http://schemas.microsoft.com/office/drawing/2014/main"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id="{AC4204B9-BC55-432C-898F-BDFA42F7549F}"/>
              </a:ext>
            </a:extLst>
          </p:cNvPr>
          <p:cNvGrpSpPr/>
          <p:nvPr/>
        </p:nvGrpSpPr>
        <p:grpSpPr>
          <a:xfrm>
            <a:off x="7065855" y="4262171"/>
            <a:ext cx="4373670" cy="997675"/>
            <a:chOff x="3151568" y="4106352"/>
            <a:chExt cx="2774950" cy="892629"/>
          </a:xfrm>
        </p:grpSpPr>
        <p:grpSp>
          <p:nvGrpSpPr>
            <p:cNvPr id="47" name="组合 31">
              <a:extLst>
                <a:ext uri="{FF2B5EF4-FFF2-40B4-BE49-F238E27FC236}">
                  <a16:creationId xmlns:a16="http://schemas.microsoft.com/office/drawing/2014/main"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7">
            <a:extLst>
              <a:ext uri="{FF2B5EF4-FFF2-40B4-BE49-F238E27FC236}">
                <a16:creationId xmlns:a16="http://schemas.microsoft.com/office/drawing/2014/main" id="{8033DDDA-6CB6-438B-A175-63BFB7E094B3}"/>
              </a:ext>
            </a:extLst>
          </p:cNvPr>
          <p:cNvGrpSpPr/>
          <p:nvPr/>
        </p:nvGrpSpPr>
        <p:grpSpPr>
          <a:xfrm>
            <a:off x="1790700" y="4244129"/>
            <a:ext cx="3911304" cy="997675"/>
            <a:chOff x="3151568" y="4106352"/>
            <a:chExt cx="2774950" cy="892629"/>
          </a:xfrm>
        </p:grpSpPr>
        <p:grpSp>
          <p:nvGrpSpPr>
            <p:cNvPr id="52" name="组合 31">
              <a:extLst>
                <a:ext uri="{FF2B5EF4-FFF2-40B4-BE49-F238E27FC236}">
                  <a16:creationId xmlns:a16="http://schemas.microsoft.com/office/drawing/2014/main" id="{748EDFEC-D604-4443-8983-F9D0AC73665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390DE6E2-58D1-4F4B-87C8-80EBDD0DD283}"/>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429E8F29-E492-4003-8D22-E156D3BDED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B85817F2-00FF-40B1-BC13-69BFBF721B3B}"/>
                </a:ext>
              </a:extLst>
            </p:cNvPr>
            <p:cNvSpPr txBox="1"/>
            <p:nvPr/>
          </p:nvSpPr>
          <p:spPr>
            <a:xfrm>
              <a:off x="4079382" y="4279671"/>
              <a:ext cx="9189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tre</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6E756B9C-FC1E-4362-BB5C-0415A7E4A142}"/>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80">
                                          <p:stCondLst>
                                            <p:cond delay="0"/>
                                          </p:stCondLst>
                                        </p:cTn>
                                        <p:tgtEl>
                                          <p:spTgt spid="51"/>
                                        </p:tgtEl>
                                      </p:cBhvr>
                                    </p:animEffect>
                                    <p:anim calcmode="lin" valueType="num">
                                      <p:cBhvr>
                                        <p:cTn id="3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6" dur="26">
                                          <p:stCondLst>
                                            <p:cond delay="650"/>
                                          </p:stCondLst>
                                        </p:cTn>
                                        <p:tgtEl>
                                          <p:spTgt spid="51"/>
                                        </p:tgtEl>
                                      </p:cBhvr>
                                      <p:to x="100000" y="60000"/>
                                    </p:animScale>
                                    <p:animScale>
                                      <p:cBhvr>
                                        <p:cTn id="37" dur="166" decel="50000">
                                          <p:stCondLst>
                                            <p:cond delay="676"/>
                                          </p:stCondLst>
                                        </p:cTn>
                                        <p:tgtEl>
                                          <p:spTgt spid="51"/>
                                        </p:tgtEl>
                                      </p:cBhvr>
                                      <p:to x="100000" y="100000"/>
                                    </p:animScale>
                                    <p:animScale>
                                      <p:cBhvr>
                                        <p:cTn id="38" dur="26">
                                          <p:stCondLst>
                                            <p:cond delay="1312"/>
                                          </p:stCondLst>
                                        </p:cTn>
                                        <p:tgtEl>
                                          <p:spTgt spid="51"/>
                                        </p:tgtEl>
                                      </p:cBhvr>
                                      <p:to x="100000" y="80000"/>
                                    </p:animScale>
                                    <p:animScale>
                                      <p:cBhvr>
                                        <p:cTn id="39" dur="166" decel="50000">
                                          <p:stCondLst>
                                            <p:cond delay="1338"/>
                                          </p:stCondLst>
                                        </p:cTn>
                                        <p:tgtEl>
                                          <p:spTgt spid="51"/>
                                        </p:tgtEl>
                                      </p:cBhvr>
                                      <p:to x="100000" y="100000"/>
                                    </p:animScale>
                                    <p:animScale>
                                      <p:cBhvr>
                                        <p:cTn id="40" dur="26">
                                          <p:stCondLst>
                                            <p:cond delay="1642"/>
                                          </p:stCondLst>
                                        </p:cTn>
                                        <p:tgtEl>
                                          <p:spTgt spid="51"/>
                                        </p:tgtEl>
                                      </p:cBhvr>
                                      <p:to x="100000" y="90000"/>
                                    </p:animScale>
                                    <p:animScale>
                                      <p:cBhvr>
                                        <p:cTn id="41" dur="166" decel="50000">
                                          <p:stCondLst>
                                            <p:cond delay="1668"/>
                                          </p:stCondLst>
                                        </p:cTn>
                                        <p:tgtEl>
                                          <p:spTgt spid="51"/>
                                        </p:tgtEl>
                                      </p:cBhvr>
                                      <p:to x="100000" y="100000"/>
                                    </p:animScale>
                                    <p:animScale>
                                      <p:cBhvr>
                                        <p:cTn id="42" dur="26">
                                          <p:stCondLst>
                                            <p:cond delay="1808"/>
                                          </p:stCondLst>
                                        </p:cTn>
                                        <p:tgtEl>
                                          <p:spTgt spid="51"/>
                                        </p:tgtEl>
                                      </p:cBhvr>
                                      <p:to x="100000" y="95000"/>
                                    </p:animScale>
                                    <p:animScale>
                                      <p:cBhvr>
                                        <p:cTn id="43" dur="166" decel="50000">
                                          <p:stCondLst>
                                            <p:cond delay="1834"/>
                                          </p:stCondLst>
                                        </p:cTn>
                                        <p:tgtEl>
                                          <p:spTgt spid="5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80">
                                          <p:stCondLst>
                                            <p:cond delay="0"/>
                                          </p:stCondLst>
                                        </p:cTn>
                                        <p:tgtEl>
                                          <p:spTgt spid="41"/>
                                        </p:tgtEl>
                                      </p:cBhvr>
                                    </p:animEffect>
                                    <p:anim calcmode="lin" valueType="num">
                                      <p:cBhvr>
                                        <p:cTn id="4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4" dur="26">
                                          <p:stCondLst>
                                            <p:cond delay="650"/>
                                          </p:stCondLst>
                                        </p:cTn>
                                        <p:tgtEl>
                                          <p:spTgt spid="41"/>
                                        </p:tgtEl>
                                      </p:cBhvr>
                                      <p:to x="100000" y="60000"/>
                                    </p:animScale>
                                    <p:animScale>
                                      <p:cBhvr>
                                        <p:cTn id="55" dur="166" decel="50000">
                                          <p:stCondLst>
                                            <p:cond delay="676"/>
                                          </p:stCondLst>
                                        </p:cTn>
                                        <p:tgtEl>
                                          <p:spTgt spid="41"/>
                                        </p:tgtEl>
                                      </p:cBhvr>
                                      <p:to x="100000" y="100000"/>
                                    </p:animScale>
                                    <p:animScale>
                                      <p:cBhvr>
                                        <p:cTn id="56" dur="26">
                                          <p:stCondLst>
                                            <p:cond delay="1312"/>
                                          </p:stCondLst>
                                        </p:cTn>
                                        <p:tgtEl>
                                          <p:spTgt spid="41"/>
                                        </p:tgtEl>
                                      </p:cBhvr>
                                      <p:to x="100000" y="80000"/>
                                    </p:animScale>
                                    <p:animScale>
                                      <p:cBhvr>
                                        <p:cTn id="57" dur="166" decel="50000">
                                          <p:stCondLst>
                                            <p:cond delay="1338"/>
                                          </p:stCondLst>
                                        </p:cTn>
                                        <p:tgtEl>
                                          <p:spTgt spid="41"/>
                                        </p:tgtEl>
                                      </p:cBhvr>
                                      <p:to x="100000" y="100000"/>
                                    </p:animScale>
                                    <p:animScale>
                                      <p:cBhvr>
                                        <p:cTn id="58" dur="26">
                                          <p:stCondLst>
                                            <p:cond delay="1642"/>
                                          </p:stCondLst>
                                        </p:cTn>
                                        <p:tgtEl>
                                          <p:spTgt spid="41"/>
                                        </p:tgtEl>
                                      </p:cBhvr>
                                      <p:to x="100000" y="90000"/>
                                    </p:animScale>
                                    <p:animScale>
                                      <p:cBhvr>
                                        <p:cTn id="59" dur="166" decel="50000">
                                          <p:stCondLst>
                                            <p:cond delay="1668"/>
                                          </p:stCondLst>
                                        </p:cTn>
                                        <p:tgtEl>
                                          <p:spTgt spid="41"/>
                                        </p:tgtEl>
                                      </p:cBhvr>
                                      <p:to x="100000" y="100000"/>
                                    </p:animScale>
                                    <p:animScale>
                                      <p:cBhvr>
                                        <p:cTn id="60" dur="26">
                                          <p:stCondLst>
                                            <p:cond delay="1808"/>
                                          </p:stCondLst>
                                        </p:cTn>
                                        <p:tgtEl>
                                          <p:spTgt spid="41"/>
                                        </p:tgtEl>
                                      </p:cBhvr>
                                      <p:to x="100000" y="95000"/>
                                    </p:animScale>
                                    <p:animScale>
                                      <p:cBhvr>
                                        <p:cTn id="61" dur="166" decel="50000">
                                          <p:stCondLst>
                                            <p:cond delay="1834"/>
                                          </p:stCondLst>
                                        </p:cTn>
                                        <p:tgtEl>
                                          <p:spTgt spid="4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80">
                                          <p:stCondLst>
                                            <p:cond delay="0"/>
                                          </p:stCondLst>
                                        </p:cTn>
                                        <p:tgtEl>
                                          <p:spTgt spid="46"/>
                                        </p:tgtEl>
                                      </p:cBhvr>
                                    </p:animEffect>
                                    <p:anim calcmode="lin" valueType="num">
                                      <p:cBhvr>
                                        <p:cTn id="6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2" dur="26">
                                          <p:stCondLst>
                                            <p:cond delay="650"/>
                                          </p:stCondLst>
                                        </p:cTn>
                                        <p:tgtEl>
                                          <p:spTgt spid="46"/>
                                        </p:tgtEl>
                                      </p:cBhvr>
                                      <p:to x="100000" y="60000"/>
                                    </p:animScale>
                                    <p:animScale>
                                      <p:cBhvr>
                                        <p:cTn id="73" dur="166" decel="50000">
                                          <p:stCondLst>
                                            <p:cond delay="676"/>
                                          </p:stCondLst>
                                        </p:cTn>
                                        <p:tgtEl>
                                          <p:spTgt spid="46"/>
                                        </p:tgtEl>
                                      </p:cBhvr>
                                      <p:to x="100000" y="100000"/>
                                    </p:animScale>
                                    <p:animScale>
                                      <p:cBhvr>
                                        <p:cTn id="74" dur="26">
                                          <p:stCondLst>
                                            <p:cond delay="1312"/>
                                          </p:stCondLst>
                                        </p:cTn>
                                        <p:tgtEl>
                                          <p:spTgt spid="46"/>
                                        </p:tgtEl>
                                      </p:cBhvr>
                                      <p:to x="100000" y="80000"/>
                                    </p:animScale>
                                    <p:animScale>
                                      <p:cBhvr>
                                        <p:cTn id="75" dur="166" decel="50000">
                                          <p:stCondLst>
                                            <p:cond delay="1338"/>
                                          </p:stCondLst>
                                        </p:cTn>
                                        <p:tgtEl>
                                          <p:spTgt spid="46"/>
                                        </p:tgtEl>
                                      </p:cBhvr>
                                      <p:to x="100000" y="100000"/>
                                    </p:animScale>
                                    <p:animScale>
                                      <p:cBhvr>
                                        <p:cTn id="76" dur="26">
                                          <p:stCondLst>
                                            <p:cond delay="1642"/>
                                          </p:stCondLst>
                                        </p:cTn>
                                        <p:tgtEl>
                                          <p:spTgt spid="46"/>
                                        </p:tgtEl>
                                      </p:cBhvr>
                                      <p:to x="100000" y="90000"/>
                                    </p:animScale>
                                    <p:animScale>
                                      <p:cBhvr>
                                        <p:cTn id="77" dur="166" decel="50000">
                                          <p:stCondLst>
                                            <p:cond delay="1668"/>
                                          </p:stCondLst>
                                        </p:cTn>
                                        <p:tgtEl>
                                          <p:spTgt spid="46"/>
                                        </p:tgtEl>
                                      </p:cBhvr>
                                      <p:to x="100000" y="100000"/>
                                    </p:animScale>
                                    <p:animScale>
                                      <p:cBhvr>
                                        <p:cTn id="78" dur="26">
                                          <p:stCondLst>
                                            <p:cond delay="1808"/>
                                          </p:stCondLst>
                                        </p:cTn>
                                        <p:tgtEl>
                                          <p:spTgt spid="46"/>
                                        </p:tgtEl>
                                      </p:cBhvr>
                                      <p:to x="100000" y="95000"/>
                                    </p:animScale>
                                    <p:animScale>
                                      <p:cBhvr>
                                        <p:cTn id="79"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301829" y="304800"/>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923925" y="1652270"/>
            <a:ext cx="10831830" cy="2946191"/>
          </a:xfrm>
          <a:prstGeom prst="rect">
            <a:avLst/>
          </a:prstGeom>
          <a:noFill/>
        </p:spPr>
        <p:txBody>
          <a:bodyPr wrap="square" rtlCol="0">
            <a:spAutoFit/>
          </a:bodyPr>
          <a:lstStyle/>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đỏ</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chạy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trông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bóng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thẫm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nền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trời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mây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bạch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tươi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rợp</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mòn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7A4BC0A3-096C-42F9-AB4A-A06A4A644D8D}"/>
              </a:ext>
            </a:extLst>
          </p:cNvPr>
          <p:cNvSpPr/>
          <p:nvPr/>
        </p:nvSpPr>
        <p:spPr>
          <a:xfrm>
            <a:off x="106610" y="85725"/>
            <a:ext cx="3827215"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76963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2293</Words>
  <Application>Microsoft Office PowerPoint</Application>
  <PresentationFormat>Widescreen</PresentationFormat>
  <Paragraphs>145</Paragraphs>
  <Slides>28</Slides>
  <Notes>25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等线</vt:lpstr>
      <vt:lpstr>等线</vt:lpstr>
      <vt:lpstr>#9Slide02 Noi dung dai</vt:lpstr>
      <vt:lpstr>#9Slide02 Tieu de dai</vt:lpstr>
      <vt:lpstr>Arial</vt:lpstr>
      <vt:lpstr>Arial-Rounded</vt:lpstr>
      <vt:lpstr>Calibri</vt:lpstr>
      <vt:lpstr>Cambria</vt:lpstr>
      <vt:lpstr>Times New Roman</vt:lpstr>
      <vt:lpstr>UTM Edwardian</vt:lpstr>
      <vt:lpstr>字魂27号-布丁体</vt:lpstr>
      <vt:lpstr>庞门正道标题体</vt:lpstr>
      <vt:lpstr>千图网海量PPT模板www.58pic.com​​</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28</cp:revision>
  <dcterms:created xsi:type="dcterms:W3CDTF">2023-01-08T03:18:45Z</dcterms:created>
  <dcterms:modified xsi:type="dcterms:W3CDTF">2023-04-01T04:19:45Z</dcterms:modified>
</cp:coreProperties>
</file>