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2" r:id="rId3"/>
  </p:sldMasterIdLst>
  <p:notesMasterIdLst>
    <p:notesMasterId r:id="rId34"/>
  </p:notesMasterIdLst>
  <p:sldIdLst>
    <p:sldId id="336" r:id="rId4"/>
    <p:sldId id="360" r:id="rId5"/>
    <p:sldId id="282" r:id="rId6"/>
    <p:sldId id="284" r:id="rId7"/>
    <p:sldId id="261" r:id="rId8"/>
    <p:sldId id="328" r:id="rId9"/>
    <p:sldId id="362" r:id="rId10"/>
    <p:sldId id="361" r:id="rId11"/>
    <p:sldId id="363" r:id="rId12"/>
    <p:sldId id="348" r:id="rId13"/>
    <p:sldId id="338" r:id="rId14"/>
    <p:sldId id="290" r:id="rId15"/>
    <p:sldId id="364" r:id="rId16"/>
    <p:sldId id="365" r:id="rId17"/>
    <p:sldId id="334" r:id="rId18"/>
    <p:sldId id="366" r:id="rId19"/>
    <p:sldId id="367" r:id="rId20"/>
    <p:sldId id="368" r:id="rId21"/>
    <p:sldId id="257" r:id="rId22"/>
    <p:sldId id="369" r:id="rId23"/>
    <p:sldId id="370" r:id="rId24"/>
    <p:sldId id="371" r:id="rId25"/>
    <p:sldId id="372" r:id="rId26"/>
    <p:sldId id="373" r:id="rId27"/>
    <p:sldId id="374" r:id="rId28"/>
    <p:sldId id="378" r:id="rId29"/>
    <p:sldId id="375" r:id="rId30"/>
    <p:sldId id="376" r:id="rId31"/>
    <p:sldId id="377"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31AC6-68FB-4051-A057-3E5D3BCF3961}"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A318-42CD-4D8A-8C0C-15E250C526D0}" type="slidenum">
              <a:rPr lang="en-US" smtClean="0"/>
              <a:t>‹#›</a:t>
            </a:fld>
            <a:endParaRPr lang="en-US"/>
          </a:p>
        </p:txBody>
      </p:sp>
    </p:spTree>
    <p:extLst>
      <p:ext uri="{BB962C8B-B14F-4D97-AF65-F5344CB8AC3E}">
        <p14:creationId xmlns:p14="http://schemas.microsoft.com/office/powerpoint/2010/main" val="348832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119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5965A-69FD-4328-983F-3096CF674B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105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31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030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84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68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337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
        <p:nvSpPr>
          <p:cNvPr id="19" name="Google Shape;19;p13"/>
          <p:cNvSpPr/>
          <p:nvPr/>
        </p:nvSpPr>
        <p:spPr>
          <a:xfrm>
            <a:off x="-12700" y="8890"/>
            <a:ext cx="12215495" cy="6839585"/>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4178643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56461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41858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3C939B2A-0A5E-49CB-975B-FD19B93259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3" y="4718485"/>
            <a:ext cx="5734927" cy="2139515"/>
          </a:xfrm>
          <a:prstGeom prst="rect">
            <a:avLst/>
          </a:prstGeom>
        </p:spPr>
      </p:pic>
      <p:grpSp>
        <p:nvGrpSpPr>
          <p:cNvPr id="8" name="组合 7">
            <a:extLst>
              <a:ext uri="{FF2B5EF4-FFF2-40B4-BE49-F238E27FC236}">
                <a16:creationId xmlns:a16="http://schemas.microsoft.com/office/drawing/2014/main" id="{68A10E5B-C215-49BD-BB85-756FD04239A4}"/>
              </a:ext>
            </a:extLst>
          </p:cNvPr>
          <p:cNvGrpSpPr/>
          <p:nvPr userDrawn="1"/>
        </p:nvGrpSpPr>
        <p:grpSpPr>
          <a:xfrm flipH="1">
            <a:off x="2208612" y="1731419"/>
            <a:ext cx="7774776" cy="2750939"/>
            <a:chOff x="2334419" y="1503963"/>
            <a:chExt cx="7774776" cy="3264236"/>
          </a:xfrm>
        </p:grpSpPr>
        <p:sp>
          <p:nvSpPr>
            <p:cNvPr id="13" name="矩形: 圆角 12">
              <a:extLst>
                <a:ext uri="{FF2B5EF4-FFF2-40B4-BE49-F238E27FC236}">
                  <a16:creationId xmlns:a16="http://schemas.microsoft.com/office/drawing/2014/main" id="{0EC54C79-5759-40A9-8F40-5D7BCFE9569C}"/>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矩形: 圆角 13">
              <a:extLst>
                <a:ext uri="{FF2B5EF4-FFF2-40B4-BE49-F238E27FC236}">
                  <a16:creationId xmlns:a16="http://schemas.microsoft.com/office/drawing/2014/main" id="{A988EC38-FB9A-4B35-892E-FC75846F5BC8}"/>
                </a:ext>
              </a:extLst>
            </p:cNvPr>
            <p:cNvSpPr/>
            <p:nvPr userDrawn="1"/>
          </p:nvSpPr>
          <p:spPr>
            <a:xfrm>
              <a:off x="2592140" y="1796148"/>
              <a:ext cx="7259335" cy="269131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Tree>
    <p:extLst>
      <p:ext uri="{BB962C8B-B14F-4D97-AF65-F5344CB8AC3E}">
        <p14:creationId xmlns:p14="http://schemas.microsoft.com/office/powerpoint/2010/main" val="20217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ntent Placeholder 4"/>
          <p:cNvSpPr>
            <a:spLocks noGrp="1"/>
          </p:cNvSpPr>
          <p:nvPr>
            <p:ph sz="quarter" idx="10"/>
          </p:nvPr>
        </p:nvSpPr>
        <p:spPr>
          <a:xfrm>
            <a:off x="10166350" y="652145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11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069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276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3BCC8040-4AEA-4255-AC88-7401B23B4E65}"/>
              </a:ext>
            </a:extLst>
          </p:cNvPr>
          <p:cNvGrpSpPr/>
          <p:nvPr userDrawn="1"/>
        </p:nvGrpSpPr>
        <p:grpSpPr>
          <a:xfrm>
            <a:off x="2208611" y="1338064"/>
            <a:ext cx="9402361" cy="3264236"/>
            <a:chOff x="2334419" y="1503963"/>
            <a:chExt cx="7774776" cy="3264236"/>
          </a:xfrm>
        </p:grpSpPr>
        <p:sp>
          <p:nvSpPr>
            <p:cNvPr id="28" name="矩形: 圆角 27">
              <a:extLst>
                <a:ext uri="{FF2B5EF4-FFF2-40B4-BE49-F238E27FC236}">
                  <a16:creationId xmlns:a16="http://schemas.microsoft.com/office/drawing/2014/main"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id="{3169790A-C66F-4EF1-B849-462E3FC144F0}"/>
              </a:ext>
            </a:extLst>
          </p:cNvPr>
          <p:cNvGrpSpPr/>
          <p:nvPr userDrawn="1"/>
        </p:nvGrpSpPr>
        <p:grpSpPr>
          <a:xfrm>
            <a:off x="3877797" y="0"/>
            <a:ext cx="5674655" cy="2028074"/>
            <a:chOff x="3243995" y="165899"/>
            <a:chExt cx="5674655" cy="2028074"/>
          </a:xfrm>
        </p:grpSpPr>
        <p:grpSp>
          <p:nvGrpSpPr>
            <p:cNvPr id="31" name="组合 30">
              <a:extLst>
                <a:ext uri="{FF2B5EF4-FFF2-40B4-BE49-F238E27FC236}">
                  <a16:creationId xmlns:a16="http://schemas.microsoft.com/office/drawing/2014/main"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439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6886D0DD-FBAB-4DE9-B137-91CA0502BE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27" name="组合 26">
            <a:extLst>
              <a:ext uri="{FF2B5EF4-FFF2-40B4-BE49-F238E27FC236}">
                <a16:creationId xmlns:a16="http://schemas.microsoft.com/office/drawing/2014/main" id="{3BCC8040-4AEA-4255-AC88-7401B23B4E65}"/>
              </a:ext>
            </a:extLst>
          </p:cNvPr>
          <p:cNvGrpSpPr/>
          <p:nvPr userDrawn="1"/>
        </p:nvGrpSpPr>
        <p:grpSpPr>
          <a:xfrm>
            <a:off x="2208612" y="1338064"/>
            <a:ext cx="7774776" cy="3264236"/>
            <a:chOff x="2334419" y="1503963"/>
            <a:chExt cx="7774776" cy="3264236"/>
          </a:xfrm>
        </p:grpSpPr>
        <p:sp>
          <p:nvSpPr>
            <p:cNvPr id="28" name="矩形: 圆角 27">
              <a:extLst>
                <a:ext uri="{FF2B5EF4-FFF2-40B4-BE49-F238E27FC236}">
                  <a16:creationId xmlns:a16="http://schemas.microsoft.com/office/drawing/2014/main"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id="{3169790A-C66F-4EF1-B849-462E3FC144F0}"/>
              </a:ext>
            </a:extLst>
          </p:cNvPr>
          <p:cNvGrpSpPr/>
          <p:nvPr userDrawn="1"/>
        </p:nvGrpSpPr>
        <p:grpSpPr>
          <a:xfrm>
            <a:off x="3258672" y="0"/>
            <a:ext cx="5674655" cy="2028074"/>
            <a:chOff x="3243995" y="165899"/>
            <a:chExt cx="5674655" cy="2028074"/>
          </a:xfrm>
        </p:grpSpPr>
        <p:grpSp>
          <p:nvGrpSpPr>
            <p:cNvPr id="31" name="组合 30">
              <a:extLst>
                <a:ext uri="{FF2B5EF4-FFF2-40B4-BE49-F238E27FC236}">
                  <a16:creationId xmlns:a16="http://schemas.microsoft.com/office/drawing/2014/main"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2828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0" y="4718485"/>
            <a:ext cx="5734927" cy="2139515"/>
          </a:xfrm>
          <a:prstGeom prst="rect">
            <a:avLst/>
          </a:prstGeom>
        </p:spPr>
      </p:pic>
    </p:spTree>
    <p:extLst>
      <p:ext uri="{BB962C8B-B14F-4D97-AF65-F5344CB8AC3E}">
        <p14:creationId xmlns:p14="http://schemas.microsoft.com/office/powerpoint/2010/main" val="11902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154877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958471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55834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463963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747199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8" name="Google Shape;48;p18"/>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50" name="Google Shape;50;p18"/>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72137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37194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a:spLocks noGrp="1"/>
          </p:cNvSpPr>
          <p:nvPr>
            <p:ph type="pic" idx="2"/>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20"/>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3" name="Google Shape;6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62330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竖版" type="vertTitleAndTx">
  <p:cSld name="竖版">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13041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 type="objOnly">
  <p:cSld name="内容">
    <p:spTree>
      <p:nvGrpSpPr>
        <p:cNvPr id="1" name="Shape 72"/>
        <p:cNvGrpSpPr/>
        <p:nvPr/>
      </p:nvGrpSpPr>
      <p:grpSpPr>
        <a:xfrm>
          <a:off x="0" y="0"/>
          <a:ext cx="0" cy="0"/>
          <a:chOff x="0" y="0"/>
          <a:chExt cx="0" cy="0"/>
        </a:xfrm>
      </p:grpSpPr>
      <p:sp>
        <p:nvSpPr>
          <p:cNvPr id="73" name="Google Shape;73;p22"/>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345571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C6121E8-ECA5-4E8E-B276-3607FC77B6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4" name="组合 3">
            <a:extLst>
              <a:ext uri="{FF2B5EF4-FFF2-40B4-BE49-F238E27FC236}">
                <a16:creationId xmlns:a16="http://schemas.microsoft.com/office/drawing/2014/main" id="{36D52E30-1F6C-42FC-9A99-303C3D470444}"/>
              </a:ext>
            </a:extLst>
          </p:cNvPr>
          <p:cNvGrpSpPr/>
          <p:nvPr userDrawn="1"/>
        </p:nvGrpSpPr>
        <p:grpSpPr>
          <a:xfrm>
            <a:off x="2208612" y="1338064"/>
            <a:ext cx="7774776" cy="3264236"/>
            <a:chOff x="2334419" y="1503963"/>
            <a:chExt cx="7774776" cy="3264236"/>
          </a:xfrm>
        </p:grpSpPr>
        <p:sp>
          <p:nvSpPr>
            <p:cNvPr id="2" name="矩形: 圆角 1">
              <a:extLst>
                <a:ext uri="{FF2B5EF4-FFF2-40B4-BE49-F238E27FC236}">
                  <a16:creationId xmlns:a16="http://schemas.microsoft.com/office/drawing/2014/main" id="{781E0441-625C-4766-99A1-82A40221B3DB}"/>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矩形: 圆角 18">
              <a:extLst>
                <a:ext uri="{FF2B5EF4-FFF2-40B4-BE49-F238E27FC236}">
                  <a16:creationId xmlns:a16="http://schemas.microsoft.com/office/drawing/2014/main" id="{59CDC4B8-1A71-4421-8094-EC76A108E588}"/>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2" name="组合 11">
            <a:extLst>
              <a:ext uri="{FF2B5EF4-FFF2-40B4-BE49-F238E27FC236}">
                <a16:creationId xmlns:a16="http://schemas.microsoft.com/office/drawing/2014/main" id="{DED02532-6B8A-4436-BD3B-A6BA406DC7DD}"/>
              </a:ext>
            </a:extLst>
          </p:cNvPr>
          <p:cNvGrpSpPr/>
          <p:nvPr userDrawn="1"/>
        </p:nvGrpSpPr>
        <p:grpSpPr>
          <a:xfrm>
            <a:off x="3258672" y="0"/>
            <a:ext cx="5674655" cy="2028074"/>
            <a:chOff x="3243995" y="165899"/>
            <a:chExt cx="5674655" cy="2028074"/>
          </a:xfrm>
        </p:grpSpPr>
        <p:grpSp>
          <p:nvGrpSpPr>
            <p:cNvPr id="34" name="组合 33">
              <a:extLst>
                <a:ext uri="{FF2B5EF4-FFF2-40B4-BE49-F238E27FC236}">
                  <a16:creationId xmlns:a16="http://schemas.microsoft.com/office/drawing/2014/main" id="{A0C91020-9A66-4520-9997-A8F38910CBA5}"/>
                </a:ext>
              </a:extLst>
            </p:cNvPr>
            <p:cNvGrpSpPr/>
            <p:nvPr userDrawn="1"/>
          </p:nvGrpSpPr>
          <p:grpSpPr>
            <a:xfrm>
              <a:off x="3243995" y="165899"/>
              <a:ext cx="288000" cy="2028074"/>
              <a:chOff x="3837156" y="371856"/>
              <a:chExt cx="288000" cy="2028074"/>
            </a:xfrm>
          </p:grpSpPr>
          <p:cxnSp>
            <p:nvCxnSpPr>
              <p:cNvPr id="38" name="直接连接符 37">
                <a:extLst>
                  <a:ext uri="{FF2B5EF4-FFF2-40B4-BE49-F238E27FC236}">
                    <a16:creationId xmlns:a16="http://schemas.microsoft.com/office/drawing/2014/main" id="{844EAD95-01C0-4C9D-9FE3-7FF1846E642D}"/>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id="{03BF01CD-6212-4FCB-BCB3-BD811C02EC5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id="{B6C45256-8602-4FDA-B1AA-9BB1F0E2ED78}"/>
                </a:ext>
              </a:extLst>
            </p:cNvPr>
            <p:cNvGrpSpPr/>
            <p:nvPr userDrawn="1"/>
          </p:nvGrpSpPr>
          <p:grpSpPr>
            <a:xfrm>
              <a:off x="8630650" y="165899"/>
              <a:ext cx="288000" cy="2016511"/>
              <a:chOff x="3837156" y="383419"/>
              <a:chExt cx="288000" cy="2016511"/>
            </a:xfrm>
          </p:grpSpPr>
          <p:cxnSp>
            <p:nvCxnSpPr>
              <p:cNvPr id="36" name="直接连接符 35">
                <a:extLst>
                  <a:ext uri="{FF2B5EF4-FFF2-40B4-BE49-F238E27FC236}">
                    <a16:creationId xmlns:a16="http://schemas.microsoft.com/office/drawing/2014/main" id="{62545C8C-5DA9-4C7A-9558-29EA6B8D55DF}"/>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3CEB29D1-7B89-4D49-9FC4-A20AC42A5BBE}"/>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8569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2174353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6568408-E304-4E71-8421-101B6C3C3F8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58696" y="459686"/>
            <a:ext cx="1274064" cy="1274064"/>
          </a:xfrm>
          <a:prstGeom prst="rect">
            <a:avLst/>
          </a:prstGeom>
        </p:spPr>
      </p:pic>
    </p:spTree>
    <p:extLst>
      <p:ext uri="{BB962C8B-B14F-4D97-AF65-F5344CB8AC3E}">
        <p14:creationId xmlns:p14="http://schemas.microsoft.com/office/powerpoint/2010/main" val="40122026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1070019554"/>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9.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30.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png"/><Relationship Id="rId7" Type="http://schemas.openxmlformats.org/officeDocument/2006/relationships/image" Target="../media/image3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34.png"/><Relationship Id="rId4" Type="http://schemas.openxmlformats.org/officeDocument/2006/relationships/image" Target="../media/image14.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xml"/><Relationship Id="rId7" Type="http://schemas.openxmlformats.org/officeDocument/2006/relationships/notesSlide" Target="../notesSlides/notesSlide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0.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0.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0.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0.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9511302" y="345681"/>
            <a:ext cx="2240845" cy="1649853"/>
          </a:xfrm>
          <a:prstGeom prst="rect">
            <a:avLst/>
          </a:prstGeom>
          <a:noFill/>
          <a:ln>
            <a:noFill/>
          </a:ln>
        </p:spPr>
      </p:pic>
      <p:pic>
        <p:nvPicPr>
          <p:cNvPr id="12" name="Picture 11">
            <a:extLst>
              <a:ext uri="{FF2B5EF4-FFF2-40B4-BE49-F238E27FC236}">
                <a16:creationId xmlns:a16="http://schemas.microsoft.com/office/drawing/2014/main" id="{75859490-9BFC-4A13-8AE7-3FB1A2488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326" y="4541809"/>
            <a:ext cx="5398918" cy="2414714"/>
          </a:xfrm>
          <a:prstGeom prst="rect">
            <a:avLst/>
          </a:prstGeom>
        </p:spPr>
      </p:pic>
      <p:pic>
        <p:nvPicPr>
          <p:cNvPr id="13" name="图片 143">
            <a:extLst>
              <a:ext uri="{FF2B5EF4-FFF2-40B4-BE49-F238E27FC236}">
                <a16:creationId xmlns:a16="http://schemas.microsoft.com/office/drawing/2014/main" id="{C4080569-8869-49B5-A132-4ADF2729B2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008" y="3486558"/>
            <a:ext cx="3645533" cy="3645533"/>
          </a:xfrm>
          <a:prstGeom prst="rect">
            <a:avLst/>
          </a:prstGeom>
        </p:spPr>
      </p:pic>
      <p:pic>
        <p:nvPicPr>
          <p:cNvPr id="14" name="Picture 13">
            <a:extLst>
              <a:ext uri="{FF2B5EF4-FFF2-40B4-BE49-F238E27FC236}">
                <a16:creationId xmlns:a16="http://schemas.microsoft.com/office/drawing/2014/main" id="{6DF87438-DC73-4518-B1B9-C4F808CDC6E6}"/>
              </a:ext>
            </a:extLst>
          </p:cNvPr>
          <p:cNvPicPr>
            <a:picLocks noChangeAspect="1"/>
          </p:cNvPicPr>
          <p:nvPr/>
        </p:nvPicPr>
        <p:blipFill>
          <a:blip r:embed="rId6"/>
          <a:stretch>
            <a:fillRect/>
          </a:stretch>
        </p:blipFill>
        <p:spPr>
          <a:xfrm>
            <a:off x="4289641" y="767149"/>
            <a:ext cx="3828620" cy="1146147"/>
          </a:xfrm>
          <a:prstGeom prst="rect">
            <a:avLst/>
          </a:prstGeom>
        </p:spPr>
      </p:pic>
      <p:pic>
        <p:nvPicPr>
          <p:cNvPr id="4" name="Picture 3">
            <a:extLst>
              <a:ext uri="{FF2B5EF4-FFF2-40B4-BE49-F238E27FC236}">
                <a16:creationId xmlns:a16="http://schemas.microsoft.com/office/drawing/2014/main" id="{C448D4C7-0531-478A-91F9-CA1B8E687682}"/>
              </a:ext>
            </a:extLst>
          </p:cNvPr>
          <p:cNvPicPr>
            <a:picLocks noChangeAspect="1"/>
          </p:cNvPicPr>
          <p:nvPr/>
        </p:nvPicPr>
        <p:blipFill>
          <a:blip r:embed="rId7"/>
          <a:stretch>
            <a:fillRect/>
          </a:stretch>
        </p:blipFill>
        <p:spPr>
          <a:xfrm>
            <a:off x="1871106" y="2038991"/>
            <a:ext cx="8449788" cy="2780017"/>
          </a:xfrm>
          <a:prstGeom prst="rect">
            <a:avLst/>
          </a:prstGeom>
        </p:spPr>
      </p:pic>
    </p:spTree>
    <p:extLst>
      <p:ext uri="{BB962C8B-B14F-4D97-AF65-F5344CB8AC3E}">
        <p14:creationId xmlns:p14="http://schemas.microsoft.com/office/powerpoint/2010/main" val="647769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8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80000">
                                          <p:cBhvr additive="base">
                                            <p:cTn id="12" dur="75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13" dur="750" fill="hold"/>
                                            <p:tgtEl>
                                              <p:spTgt spid="12"/>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fill="hold"/>
                                            <p:tgtEl>
                                              <p:spTgt spid="12"/>
                                            </p:tgtEl>
                                            <p:attrNameLst>
                                              <p:attrName>ppt_x</p:attrName>
                                            </p:attrNameLst>
                                          </p:cBhvr>
                                          <p:tavLst>
                                            <p:tav tm="0">
                                              <p:val>
                                                <p:strVal val="#ppt_x"/>
                                              </p:val>
                                            </p:tav>
                                            <p:tav tm="100000">
                                              <p:val>
                                                <p:strVal val="#ppt_x"/>
                                              </p:val>
                                            </p:tav>
                                          </p:tavLst>
                                        </p:anim>
                                        <p:anim calcmode="lin" valueType="num">
                                          <p:cBhvr additive="base">
                                            <p:cTn id="17" dur="750" fill="hold"/>
                                            <p:tgtEl>
                                              <p:spTgt spid="12"/>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toy, vector graphics&#10;&#10;Description automatically generated">
            <a:extLst>
              <a:ext uri="{FF2B5EF4-FFF2-40B4-BE49-F238E27FC236}">
                <a16:creationId xmlns:a16="http://schemas.microsoft.com/office/drawing/2014/main" id="{5DC7539C-0BD4-4FE6-A3A1-055CA3EAE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12" name="Group 11">
            <a:extLst>
              <a:ext uri="{FF2B5EF4-FFF2-40B4-BE49-F238E27FC236}">
                <a16:creationId xmlns:a16="http://schemas.microsoft.com/office/drawing/2014/main" id="{69A9E0DC-3642-4B7F-93B5-DF4AF9AC73AB}"/>
              </a:ext>
            </a:extLst>
          </p:cNvPr>
          <p:cNvGrpSpPr/>
          <p:nvPr/>
        </p:nvGrpSpPr>
        <p:grpSpPr>
          <a:xfrm>
            <a:off x="6438997" y="1849007"/>
            <a:ext cx="4322439" cy="1121761"/>
            <a:chOff x="6410789" y="819970"/>
            <a:chExt cx="4322439" cy="1121761"/>
          </a:xfrm>
        </p:grpSpPr>
        <p:pic>
          <p:nvPicPr>
            <p:cNvPr id="13" name="Picture 12">
              <a:extLst>
                <a:ext uri="{FF2B5EF4-FFF2-40B4-BE49-F238E27FC236}">
                  <a16:creationId xmlns:a16="http://schemas.microsoft.com/office/drawing/2014/main" id="{0878B737-4D68-4DD0-BD5E-FDDF52BDED8D}"/>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id="{56F1E79B-1C70-43EB-9226-A486121F9FD6}"/>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sôi</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Group 14">
            <a:extLst>
              <a:ext uri="{FF2B5EF4-FFF2-40B4-BE49-F238E27FC236}">
                <a16:creationId xmlns:a16="http://schemas.microsoft.com/office/drawing/2014/main" id="{1639B422-DF69-476D-B97C-B7EAF090BB55}"/>
              </a:ext>
            </a:extLst>
          </p:cNvPr>
          <p:cNvGrpSpPr/>
          <p:nvPr/>
        </p:nvGrpSpPr>
        <p:grpSpPr>
          <a:xfrm>
            <a:off x="6404693" y="3240689"/>
            <a:ext cx="4322439" cy="1121761"/>
            <a:chOff x="6410789" y="2733385"/>
            <a:chExt cx="4322439" cy="1121761"/>
          </a:xfrm>
        </p:grpSpPr>
        <p:pic>
          <p:nvPicPr>
            <p:cNvPr id="21" name="Picture 20">
              <a:extLst>
                <a:ext uri="{FF2B5EF4-FFF2-40B4-BE49-F238E27FC236}">
                  <a16:creationId xmlns:a16="http://schemas.microsoft.com/office/drawing/2014/main" id="{6940EC06-1C7C-48A8-BF47-FCE926C7570D}"/>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2733385"/>
              <a:ext cx="4322439" cy="1121761"/>
            </a:xfrm>
            <a:prstGeom prst="rect">
              <a:avLst/>
            </a:prstGeom>
          </p:spPr>
        </p:pic>
        <p:sp>
          <p:nvSpPr>
            <p:cNvPr id="22" name="TextBox 21">
              <a:extLst>
                <a:ext uri="{FF2B5EF4-FFF2-40B4-BE49-F238E27FC236}">
                  <a16:creationId xmlns:a16="http://schemas.microsoft.com/office/drawing/2014/main" id="{02B52645-20D3-4ED6-83DB-B8F074BCC10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quang</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cảnh</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3" name="Rectangle 22">
            <a:extLst>
              <a:ext uri="{FF2B5EF4-FFF2-40B4-BE49-F238E27FC236}">
                <a16:creationId xmlns:a16="http://schemas.microsoft.com/office/drawing/2014/main" id="{567C5C59-5EE8-495A-AAB8-A4E5FE28571D}"/>
              </a:ext>
            </a:extLst>
          </p:cNvPr>
          <p:cNvSpPr/>
          <p:nvPr/>
        </p:nvSpPr>
        <p:spPr>
          <a:xfrm>
            <a:off x="1947994" y="1380850"/>
            <a:ext cx="37385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Group 23">
            <a:extLst>
              <a:ext uri="{FF2B5EF4-FFF2-40B4-BE49-F238E27FC236}">
                <a16:creationId xmlns:a16="http://schemas.microsoft.com/office/drawing/2014/main" id="{98C33437-BFF0-40DC-9546-F3A353D62795}"/>
              </a:ext>
            </a:extLst>
          </p:cNvPr>
          <p:cNvGrpSpPr/>
          <p:nvPr/>
        </p:nvGrpSpPr>
        <p:grpSpPr>
          <a:xfrm>
            <a:off x="6404692" y="533085"/>
            <a:ext cx="4322439" cy="1121761"/>
            <a:chOff x="6410789" y="819970"/>
            <a:chExt cx="4322439" cy="1121761"/>
          </a:xfrm>
        </p:grpSpPr>
        <p:pic>
          <p:nvPicPr>
            <p:cNvPr id="25" name="Picture 24">
              <a:extLst>
                <a:ext uri="{FF2B5EF4-FFF2-40B4-BE49-F238E27FC236}">
                  <a16:creationId xmlns:a16="http://schemas.microsoft.com/office/drawing/2014/main" id="{D7A10008-54E9-438F-85BE-9257892197DE}"/>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26" name="TextBox 25">
              <a:extLst>
                <a:ext uri="{FF2B5EF4-FFF2-40B4-BE49-F238E27FC236}">
                  <a16:creationId xmlns:a16="http://schemas.microsoft.com/office/drawing/2014/main" id="{9098061D-68A1-47C1-9146-C06F91E409C3}"/>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thoải</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mái</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2266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righ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0"/>
            <a:ext cx="1240155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4232547" y="524143"/>
            <a:ext cx="5455796" cy="1323439"/>
            <a:chOff x="1053394" y="206467"/>
            <a:chExt cx="2880723" cy="914962"/>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9149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Ngắ</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nghỉ</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câu</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dài</a:t>
              </a:r>
              <a:endPar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2" name="TextBox 1">
            <a:extLst>
              <a:ext uri="{FF2B5EF4-FFF2-40B4-BE49-F238E27FC236}">
                <a16:creationId xmlns:a16="http://schemas.microsoft.com/office/drawing/2014/main" id="{93B5A0CA-F388-48DC-AE09-A249E3CFB9C5}"/>
              </a:ext>
            </a:extLst>
          </p:cNvPr>
          <p:cNvSpPr txBox="1"/>
          <p:nvPr/>
        </p:nvSpPr>
        <p:spPr>
          <a:xfrm>
            <a:off x="684346" y="2371725"/>
            <a:ext cx="10498452" cy="317009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 ở nhà có sách gì các m muốn bạn khác cùng đọc, hãy mang đến đây.</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cảnh thư viện lúc này hệt như một toa tàu điện đông đúc với những hành khách đứng ngồi để đọc </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trông thật ngộ.</a:t>
            </a:r>
          </a:p>
        </p:txBody>
      </p:sp>
      <p:cxnSp>
        <p:nvCxnSpPr>
          <p:cNvPr id="27" name="Straight Connector 26">
            <a:extLst>
              <a:ext uri="{FF2B5EF4-FFF2-40B4-BE49-F238E27FC236}">
                <a16:creationId xmlns:a16="http://schemas.microsoft.com/office/drawing/2014/main" id="{E7E0A72F-5A5D-47DE-86FF-137759F9B8A8}"/>
              </a:ext>
            </a:extLst>
          </p:cNvPr>
          <p:cNvCxnSpPr/>
          <p:nvPr/>
        </p:nvCxnSpPr>
        <p:spPr>
          <a:xfrm flipH="1">
            <a:off x="6087403" y="239291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6C4607-4D60-4D80-B087-F23023D638AD}"/>
              </a:ext>
            </a:extLst>
          </p:cNvPr>
          <p:cNvCxnSpPr/>
          <p:nvPr/>
        </p:nvCxnSpPr>
        <p:spPr>
          <a:xfrm flipH="1">
            <a:off x="3338250" y="2977685"/>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E187C6C-7D3F-4A44-B289-65C8ADDB1335}"/>
              </a:ext>
            </a:extLst>
          </p:cNvPr>
          <p:cNvGrpSpPr/>
          <p:nvPr/>
        </p:nvGrpSpPr>
        <p:grpSpPr>
          <a:xfrm>
            <a:off x="7614901" y="3011957"/>
            <a:ext cx="208238" cy="593225"/>
            <a:chOff x="9319876" y="4056710"/>
            <a:chExt cx="208238" cy="593225"/>
          </a:xfrm>
        </p:grpSpPr>
        <p:cxnSp>
          <p:nvCxnSpPr>
            <p:cNvPr id="19" name="Straight Connector 18">
              <a:extLst>
                <a:ext uri="{FF2B5EF4-FFF2-40B4-BE49-F238E27FC236}">
                  <a16:creationId xmlns:a16="http://schemas.microsoft.com/office/drawing/2014/main" id="{8D888998-FC72-4C40-B7D9-5E70B6DDE6BC}"/>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483788-29A8-429F-BD5E-B04F4F48EFE6}"/>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49DF34FB-B347-4116-8E9B-425C97E5A213}"/>
              </a:ext>
            </a:extLst>
          </p:cNvPr>
          <p:cNvCxnSpPr/>
          <p:nvPr/>
        </p:nvCxnSpPr>
        <p:spPr>
          <a:xfrm flipH="1">
            <a:off x="7614901" y="3652189"/>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8D6EFF-2084-4B10-B5EF-AD64AA0268A1}"/>
              </a:ext>
            </a:extLst>
          </p:cNvPr>
          <p:cNvCxnSpPr/>
          <p:nvPr/>
        </p:nvCxnSpPr>
        <p:spPr>
          <a:xfrm flipH="1">
            <a:off x="5753100" y="4219307"/>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FAE462-A786-4135-AA66-DD875689752F}"/>
              </a:ext>
            </a:extLst>
          </p:cNvPr>
          <p:cNvCxnSpPr/>
          <p:nvPr/>
        </p:nvCxnSpPr>
        <p:spPr>
          <a:xfrm flipH="1">
            <a:off x="5143500" y="4812532"/>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FFF0978-AB71-4D48-99E2-5FB859E87FE9}"/>
              </a:ext>
            </a:extLst>
          </p:cNvPr>
          <p:cNvGrpSpPr/>
          <p:nvPr/>
        </p:nvGrpSpPr>
        <p:grpSpPr>
          <a:xfrm>
            <a:off x="11064711" y="4804081"/>
            <a:ext cx="208238" cy="593225"/>
            <a:chOff x="9319876" y="4056710"/>
            <a:chExt cx="208238" cy="593225"/>
          </a:xfrm>
        </p:grpSpPr>
        <p:cxnSp>
          <p:nvCxnSpPr>
            <p:cNvPr id="25" name="Straight Connector 24">
              <a:extLst>
                <a:ext uri="{FF2B5EF4-FFF2-40B4-BE49-F238E27FC236}">
                  <a16:creationId xmlns:a16="http://schemas.microsoft.com/office/drawing/2014/main" id="{CD2BD918-6688-4028-81DB-78769D614309}"/>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F6F6AC-F8E3-4067-939A-BBA1B164811A}"/>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F6DB69E-E517-4DC7-8C05-FF4A690923E8}"/>
              </a:ext>
            </a:extLst>
          </p:cNvPr>
          <p:cNvGrpSpPr/>
          <p:nvPr/>
        </p:nvGrpSpPr>
        <p:grpSpPr>
          <a:xfrm>
            <a:off x="8386036" y="4795630"/>
            <a:ext cx="208238" cy="593225"/>
            <a:chOff x="9319876" y="4056710"/>
            <a:chExt cx="208238" cy="593225"/>
          </a:xfrm>
        </p:grpSpPr>
        <p:cxnSp>
          <p:nvCxnSpPr>
            <p:cNvPr id="28" name="Straight Connector 27">
              <a:extLst>
                <a:ext uri="{FF2B5EF4-FFF2-40B4-BE49-F238E27FC236}">
                  <a16:creationId xmlns:a16="http://schemas.microsoft.com/office/drawing/2014/main" id="{839176D8-D900-4C5C-8D33-508545A02F5B}"/>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77EAF0-F03C-4BE5-BB45-73DEF126A43C}"/>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7253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0-#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18" name="Rectangle 17">
            <a:extLst>
              <a:ext uri="{FF2B5EF4-FFF2-40B4-BE49-F238E27FC236}">
                <a16:creationId xmlns:a16="http://schemas.microsoft.com/office/drawing/2014/main" id="{EF5FBE6A-B19C-40E3-A86E-82C943607979}"/>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19" name="Picture 18">
            <a:extLst>
              <a:ext uri="{FF2B5EF4-FFF2-40B4-BE49-F238E27FC236}">
                <a16:creationId xmlns:a16="http://schemas.microsoft.com/office/drawing/2014/main" id="{BA482822-56DE-40CD-9691-7395920D698B}"/>
              </a:ext>
            </a:extLst>
          </p:cNvPr>
          <p:cNvPicPr>
            <a:picLocks noChangeAspect="1"/>
          </p:cNvPicPr>
          <p:nvPr/>
        </p:nvPicPr>
        <p:blipFill>
          <a:blip r:embed="rId5"/>
          <a:stretch>
            <a:fillRect/>
          </a:stretch>
        </p:blipFill>
        <p:spPr>
          <a:xfrm>
            <a:off x="6469028" y="2348939"/>
            <a:ext cx="5196943" cy="2160122"/>
          </a:xfrm>
          <a:prstGeom prst="rect">
            <a:avLst/>
          </a:prstGeom>
        </p:spPr>
      </p:pic>
      <p:grpSp>
        <p:nvGrpSpPr>
          <p:cNvPr id="20" name="Group 19">
            <a:extLst>
              <a:ext uri="{FF2B5EF4-FFF2-40B4-BE49-F238E27FC236}">
                <a16:creationId xmlns:a16="http://schemas.microsoft.com/office/drawing/2014/main" id="{75982870-9842-4DA5-AACC-0F8986DA9E48}"/>
              </a:ext>
            </a:extLst>
          </p:cNvPr>
          <p:cNvGrpSpPr/>
          <p:nvPr/>
        </p:nvGrpSpPr>
        <p:grpSpPr>
          <a:xfrm rot="260226">
            <a:off x="3563417" y="4760395"/>
            <a:ext cx="5283322" cy="2099654"/>
            <a:chOff x="561349" y="4544613"/>
            <a:chExt cx="4171068" cy="1648917"/>
          </a:xfrm>
        </p:grpSpPr>
        <p:pic>
          <p:nvPicPr>
            <p:cNvPr id="21" name="Picture 20">
              <a:extLst>
                <a:ext uri="{FF2B5EF4-FFF2-40B4-BE49-F238E27FC236}">
                  <a16:creationId xmlns:a16="http://schemas.microsoft.com/office/drawing/2014/main" id="{67E2F7D9-C5CC-486D-9290-38E8920CD0A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2" name="Picture 21">
              <a:extLst>
                <a:ext uri="{FF2B5EF4-FFF2-40B4-BE49-F238E27FC236}">
                  <a16:creationId xmlns:a16="http://schemas.microsoft.com/office/drawing/2014/main" id="{EA6D36BA-2E10-4614-9A91-D9F6DA383FE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3" name="Picture 22">
              <a:extLst>
                <a:ext uri="{FF2B5EF4-FFF2-40B4-BE49-F238E27FC236}">
                  <a16:creationId xmlns:a16="http://schemas.microsoft.com/office/drawing/2014/main" id="{7F5213E3-6EF8-4133-9348-AF70EBC83EF2}"/>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4" name="Picture 23">
              <a:extLst>
                <a:ext uri="{FF2B5EF4-FFF2-40B4-BE49-F238E27FC236}">
                  <a16:creationId xmlns:a16="http://schemas.microsoft.com/office/drawing/2014/main" id="{1C6C795F-280C-4B69-82A2-D640AAB5E3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extLst>
      <p:ext uri="{BB962C8B-B14F-4D97-AF65-F5344CB8AC3E}">
        <p14:creationId xmlns:p14="http://schemas.microsoft.com/office/powerpoint/2010/main" val="30511384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12" name="Oval 11">
            <a:extLst>
              <a:ext uri="{FF2B5EF4-FFF2-40B4-BE49-F238E27FC236}">
                <a16:creationId xmlns:a16="http://schemas.microsoft.com/office/drawing/2014/main" id="{A88D37C5-CD5E-4F06-AAB5-1059426F93DA}"/>
              </a:ext>
            </a:extLst>
          </p:cNvPr>
          <p:cNvSpPr/>
          <p:nvPr/>
        </p:nvSpPr>
        <p:spPr>
          <a:xfrm>
            <a:off x="39746" y="957860"/>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Oval 16">
            <a:extLst>
              <a:ext uri="{FF2B5EF4-FFF2-40B4-BE49-F238E27FC236}">
                <a16:creationId xmlns:a16="http://schemas.microsoft.com/office/drawing/2014/main" id="{3833C70B-14B9-4886-A0D2-191DACE5BD45}"/>
              </a:ext>
            </a:extLst>
          </p:cNvPr>
          <p:cNvSpPr/>
          <p:nvPr/>
        </p:nvSpPr>
        <p:spPr>
          <a:xfrm>
            <a:off x="95534" y="3180566"/>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40928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
        <p:nvSpPr>
          <p:cNvPr id="10" name="Oval 9">
            <a:extLst>
              <a:ext uri="{FF2B5EF4-FFF2-40B4-BE49-F238E27FC236}">
                <a16:creationId xmlns:a16="http://schemas.microsoft.com/office/drawing/2014/main" id="{6675E261-B545-431B-A7AC-FA6B875AF574}"/>
              </a:ext>
            </a:extLst>
          </p:cNvPr>
          <p:cNvSpPr/>
          <p:nvPr/>
        </p:nvSpPr>
        <p:spPr>
          <a:xfrm>
            <a:off x="260603" y="1510379"/>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34035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hape&#10;&#10;Description automatically generated with medium confidence">
            <a:extLst>
              <a:ext uri="{FF2B5EF4-FFF2-40B4-BE49-F238E27FC236}">
                <a16:creationId xmlns:a16="http://schemas.microsoft.com/office/drawing/2014/main" id="{A8D5607F-036B-48E6-A691-D0F84CCBBF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5056" y="-128938"/>
            <a:ext cx="1456944" cy="1456944"/>
          </a:xfrm>
          <a:prstGeom prst="rect">
            <a:avLst/>
          </a:prstGeom>
        </p:spPr>
      </p:pic>
    </p:spTree>
    <p:extLst>
      <p:ext uri="{BB962C8B-B14F-4D97-AF65-F5344CB8AC3E}">
        <p14:creationId xmlns:p14="http://schemas.microsoft.com/office/powerpoint/2010/main" val="2024410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68611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1"/>
            <a:ext cx="11589450"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4249736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43" name="Group 42">
            <a:extLst>
              <a:ext uri="{FF2B5EF4-FFF2-40B4-BE49-F238E27FC236}">
                <a16:creationId xmlns:a16="http://schemas.microsoft.com/office/drawing/2014/main"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id="{9492C68C-9327-45B5-A38F-9D011AE3DA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15" name="Picture 14">
            <a:extLst>
              <a:ext uri="{FF2B5EF4-FFF2-40B4-BE49-F238E27FC236}">
                <a16:creationId xmlns:a16="http://schemas.microsoft.com/office/drawing/2014/main" id="{C12140C3-1367-4858-824B-5A8AD3C9E468}"/>
              </a:ext>
            </a:extLst>
          </p:cNvPr>
          <p:cNvPicPr>
            <a:picLocks noChangeAspect="1"/>
          </p:cNvPicPr>
          <p:nvPr/>
        </p:nvPicPr>
        <p:blipFill>
          <a:blip r:embed="rId10"/>
          <a:stretch>
            <a:fillRect/>
          </a:stretch>
        </p:blipFill>
        <p:spPr>
          <a:xfrm>
            <a:off x="3548474" y="2529148"/>
            <a:ext cx="6834208" cy="1457070"/>
          </a:xfrm>
          <a:prstGeom prst="rect">
            <a:avLst/>
          </a:prstGeom>
        </p:spPr>
      </p:pic>
    </p:spTree>
    <p:extLst>
      <p:ext uri="{BB962C8B-B14F-4D97-AF65-F5344CB8AC3E}">
        <p14:creationId xmlns:p14="http://schemas.microsoft.com/office/powerpoint/2010/main" val="22839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77119" y="199450"/>
            <a:ext cx="12449682" cy="6036097"/>
          </a:xfrm>
          <a:prstGeom prst="rect">
            <a:avLst/>
          </a:prstGeom>
          <a:noFill/>
          <a:ln>
            <a:noFill/>
          </a:ln>
        </p:spPr>
      </p:pic>
      <p:pic>
        <p:nvPicPr>
          <p:cNvPr id="95" name="Google Shape;95;p2"/>
          <p:cNvPicPr preferRelativeResize="0"/>
          <p:nvPr/>
        </p:nvPicPr>
        <p:blipFill rotWithShape="1">
          <a:blip r:embed="rId4">
            <a:alphaModFix/>
          </a:blip>
          <a:srcRect/>
          <a:stretch/>
        </p:blipFill>
        <p:spPr>
          <a:xfrm>
            <a:off x="298483" y="155867"/>
            <a:ext cx="1733333" cy="1191816"/>
          </a:xfrm>
          <a:prstGeom prst="rect">
            <a:avLst/>
          </a:prstGeom>
          <a:noFill/>
          <a:ln>
            <a:noFill/>
          </a:ln>
        </p:spPr>
      </p:pic>
      <p:sp>
        <p:nvSpPr>
          <p:cNvPr id="6" name="TextBox 5">
            <a:extLst>
              <a:ext uri="{FF2B5EF4-FFF2-40B4-BE49-F238E27FC236}">
                <a16:creationId xmlns:a16="http://schemas.microsoft.com/office/drawing/2014/main" id="{1B5A6CC6-26F3-48D1-97B1-3FF3AEC83C0E}"/>
              </a:ext>
            </a:extLst>
          </p:cNvPr>
          <p:cNvSpPr txBox="1"/>
          <p:nvPr/>
        </p:nvSpPr>
        <p:spPr>
          <a:xfrm>
            <a:off x="398751" y="2458521"/>
            <a:ext cx="7827865" cy="1940957"/>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000000"/>
                </a:solidFill>
                <a:cs typeface="Arial"/>
                <a:sym typeface="Arial"/>
              </a:rPr>
              <a:t>Tàu điện: </a:t>
            </a:r>
            <a:r>
              <a:rPr lang="vi-VN" sz="3600" kern="0" dirty="0">
                <a:solidFill>
                  <a:srgbClr val="000000"/>
                </a:solidFill>
                <a:cs typeface="Arial"/>
                <a:sym typeface="Arial"/>
              </a:rPr>
              <a:t>Một phương tiện giao thông công cộng, chạy bằng điện, chia thành nhiều toa.</a:t>
            </a:r>
          </a:p>
        </p:txBody>
      </p:sp>
      <p:grpSp>
        <p:nvGrpSpPr>
          <p:cNvPr id="7" name="Group 6">
            <a:extLst>
              <a:ext uri="{FF2B5EF4-FFF2-40B4-BE49-F238E27FC236}">
                <a16:creationId xmlns:a16="http://schemas.microsoft.com/office/drawing/2014/main" id="{B6F0D7BC-6BEF-4803-A06E-2ACBAE28C770}"/>
              </a:ext>
            </a:extLst>
          </p:cNvPr>
          <p:cNvGrpSpPr/>
          <p:nvPr/>
        </p:nvGrpSpPr>
        <p:grpSpPr>
          <a:xfrm>
            <a:off x="2342660" y="846493"/>
            <a:ext cx="2933816" cy="747902"/>
            <a:chOff x="7783121" y="104148"/>
            <a:chExt cx="3911755" cy="997202"/>
          </a:xfrm>
        </p:grpSpPr>
        <p:sp>
          <p:nvSpPr>
            <p:cNvPr id="8" name="Rectangle: Rounded Corners 43">
              <a:extLst>
                <a:ext uri="{FF2B5EF4-FFF2-40B4-BE49-F238E27FC236}">
                  <a16:creationId xmlns:a16="http://schemas.microsoft.com/office/drawing/2014/main" id="{7B8E15C0-C955-406F-B01A-2937FC86869F}"/>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9" name="Rectangle 8">
              <a:extLst>
                <a:ext uri="{FF2B5EF4-FFF2-40B4-BE49-F238E27FC236}">
                  <a16:creationId xmlns:a16="http://schemas.microsoft.com/office/drawing/2014/main" id="{666251BF-2C78-4D6E-A384-33A7AE71185C}"/>
                </a:ext>
              </a:extLst>
            </p:cNvPr>
            <p:cNvSpPr/>
            <p:nvPr/>
          </p:nvSpPr>
          <p:spPr>
            <a:xfrm>
              <a:off x="7783121" y="157503"/>
              <a:ext cx="391175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Giải</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nghĩa</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từ</a:t>
              </a:r>
              <a:endParaRPr kumimoji="0" lang="zh-CN" altLang="en-US"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grpSp>
      <p:pic>
        <p:nvPicPr>
          <p:cNvPr id="12" name="Picture 11" descr="Graphical user interface&#10;&#10;Description automatically generated">
            <a:extLst>
              <a:ext uri="{FF2B5EF4-FFF2-40B4-BE49-F238E27FC236}">
                <a16:creationId xmlns:a16="http://schemas.microsoft.com/office/drawing/2014/main" id="{E9DE80EC-D189-4241-99B0-A6856F3B5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3483" y="3217498"/>
            <a:ext cx="6858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70833E-6 -2.96296E-6 L -1.56836 0.00162 " pathEditMode="relative" rAng="0" ptsTypes="AA">
                                      <p:cBhvr>
                                        <p:cTn id="28" dur="2000" fill="hold"/>
                                        <p:tgtEl>
                                          <p:spTgt spid="12"/>
                                        </p:tgtEl>
                                        <p:attrNameLst>
                                          <p:attrName>ppt_x</p:attrName>
                                          <p:attrName>ppt_y</p:attrName>
                                        </p:attrNameLst>
                                      </p:cBhvr>
                                      <p:rCtr x="-7842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15BA50-1FD8-4B1E-AA88-74F8DDB2C43C}"/>
              </a:ext>
            </a:extLst>
          </p:cNvPr>
          <p:cNvGrpSpPr/>
          <p:nvPr/>
        </p:nvGrpSpPr>
        <p:grpSpPr>
          <a:xfrm>
            <a:off x="804071" y="227368"/>
            <a:ext cx="11078675" cy="747902"/>
            <a:chOff x="6937562" y="104148"/>
            <a:chExt cx="5602875" cy="997202"/>
          </a:xfrm>
        </p:grpSpPr>
        <p:sp>
          <p:nvSpPr>
            <p:cNvPr id="6" name="Rectangle: Rounded Corners 43">
              <a:extLst>
                <a:ext uri="{FF2B5EF4-FFF2-40B4-BE49-F238E27FC236}">
                  <a16:creationId xmlns:a16="http://schemas.microsoft.com/office/drawing/2014/main" id="{527DB625-52D6-4778-A4EA-94ABEC127C30}"/>
                </a:ext>
              </a:extLst>
            </p:cNvPr>
            <p:cNvSpPr/>
            <p:nvPr/>
          </p:nvSpPr>
          <p:spPr>
            <a:xfrm>
              <a:off x="6975664" y="104148"/>
              <a:ext cx="5526669" cy="886119"/>
            </a:xfrm>
            <a:custGeom>
              <a:avLst/>
              <a:gdLst>
                <a:gd name="connsiteX0" fmla="*/ 0 w 5526669"/>
                <a:gd name="connsiteY0" fmla="*/ 147689 h 886119"/>
                <a:gd name="connsiteX1" fmla="*/ 147689 w 5526669"/>
                <a:gd name="connsiteY1" fmla="*/ 0 h 886119"/>
                <a:gd name="connsiteX2" fmla="*/ 781256 w 5526669"/>
                <a:gd name="connsiteY2" fmla="*/ 0 h 886119"/>
                <a:gd name="connsiteX3" fmla="*/ 1257885 w 5526669"/>
                <a:gd name="connsiteY3" fmla="*/ 0 h 886119"/>
                <a:gd name="connsiteX4" fmla="*/ 1839140 w 5526669"/>
                <a:gd name="connsiteY4" fmla="*/ 0 h 886119"/>
                <a:gd name="connsiteX5" fmla="*/ 2368081 w 5526669"/>
                <a:gd name="connsiteY5" fmla="*/ 0 h 886119"/>
                <a:gd name="connsiteX6" fmla="*/ 2844710 w 5526669"/>
                <a:gd name="connsiteY6" fmla="*/ 0 h 886119"/>
                <a:gd name="connsiteX7" fmla="*/ 3530591 w 5526669"/>
                <a:gd name="connsiteY7" fmla="*/ 0 h 886119"/>
                <a:gd name="connsiteX8" fmla="*/ 4007219 w 5526669"/>
                <a:gd name="connsiteY8" fmla="*/ 0 h 886119"/>
                <a:gd name="connsiteX9" fmla="*/ 4640787 w 5526669"/>
                <a:gd name="connsiteY9" fmla="*/ 0 h 886119"/>
                <a:gd name="connsiteX10" fmla="*/ 5378980 w 5526669"/>
                <a:gd name="connsiteY10" fmla="*/ 0 h 886119"/>
                <a:gd name="connsiteX11" fmla="*/ 5526669 w 5526669"/>
                <a:gd name="connsiteY11" fmla="*/ 147689 h 886119"/>
                <a:gd name="connsiteX12" fmla="*/ 5526669 w 5526669"/>
                <a:gd name="connsiteY12" fmla="*/ 738430 h 886119"/>
                <a:gd name="connsiteX13" fmla="*/ 5378980 w 5526669"/>
                <a:gd name="connsiteY13" fmla="*/ 886119 h 886119"/>
                <a:gd name="connsiteX14" fmla="*/ 4850038 w 5526669"/>
                <a:gd name="connsiteY14" fmla="*/ 886119 h 886119"/>
                <a:gd name="connsiteX15" fmla="*/ 4216471 w 5526669"/>
                <a:gd name="connsiteY15" fmla="*/ 886119 h 886119"/>
                <a:gd name="connsiteX16" fmla="*/ 3792155 w 5526669"/>
                <a:gd name="connsiteY16" fmla="*/ 886119 h 886119"/>
                <a:gd name="connsiteX17" fmla="*/ 3367839 w 5526669"/>
                <a:gd name="connsiteY17" fmla="*/ 886119 h 886119"/>
                <a:gd name="connsiteX18" fmla="*/ 2943523 w 5526669"/>
                <a:gd name="connsiteY18" fmla="*/ 886119 h 886119"/>
                <a:gd name="connsiteX19" fmla="*/ 2466895 w 5526669"/>
                <a:gd name="connsiteY19" fmla="*/ 886119 h 886119"/>
                <a:gd name="connsiteX20" fmla="*/ 1833327 w 5526669"/>
                <a:gd name="connsiteY20" fmla="*/ 886119 h 886119"/>
                <a:gd name="connsiteX21" fmla="*/ 1409011 w 5526669"/>
                <a:gd name="connsiteY21" fmla="*/ 886119 h 886119"/>
                <a:gd name="connsiteX22" fmla="*/ 880070 w 5526669"/>
                <a:gd name="connsiteY22" fmla="*/ 886119 h 886119"/>
                <a:gd name="connsiteX23" fmla="*/ 147689 w 5526669"/>
                <a:gd name="connsiteY23" fmla="*/ 886119 h 886119"/>
                <a:gd name="connsiteX24" fmla="*/ 0 w 5526669"/>
                <a:gd name="connsiteY24" fmla="*/ 738430 h 886119"/>
                <a:gd name="connsiteX25" fmla="*/ 0 w 5526669"/>
                <a:gd name="connsiteY25" fmla="*/ 147689 h 88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6669" h="886119" fill="none" extrusionOk="0">
                  <a:moveTo>
                    <a:pt x="0" y="147689"/>
                  </a:moveTo>
                  <a:cubicBezTo>
                    <a:pt x="-4571" y="68516"/>
                    <a:pt x="78273" y="-17010"/>
                    <a:pt x="147689" y="0"/>
                  </a:cubicBezTo>
                  <a:cubicBezTo>
                    <a:pt x="452831" y="-41245"/>
                    <a:pt x="553326" y="22052"/>
                    <a:pt x="781256" y="0"/>
                  </a:cubicBezTo>
                  <a:cubicBezTo>
                    <a:pt x="1009186" y="-22052"/>
                    <a:pt x="1040677" y="2192"/>
                    <a:pt x="1257885" y="0"/>
                  </a:cubicBezTo>
                  <a:cubicBezTo>
                    <a:pt x="1475093" y="-2192"/>
                    <a:pt x="1668520" y="52977"/>
                    <a:pt x="1839140" y="0"/>
                  </a:cubicBezTo>
                  <a:cubicBezTo>
                    <a:pt x="2009760" y="-52977"/>
                    <a:pt x="2225709" y="5265"/>
                    <a:pt x="2368081" y="0"/>
                  </a:cubicBezTo>
                  <a:cubicBezTo>
                    <a:pt x="2510453" y="-5265"/>
                    <a:pt x="2636714" y="24727"/>
                    <a:pt x="2844710" y="0"/>
                  </a:cubicBezTo>
                  <a:cubicBezTo>
                    <a:pt x="3052706" y="-24727"/>
                    <a:pt x="3382853" y="8545"/>
                    <a:pt x="3530591" y="0"/>
                  </a:cubicBezTo>
                  <a:cubicBezTo>
                    <a:pt x="3678329" y="-8545"/>
                    <a:pt x="3787074" y="24765"/>
                    <a:pt x="4007219" y="0"/>
                  </a:cubicBezTo>
                  <a:cubicBezTo>
                    <a:pt x="4227364" y="-24765"/>
                    <a:pt x="4466373" y="33143"/>
                    <a:pt x="4640787" y="0"/>
                  </a:cubicBezTo>
                  <a:cubicBezTo>
                    <a:pt x="4815201" y="-33143"/>
                    <a:pt x="5015747" y="17481"/>
                    <a:pt x="5378980" y="0"/>
                  </a:cubicBezTo>
                  <a:cubicBezTo>
                    <a:pt x="5466259" y="-6614"/>
                    <a:pt x="5541428" y="79571"/>
                    <a:pt x="5526669" y="147689"/>
                  </a:cubicBezTo>
                  <a:cubicBezTo>
                    <a:pt x="5530994" y="439730"/>
                    <a:pt x="5458324" y="559359"/>
                    <a:pt x="5526669" y="738430"/>
                  </a:cubicBezTo>
                  <a:cubicBezTo>
                    <a:pt x="5520744" y="815377"/>
                    <a:pt x="5461466" y="882452"/>
                    <a:pt x="5378980" y="886119"/>
                  </a:cubicBezTo>
                  <a:cubicBezTo>
                    <a:pt x="5189178" y="931723"/>
                    <a:pt x="5081454" y="838641"/>
                    <a:pt x="4850038" y="886119"/>
                  </a:cubicBezTo>
                  <a:cubicBezTo>
                    <a:pt x="4618622" y="933597"/>
                    <a:pt x="4451443" y="860664"/>
                    <a:pt x="4216471" y="886119"/>
                  </a:cubicBezTo>
                  <a:cubicBezTo>
                    <a:pt x="3981499" y="911574"/>
                    <a:pt x="3917187" y="844054"/>
                    <a:pt x="3792155" y="886119"/>
                  </a:cubicBezTo>
                  <a:cubicBezTo>
                    <a:pt x="3667123" y="928184"/>
                    <a:pt x="3472875" y="853543"/>
                    <a:pt x="3367839" y="886119"/>
                  </a:cubicBezTo>
                  <a:cubicBezTo>
                    <a:pt x="3262803" y="918695"/>
                    <a:pt x="3145075" y="855604"/>
                    <a:pt x="2943523" y="886119"/>
                  </a:cubicBezTo>
                  <a:cubicBezTo>
                    <a:pt x="2741971" y="916634"/>
                    <a:pt x="2587481" y="832792"/>
                    <a:pt x="2466895" y="886119"/>
                  </a:cubicBezTo>
                  <a:cubicBezTo>
                    <a:pt x="2346309" y="939446"/>
                    <a:pt x="1998945" y="875317"/>
                    <a:pt x="1833327" y="886119"/>
                  </a:cubicBezTo>
                  <a:cubicBezTo>
                    <a:pt x="1667709" y="896921"/>
                    <a:pt x="1530167" y="861595"/>
                    <a:pt x="1409011" y="886119"/>
                  </a:cubicBezTo>
                  <a:cubicBezTo>
                    <a:pt x="1287855" y="910643"/>
                    <a:pt x="999247" y="831806"/>
                    <a:pt x="880070" y="886119"/>
                  </a:cubicBezTo>
                  <a:cubicBezTo>
                    <a:pt x="760893" y="940432"/>
                    <a:pt x="313163" y="799519"/>
                    <a:pt x="147689" y="886119"/>
                  </a:cubicBezTo>
                  <a:cubicBezTo>
                    <a:pt x="76117" y="902614"/>
                    <a:pt x="16958" y="822921"/>
                    <a:pt x="0" y="738430"/>
                  </a:cubicBezTo>
                  <a:cubicBezTo>
                    <a:pt x="-16344" y="507692"/>
                    <a:pt x="19066" y="384224"/>
                    <a:pt x="0" y="147689"/>
                  </a:cubicBezTo>
                  <a:close/>
                </a:path>
                <a:path w="5526669" h="886119" stroke="0" extrusionOk="0">
                  <a:moveTo>
                    <a:pt x="0" y="147689"/>
                  </a:moveTo>
                  <a:cubicBezTo>
                    <a:pt x="-12141" y="62536"/>
                    <a:pt x="73135" y="5338"/>
                    <a:pt x="147689" y="0"/>
                  </a:cubicBezTo>
                  <a:cubicBezTo>
                    <a:pt x="332137" y="-21053"/>
                    <a:pt x="632732" y="32100"/>
                    <a:pt x="781256" y="0"/>
                  </a:cubicBezTo>
                  <a:cubicBezTo>
                    <a:pt x="929780" y="-32100"/>
                    <a:pt x="1204125" y="21845"/>
                    <a:pt x="1414824" y="0"/>
                  </a:cubicBezTo>
                  <a:cubicBezTo>
                    <a:pt x="1625523" y="-21845"/>
                    <a:pt x="1860579" y="23552"/>
                    <a:pt x="2048391" y="0"/>
                  </a:cubicBezTo>
                  <a:cubicBezTo>
                    <a:pt x="2236203" y="-23552"/>
                    <a:pt x="2497545" y="11247"/>
                    <a:pt x="2734272" y="0"/>
                  </a:cubicBezTo>
                  <a:cubicBezTo>
                    <a:pt x="2970999" y="-11247"/>
                    <a:pt x="2982489" y="51029"/>
                    <a:pt x="3210901" y="0"/>
                  </a:cubicBezTo>
                  <a:cubicBezTo>
                    <a:pt x="3439313" y="-51029"/>
                    <a:pt x="3638385" y="47349"/>
                    <a:pt x="3792155" y="0"/>
                  </a:cubicBezTo>
                  <a:cubicBezTo>
                    <a:pt x="3945925" y="-47349"/>
                    <a:pt x="4158722" y="60685"/>
                    <a:pt x="4321097" y="0"/>
                  </a:cubicBezTo>
                  <a:cubicBezTo>
                    <a:pt x="4483472" y="-60685"/>
                    <a:pt x="4603792" y="16250"/>
                    <a:pt x="4797725" y="0"/>
                  </a:cubicBezTo>
                  <a:cubicBezTo>
                    <a:pt x="4991658" y="-16250"/>
                    <a:pt x="5219440" y="14683"/>
                    <a:pt x="5378980" y="0"/>
                  </a:cubicBezTo>
                  <a:cubicBezTo>
                    <a:pt x="5467991" y="18935"/>
                    <a:pt x="5546368" y="80176"/>
                    <a:pt x="5526669" y="147689"/>
                  </a:cubicBezTo>
                  <a:cubicBezTo>
                    <a:pt x="5528406" y="299823"/>
                    <a:pt x="5462635" y="492606"/>
                    <a:pt x="5526669" y="738430"/>
                  </a:cubicBezTo>
                  <a:cubicBezTo>
                    <a:pt x="5536427" y="808620"/>
                    <a:pt x="5472827" y="888638"/>
                    <a:pt x="5378980" y="886119"/>
                  </a:cubicBezTo>
                  <a:cubicBezTo>
                    <a:pt x="5177478" y="913875"/>
                    <a:pt x="5004898" y="884237"/>
                    <a:pt x="4902351" y="886119"/>
                  </a:cubicBezTo>
                  <a:cubicBezTo>
                    <a:pt x="4799804" y="888001"/>
                    <a:pt x="4506526" y="838272"/>
                    <a:pt x="4216471" y="886119"/>
                  </a:cubicBezTo>
                  <a:cubicBezTo>
                    <a:pt x="3926416" y="933966"/>
                    <a:pt x="3867486" y="871922"/>
                    <a:pt x="3687529" y="886119"/>
                  </a:cubicBezTo>
                  <a:cubicBezTo>
                    <a:pt x="3507572" y="900316"/>
                    <a:pt x="3177068" y="874040"/>
                    <a:pt x="3001649" y="886119"/>
                  </a:cubicBezTo>
                  <a:cubicBezTo>
                    <a:pt x="2826230" y="898198"/>
                    <a:pt x="2689209" y="855689"/>
                    <a:pt x="2472707" y="886119"/>
                  </a:cubicBezTo>
                  <a:cubicBezTo>
                    <a:pt x="2256205" y="916549"/>
                    <a:pt x="2123813" y="815029"/>
                    <a:pt x="1839140" y="886119"/>
                  </a:cubicBezTo>
                  <a:cubicBezTo>
                    <a:pt x="1554467" y="957209"/>
                    <a:pt x="1464530" y="847371"/>
                    <a:pt x="1362511" y="886119"/>
                  </a:cubicBezTo>
                  <a:cubicBezTo>
                    <a:pt x="1260492" y="924867"/>
                    <a:pt x="1088915" y="874265"/>
                    <a:pt x="885882" y="886119"/>
                  </a:cubicBezTo>
                  <a:cubicBezTo>
                    <a:pt x="682849" y="897973"/>
                    <a:pt x="325297" y="838452"/>
                    <a:pt x="147689" y="886119"/>
                  </a:cubicBezTo>
                  <a:cubicBezTo>
                    <a:pt x="85736" y="878744"/>
                    <a:pt x="-2849" y="818628"/>
                    <a:pt x="0" y="738430"/>
                  </a:cubicBezTo>
                  <a:cubicBezTo>
                    <a:pt x="-62640" y="604328"/>
                    <a:pt x="55139" y="363656"/>
                    <a:pt x="0" y="147689"/>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id="{1D5EFDBE-CCBA-4439-A15C-0D64B7B8F19E}"/>
                </a:ext>
              </a:extLst>
            </p:cNvPr>
            <p:cNvSpPr/>
            <p:nvPr/>
          </p:nvSpPr>
          <p:spPr>
            <a:xfrm>
              <a:off x="6937562" y="157503"/>
              <a:ext cx="560287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với bạn về nơi đọc sách mà em yêu thích.</a:t>
              </a:r>
              <a:endParaRPr kumimoji="0" lang="zh-CN" altLang="en-US" sz="4000" b="1" i="0" u="none" strike="noStrike" kern="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1" name="Picture 10">
            <a:extLst>
              <a:ext uri="{FF2B5EF4-FFF2-40B4-BE49-F238E27FC236}">
                <a16:creationId xmlns:a16="http://schemas.microsoft.com/office/drawing/2014/main" id="{228435F8-0F74-4F28-A460-806C54C94614}"/>
              </a:ext>
            </a:extLst>
          </p:cNvPr>
          <p:cNvPicPr>
            <a:picLocks noChangeAspect="1"/>
          </p:cNvPicPr>
          <p:nvPr/>
        </p:nvPicPr>
        <p:blipFill>
          <a:blip r:embed="rId2"/>
          <a:stretch>
            <a:fillRect/>
          </a:stretch>
        </p:blipFill>
        <p:spPr>
          <a:xfrm>
            <a:off x="1223962" y="1120061"/>
            <a:ext cx="10232079" cy="2308939"/>
          </a:xfrm>
          <a:prstGeom prst="rect">
            <a:avLst/>
          </a:prstGeom>
        </p:spPr>
      </p:pic>
      <p:grpSp>
        <p:nvGrpSpPr>
          <p:cNvPr id="12" name="Group 11">
            <a:extLst>
              <a:ext uri="{FF2B5EF4-FFF2-40B4-BE49-F238E27FC236}">
                <a16:creationId xmlns:a16="http://schemas.microsoft.com/office/drawing/2014/main" id="{C4BAABDF-7918-4DAF-8D6A-1DECD6976759}"/>
              </a:ext>
            </a:extLst>
          </p:cNvPr>
          <p:cNvGrpSpPr/>
          <p:nvPr/>
        </p:nvGrpSpPr>
        <p:grpSpPr>
          <a:xfrm>
            <a:off x="2352674" y="3913742"/>
            <a:ext cx="9315451" cy="741906"/>
            <a:chOff x="7873788" y="-109504"/>
            <a:chExt cx="4562820" cy="726969"/>
          </a:xfrm>
        </p:grpSpPr>
        <p:sp>
          <p:nvSpPr>
            <p:cNvPr id="13" name="Rectangle: Rounded Corners 43">
              <a:extLst>
                <a:ext uri="{FF2B5EF4-FFF2-40B4-BE49-F238E27FC236}">
                  <a16:creationId xmlns:a16="http://schemas.microsoft.com/office/drawing/2014/main" id="{7D1C96ED-80D8-4ADD-90E7-0202C23C133A}"/>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EF036C37-47F8-4178-8C93-1145858FC30D}"/>
                </a:ext>
              </a:extLst>
            </p:cNvPr>
            <p:cNvSpPr/>
            <p:nvPr/>
          </p:nvSpPr>
          <p:spPr>
            <a:xfrm>
              <a:off x="8009163" y="2583"/>
              <a:ext cx="4427445" cy="588836"/>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thường đọc sách ở những địa điểm nào?</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14" descr="A close-up of a toy&#10;&#10;Description automatically generated with medium confidence">
            <a:extLst>
              <a:ext uri="{FF2B5EF4-FFF2-40B4-BE49-F238E27FC236}">
                <a16:creationId xmlns:a16="http://schemas.microsoft.com/office/drawing/2014/main" id="{26E85390-F05B-4BE4-8551-FA54A18C0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2" y="3913742"/>
            <a:ext cx="2604664" cy="3006378"/>
          </a:xfrm>
          <a:prstGeom prst="rect">
            <a:avLst/>
          </a:prstGeom>
        </p:spPr>
      </p:pic>
      <p:grpSp>
        <p:nvGrpSpPr>
          <p:cNvPr id="18" name="Group 17">
            <a:extLst>
              <a:ext uri="{FF2B5EF4-FFF2-40B4-BE49-F238E27FC236}">
                <a16:creationId xmlns:a16="http://schemas.microsoft.com/office/drawing/2014/main" id="{FB816FAF-93EF-4068-B5D3-8B42847BF403}"/>
              </a:ext>
            </a:extLst>
          </p:cNvPr>
          <p:cNvGrpSpPr/>
          <p:nvPr/>
        </p:nvGrpSpPr>
        <p:grpSpPr>
          <a:xfrm>
            <a:off x="2305049" y="5016364"/>
            <a:ext cx="9315451" cy="741906"/>
            <a:chOff x="7873788" y="-109504"/>
            <a:chExt cx="4562820" cy="726969"/>
          </a:xfrm>
        </p:grpSpPr>
        <p:sp>
          <p:nvSpPr>
            <p:cNvPr id="19" name="Rectangle: Rounded Corners 43">
              <a:extLst>
                <a:ext uri="{FF2B5EF4-FFF2-40B4-BE49-F238E27FC236}">
                  <a16:creationId xmlns:a16="http://schemas.microsoft.com/office/drawing/2014/main" id="{52C2B3AA-EC46-4130-88E5-745F6D624263}"/>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Rectangle 19">
              <a:extLst>
                <a:ext uri="{FF2B5EF4-FFF2-40B4-BE49-F238E27FC236}">
                  <a16:creationId xmlns:a16="http://schemas.microsoft.com/office/drawing/2014/main" id="{DEC38540-163C-4D94-A0B8-60D255717F62}"/>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sách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nhất</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Group 20">
            <a:extLst>
              <a:ext uri="{FF2B5EF4-FFF2-40B4-BE49-F238E27FC236}">
                <a16:creationId xmlns:a16="http://schemas.microsoft.com/office/drawing/2014/main" id="{34662283-651F-4F6B-8853-337E891EF50C}"/>
              </a:ext>
            </a:extLst>
          </p:cNvPr>
          <p:cNvGrpSpPr/>
          <p:nvPr/>
        </p:nvGrpSpPr>
        <p:grpSpPr>
          <a:xfrm>
            <a:off x="2248657" y="5996519"/>
            <a:ext cx="9315451" cy="741906"/>
            <a:chOff x="7873788" y="-109504"/>
            <a:chExt cx="4562820" cy="726969"/>
          </a:xfrm>
        </p:grpSpPr>
        <p:sp>
          <p:nvSpPr>
            <p:cNvPr id="22" name="Rectangle: Rounded Corners 43">
              <a:extLst>
                <a:ext uri="{FF2B5EF4-FFF2-40B4-BE49-F238E27FC236}">
                  <a16:creationId xmlns:a16="http://schemas.microsoft.com/office/drawing/2014/main" id="{986B5AA1-E250-49ED-A2FB-50010A464D47}"/>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Rectangle 22">
              <a:extLst>
                <a:ext uri="{FF2B5EF4-FFF2-40B4-BE49-F238E27FC236}">
                  <a16:creationId xmlns:a16="http://schemas.microsoft.com/office/drawing/2014/main" id="{D4720DF9-D84A-4D08-8690-8C9E5592DFAD}"/>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61596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8" name="Rectangle 7">
            <a:extLst>
              <a:ext uri="{FF2B5EF4-FFF2-40B4-BE49-F238E27FC236}">
                <a16:creationId xmlns:a16="http://schemas.microsoft.com/office/drawing/2014/main" id="{44FA9C00-BDF5-4389-A8A4-8F8FFCD4F6A2}"/>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96247AFC-43F0-4596-8E47-667F2BE4306C}"/>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1" name="PA_库_组合 5">
            <a:extLst>
              <a:ext uri="{FF2B5EF4-FFF2-40B4-BE49-F238E27FC236}">
                <a16:creationId xmlns:a16="http://schemas.microsoft.com/office/drawing/2014/main" id="{011AC515-EEDE-4282-B5C6-CACDAF752007}"/>
              </a:ext>
            </a:extLst>
          </p:cNvPr>
          <p:cNvGrpSpPr/>
          <p:nvPr>
            <p:custDataLst>
              <p:tags r:id="rId1"/>
            </p:custDataLst>
          </p:nvPr>
        </p:nvGrpSpPr>
        <p:grpSpPr>
          <a:xfrm>
            <a:off x="646331" y="1091790"/>
            <a:ext cx="587835" cy="733599"/>
            <a:chOff x="1836100" y="2332000"/>
            <a:chExt cx="1572829" cy="895643"/>
          </a:xfrm>
        </p:grpSpPr>
        <p:sp>
          <p:nvSpPr>
            <p:cNvPr id="12" name="任意多边形 10">
              <a:extLst>
                <a:ext uri="{FF2B5EF4-FFF2-40B4-BE49-F238E27FC236}">
                  <a16:creationId xmlns:a16="http://schemas.microsoft.com/office/drawing/2014/main" id="{E468E695-6936-4538-8C15-76F28D49FEF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任意多边形 11">
              <a:extLst>
                <a:ext uri="{FF2B5EF4-FFF2-40B4-BE49-F238E27FC236}">
                  <a16:creationId xmlns:a16="http://schemas.microsoft.com/office/drawing/2014/main" id="{A4A7E6C8-C8EB-4F1A-B66E-2AB39590A1F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文本框 12">
              <a:extLst>
                <a:ext uri="{FF2B5EF4-FFF2-40B4-BE49-F238E27FC236}">
                  <a16:creationId xmlns:a16="http://schemas.microsoft.com/office/drawing/2014/main" id="{6CA50014-9941-4E9C-A8D3-FE34A57333A1}"/>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15" name="Rectangle 14">
            <a:extLst>
              <a:ext uri="{FF2B5EF4-FFF2-40B4-BE49-F238E27FC236}">
                <a16:creationId xmlns:a16="http://schemas.microsoft.com/office/drawing/2014/main" id="{2507E01D-C620-41F6-BBB0-2FFE9FF83648}"/>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 trường sau kì nghỉ, các bạn học sinh đã phát hiện ra điều gì tuyệt vời?</a:t>
            </a:r>
          </a:p>
        </p:txBody>
      </p:sp>
      <p:grpSp>
        <p:nvGrpSpPr>
          <p:cNvPr id="16" name="PA_库_组合 5">
            <a:extLst>
              <a:ext uri="{FF2B5EF4-FFF2-40B4-BE49-F238E27FC236}">
                <a16:creationId xmlns:a16="http://schemas.microsoft.com/office/drawing/2014/main" id="{FB8B9A99-444B-42B2-93E8-9873597F2E00}"/>
              </a:ext>
            </a:extLst>
          </p:cNvPr>
          <p:cNvGrpSpPr/>
          <p:nvPr>
            <p:custDataLst>
              <p:tags r:id="rId2"/>
            </p:custDataLst>
          </p:nvPr>
        </p:nvGrpSpPr>
        <p:grpSpPr>
          <a:xfrm>
            <a:off x="646331" y="2109081"/>
            <a:ext cx="587835" cy="733599"/>
            <a:chOff x="1836100" y="2332000"/>
            <a:chExt cx="1572829" cy="895643"/>
          </a:xfrm>
        </p:grpSpPr>
        <p:sp>
          <p:nvSpPr>
            <p:cNvPr id="17" name="任意多边形 10">
              <a:extLst>
                <a:ext uri="{FF2B5EF4-FFF2-40B4-BE49-F238E27FC236}">
                  <a16:creationId xmlns:a16="http://schemas.microsoft.com/office/drawing/2014/main" id="{005F5FB3-C9B3-481C-AD4F-4AC1C120FDD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任意多边形 11">
              <a:extLst>
                <a:ext uri="{FF2B5EF4-FFF2-40B4-BE49-F238E27FC236}">
                  <a16:creationId xmlns:a16="http://schemas.microsoft.com/office/drawing/2014/main" id="{B1FB1E97-FF2A-430B-AD4B-5CA1C3668C7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文本框 12">
              <a:extLst>
                <a:ext uri="{FF2B5EF4-FFF2-40B4-BE49-F238E27FC236}">
                  <a16:creationId xmlns:a16="http://schemas.microsoft.com/office/drawing/2014/main" id="{460E73E1-B437-432A-9A4C-18C23921D65B}"/>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0" name="Rectangle 19">
            <a:extLst>
              <a:ext uri="{FF2B5EF4-FFF2-40B4-BE49-F238E27FC236}">
                <a16:creationId xmlns:a16="http://schemas.microsoft.com/office/drawing/2014/main" id="{15FD4FF4-7F4F-4799-9482-27B5396B3239}"/>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làm những việc gì?</a:t>
            </a:r>
          </a:p>
        </p:txBody>
      </p:sp>
      <p:grpSp>
        <p:nvGrpSpPr>
          <p:cNvPr id="21" name="PA_库_组合 5">
            <a:extLst>
              <a:ext uri="{FF2B5EF4-FFF2-40B4-BE49-F238E27FC236}">
                <a16:creationId xmlns:a16="http://schemas.microsoft.com/office/drawing/2014/main" id="{1856D279-1111-45BF-9484-2FE64BACCE65}"/>
              </a:ext>
            </a:extLst>
          </p:cNvPr>
          <p:cNvGrpSpPr/>
          <p:nvPr>
            <p:custDataLst>
              <p:tags r:id="rId3"/>
            </p:custDataLst>
          </p:nvPr>
        </p:nvGrpSpPr>
        <p:grpSpPr>
          <a:xfrm>
            <a:off x="665190" y="3239046"/>
            <a:ext cx="587835" cy="733599"/>
            <a:chOff x="1836100" y="2332000"/>
            <a:chExt cx="1572829" cy="895643"/>
          </a:xfrm>
        </p:grpSpPr>
        <p:sp>
          <p:nvSpPr>
            <p:cNvPr id="22" name="任意多边形 10">
              <a:extLst>
                <a:ext uri="{FF2B5EF4-FFF2-40B4-BE49-F238E27FC236}">
                  <a16:creationId xmlns:a16="http://schemas.microsoft.com/office/drawing/2014/main" id="{A4D7E917-6749-465A-A9E2-4A07A64C83A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任意多边形 11">
              <a:extLst>
                <a:ext uri="{FF2B5EF4-FFF2-40B4-BE49-F238E27FC236}">
                  <a16:creationId xmlns:a16="http://schemas.microsoft.com/office/drawing/2014/main" id="{6FB4BCB1-F876-40C6-BCFE-AB71E443B7E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文本框 12">
              <a:extLst>
                <a:ext uri="{FF2B5EF4-FFF2-40B4-BE49-F238E27FC236}">
                  <a16:creationId xmlns:a16="http://schemas.microsoft.com/office/drawing/2014/main" id="{DF1D4ABD-5370-4B69-B663-7656DC16B7AA}"/>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5" name="Rectangle 24">
            <a:extLst>
              <a:ext uri="{FF2B5EF4-FFF2-40B4-BE49-F238E27FC236}">
                <a16:creationId xmlns:a16="http://schemas.microsoft.com/office/drawing/2014/main" id="{3907104E-0573-4D52-8D95-FEBDE4539722}"/>
              </a:ext>
            </a:extLst>
          </p:cNvPr>
          <p:cNvSpPr/>
          <p:nvPr/>
        </p:nvSpPr>
        <p:spPr>
          <a:xfrm>
            <a:off x="1397383" y="3341374"/>
            <a:ext cx="10207394"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bạn nhỏ thấy quang cảnh thư viện trông giống như một toa tàu điện đông đúc?</a:t>
            </a:r>
            <a:endParaRPr lang="en-US"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6" name="PA_库_组合 5">
            <a:extLst>
              <a:ext uri="{FF2B5EF4-FFF2-40B4-BE49-F238E27FC236}">
                <a16:creationId xmlns:a16="http://schemas.microsoft.com/office/drawing/2014/main" id="{AA4B739D-A29F-4A11-94F1-6C8E916C9A01}"/>
              </a:ext>
            </a:extLst>
          </p:cNvPr>
          <p:cNvGrpSpPr/>
          <p:nvPr>
            <p:custDataLst>
              <p:tags r:id="rId4"/>
            </p:custDataLst>
          </p:nvPr>
        </p:nvGrpSpPr>
        <p:grpSpPr>
          <a:xfrm>
            <a:off x="665190" y="4320524"/>
            <a:ext cx="587835" cy="733599"/>
            <a:chOff x="1836100" y="2332000"/>
            <a:chExt cx="1572829" cy="895643"/>
          </a:xfrm>
        </p:grpSpPr>
        <p:sp>
          <p:nvSpPr>
            <p:cNvPr id="27" name="任意多边形 10">
              <a:extLst>
                <a:ext uri="{FF2B5EF4-FFF2-40B4-BE49-F238E27FC236}">
                  <a16:creationId xmlns:a16="http://schemas.microsoft.com/office/drawing/2014/main" id="{DA7A7F43-2C16-4AD8-8529-37886E6653C5}"/>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任意多边形 11">
              <a:extLst>
                <a:ext uri="{FF2B5EF4-FFF2-40B4-BE49-F238E27FC236}">
                  <a16:creationId xmlns:a16="http://schemas.microsoft.com/office/drawing/2014/main" id="{2B0554EB-86F0-4348-BECE-25CB26FBFB9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文本框 12">
              <a:extLst>
                <a:ext uri="{FF2B5EF4-FFF2-40B4-BE49-F238E27FC236}">
                  <a16:creationId xmlns:a16="http://schemas.microsoft.com/office/drawing/2014/main" id="{C3BF7103-DAB5-4AE9-B9B0-8B854E50E5C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0" name="Rectangle 29">
            <a:extLst>
              <a:ext uri="{FF2B5EF4-FFF2-40B4-BE49-F238E27FC236}">
                <a16:creationId xmlns:a16="http://schemas.microsoft.com/office/drawing/2014/main" id="{7E7504DB-5752-4065-A329-186039DC6D41}"/>
              </a:ext>
            </a:extLst>
          </p:cNvPr>
          <p:cNvSpPr/>
          <p:nvPr/>
        </p:nvSpPr>
        <p:spPr>
          <a:xfrm>
            <a:off x="1355056" y="4463736"/>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thế nào khi có thư viện mới?</a:t>
            </a:r>
          </a:p>
        </p:txBody>
      </p:sp>
      <p:grpSp>
        <p:nvGrpSpPr>
          <p:cNvPr id="31" name="Group 30">
            <a:extLst>
              <a:ext uri="{FF2B5EF4-FFF2-40B4-BE49-F238E27FC236}">
                <a16:creationId xmlns:a16="http://schemas.microsoft.com/office/drawing/2014/main" id="{AEFE307E-96C3-4819-AE20-18CEC1695F5A}"/>
              </a:ext>
            </a:extLst>
          </p:cNvPr>
          <p:cNvGrpSpPr/>
          <p:nvPr/>
        </p:nvGrpSpPr>
        <p:grpSpPr>
          <a:xfrm>
            <a:off x="9240409" y="-448419"/>
            <a:ext cx="2844126" cy="2557500"/>
            <a:chOff x="7656473" y="831396"/>
            <a:chExt cx="3689350" cy="3269584"/>
          </a:xfrm>
        </p:grpSpPr>
        <p:pic>
          <p:nvPicPr>
            <p:cNvPr id="32" name="图片 2" descr="2">
              <a:extLst>
                <a:ext uri="{FF2B5EF4-FFF2-40B4-BE49-F238E27FC236}">
                  <a16:creationId xmlns:a16="http://schemas.microsoft.com/office/drawing/2014/main" id="{E2626A1D-41E4-467F-9FCD-A08EFC363E6A}"/>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33" name="Rounded Rectangle 53">
              <a:extLst>
                <a:ext uri="{FF2B5EF4-FFF2-40B4-BE49-F238E27FC236}">
                  <a16:creationId xmlns:a16="http://schemas.microsoft.com/office/drawing/2014/main" id="{3AB1BCA4-8C85-4BB9-BB85-8BBFF2636B9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PA_库_组合 5">
            <a:extLst>
              <a:ext uri="{FF2B5EF4-FFF2-40B4-BE49-F238E27FC236}">
                <a16:creationId xmlns:a16="http://schemas.microsoft.com/office/drawing/2014/main" id="{A7EE9758-3E30-45C9-80AE-8D66101070A4}"/>
              </a:ext>
            </a:extLst>
          </p:cNvPr>
          <p:cNvGrpSpPr/>
          <p:nvPr>
            <p:custDataLst>
              <p:tags r:id="rId5"/>
            </p:custDataLst>
          </p:nvPr>
        </p:nvGrpSpPr>
        <p:grpSpPr>
          <a:xfrm>
            <a:off x="684049" y="5347972"/>
            <a:ext cx="587835" cy="733599"/>
            <a:chOff x="1836100" y="2332000"/>
            <a:chExt cx="1572829" cy="895643"/>
          </a:xfrm>
        </p:grpSpPr>
        <p:sp>
          <p:nvSpPr>
            <p:cNvPr id="39" name="任意多边形 10">
              <a:extLst>
                <a:ext uri="{FF2B5EF4-FFF2-40B4-BE49-F238E27FC236}">
                  <a16:creationId xmlns:a16="http://schemas.microsoft.com/office/drawing/2014/main" id="{E7A4EA85-62A7-4CF0-9797-350EBA984ADB}"/>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任意多边形 11">
              <a:extLst>
                <a:ext uri="{FF2B5EF4-FFF2-40B4-BE49-F238E27FC236}">
                  <a16:creationId xmlns:a16="http://schemas.microsoft.com/office/drawing/2014/main" id="{7CCE24BA-C147-49D1-A95B-6EBD655726E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文本框 12">
              <a:extLst>
                <a:ext uri="{FF2B5EF4-FFF2-40B4-BE49-F238E27FC236}">
                  <a16:creationId xmlns:a16="http://schemas.microsoft.com/office/drawing/2014/main" id="{65285E6B-7BB0-4796-941A-6E9380CBE62E}"/>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2" name="Rectangle 41">
            <a:extLst>
              <a:ext uri="{FF2B5EF4-FFF2-40B4-BE49-F238E27FC236}">
                <a16:creationId xmlns:a16="http://schemas.microsoft.com/office/drawing/2014/main" id="{A7AA1B34-9E88-4836-B097-C17CE16FC819}"/>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thư viện mà em mơ ước.</a:t>
            </a:r>
          </a:p>
        </p:txBody>
      </p:sp>
    </p:spTree>
    <p:extLst>
      <p:ext uri="{BB962C8B-B14F-4D97-AF65-F5344CB8AC3E}">
        <p14:creationId xmlns:p14="http://schemas.microsoft.com/office/powerpoint/2010/main" val="2819679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anim calcmode="lin" valueType="num">
                                      <p:cBhvr>
                                        <p:cTn id="11" dur="750" fill="hold"/>
                                        <p:tgtEl>
                                          <p:spTgt spid="15"/>
                                        </p:tgtEl>
                                        <p:attrNameLst>
                                          <p:attrName>ppt_x</p:attrName>
                                        </p:attrNameLst>
                                      </p:cBhvr>
                                      <p:tavLst>
                                        <p:tav tm="0">
                                          <p:val>
                                            <p:strVal val="#ppt_x"/>
                                          </p:val>
                                        </p:tav>
                                        <p:tav tm="100000">
                                          <p:val>
                                            <p:strVal val="#ppt_x"/>
                                          </p:val>
                                        </p:tav>
                                      </p:tavLst>
                                    </p:anim>
                                    <p:anim calcmode="lin" valueType="num">
                                      <p:cBhvr>
                                        <p:cTn id="1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750"/>
                                        <p:tgtEl>
                                          <p:spTgt spid="25"/>
                                        </p:tgtEl>
                                      </p:cBhvr>
                                    </p:animEffect>
                                    <p:anim calcmode="lin" valueType="num">
                                      <p:cBhvr>
                                        <p:cTn id="31" dur="750" fill="hold"/>
                                        <p:tgtEl>
                                          <p:spTgt spid="25"/>
                                        </p:tgtEl>
                                        <p:attrNameLst>
                                          <p:attrName>ppt_x</p:attrName>
                                        </p:attrNameLst>
                                      </p:cBhvr>
                                      <p:tavLst>
                                        <p:tav tm="0">
                                          <p:val>
                                            <p:strVal val="#ppt_x"/>
                                          </p:val>
                                        </p:tav>
                                        <p:tav tm="100000">
                                          <p:val>
                                            <p:strVal val="#ppt_x"/>
                                          </p:val>
                                        </p:tav>
                                      </p:tavLst>
                                    </p:anim>
                                    <p:anim calcmode="lin" valueType="num">
                                      <p:cBhvr>
                                        <p:cTn id="3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750"/>
                                        <p:tgtEl>
                                          <p:spTgt spid="2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750"/>
                                        <p:tgtEl>
                                          <p:spTgt spid="30"/>
                                        </p:tgtEl>
                                      </p:cBhvr>
                                    </p:animEffect>
                                    <p:anim calcmode="lin" valueType="num">
                                      <p:cBhvr>
                                        <p:cTn id="41" dur="750" fill="hold"/>
                                        <p:tgtEl>
                                          <p:spTgt spid="30"/>
                                        </p:tgtEl>
                                        <p:attrNameLst>
                                          <p:attrName>ppt_x</p:attrName>
                                        </p:attrNameLst>
                                      </p:cBhvr>
                                      <p:tavLst>
                                        <p:tav tm="0">
                                          <p:val>
                                            <p:strVal val="#ppt_x"/>
                                          </p:val>
                                        </p:tav>
                                        <p:tav tm="100000">
                                          <p:val>
                                            <p:strVal val="#ppt_x"/>
                                          </p:val>
                                        </p:tav>
                                      </p:tavLst>
                                    </p:anim>
                                    <p:anim calcmode="lin" valueType="num">
                                      <p:cBhvr>
                                        <p:cTn id="42"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750"/>
                                        <p:tgtEl>
                                          <p:spTgt spid="3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750"/>
                                        <p:tgtEl>
                                          <p:spTgt spid="42"/>
                                        </p:tgtEl>
                                      </p:cBhvr>
                                    </p:animEffect>
                                    <p:anim calcmode="lin" valueType="num">
                                      <p:cBhvr>
                                        <p:cTn id="51" dur="750" fill="hold"/>
                                        <p:tgtEl>
                                          <p:spTgt spid="42"/>
                                        </p:tgtEl>
                                        <p:attrNameLst>
                                          <p:attrName>ppt_x</p:attrName>
                                        </p:attrNameLst>
                                      </p:cBhvr>
                                      <p:tavLst>
                                        <p:tav tm="0">
                                          <p:val>
                                            <p:strVal val="#ppt_x"/>
                                          </p:val>
                                        </p:tav>
                                        <p:tav tm="100000">
                                          <p:val>
                                            <p:strVal val="#ppt_x"/>
                                          </p:val>
                                        </p:tav>
                                      </p:tavLst>
                                    </p:anim>
                                    <p:anim calcmode="lin" valueType="num">
                                      <p:cBhvr>
                                        <p:cTn id="52"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5" grpId="0"/>
      <p:bldP spid="30"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569660"/>
            </a:xfrm>
            <a:prstGeom prst="rect">
              <a:avLst/>
            </a:prstGeom>
          </p:spPr>
          <p:txBody>
            <a:bodyPr wrap="square">
              <a:spAutoFit/>
            </a:bodyPr>
            <a:lstStyle/>
            <a:p>
              <a:pPr algn="ctr"/>
              <a:r>
                <a:rPr lang="en-US" sz="3200" b="1" dirty="0">
                  <a:latin typeface="Arial-Rounded" panose="020B0500000000000000" pitchFamily="34" charset="0"/>
                  <a:ea typeface="Arial-Rounded" panose="020B0500000000000000" pitchFamily="34" charset="0"/>
                  <a:cs typeface="Arial-Rounded" panose="020B0500000000000000" pitchFamily="34" charset="0"/>
                </a:rPr>
                <a:t>1. </a:t>
              </a:r>
              <a:r>
                <a:rPr lang="vi-VN" sz="3200" b="1" dirty="0">
                  <a:latin typeface="Arial-Rounded" panose="020B0500000000000000" pitchFamily="34" charset="0"/>
                  <a:ea typeface="Arial-Rounded" panose="020B0500000000000000" pitchFamily="34" charset="0"/>
                  <a:cs typeface="Arial-Rounded" panose="020B0500000000000000" pitchFamily="34" charset="0"/>
                </a:rPr>
                <a:t>Đến trường sau kì nghỉ, các bạn học sinh đã phát hiện ra điều gì tuyệt vời?</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algn="just"/>
            <a:r>
              <a:rPr lang="vi-VN" sz="3400" b="1" dirty="0">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29401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092440" y="90151"/>
            <a:ext cx="4099560"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lại lời của thầy hiệu trưởng nói với các bạn học sinh để lựa chọn các đáp án đúng.</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454212" y="-379214"/>
            <a:ext cx="7949254" cy="2631461"/>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làm những việc gì?</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0" y="5073776"/>
            <a:ext cx="9175642" cy="166199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việc thầy hiệu trưởng dặn các bạn học sinh làm là: </a:t>
            </a:r>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thoải mái vào thư viện, mượn sách về đọc và trả lại, mang sách của mình đến thư viện.</a:t>
            </a:r>
          </a:p>
        </p:txBody>
      </p:sp>
      <p:pic>
        <p:nvPicPr>
          <p:cNvPr id="4" name="Picture 3">
            <a:extLst>
              <a:ext uri="{FF2B5EF4-FFF2-40B4-BE49-F238E27FC236}">
                <a16:creationId xmlns:a16="http://schemas.microsoft.com/office/drawing/2014/main" id="{0A4DCC90-430D-4847-A06A-45500127AF8B}"/>
              </a:ext>
            </a:extLst>
          </p:cNvPr>
          <p:cNvPicPr>
            <a:picLocks noChangeAspect="1"/>
          </p:cNvPicPr>
          <p:nvPr/>
        </p:nvPicPr>
        <p:blipFill>
          <a:blip r:embed="rId6"/>
          <a:stretch>
            <a:fillRect/>
          </a:stretch>
        </p:blipFill>
        <p:spPr>
          <a:xfrm>
            <a:off x="1226388" y="1693711"/>
            <a:ext cx="6267450" cy="3133725"/>
          </a:xfrm>
          <a:prstGeom prst="rect">
            <a:avLst/>
          </a:prstGeom>
        </p:spPr>
      </p:pic>
    </p:spTree>
    <p:extLst>
      <p:ext uri="{BB962C8B-B14F-4D97-AF65-F5344CB8AC3E}">
        <p14:creationId xmlns:p14="http://schemas.microsoft.com/office/powerpoint/2010/main" val="80144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860536" y="90151"/>
            <a:ext cx="333146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cuối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569660"/>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bạn nhỏ thấy quang cảnh thư viện trông giống như một toa tàu điện đông đúc?</a:t>
              </a:r>
              <a:endPar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4" name="Rectangle 43">
            <a:extLst>
              <a:ext uri="{FF2B5EF4-FFF2-40B4-BE49-F238E27FC236}">
                <a16:creationId xmlns:a16="http://schemas.microsoft.com/office/drawing/2014/main" id="{32A136F0-CF76-464A-8CB4-28A18C9E67B2}"/>
              </a:ext>
            </a:extLst>
          </p:cNvPr>
          <p:cNvSpPr/>
          <p:nvPr/>
        </p:nvSpPr>
        <p:spPr>
          <a:xfrm>
            <a:off x="923021" y="3961008"/>
            <a:ext cx="7295819" cy="113877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háo hức, vui vẻ khi có thư viện mới.</a:t>
            </a:r>
          </a:p>
        </p:txBody>
      </p:sp>
    </p:spTree>
    <p:extLst>
      <p:ext uri="{BB962C8B-B14F-4D97-AF65-F5344CB8AC3E}">
        <p14:creationId xmlns:p14="http://schemas.microsoft.com/office/powerpoint/2010/main" val="146838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077218"/>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thế nào khi có thư viện mới?</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08897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817741" y="90151"/>
            <a:ext cx="3374259"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nói lên mong muốn của mình về thư viện.</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048309" y="617795"/>
              <a:ext cx="5843238" cy="584775"/>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thư viện mà em mơ ước.</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mơ ước thư viện của trường sẽ rộng rãi, thoáng mát, có thật nhiều sách và chỗ ngồi để đọc sách cho học sinh.</a:t>
            </a:r>
          </a:p>
        </p:txBody>
      </p:sp>
    </p:spTree>
    <p:extLst>
      <p:ext uri="{BB962C8B-B14F-4D97-AF65-F5344CB8AC3E}">
        <p14:creationId xmlns:p14="http://schemas.microsoft.com/office/powerpoint/2010/main" val="306476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a:endParaRPr>
          </a:p>
        </p:txBody>
      </p:sp>
      <p:sp>
        <p:nvSpPr>
          <p:cNvPr id="136" name="Rounded Rectangle 135"/>
          <p:cNvSpPr/>
          <p:nvPr/>
        </p:nvSpPr>
        <p:spPr>
          <a:xfrm>
            <a:off x="691931" y="2058428"/>
            <a:ext cx="10707980" cy="3008872"/>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426796"/>
            <a:ext cx="10510971"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về</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thư</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viện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mới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sinh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nhỏ</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rất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hào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hứng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sôi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nổi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chọn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sác</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h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để</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Sau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khi</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có</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thư</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viện</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bạn</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nào</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cũng</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háo</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hức</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và</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vui</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altLang="zh-CN"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mừng</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4403466" cy="625703"/>
            <a:chOff x="1053394" y="206467"/>
            <a:chExt cx="358314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3530210" cy="432581"/>
            </a:xfrm>
            <a:custGeom>
              <a:avLst/>
              <a:gdLst>
                <a:gd name="connsiteX0" fmla="*/ 0 w 3530210"/>
                <a:gd name="connsiteY0" fmla="*/ 72098 h 432581"/>
                <a:gd name="connsiteX1" fmla="*/ 72098 w 3530210"/>
                <a:gd name="connsiteY1" fmla="*/ 0 h 432581"/>
                <a:gd name="connsiteX2" fmla="*/ 704154 w 3530210"/>
                <a:gd name="connsiteY2" fmla="*/ 0 h 432581"/>
                <a:gd name="connsiteX3" fmla="*/ 1268490 w 3530210"/>
                <a:gd name="connsiteY3" fmla="*/ 0 h 432581"/>
                <a:gd name="connsiteX4" fmla="*/ 1832825 w 3530210"/>
                <a:gd name="connsiteY4" fmla="*/ 0 h 432581"/>
                <a:gd name="connsiteX5" fmla="*/ 2295581 w 3530210"/>
                <a:gd name="connsiteY5" fmla="*/ 0 h 432581"/>
                <a:gd name="connsiteX6" fmla="*/ 2792196 w 3530210"/>
                <a:gd name="connsiteY6" fmla="*/ 0 h 432581"/>
                <a:gd name="connsiteX7" fmla="*/ 3458112 w 3530210"/>
                <a:gd name="connsiteY7" fmla="*/ 0 h 432581"/>
                <a:gd name="connsiteX8" fmla="*/ 3530210 w 3530210"/>
                <a:gd name="connsiteY8" fmla="*/ 72098 h 432581"/>
                <a:gd name="connsiteX9" fmla="*/ 3530210 w 3530210"/>
                <a:gd name="connsiteY9" fmla="*/ 360483 h 432581"/>
                <a:gd name="connsiteX10" fmla="*/ 3458112 w 3530210"/>
                <a:gd name="connsiteY10" fmla="*/ 432581 h 432581"/>
                <a:gd name="connsiteX11" fmla="*/ 2893776 w 3530210"/>
                <a:gd name="connsiteY11" fmla="*/ 432581 h 432581"/>
                <a:gd name="connsiteX12" fmla="*/ 2261720 w 3530210"/>
                <a:gd name="connsiteY12" fmla="*/ 432581 h 432581"/>
                <a:gd name="connsiteX13" fmla="*/ 1765105 w 3530210"/>
                <a:gd name="connsiteY13" fmla="*/ 432581 h 432581"/>
                <a:gd name="connsiteX14" fmla="*/ 1166909 w 3530210"/>
                <a:gd name="connsiteY14" fmla="*/ 432581 h 432581"/>
                <a:gd name="connsiteX15" fmla="*/ 670294 w 3530210"/>
                <a:gd name="connsiteY15" fmla="*/ 432581 h 432581"/>
                <a:gd name="connsiteX16" fmla="*/ 72098 w 3530210"/>
                <a:gd name="connsiteY16" fmla="*/ 432581 h 432581"/>
                <a:gd name="connsiteX17" fmla="*/ 0 w 3530210"/>
                <a:gd name="connsiteY17" fmla="*/ 360483 h 432581"/>
                <a:gd name="connsiteX18" fmla="*/ 0 w 3530210"/>
                <a:gd name="connsiteY18"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0210" h="432581" fill="none" extrusionOk="0">
                  <a:moveTo>
                    <a:pt x="0" y="72098"/>
                  </a:moveTo>
                  <a:cubicBezTo>
                    <a:pt x="6453" y="38847"/>
                    <a:pt x="37324" y="5184"/>
                    <a:pt x="72098" y="0"/>
                  </a:cubicBezTo>
                  <a:cubicBezTo>
                    <a:pt x="370077" y="-2478"/>
                    <a:pt x="437942" y="41408"/>
                    <a:pt x="704154" y="0"/>
                  </a:cubicBezTo>
                  <a:cubicBezTo>
                    <a:pt x="970366" y="-41408"/>
                    <a:pt x="1135213" y="48332"/>
                    <a:pt x="1268490" y="0"/>
                  </a:cubicBezTo>
                  <a:cubicBezTo>
                    <a:pt x="1401767" y="-48332"/>
                    <a:pt x="1635083" y="49517"/>
                    <a:pt x="1832825" y="0"/>
                  </a:cubicBezTo>
                  <a:cubicBezTo>
                    <a:pt x="2030568" y="-49517"/>
                    <a:pt x="2132940" y="2387"/>
                    <a:pt x="2295581" y="0"/>
                  </a:cubicBezTo>
                  <a:cubicBezTo>
                    <a:pt x="2458222" y="-2387"/>
                    <a:pt x="2621317" y="53575"/>
                    <a:pt x="2792196" y="0"/>
                  </a:cubicBezTo>
                  <a:cubicBezTo>
                    <a:pt x="2963075" y="-53575"/>
                    <a:pt x="3254636" y="52150"/>
                    <a:pt x="3458112" y="0"/>
                  </a:cubicBezTo>
                  <a:cubicBezTo>
                    <a:pt x="3496674" y="2053"/>
                    <a:pt x="3536542" y="39143"/>
                    <a:pt x="3530210" y="72098"/>
                  </a:cubicBezTo>
                  <a:cubicBezTo>
                    <a:pt x="3539548" y="148270"/>
                    <a:pt x="3526727" y="278617"/>
                    <a:pt x="3530210" y="360483"/>
                  </a:cubicBezTo>
                  <a:cubicBezTo>
                    <a:pt x="3538745" y="394218"/>
                    <a:pt x="3506043" y="427049"/>
                    <a:pt x="3458112" y="432581"/>
                  </a:cubicBezTo>
                  <a:cubicBezTo>
                    <a:pt x="3179201" y="476107"/>
                    <a:pt x="3040095" y="422163"/>
                    <a:pt x="2893776" y="432581"/>
                  </a:cubicBezTo>
                  <a:cubicBezTo>
                    <a:pt x="2747457" y="442999"/>
                    <a:pt x="2462830" y="390409"/>
                    <a:pt x="2261720" y="432581"/>
                  </a:cubicBezTo>
                  <a:cubicBezTo>
                    <a:pt x="2060610" y="474753"/>
                    <a:pt x="1905117" y="429244"/>
                    <a:pt x="1765105" y="432581"/>
                  </a:cubicBezTo>
                  <a:cubicBezTo>
                    <a:pt x="1625093" y="435918"/>
                    <a:pt x="1378703" y="389367"/>
                    <a:pt x="1166909" y="432581"/>
                  </a:cubicBezTo>
                  <a:cubicBezTo>
                    <a:pt x="955115" y="475795"/>
                    <a:pt x="842862" y="379907"/>
                    <a:pt x="670294" y="432581"/>
                  </a:cubicBezTo>
                  <a:cubicBezTo>
                    <a:pt x="497727" y="485255"/>
                    <a:pt x="330399" y="416066"/>
                    <a:pt x="72098" y="432581"/>
                  </a:cubicBezTo>
                  <a:cubicBezTo>
                    <a:pt x="24942" y="434110"/>
                    <a:pt x="-46" y="402349"/>
                    <a:pt x="0" y="360483"/>
                  </a:cubicBezTo>
                  <a:cubicBezTo>
                    <a:pt x="-34433" y="277119"/>
                    <a:pt x="30901" y="190450"/>
                    <a:pt x="0" y="72098"/>
                  </a:cubicBezTo>
                  <a:close/>
                </a:path>
                <a:path w="3530210" h="432581" stroke="0" extrusionOk="0">
                  <a:moveTo>
                    <a:pt x="0" y="72098"/>
                  </a:moveTo>
                  <a:cubicBezTo>
                    <a:pt x="-8013" y="29912"/>
                    <a:pt x="38893" y="5035"/>
                    <a:pt x="72098" y="0"/>
                  </a:cubicBezTo>
                  <a:cubicBezTo>
                    <a:pt x="237553" y="-21558"/>
                    <a:pt x="455952" y="24656"/>
                    <a:pt x="670294" y="0"/>
                  </a:cubicBezTo>
                  <a:cubicBezTo>
                    <a:pt x="884636" y="-24656"/>
                    <a:pt x="1009105" y="53653"/>
                    <a:pt x="1268490" y="0"/>
                  </a:cubicBezTo>
                  <a:cubicBezTo>
                    <a:pt x="1527875" y="-53653"/>
                    <a:pt x="1665553" y="57484"/>
                    <a:pt x="1866685" y="0"/>
                  </a:cubicBezTo>
                  <a:cubicBezTo>
                    <a:pt x="2067818" y="-57484"/>
                    <a:pt x="2370105" y="49051"/>
                    <a:pt x="2498741" y="0"/>
                  </a:cubicBezTo>
                  <a:cubicBezTo>
                    <a:pt x="2627377" y="-49051"/>
                    <a:pt x="3062914" y="93296"/>
                    <a:pt x="3458112" y="0"/>
                  </a:cubicBezTo>
                  <a:cubicBezTo>
                    <a:pt x="3499950" y="1038"/>
                    <a:pt x="3523884" y="33408"/>
                    <a:pt x="3530210" y="72098"/>
                  </a:cubicBezTo>
                  <a:cubicBezTo>
                    <a:pt x="3546027" y="187555"/>
                    <a:pt x="3499491" y="293649"/>
                    <a:pt x="3530210" y="360483"/>
                  </a:cubicBezTo>
                  <a:cubicBezTo>
                    <a:pt x="3533343" y="390987"/>
                    <a:pt x="3488029" y="437446"/>
                    <a:pt x="3458112" y="432581"/>
                  </a:cubicBezTo>
                  <a:cubicBezTo>
                    <a:pt x="3248307" y="467097"/>
                    <a:pt x="3193954" y="425259"/>
                    <a:pt x="2995357" y="432581"/>
                  </a:cubicBezTo>
                  <a:cubicBezTo>
                    <a:pt x="2796761" y="439903"/>
                    <a:pt x="2616641" y="382656"/>
                    <a:pt x="2397161" y="432581"/>
                  </a:cubicBezTo>
                  <a:cubicBezTo>
                    <a:pt x="2177681" y="482506"/>
                    <a:pt x="2033604" y="429522"/>
                    <a:pt x="1900546" y="432581"/>
                  </a:cubicBezTo>
                  <a:cubicBezTo>
                    <a:pt x="1767488" y="435640"/>
                    <a:pt x="1522020" y="422980"/>
                    <a:pt x="1403930" y="432581"/>
                  </a:cubicBezTo>
                  <a:cubicBezTo>
                    <a:pt x="1285840" y="442182"/>
                    <a:pt x="1063662" y="432487"/>
                    <a:pt x="771874" y="432581"/>
                  </a:cubicBezTo>
                  <a:cubicBezTo>
                    <a:pt x="480086" y="432675"/>
                    <a:pt x="408601" y="402385"/>
                    <a:pt x="72098" y="432581"/>
                  </a:cubicBezTo>
                  <a:cubicBezTo>
                    <a:pt x="37045" y="442371"/>
                    <a:pt x="-9570" y="393696"/>
                    <a:pt x="0" y="360483"/>
                  </a:cubicBezTo>
                  <a:cubicBezTo>
                    <a:pt x="-6026" y="234882"/>
                    <a:pt x="28213" y="211284"/>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3530107"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3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257045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0"/>
            <a:ext cx="11589450" cy="540035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536957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pic>
        <p:nvPicPr>
          <p:cNvPr id="42" name="Picture 41">
            <a:extLst>
              <a:ext uri="{FF2B5EF4-FFF2-40B4-BE49-F238E27FC236}">
                <a16:creationId xmlns:a16="http://schemas.microsoft.com/office/drawing/2014/main" id="{28C871EE-F221-4B4E-A637-B4EE18D64F9F}"/>
              </a:ext>
            </a:extLst>
          </p:cNvPr>
          <p:cNvPicPr>
            <a:picLocks noChangeAspect="1"/>
          </p:cNvPicPr>
          <p:nvPr/>
        </p:nvPicPr>
        <p:blipFill>
          <a:blip r:embed="rId9"/>
          <a:stretch>
            <a:fillRect/>
          </a:stretch>
        </p:blipFill>
        <p:spPr>
          <a:xfrm>
            <a:off x="3852943" y="1965849"/>
            <a:ext cx="5968501" cy="2786113"/>
          </a:xfrm>
          <a:prstGeom prst="rect">
            <a:avLst/>
          </a:prstGeom>
        </p:spPr>
      </p:pic>
      <p:grpSp>
        <p:nvGrpSpPr>
          <p:cNvPr id="43" name="Group 42">
            <a:extLst>
              <a:ext uri="{FF2B5EF4-FFF2-40B4-BE49-F238E27FC236}">
                <a16:creationId xmlns:a16="http://schemas.microsoft.com/office/drawing/2014/main"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id="{9492C68C-9327-45B5-A38F-9D011AE3DA8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extLst>
      <p:ext uri="{BB962C8B-B14F-4D97-AF65-F5344CB8AC3E}">
        <p14:creationId xmlns:p14="http://schemas.microsoft.com/office/powerpoint/2010/main" val="7693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EEE12CA-0CE1-4E43-B8D4-0569A61C2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338" y="0"/>
            <a:ext cx="6491662" cy="3526732"/>
          </a:xfrm>
          <a:prstGeom prst="rect">
            <a:avLst/>
          </a:prstGeom>
        </p:spPr>
      </p:pic>
      <p:pic>
        <p:nvPicPr>
          <p:cNvPr id="6" name="Google Shape;170;p11">
            <a:extLst>
              <a:ext uri="{FF2B5EF4-FFF2-40B4-BE49-F238E27FC236}">
                <a16:creationId xmlns:a16="http://schemas.microsoft.com/office/drawing/2014/main" id="{173568D9-9FDD-4775-91D9-EF1EA045796C}"/>
              </a:ext>
            </a:extLst>
          </p:cNvPr>
          <p:cNvPicPr preferRelativeResize="0"/>
          <p:nvPr/>
        </p:nvPicPr>
        <p:blipFill rotWithShape="1">
          <a:blip r:embed="rId3">
            <a:alphaModFix/>
          </a:blip>
          <a:srcRect/>
          <a:stretch/>
        </p:blipFill>
        <p:spPr>
          <a:xfrm>
            <a:off x="0" y="325821"/>
            <a:ext cx="4722364" cy="6532179"/>
          </a:xfrm>
          <a:prstGeom prst="rect">
            <a:avLst/>
          </a:prstGeom>
          <a:noFill/>
          <a:ln>
            <a:noFill/>
          </a:ln>
        </p:spPr>
      </p:pic>
      <p:pic>
        <p:nvPicPr>
          <p:cNvPr id="9" name="Picture 8" descr="Text&#10;&#10;Description automatically generated">
            <a:extLst>
              <a:ext uri="{FF2B5EF4-FFF2-40B4-BE49-F238E27FC236}">
                <a16:creationId xmlns:a16="http://schemas.microsoft.com/office/drawing/2014/main" id="{43E8E5EA-9E82-4C2D-8F1D-8200F93C1C4F}"/>
              </a:ext>
            </a:extLst>
          </p:cNvPr>
          <p:cNvPicPr>
            <a:picLocks noChangeAspect="1"/>
          </p:cNvPicPr>
          <p:nvPr/>
        </p:nvPicPr>
        <p:blipFill>
          <a:blip r:embed="rId4"/>
          <a:stretch>
            <a:fillRect/>
          </a:stretch>
        </p:blipFill>
        <p:spPr>
          <a:xfrm>
            <a:off x="6688064" y="399395"/>
            <a:ext cx="4574214" cy="2232994"/>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600E74BF-3C6F-4476-A4B3-5BC722F74CFA}"/>
              </a:ext>
            </a:extLst>
          </p:cNvPr>
          <p:cNvPicPr>
            <a:picLocks noChangeAspect="1"/>
          </p:cNvPicPr>
          <p:nvPr/>
        </p:nvPicPr>
        <p:blipFill>
          <a:blip r:embed="rId5"/>
          <a:stretch>
            <a:fillRect/>
          </a:stretch>
        </p:blipFill>
        <p:spPr>
          <a:xfrm>
            <a:off x="3947468" y="3046353"/>
            <a:ext cx="3893249" cy="3893249"/>
          </a:xfrm>
          <a:prstGeom prst="rect">
            <a:avLst/>
          </a:prstGeom>
        </p:spPr>
      </p:pic>
      <p:pic>
        <p:nvPicPr>
          <p:cNvPr id="8" name="图片 143">
            <a:extLst>
              <a:ext uri="{FF2B5EF4-FFF2-40B4-BE49-F238E27FC236}">
                <a16:creationId xmlns:a16="http://schemas.microsoft.com/office/drawing/2014/main" id="{F2EA8AA8-0069-4EE0-8042-6D9A42EB05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6169" y="3591910"/>
            <a:ext cx="3645533" cy="3645533"/>
          </a:xfrm>
          <a:prstGeom prst="rect">
            <a:avLst/>
          </a:prstGeom>
        </p:spPr>
      </p:pic>
    </p:spTree>
    <p:extLst>
      <p:ext uri="{BB962C8B-B14F-4D97-AF65-F5344CB8AC3E}">
        <p14:creationId xmlns:p14="http://schemas.microsoft.com/office/powerpoint/2010/main" val="4077353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0272287-EACB-4EFC-BCD2-892ADB3DFFC0}"/>
              </a:ext>
            </a:extLst>
          </p:cNvPr>
          <p:cNvSpPr/>
          <p:nvPr/>
        </p:nvSpPr>
        <p:spPr>
          <a:xfrm>
            <a:off x="3376545" y="389378"/>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rgbClr val="0070C0"/>
                </a:solidFill>
                <a:effectLst/>
                <a:uLnTx/>
                <a:uFillTx/>
                <a:latin typeface="Arial"/>
                <a:ea typeface="inpin heiti" charset="-122"/>
                <a:cs typeface="Times New Roman" panose="02020603050405020304" pitchFamily="18" charset="0"/>
                <a:sym typeface="Arial"/>
              </a:rPr>
              <a:t>Đọc mẫu</a:t>
            </a:r>
            <a:endParaRPr kumimoji="0" lang="zh-CN" altLang="en-US" sz="3200" b="1" i="0" u="none" strike="noStrike" kern="0" cap="none" spc="0" normalizeH="0" baseline="0" noProof="0" dirty="0">
              <a:ln>
                <a:noFill/>
              </a:ln>
              <a:solidFill>
                <a:srgbClr val="0070C0"/>
              </a:solidFill>
              <a:effectLst/>
              <a:uLnTx/>
              <a:uFillTx/>
              <a:latin typeface="Arial"/>
              <a:ea typeface="inpin heiti" charset="-122"/>
              <a:cs typeface="Times New Roman" panose="02020603050405020304" pitchFamily="18" charset="0"/>
              <a:sym typeface="Arial"/>
            </a:endParaRPr>
          </a:p>
        </p:txBody>
      </p:sp>
      <p:pic>
        <p:nvPicPr>
          <p:cNvPr id="4" name="图片 2">
            <a:extLst>
              <a:ext uri="{FF2B5EF4-FFF2-40B4-BE49-F238E27FC236}">
                <a16:creationId xmlns:a16="http://schemas.microsoft.com/office/drawing/2014/main" id="{536AF253-C62A-4EEA-8DAD-370A5AE11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DF4974F8-B9D2-401D-8299-A9F6D8AAC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6" name="TextBox 28">
            <a:extLst>
              <a:ext uri="{FF2B5EF4-FFF2-40B4-BE49-F238E27FC236}">
                <a16:creationId xmlns:a16="http://schemas.microsoft.com/office/drawing/2014/main" id="{A6B292AF-8670-4AF0-BFAA-B47C91F6A152}"/>
              </a:ext>
            </a:extLst>
          </p:cNvPr>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7" name="TextBox 28">
            <a:extLst>
              <a:ext uri="{FF2B5EF4-FFF2-40B4-BE49-F238E27FC236}">
                <a16:creationId xmlns:a16="http://schemas.microsoft.com/office/drawing/2014/main" id="{37CDA3FB-15AE-4DD1-B3DB-0023EB696D3B}"/>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8" name="TextBox 28">
            <a:extLst>
              <a:ext uri="{FF2B5EF4-FFF2-40B4-BE49-F238E27FC236}">
                <a16:creationId xmlns:a16="http://schemas.microsoft.com/office/drawing/2014/main" id="{5CF22BDC-7897-4481-85A0-B1D77108B56C}"/>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TAY DÒ</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38F1E282-E460-4B36-8B9B-58D19C5B5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55A421-31F7-4608-A09E-3414EB822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037F39A6-5221-41DF-84E4-3552F84DD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7E22F99-7BD0-4928-B636-23A1617AAF4C}"/>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617866" y="275312"/>
            <a:ext cx="626045" cy="698841"/>
          </a:xfrm>
          <a:prstGeom prst="rect">
            <a:avLst/>
          </a:prstGeom>
        </p:spPr>
      </p:pic>
    </p:spTree>
    <p:extLst>
      <p:ext uri="{BB962C8B-B14F-4D97-AF65-F5344CB8AC3E}">
        <p14:creationId xmlns:p14="http://schemas.microsoft.com/office/powerpoint/2010/main" val="28501659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6" fill="hold">
                            <p:stCondLst>
                              <p:cond delay="2500"/>
                            </p:stCondLst>
                            <p:childTnLst>
                              <p:par>
                                <p:cTn id="27" presetID="55"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ppt_w*0.70"/>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animEffect transition="in" filter="fade">
                                      <p:cBhvr>
                                        <p:cTn id="31" dur="500"/>
                                        <p:tgtEl>
                                          <p:spTgt spid="6"/>
                                        </p:tgtEl>
                                      </p:cBhvr>
                                    </p:animEffect>
                                  </p:childTnLst>
                                </p:cTn>
                              </p:par>
                              <p:par>
                                <p:cTn id="32" presetID="22"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3250"/>
                            </p:stCondLst>
                            <p:childTnLst>
                              <p:par>
                                <p:cTn id="36" presetID="55" presetClass="entr" presetSubtype="0" fill="hold" grpId="0" nodeType="after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strVal val="#ppt_w*0.7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animEffect transition="in" filter="fade">
                                      <p:cBhvr>
                                        <p:cTn id="40" dur="500"/>
                                        <p:tgtEl>
                                          <p:spTgt spid="7"/>
                                        </p:tgtEl>
                                      </p:cBhvr>
                                    </p:animEffect>
                                  </p:childTnLst>
                                </p:cTn>
                              </p:par>
                              <p:par>
                                <p:cTn id="41" presetID="2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05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strVal val="#ppt_w*0.70"/>
                                          </p:val>
                                        </p:tav>
                                        <p:tav tm="100000">
                                          <p:val>
                                            <p:strVal val="#ppt_w"/>
                                          </p:val>
                                        </p:tav>
                                      </p:tavLst>
                                    </p:anim>
                                    <p:anim calcmode="lin" valueType="num">
                                      <p:cBhvr>
                                        <p:cTn id="48" dur="500" fill="hold"/>
                                        <p:tgtEl>
                                          <p:spTgt spid="8"/>
                                        </p:tgtEl>
                                        <p:attrNameLst>
                                          <p:attrName>ppt_h</p:attrName>
                                        </p:attrNameLst>
                                      </p:cBhvr>
                                      <p:tavLst>
                                        <p:tav tm="0">
                                          <p:val>
                                            <p:strVal val="#ppt_h"/>
                                          </p:val>
                                        </p:tav>
                                        <p:tav tm="100000">
                                          <p:val>
                                            <p:strVal val="#ppt_h"/>
                                          </p:val>
                                        </p:tav>
                                      </p:tavLst>
                                    </p:anim>
                                    <p:animEffect transition="in" filter="fade">
                                      <p:cBhvr>
                                        <p:cTn id="49" dur="500"/>
                                        <p:tgtEl>
                                          <p:spTgt spid="8"/>
                                        </p:tgtEl>
                                      </p:cBhvr>
                                    </p:animEffect>
                                  </p:childTnLst>
                                </p:cTn>
                              </p:par>
                              <p:par>
                                <p:cTn id="50" presetID="22" presetClass="entr" presetSubtype="2"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id="{50922EEB-09F1-4C9F-97B8-6D5A48AD1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5" y="3040655"/>
            <a:ext cx="3938277" cy="3689216"/>
          </a:xfrm>
          <a:prstGeom prst="rect">
            <a:avLst/>
          </a:prstGeom>
        </p:spPr>
      </p:pic>
      <p:sp>
        <p:nvSpPr>
          <p:cNvPr id="2" name="TextBox 1">
            <a:extLst>
              <a:ext uri="{FF2B5EF4-FFF2-40B4-BE49-F238E27FC236}">
                <a16:creationId xmlns:a16="http://schemas.microsoft.com/office/drawing/2014/main" id="{5B695E64-E856-4254-812F-5DFA637B93C8}"/>
              </a:ext>
            </a:extLst>
          </p:cNvPr>
          <p:cNvSpPr txBox="1"/>
          <p:nvPr/>
        </p:nvSpPr>
        <p:spPr>
          <a:xfrm>
            <a:off x="3123535" y="2291508"/>
            <a:ext cx="7888078" cy="1938992"/>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 kể chuyện, thay đổi ngữ điệu ở chỗ lời nói trực tiếp của các nhân vật.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7202755-022F-4C26-940C-C7C63D9A0DC2}"/>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ý</a:t>
            </a:r>
          </a:p>
        </p:txBody>
      </p:sp>
    </p:spTree>
    <p:extLst>
      <p:ext uri="{BB962C8B-B14F-4D97-AF65-F5344CB8AC3E}">
        <p14:creationId xmlns:p14="http://schemas.microsoft.com/office/powerpoint/2010/main" val="1619146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endParaRPr lang="vi-VN" sz="2400" dirty="0">
              <a:solidFill>
                <a:prstClr val="black"/>
              </a:solidFill>
              <a:latin typeface="Arial-Rounded"/>
              <a:ea typeface="Arial-Rounded"/>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23" name="TextBox 19">
            <a:extLst>
              <a:ext uri="{FF2B5EF4-FFF2-40B4-BE49-F238E27FC236}">
                <a16:creationId xmlns:a16="http://schemas.microsoft.com/office/drawing/2014/main" id="{655C6A2C-9CD5-4321-9F0C-223587904117}"/>
              </a:ext>
            </a:extLst>
          </p:cNvPr>
          <p:cNvSpPr txBox="1"/>
          <p:nvPr/>
        </p:nvSpPr>
        <p:spPr>
          <a:xfrm>
            <a:off x="0" y="5893717"/>
            <a:ext cx="2909712"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Đọc</a:t>
            </a:r>
            <a:r>
              <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a:t>
            </a: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mẫu</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spTree>
    <p:extLst>
      <p:ext uri="{BB962C8B-B14F-4D97-AF65-F5344CB8AC3E}">
        <p14:creationId xmlns:p14="http://schemas.microsoft.com/office/powerpoint/2010/main" val="375073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0"/>
            <a:ext cx="11589450" cy="526827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5016758"/>
          </a:xfrm>
          <a:prstGeom prst="rect">
            <a:avLst/>
          </a:prstGeom>
          <a:noFill/>
        </p:spPr>
        <p:txBody>
          <a:bodyPr wrap="square" rtlCol="0">
            <a:spAutoFit/>
          </a:bodyPr>
          <a:lstStyle/>
          <a:p>
            <a:pPr lvl="0"/>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lvl="0" algn="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964836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19">
            <a:extLst>
              <a:ext uri="{FF2B5EF4-FFF2-40B4-BE49-F238E27FC236}">
                <a16:creationId xmlns:a16="http://schemas.microsoft.com/office/drawing/2014/main" id="{655C6A2C-9CD5-4321-9F0C-223587904117}"/>
              </a:ext>
            </a:extLst>
          </p:cNvPr>
          <p:cNvSpPr txBox="1"/>
          <p:nvPr/>
        </p:nvSpPr>
        <p:spPr>
          <a:xfrm>
            <a:off x="0" y="5893717"/>
            <a:ext cx="4095750"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grpSp>
        <p:nvGrpSpPr>
          <p:cNvPr id="10" name="Group 9">
            <a:extLst>
              <a:ext uri="{FF2B5EF4-FFF2-40B4-BE49-F238E27FC236}">
                <a16:creationId xmlns:a16="http://schemas.microsoft.com/office/drawing/2014/main" id="{AD3DC38B-1098-4777-A385-6717CDC88F3C}"/>
              </a:ext>
            </a:extLst>
          </p:cNvPr>
          <p:cNvGrpSpPr/>
          <p:nvPr/>
        </p:nvGrpSpPr>
        <p:grpSpPr>
          <a:xfrm>
            <a:off x="95534" y="900725"/>
            <a:ext cx="11748803" cy="2189832"/>
            <a:chOff x="939651" y="2446706"/>
            <a:chExt cx="2224790" cy="1459978"/>
          </a:xfrm>
        </p:grpSpPr>
        <p:sp>
          <p:nvSpPr>
            <p:cNvPr id="11" name="Rectangle 10">
              <a:extLst>
                <a:ext uri="{FF2B5EF4-FFF2-40B4-BE49-F238E27FC236}">
                  <a16:creationId xmlns:a16="http://schemas.microsoft.com/office/drawing/2014/main" id="{EC085F98-9B7B-4A9A-9D86-23173B545E7A}"/>
                </a:ext>
              </a:extLst>
            </p:cNvPr>
            <p:cNvSpPr/>
            <p:nvPr/>
          </p:nvSpPr>
          <p:spPr>
            <a:xfrm>
              <a:off x="984720" y="2607489"/>
              <a:ext cx="2179721"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2" name="Oval 11">
              <a:extLst>
                <a:ext uri="{FF2B5EF4-FFF2-40B4-BE49-F238E27FC236}">
                  <a16:creationId xmlns:a16="http://schemas.microsoft.com/office/drawing/2014/main" id="{A88D37C5-CD5E-4F06-AAB5-1059426F93DA}"/>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4" name="Group 13">
            <a:extLst>
              <a:ext uri="{FF2B5EF4-FFF2-40B4-BE49-F238E27FC236}">
                <a16:creationId xmlns:a16="http://schemas.microsoft.com/office/drawing/2014/main" id="{83C3DE0B-83B1-4A21-9144-545A2DE7ED39}"/>
              </a:ext>
            </a:extLst>
          </p:cNvPr>
          <p:cNvGrpSpPr/>
          <p:nvPr/>
        </p:nvGrpSpPr>
        <p:grpSpPr>
          <a:xfrm>
            <a:off x="81411" y="3004298"/>
            <a:ext cx="11748803" cy="2728678"/>
            <a:chOff x="939651" y="2446706"/>
            <a:chExt cx="2224790" cy="1819231"/>
          </a:xfrm>
        </p:grpSpPr>
        <p:sp>
          <p:nvSpPr>
            <p:cNvPr id="16" name="Rectangle 15">
              <a:extLst>
                <a:ext uri="{FF2B5EF4-FFF2-40B4-BE49-F238E27FC236}">
                  <a16:creationId xmlns:a16="http://schemas.microsoft.com/office/drawing/2014/main" id="{81CFD949-C7F8-4FF6-ABFF-FD87A0967E6C}"/>
                </a:ext>
              </a:extLst>
            </p:cNvPr>
            <p:cNvSpPr/>
            <p:nvPr/>
          </p:nvSpPr>
          <p:spPr>
            <a:xfrm>
              <a:off x="984720" y="2607489"/>
              <a:ext cx="2179721" cy="165844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7" name="Oval 16">
              <a:extLst>
                <a:ext uri="{FF2B5EF4-FFF2-40B4-BE49-F238E27FC236}">
                  <a16:creationId xmlns:a16="http://schemas.microsoft.com/office/drawing/2014/main" id="{3833C70B-14B9-4886-A0D2-191DACE5BD45}"/>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9998773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grpSp>
        <p:nvGrpSpPr>
          <p:cNvPr id="8" name="Group 7">
            <a:extLst>
              <a:ext uri="{FF2B5EF4-FFF2-40B4-BE49-F238E27FC236}">
                <a16:creationId xmlns:a16="http://schemas.microsoft.com/office/drawing/2014/main" id="{66822FC9-F74E-467C-839E-89F7D5ED1BBE}"/>
              </a:ext>
            </a:extLst>
          </p:cNvPr>
          <p:cNvGrpSpPr/>
          <p:nvPr/>
        </p:nvGrpSpPr>
        <p:grpSpPr>
          <a:xfrm>
            <a:off x="95534" y="1232648"/>
            <a:ext cx="11748803" cy="3215527"/>
            <a:chOff x="939651" y="2446706"/>
            <a:chExt cx="2224790" cy="2143817"/>
          </a:xfrm>
        </p:grpSpPr>
        <p:sp>
          <p:nvSpPr>
            <p:cNvPr id="9" name="Rectangle 8">
              <a:extLst>
                <a:ext uri="{FF2B5EF4-FFF2-40B4-BE49-F238E27FC236}">
                  <a16:creationId xmlns:a16="http://schemas.microsoft.com/office/drawing/2014/main" id="{C8022DD9-8D88-434A-A96A-7A091775310F}"/>
                </a:ext>
              </a:extLst>
            </p:cNvPr>
            <p:cNvSpPr/>
            <p:nvPr/>
          </p:nvSpPr>
          <p:spPr>
            <a:xfrm>
              <a:off x="984720" y="2607489"/>
              <a:ext cx="2179721" cy="1983034"/>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0" name="Oval 9">
              <a:extLst>
                <a:ext uri="{FF2B5EF4-FFF2-40B4-BE49-F238E27FC236}">
                  <a16:creationId xmlns:a16="http://schemas.microsoft.com/office/drawing/2014/main" id="{6675E261-B545-431B-A7AC-FA6B875AF574}"/>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1831629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2107</Words>
  <Application>Microsoft Office PowerPoint</Application>
  <PresentationFormat>Widescreen</PresentationFormat>
  <Paragraphs>120</Paragraphs>
  <Slides>30</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等线</vt:lpstr>
      <vt:lpstr>Arial</vt:lpstr>
      <vt:lpstr>Arial-Rounded</vt:lpstr>
      <vt:lpstr>Calibri</vt:lpstr>
      <vt:lpstr>Coiny</vt:lpstr>
      <vt:lpstr>Gochi Hand</vt:lpstr>
      <vt:lpstr>Short Stack</vt:lpstr>
      <vt:lpstr>Wingdings</vt:lpstr>
      <vt:lpstr>1_Office 主题</vt:lpstr>
      <vt:lpstr>千图网海量PPT模板www.58pic.com​​</vt:lpstr>
      <vt:lpstr>The Digital Quick Grammar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Thang</cp:lastModifiedBy>
  <cp:revision>32</cp:revision>
  <dcterms:created xsi:type="dcterms:W3CDTF">2022-06-27T02:37:02Z</dcterms:created>
  <dcterms:modified xsi:type="dcterms:W3CDTF">2023-05-25T07:59:33Z</dcterms:modified>
</cp:coreProperties>
</file>