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8" r:id="rId3"/>
    <p:sldId id="271" r:id="rId4"/>
    <p:sldId id="270" r:id="rId5"/>
    <p:sldId id="273" r:id="rId6"/>
    <p:sldId id="274" r:id="rId7"/>
    <p:sldId id="27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941839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09F5-D6FB-E90A-5032-3CDC1230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BA7D1-1B1A-0699-04C3-28068B941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FE1F-505E-FD6A-A44C-5A37088A0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CE9A3-9865-ADD7-670C-1FF9644EF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3A17C-17D0-30D3-E5CF-A2EDA3F7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60352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8B3806-B672-B24A-D7DE-5D4FADD0A7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4181DC-4939-C39F-6E84-70A85B8A4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2D54B-635A-B925-8D81-BE14DBFA2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A17B6-CF33-27D7-6839-E1AC688E5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B9442-06BF-74E9-06D0-AB863871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80214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650BD-642F-5697-06F6-08181A29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E611-D16E-C96C-5A15-6986F8CAD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4856D-B5E3-2F6E-FFAA-BA9E16621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2F79E-365B-20E8-CE56-BA51C92D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D677F-7FF6-67AA-3C4E-BAD0BC1E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18101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231BF-EB29-CD3E-EE8E-52029DA6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12240-D331-D2F3-9995-440B3005C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BDB01-897A-5142-0F3E-3BF2F57E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6DA78-06A4-F992-CDE4-8A59FE242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7EA68-7714-D538-EB02-D98125C5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52508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BC84-A989-52AA-9307-8EF4486D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50146-FABC-0B5D-59B2-D0EA60D07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462CD-4E13-5F69-E537-9443A1168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C5F4C-2A3C-2ADE-9BAA-659DFA00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266F4-D922-71E5-1EAC-920ABC0C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BA53C-09D6-6572-7BAD-CACF1D34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45420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0C23-011D-F351-C573-1B44E3C9C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5EF9D-7657-8BD0-978B-4447D8733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27EA6-B117-83E9-D1D8-C4AF9ADC9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E77BE-8C0A-BCB0-8C57-BE667408D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51B03A-61DC-A80E-2A46-F843F0CE0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1FD30-B0AB-CC12-D973-B1B2A720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D49C85-EF82-42D4-2FA1-F84C5D5C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26855-69BB-CE6C-1495-BBAD11CD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20373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B782F-E36F-0614-F6C1-FA006071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FB928E-490E-63F5-67DA-1B85AA88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22057-E28C-5548-B4CC-5C6FE3D8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859CB-6B49-A874-DEA6-5BAD486F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56538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520928-9D27-9CBB-74E5-366BF423A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53210F-C520-3F5C-9C59-59955E582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39416-5C56-CE37-AD39-275E70F6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28991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59653-BF6C-318F-8BDF-4E25C862F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AD45D-0EAD-69FE-2540-38BF1B6E4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68203-00C7-B566-0B95-B24BAA4F7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805CB-E3A0-54CD-8A12-CA821280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C4E28-BD38-CC5B-4183-AFEFDFC4D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B93D5-C2A1-4CC9-5DD1-B29F4D4F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63466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8B983-72A6-779D-E20F-A6C327B6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C2F14A-9272-7848-0ED1-A687C5BC7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C9542-45D0-F5C4-23CF-E49B4348E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6D528-03AD-811D-CFBD-E390A895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BF7B9-781D-8616-E8AC-B5E33161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71039-4206-3740-9349-9C442B3B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37865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99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gi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en/photo/699329" TargetMode="External"/><Relationship Id="rId5" Type="http://schemas.openxmlformats.org/officeDocument/2006/relationships/image" Target="../media/image17.jp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hyperlink" Target="https://pxhere.com/en/photo/69932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5D8FE5E-04A4-785C-0F43-B055538090A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4A96654-6D78-6054-D670-40E74D792724}"/>
                </a:ext>
              </a:extLst>
            </p:cNvPr>
            <p:cNvSpPr txBox="1"/>
            <p:nvPr/>
          </p:nvSpPr>
          <p:spPr>
            <a:xfrm>
              <a:off x="9588687" y="2418781"/>
              <a:ext cx="11723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5402EEF7-CA9A-B636-F298-962DE1C33C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55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7BD78D9-ECC1-F036-6735-636104DA5634}"/>
              </a:ext>
            </a:extLst>
          </p:cNvPr>
          <p:cNvGrpSpPr/>
          <p:nvPr/>
        </p:nvGrpSpPr>
        <p:grpSpPr>
          <a:xfrm>
            <a:off x="4954479" y="1741012"/>
            <a:ext cx="2959780" cy="769441"/>
            <a:chOff x="2461586" y="2693226"/>
            <a:chExt cx="2327704" cy="76944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B1D0CBE-051D-BDE8-DBF0-D1008B6CA2BF}"/>
                </a:ext>
              </a:extLst>
            </p:cNvPr>
            <p:cNvSpPr/>
            <p:nvPr/>
          </p:nvSpPr>
          <p:spPr>
            <a:xfrm>
              <a:off x="2461586" y="2730978"/>
              <a:ext cx="2258510" cy="6304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F82EE1-4025-02C7-46E5-4150984A2F0A}"/>
                </a:ext>
              </a:extLst>
            </p:cNvPr>
            <p:cNvSpPr txBox="1"/>
            <p:nvPr/>
          </p:nvSpPr>
          <p:spPr>
            <a:xfrm>
              <a:off x="2602351" y="2693226"/>
              <a:ext cx="218693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Tiếng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việt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NTH-LuoLuoNotangYuanTi 1"/>
                <a:cs typeface="LNTH-LuoLuoNotangYuanTi 1" pitchFamily="2" charset="-128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62A65E9-AE7F-420D-997F-2300A3D54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472" y="3071586"/>
            <a:ext cx="8419306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838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4B75B55-7DB6-E186-E757-FE36037EAD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01D3A068-51CE-44AA-44FD-A5F49CA1D8C4}"/>
              </a:ext>
            </a:extLst>
          </p:cNvPr>
          <p:cNvGrpSpPr/>
          <p:nvPr/>
        </p:nvGrpSpPr>
        <p:grpSpPr>
          <a:xfrm>
            <a:off x="805440" y="1284845"/>
            <a:ext cx="2928359" cy="4077729"/>
            <a:chOff x="1139838" y="968579"/>
            <a:chExt cx="2561070" cy="3269742"/>
          </a:xfrm>
          <a:scene3d>
            <a:camera prst="perspectiveRight"/>
            <a:lightRig rig="threePt" dir="t"/>
          </a:scene3d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55BFDE8-7F0C-66F5-9B7B-F64245D748D3}"/>
                </a:ext>
              </a:extLst>
            </p:cNvPr>
            <p:cNvGrpSpPr/>
            <p:nvPr/>
          </p:nvGrpSpPr>
          <p:grpSpPr>
            <a:xfrm>
              <a:off x="1139838" y="2371704"/>
              <a:ext cx="2561070" cy="1866617"/>
              <a:chOff x="1202620" y="2202612"/>
              <a:chExt cx="2561070" cy="1866617"/>
            </a:xfrm>
          </p:grpSpPr>
          <p:sp>
            <p:nvSpPr>
              <p:cNvPr id="47" name="Rectangle: Folded Corner 46">
                <a:extLst>
                  <a:ext uri="{FF2B5EF4-FFF2-40B4-BE49-F238E27FC236}">
                    <a16:creationId xmlns:a16="http://schemas.microsoft.com/office/drawing/2014/main" id="{9FA24461-B790-9632-AAF4-9853C9D6537B}"/>
                  </a:ext>
                </a:extLst>
              </p:cNvPr>
              <p:cNvSpPr/>
              <p:nvPr/>
            </p:nvSpPr>
            <p:spPr>
              <a:xfrm>
                <a:off x="1217800" y="2202612"/>
                <a:ext cx="2545890" cy="1866617"/>
              </a:xfrm>
              <a:custGeom>
                <a:avLst/>
                <a:gdLst>
                  <a:gd name="connsiteX0" fmla="*/ 0 w 2545890"/>
                  <a:gd name="connsiteY0" fmla="*/ 0 h 1866617"/>
                  <a:gd name="connsiteX1" fmla="*/ 2545890 w 2545890"/>
                  <a:gd name="connsiteY1" fmla="*/ 0 h 1866617"/>
                  <a:gd name="connsiteX2" fmla="*/ 2545890 w 2545890"/>
                  <a:gd name="connsiteY2" fmla="*/ 1233031 h 1866617"/>
                  <a:gd name="connsiteX3" fmla="*/ 1912304 w 2545890"/>
                  <a:gd name="connsiteY3" fmla="*/ 1866617 h 1866617"/>
                  <a:gd name="connsiteX4" fmla="*/ 0 w 2545890"/>
                  <a:gd name="connsiteY4" fmla="*/ 1866617 h 1866617"/>
                  <a:gd name="connsiteX5" fmla="*/ 0 w 2545890"/>
                  <a:gd name="connsiteY5" fmla="*/ 0 h 1866617"/>
                  <a:gd name="connsiteX0" fmla="*/ 1912304 w 2545890"/>
                  <a:gd name="connsiteY0" fmla="*/ 1866617 h 1866617"/>
                  <a:gd name="connsiteX1" fmla="*/ 2039021 w 2545890"/>
                  <a:gd name="connsiteY1" fmla="*/ 1359748 h 1866617"/>
                  <a:gd name="connsiteX2" fmla="*/ 2545890 w 2545890"/>
                  <a:gd name="connsiteY2" fmla="*/ 1233031 h 1866617"/>
                  <a:gd name="connsiteX3" fmla="*/ 1912304 w 2545890"/>
                  <a:gd name="connsiteY3" fmla="*/ 1866617 h 1866617"/>
                  <a:gd name="connsiteX0" fmla="*/ 1912304 w 2545890"/>
                  <a:gd name="connsiteY0" fmla="*/ 1866617 h 1866617"/>
                  <a:gd name="connsiteX1" fmla="*/ 2039021 w 2545890"/>
                  <a:gd name="connsiteY1" fmla="*/ 1359748 h 1866617"/>
                  <a:gd name="connsiteX2" fmla="*/ 2545890 w 2545890"/>
                  <a:gd name="connsiteY2" fmla="*/ 1233031 h 1866617"/>
                  <a:gd name="connsiteX3" fmla="*/ 1912304 w 2545890"/>
                  <a:gd name="connsiteY3" fmla="*/ 1866617 h 1866617"/>
                  <a:gd name="connsiteX4" fmla="*/ 0 w 2545890"/>
                  <a:gd name="connsiteY4" fmla="*/ 1866617 h 1866617"/>
                  <a:gd name="connsiteX5" fmla="*/ 0 w 2545890"/>
                  <a:gd name="connsiteY5" fmla="*/ 0 h 1866617"/>
                  <a:gd name="connsiteX6" fmla="*/ 2545890 w 2545890"/>
                  <a:gd name="connsiteY6" fmla="*/ 0 h 1866617"/>
                  <a:gd name="connsiteX7" fmla="*/ 2545890 w 2545890"/>
                  <a:gd name="connsiteY7" fmla="*/ 1233031 h 1866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45890" h="1866617" stroke="0" extrusionOk="0">
                    <a:moveTo>
                      <a:pt x="0" y="0"/>
                    </a:moveTo>
                    <a:cubicBezTo>
                      <a:pt x="458869" y="59505"/>
                      <a:pt x="1563849" y="-114822"/>
                      <a:pt x="2545890" y="0"/>
                    </a:cubicBezTo>
                    <a:cubicBezTo>
                      <a:pt x="2573767" y="420477"/>
                      <a:pt x="2459674" y="915251"/>
                      <a:pt x="2545890" y="1233031"/>
                    </a:cubicBezTo>
                    <a:cubicBezTo>
                      <a:pt x="2531238" y="1356492"/>
                      <a:pt x="2216581" y="1541275"/>
                      <a:pt x="1912304" y="1866617"/>
                    </a:cubicBezTo>
                    <a:cubicBezTo>
                      <a:pt x="1287808" y="1976581"/>
                      <a:pt x="796353" y="2021746"/>
                      <a:pt x="0" y="1866617"/>
                    </a:cubicBezTo>
                    <a:cubicBezTo>
                      <a:pt x="-81386" y="1041648"/>
                      <a:pt x="1303" y="616603"/>
                      <a:pt x="0" y="0"/>
                    </a:cubicBezTo>
                    <a:close/>
                  </a:path>
                  <a:path w="2545890" h="1866617" fill="darkenLess" stroke="0" extrusionOk="0">
                    <a:moveTo>
                      <a:pt x="1912304" y="1866617"/>
                    </a:moveTo>
                    <a:cubicBezTo>
                      <a:pt x="1924684" y="1660474"/>
                      <a:pt x="2022940" y="1551366"/>
                      <a:pt x="2039021" y="1359748"/>
                    </a:cubicBezTo>
                    <a:cubicBezTo>
                      <a:pt x="2177544" y="1309515"/>
                      <a:pt x="2370381" y="1295291"/>
                      <a:pt x="2545890" y="1233031"/>
                    </a:cubicBezTo>
                    <a:cubicBezTo>
                      <a:pt x="2468670" y="1339481"/>
                      <a:pt x="2124188" y="1764304"/>
                      <a:pt x="1912304" y="1866617"/>
                    </a:cubicBezTo>
                    <a:close/>
                  </a:path>
                  <a:path w="2545890" h="1866617" fill="none" extrusionOk="0">
                    <a:moveTo>
                      <a:pt x="1912304" y="1866617"/>
                    </a:moveTo>
                    <a:cubicBezTo>
                      <a:pt x="1958023" y="1774593"/>
                      <a:pt x="2003288" y="1435032"/>
                      <a:pt x="2039021" y="1359748"/>
                    </a:cubicBezTo>
                    <a:cubicBezTo>
                      <a:pt x="2119978" y="1342266"/>
                      <a:pt x="2308206" y="1309022"/>
                      <a:pt x="2545890" y="1233031"/>
                    </a:cubicBezTo>
                    <a:cubicBezTo>
                      <a:pt x="2352777" y="1361735"/>
                      <a:pt x="2093733" y="1757613"/>
                      <a:pt x="1912304" y="1866617"/>
                    </a:cubicBezTo>
                    <a:cubicBezTo>
                      <a:pt x="1076715" y="1705064"/>
                      <a:pt x="403245" y="1865301"/>
                      <a:pt x="0" y="1866617"/>
                    </a:cubicBezTo>
                    <a:cubicBezTo>
                      <a:pt x="10543" y="937278"/>
                      <a:pt x="-118926" y="670616"/>
                      <a:pt x="0" y="0"/>
                    </a:cubicBezTo>
                    <a:cubicBezTo>
                      <a:pt x="926818" y="-129353"/>
                      <a:pt x="1538208" y="147737"/>
                      <a:pt x="2545890" y="0"/>
                    </a:cubicBezTo>
                    <a:cubicBezTo>
                      <a:pt x="2606155" y="150986"/>
                      <a:pt x="2654404" y="1027354"/>
                      <a:pt x="2545890" y="1233031"/>
                    </a:cubicBezTo>
                  </a:path>
                  <a:path w="2545890" h="1866617" fill="none" stroke="0" extrusionOk="0">
                    <a:moveTo>
                      <a:pt x="1912304" y="1866617"/>
                    </a:moveTo>
                    <a:cubicBezTo>
                      <a:pt x="1929210" y="1632446"/>
                      <a:pt x="2010981" y="1458881"/>
                      <a:pt x="2039021" y="1359748"/>
                    </a:cubicBezTo>
                    <a:cubicBezTo>
                      <a:pt x="2265203" y="1281700"/>
                      <a:pt x="2493224" y="1271806"/>
                      <a:pt x="2545890" y="1233031"/>
                    </a:cubicBezTo>
                    <a:cubicBezTo>
                      <a:pt x="2461991" y="1408643"/>
                      <a:pt x="2147942" y="1638348"/>
                      <a:pt x="1912304" y="1866617"/>
                    </a:cubicBezTo>
                    <a:cubicBezTo>
                      <a:pt x="1586057" y="1884476"/>
                      <a:pt x="741932" y="1990314"/>
                      <a:pt x="0" y="1866617"/>
                    </a:cubicBezTo>
                    <a:cubicBezTo>
                      <a:pt x="27639" y="934105"/>
                      <a:pt x="-84739" y="383731"/>
                      <a:pt x="0" y="0"/>
                    </a:cubicBezTo>
                    <a:cubicBezTo>
                      <a:pt x="538216" y="-96482"/>
                      <a:pt x="1964852" y="-122580"/>
                      <a:pt x="2545890" y="0"/>
                    </a:cubicBezTo>
                    <a:cubicBezTo>
                      <a:pt x="2448809" y="450143"/>
                      <a:pt x="2436284" y="702330"/>
                      <a:pt x="2545890" y="1233031"/>
                    </a:cubicBezTo>
                  </a:path>
                </a:pathLst>
              </a:custGeom>
              <a:solidFill>
                <a:srgbClr val="FFC000"/>
              </a:solidFill>
              <a:ln w="28575">
                <a:extLst>
                  <a:ext uri="{C807C97D-BFC1-408E-A445-0C87EB9F89A2}">
                    <ask:lineSketchStyleProps xmlns:ask="http://schemas.microsoft.com/office/drawing/2018/sketchyshapes" sd="431590306">
                      <a:prstGeom prst="foldedCorner">
                        <a:avLst>
                          <a:gd name="adj" fmla="val 33943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75E6C23-4DD9-5998-20BD-F05917DDA179}"/>
                  </a:ext>
                </a:extLst>
              </p:cNvPr>
              <p:cNvSpPr txBox="1"/>
              <p:nvPr/>
            </p:nvSpPr>
            <p:spPr>
              <a:xfrm>
                <a:off x="1202620" y="2781978"/>
                <a:ext cx="2359757" cy="863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3200" dirty="0">
                    <a:ea typeface="Times New Roman" panose="02020603050405020304" pitchFamily="18" charset="0"/>
                  </a:rPr>
                  <a:t>E</a:t>
                </a: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m học được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điều gì từ bạn?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C000460-2C45-52BF-9C30-2E71FCB4B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3333" y1="34277" x2="65079" y2="34277"/>
                          <a14:foregroundMark x1="53571" y1="27358" x2="68651" y2="35535"/>
                          <a14:foregroundMark x1="43651" y1="10377" x2="44841" y2="11950"/>
                          <a14:foregroundMark x1="48016" y1="32704" x2="53571" y2="23899"/>
                          <a14:foregroundMark x1="52778" y1="24528" x2="57937" y2="40566"/>
                          <a14:foregroundMark x1="62302" y1="29560" x2="67460" y2="38994"/>
                        </a14:backgroundRemoval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38882" y="968579"/>
              <a:ext cx="1885034" cy="2336433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61FAD59-0067-5E97-C9F8-96440DCE5066}"/>
              </a:ext>
            </a:extLst>
          </p:cNvPr>
          <p:cNvGrpSpPr/>
          <p:nvPr/>
        </p:nvGrpSpPr>
        <p:grpSpPr>
          <a:xfrm>
            <a:off x="7734301" y="1749478"/>
            <a:ext cx="3656074" cy="3359041"/>
            <a:chOff x="8190273" y="949724"/>
            <a:chExt cx="3656074" cy="335904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D848508-70F3-FCF9-4AAA-06A49E771262}"/>
                </a:ext>
              </a:extLst>
            </p:cNvPr>
            <p:cNvGrpSpPr/>
            <p:nvPr/>
          </p:nvGrpSpPr>
          <p:grpSpPr>
            <a:xfrm>
              <a:off x="8190273" y="2410691"/>
              <a:ext cx="3656074" cy="1898074"/>
              <a:chOff x="8023308" y="1939637"/>
              <a:chExt cx="3656074" cy="1898074"/>
            </a:xfrm>
          </p:grpSpPr>
          <p:sp>
            <p:nvSpPr>
              <p:cNvPr id="37" name="Rectangle: Folded Corner 36">
                <a:extLst>
                  <a:ext uri="{FF2B5EF4-FFF2-40B4-BE49-F238E27FC236}">
                    <a16:creationId xmlns:a16="http://schemas.microsoft.com/office/drawing/2014/main" id="{E252EDAE-B8CA-C343-CEDA-EB56FBFD00CD}"/>
                  </a:ext>
                </a:extLst>
              </p:cNvPr>
              <p:cNvSpPr/>
              <p:nvPr/>
            </p:nvSpPr>
            <p:spPr>
              <a:xfrm>
                <a:off x="8023308" y="1939637"/>
                <a:ext cx="3656074" cy="1898074"/>
              </a:xfrm>
              <a:custGeom>
                <a:avLst/>
                <a:gdLst>
                  <a:gd name="connsiteX0" fmla="*/ 0 w 3656074"/>
                  <a:gd name="connsiteY0" fmla="*/ 0 h 1898074"/>
                  <a:gd name="connsiteX1" fmla="*/ 3656074 w 3656074"/>
                  <a:gd name="connsiteY1" fmla="*/ 0 h 1898074"/>
                  <a:gd name="connsiteX2" fmla="*/ 3656074 w 3656074"/>
                  <a:gd name="connsiteY2" fmla="*/ 1228604 h 1898074"/>
                  <a:gd name="connsiteX3" fmla="*/ 2986604 w 3656074"/>
                  <a:gd name="connsiteY3" fmla="*/ 1898074 h 1898074"/>
                  <a:gd name="connsiteX4" fmla="*/ 0 w 3656074"/>
                  <a:gd name="connsiteY4" fmla="*/ 1898074 h 1898074"/>
                  <a:gd name="connsiteX5" fmla="*/ 0 w 3656074"/>
                  <a:gd name="connsiteY5" fmla="*/ 0 h 1898074"/>
                  <a:gd name="connsiteX0" fmla="*/ 2986604 w 3656074"/>
                  <a:gd name="connsiteY0" fmla="*/ 1898074 h 1898074"/>
                  <a:gd name="connsiteX1" fmla="*/ 3120498 w 3656074"/>
                  <a:gd name="connsiteY1" fmla="*/ 1362498 h 1898074"/>
                  <a:gd name="connsiteX2" fmla="*/ 3656074 w 3656074"/>
                  <a:gd name="connsiteY2" fmla="*/ 1228604 h 1898074"/>
                  <a:gd name="connsiteX3" fmla="*/ 2986604 w 3656074"/>
                  <a:gd name="connsiteY3" fmla="*/ 1898074 h 1898074"/>
                  <a:gd name="connsiteX0" fmla="*/ 2986604 w 3656074"/>
                  <a:gd name="connsiteY0" fmla="*/ 1898074 h 1898074"/>
                  <a:gd name="connsiteX1" fmla="*/ 3120498 w 3656074"/>
                  <a:gd name="connsiteY1" fmla="*/ 1362498 h 1898074"/>
                  <a:gd name="connsiteX2" fmla="*/ 3656074 w 3656074"/>
                  <a:gd name="connsiteY2" fmla="*/ 1228604 h 1898074"/>
                  <a:gd name="connsiteX3" fmla="*/ 2986604 w 3656074"/>
                  <a:gd name="connsiteY3" fmla="*/ 1898074 h 1898074"/>
                  <a:gd name="connsiteX4" fmla="*/ 0 w 3656074"/>
                  <a:gd name="connsiteY4" fmla="*/ 1898074 h 1898074"/>
                  <a:gd name="connsiteX5" fmla="*/ 0 w 3656074"/>
                  <a:gd name="connsiteY5" fmla="*/ 0 h 1898074"/>
                  <a:gd name="connsiteX6" fmla="*/ 3656074 w 3656074"/>
                  <a:gd name="connsiteY6" fmla="*/ 0 h 1898074"/>
                  <a:gd name="connsiteX7" fmla="*/ 3656074 w 3656074"/>
                  <a:gd name="connsiteY7" fmla="*/ 1228604 h 189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56074" h="1898074" stroke="0" extrusionOk="0">
                    <a:moveTo>
                      <a:pt x="0" y="0"/>
                    </a:moveTo>
                    <a:cubicBezTo>
                      <a:pt x="970235" y="59505"/>
                      <a:pt x="2886597" y="-114822"/>
                      <a:pt x="3656074" y="0"/>
                    </a:cubicBezTo>
                    <a:cubicBezTo>
                      <a:pt x="3752111" y="277166"/>
                      <a:pt x="3709817" y="876599"/>
                      <a:pt x="3656074" y="1228604"/>
                    </a:cubicBezTo>
                    <a:cubicBezTo>
                      <a:pt x="3548784" y="1287370"/>
                      <a:pt x="3116263" y="1709225"/>
                      <a:pt x="2986604" y="1898074"/>
                    </a:cubicBezTo>
                    <a:cubicBezTo>
                      <a:pt x="2570598" y="2008038"/>
                      <a:pt x="1090434" y="2053203"/>
                      <a:pt x="0" y="1898074"/>
                    </a:cubicBezTo>
                    <a:cubicBezTo>
                      <a:pt x="-12414" y="1323991"/>
                      <a:pt x="44654" y="523512"/>
                      <a:pt x="0" y="0"/>
                    </a:cubicBezTo>
                    <a:close/>
                  </a:path>
                  <a:path w="3656074" h="1898074" fill="darkenLess" stroke="0" extrusionOk="0">
                    <a:moveTo>
                      <a:pt x="2986604" y="1898074"/>
                    </a:moveTo>
                    <a:cubicBezTo>
                      <a:pt x="3004704" y="1713337"/>
                      <a:pt x="3040891" y="1484012"/>
                      <a:pt x="3120498" y="1362498"/>
                    </a:cubicBezTo>
                    <a:cubicBezTo>
                      <a:pt x="3383936" y="1319166"/>
                      <a:pt x="3409816" y="1288323"/>
                      <a:pt x="3656074" y="1228604"/>
                    </a:cubicBezTo>
                    <a:cubicBezTo>
                      <a:pt x="3269088" y="1508680"/>
                      <a:pt x="3177697" y="1716303"/>
                      <a:pt x="2986604" y="1898074"/>
                    </a:cubicBezTo>
                    <a:close/>
                  </a:path>
                  <a:path w="3656074" h="1898074" fill="none" extrusionOk="0">
                    <a:moveTo>
                      <a:pt x="2986604" y="1898074"/>
                    </a:moveTo>
                    <a:cubicBezTo>
                      <a:pt x="3090253" y="1642759"/>
                      <a:pt x="3069628" y="1480463"/>
                      <a:pt x="3120498" y="1362498"/>
                    </a:cubicBezTo>
                    <a:cubicBezTo>
                      <a:pt x="3232681" y="1304739"/>
                      <a:pt x="3564811" y="1234724"/>
                      <a:pt x="3656074" y="1228604"/>
                    </a:cubicBezTo>
                    <a:cubicBezTo>
                      <a:pt x="3531631" y="1291919"/>
                      <a:pt x="3191961" y="1802895"/>
                      <a:pt x="2986604" y="1898074"/>
                    </a:cubicBezTo>
                    <a:cubicBezTo>
                      <a:pt x="2076336" y="1736521"/>
                      <a:pt x="793661" y="1896758"/>
                      <a:pt x="0" y="1898074"/>
                    </a:cubicBezTo>
                    <a:cubicBezTo>
                      <a:pt x="9113" y="1265894"/>
                      <a:pt x="-30352" y="815163"/>
                      <a:pt x="0" y="0"/>
                    </a:cubicBezTo>
                    <a:cubicBezTo>
                      <a:pt x="1696670" y="-129353"/>
                      <a:pt x="3123326" y="147737"/>
                      <a:pt x="3656074" y="0"/>
                    </a:cubicBezTo>
                    <a:cubicBezTo>
                      <a:pt x="3679606" y="293522"/>
                      <a:pt x="3695666" y="1047432"/>
                      <a:pt x="3656074" y="1228604"/>
                    </a:cubicBezTo>
                  </a:path>
                  <a:path w="3656074" h="1898074" fill="none" stroke="0" extrusionOk="0">
                    <a:moveTo>
                      <a:pt x="2986604" y="1898074"/>
                    </a:moveTo>
                    <a:cubicBezTo>
                      <a:pt x="3043070" y="1769136"/>
                      <a:pt x="3148833" y="1434030"/>
                      <a:pt x="3120498" y="1362498"/>
                    </a:cubicBezTo>
                    <a:cubicBezTo>
                      <a:pt x="3356349" y="1280343"/>
                      <a:pt x="3526763" y="1303975"/>
                      <a:pt x="3656074" y="1228604"/>
                    </a:cubicBezTo>
                    <a:cubicBezTo>
                      <a:pt x="3459994" y="1500930"/>
                      <a:pt x="3055357" y="1789611"/>
                      <a:pt x="2986604" y="1898074"/>
                    </a:cubicBezTo>
                    <a:cubicBezTo>
                      <a:pt x="2120157" y="1915933"/>
                      <a:pt x="1222948" y="2021771"/>
                      <a:pt x="0" y="1898074"/>
                    </a:cubicBezTo>
                    <a:cubicBezTo>
                      <a:pt x="150798" y="1669838"/>
                      <a:pt x="-125971" y="513483"/>
                      <a:pt x="0" y="0"/>
                    </a:cubicBezTo>
                    <a:cubicBezTo>
                      <a:pt x="1559752" y="-96482"/>
                      <a:pt x="2666706" y="-122580"/>
                      <a:pt x="3656074" y="0"/>
                    </a:cubicBezTo>
                    <a:cubicBezTo>
                      <a:pt x="3719921" y="373393"/>
                      <a:pt x="3730609" y="999765"/>
                      <a:pt x="3656074" y="1228604"/>
                    </a:cubicBezTo>
                  </a:path>
                </a:pathLst>
              </a:custGeom>
              <a:solidFill>
                <a:srgbClr val="E60AE6"/>
              </a:solidFill>
              <a:ln w="28575">
                <a:extLst>
                  <a:ext uri="{C807C97D-BFC1-408E-A445-0C87EB9F89A2}">
                    <ask:lineSketchStyleProps xmlns:ask="http://schemas.microsoft.com/office/drawing/2018/sketchyshapes" sd="431590306">
                      <a:prstGeom prst="foldedCorner">
                        <a:avLst>
                          <a:gd name="adj" fmla="val 35271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scene3d>
                <a:camera prst="perspective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B73C1-EA1B-B0A5-A504-3EE56AADA0F8}"/>
                  </a:ext>
                </a:extLst>
              </p:cNvPr>
              <p:cNvSpPr txBox="1"/>
              <p:nvPr/>
            </p:nvSpPr>
            <p:spPr>
              <a:xfrm>
                <a:off x="8234823" y="2428035"/>
                <a:ext cx="3259226" cy="1234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Vì sao em muốn 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học  bạn điều đó? </a:t>
                </a:r>
                <a:endParaRPr lang="en-US" sz="3200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DF1D5EF-04ED-3A07-685B-D751E948D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3333" y1="34277" x2="65079" y2="34277"/>
                          <a14:foregroundMark x1="53571" y1="27358" x2="68651" y2="35535"/>
                          <a14:foregroundMark x1="43651" y1="10377" x2="44841" y2="11950"/>
                          <a14:foregroundMark x1="48016" y1="32704" x2="53571" y2="23899"/>
                          <a14:foregroundMark x1="52778" y1="24528" x2="57937" y2="40566"/>
                          <a14:foregroundMark x1="62302" y1="29560" x2="67460" y2="38994"/>
                        </a14:backgroundRemoval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095894" y="949724"/>
              <a:ext cx="1885033" cy="2218062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3DA108A-0F1A-62E0-39F7-F498F9CD2362}"/>
              </a:ext>
            </a:extLst>
          </p:cNvPr>
          <p:cNvGrpSpPr/>
          <p:nvPr/>
        </p:nvGrpSpPr>
        <p:grpSpPr>
          <a:xfrm>
            <a:off x="4415720" y="1309749"/>
            <a:ext cx="2793482" cy="3499813"/>
            <a:chOff x="4636250" y="1055380"/>
            <a:chExt cx="2793482" cy="349981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6617E2C-6B94-1BDD-7A8E-B65941D8DFE6}"/>
                </a:ext>
              </a:extLst>
            </p:cNvPr>
            <p:cNvGrpSpPr/>
            <p:nvPr/>
          </p:nvGrpSpPr>
          <p:grpSpPr>
            <a:xfrm>
              <a:off x="4636250" y="2087867"/>
              <a:ext cx="2793482" cy="2467326"/>
              <a:chOff x="4992773" y="3783109"/>
              <a:chExt cx="2793482" cy="2467326"/>
            </a:xfrm>
          </p:grpSpPr>
          <p:sp>
            <p:nvSpPr>
              <p:cNvPr id="36" name="Rectangle: Folded Corner 35">
                <a:extLst>
                  <a:ext uri="{FF2B5EF4-FFF2-40B4-BE49-F238E27FC236}">
                    <a16:creationId xmlns:a16="http://schemas.microsoft.com/office/drawing/2014/main" id="{29548965-BDE7-7795-93A7-256AA2F6BF55}"/>
                  </a:ext>
                </a:extLst>
              </p:cNvPr>
              <p:cNvSpPr/>
              <p:nvPr/>
            </p:nvSpPr>
            <p:spPr>
              <a:xfrm>
                <a:off x="4992773" y="3783109"/>
                <a:ext cx="2793482" cy="2467326"/>
              </a:xfrm>
              <a:custGeom>
                <a:avLst/>
                <a:gdLst>
                  <a:gd name="connsiteX0" fmla="*/ 0 w 2793482"/>
                  <a:gd name="connsiteY0" fmla="*/ 0 h 2467326"/>
                  <a:gd name="connsiteX1" fmla="*/ 2793482 w 2793482"/>
                  <a:gd name="connsiteY1" fmla="*/ 0 h 2467326"/>
                  <a:gd name="connsiteX2" fmla="*/ 2793482 w 2793482"/>
                  <a:gd name="connsiteY2" fmla="*/ 1788466 h 2467326"/>
                  <a:gd name="connsiteX3" fmla="*/ 2114622 w 2793482"/>
                  <a:gd name="connsiteY3" fmla="*/ 2467326 h 2467326"/>
                  <a:gd name="connsiteX4" fmla="*/ 0 w 2793482"/>
                  <a:gd name="connsiteY4" fmla="*/ 2467326 h 2467326"/>
                  <a:gd name="connsiteX5" fmla="*/ 0 w 2793482"/>
                  <a:gd name="connsiteY5" fmla="*/ 0 h 2467326"/>
                  <a:gd name="connsiteX0" fmla="*/ 2114622 w 2793482"/>
                  <a:gd name="connsiteY0" fmla="*/ 2467326 h 2467326"/>
                  <a:gd name="connsiteX1" fmla="*/ 2250394 w 2793482"/>
                  <a:gd name="connsiteY1" fmla="*/ 1924238 h 2467326"/>
                  <a:gd name="connsiteX2" fmla="*/ 2793482 w 2793482"/>
                  <a:gd name="connsiteY2" fmla="*/ 1788466 h 2467326"/>
                  <a:gd name="connsiteX3" fmla="*/ 2114622 w 2793482"/>
                  <a:gd name="connsiteY3" fmla="*/ 2467326 h 2467326"/>
                  <a:gd name="connsiteX0" fmla="*/ 2114622 w 2793482"/>
                  <a:gd name="connsiteY0" fmla="*/ 2467326 h 2467326"/>
                  <a:gd name="connsiteX1" fmla="*/ 2250394 w 2793482"/>
                  <a:gd name="connsiteY1" fmla="*/ 1924238 h 2467326"/>
                  <a:gd name="connsiteX2" fmla="*/ 2793482 w 2793482"/>
                  <a:gd name="connsiteY2" fmla="*/ 1788466 h 2467326"/>
                  <a:gd name="connsiteX3" fmla="*/ 2114622 w 2793482"/>
                  <a:gd name="connsiteY3" fmla="*/ 2467326 h 2467326"/>
                  <a:gd name="connsiteX4" fmla="*/ 0 w 2793482"/>
                  <a:gd name="connsiteY4" fmla="*/ 2467326 h 2467326"/>
                  <a:gd name="connsiteX5" fmla="*/ 0 w 2793482"/>
                  <a:gd name="connsiteY5" fmla="*/ 0 h 2467326"/>
                  <a:gd name="connsiteX6" fmla="*/ 2793482 w 2793482"/>
                  <a:gd name="connsiteY6" fmla="*/ 0 h 2467326"/>
                  <a:gd name="connsiteX7" fmla="*/ 2793482 w 2793482"/>
                  <a:gd name="connsiteY7" fmla="*/ 1788466 h 246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93482" h="2467326" stroke="0" extrusionOk="0">
                    <a:moveTo>
                      <a:pt x="0" y="0"/>
                    </a:moveTo>
                    <a:cubicBezTo>
                      <a:pt x="748448" y="59505"/>
                      <a:pt x="2221587" y="-114822"/>
                      <a:pt x="2793482" y="0"/>
                    </a:cubicBezTo>
                    <a:cubicBezTo>
                      <a:pt x="2822039" y="281950"/>
                      <a:pt x="2635942" y="1065305"/>
                      <a:pt x="2793482" y="1788466"/>
                    </a:cubicBezTo>
                    <a:cubicBezTo>
                      <a:pt x="2427091" y="2068521"/>
                      <a:pt x="2313037" y="2245726"/>
                      <a:pt x="2114622" y="2467326"/>
                    </a:cubicBezTo>
                    <a:cubicBezTo>
                      <a:pt x="1630305" y="2577290"/>
                      <a:pt x="367923" y="2622455"/>
                      <a:pt x="0" y="2467326"/>
                    </a:cubicBezTo>
                    <a:cubicBezTo>
                      <a:pt x="-12414" y="1256917"/>
                      <a:pt x="44654" y="855315"/>
                      <a:pt x="0" y="0"/>
                    </a:cubicBezTo>
                    <a:close/>
                  </a:path>
                  <a:path w="2793482" h="2467326" fill="darkenLess" stroke="0" extrusionOk="0">
                    <a:moveTo>
                      <a:pt x="2114622" y="2467326"/>
                    </a:moveTo>
                    <a:cubicBezTo>
                      <a:pt x="2152688" y="2329456"/>
                      <a:pt x="2186513" y="2045091"/>
                      <a:pt x="2250394" y="1924238"/>
                    </a:cubicBezTo>
                    <a:cubicBezTo>
                      <a:pt x="2327465" y="1948937"/>
                      <a:pt x="2696122" y="1833260"/>
                      <a:pt x="2793482" y="1788466"/>
                    </a:cubicBezTo>
                    <a:cubicBezTo>
                      <a:pt x="2669316" y="2034654"/>
                      <a:pt x="2226992" y="2320374"/>
                      <a:pt x="2114622" y="2467326"/>
                    </a:cubicBezTo>
                    <a:close/>
                  </a:path>
                  <a:path w="2793482" h="2467326" fill="none" extrusionOk="0">
                    <a:moveTo>
                      <a:pt x="2114622" y="2467326"/>
                    </a:moveTo>
                    <a:cubicBezTo>
                      <a:pt x="2168990" y="2388250"/>
                      <a:pt x="2234973" y="2084814"/>
                      <a:pt x="2250394" y="1924238"/>
                    </a:cubicBezTo>
                    <a:cubicBezTo>
                      <a:pt x="2481484" y="1846323"/>
                      <a:pt x="2569407" y="1888719"/>
                      <a:pt x="2793482" y="1788466"/>
                    </a:cubicBezTo>
                    <a:cubicBezTo>
                      <a:pt x="2476422" y="2077535"/>
                      <a:pt x="2425057" y="2169852"/>
                      <a:pt x="2114622" y="2467326"/>
                    </a:cubicBezTo>
                    <a:cubicBezTo>
                      <a:pt x="1536204" y="2305773"/>
                      <a:pt x="809588" y="2466010"/>
                      <a:pt x="0" y="2467326"/>
                    </a:cubicBezTo>
                    <a:cubicBezTo>
                      <a:pt x="9113" y="1660376"/>
                      <a:pt x="-30352" y="1004510"/>
                      <a:pt x="0" y="0"/>
                    </a:cubicBezTo>
                    <a:cubicBezTo>
                      <a:pt x="1022656" y="-129353"/>
                      <a:pt x="1881630" y="147737"/>
                      <a:pt x="2793482" y="0"/>
                    </a:cubicBezTo>
                    <a:cubicBezTo>
                      <a:pt x="2644501" y="226209"/>
                      <a:pt x="2723745" y="1345024"/>
                      <a:pt x="2793482" y="1788466"/>
                    </a:cubicBezTo>
                  </a:path>
                  <a:path w="2793482" h="2467326" fill="none" stroke="0" extrusionOk="0">
                    <a:moveTo>
                      <a:pt x="2114622" y="2467326"/>
                    </a:moveTo>
                    <a:cubicBezTo>
                      <a:pt x="2094051" y="2388322"/>
                      <a:pt x="2194485" y="2060017"/>
                      <a:pt x="2250394" y="1924238"/>
                    </a:cubicBezTo>
                    <a:cubicBezTo>
                      <a:pt x="2495361" y="1846026"/>
                      <a:pt x="2550484" y="1874699"/>
                      <a:pt x="2793482" y="1788466"/>
                    </a:cubicBezTo>
                    <a:cubicBezTo>
                      <a:pt x="2450651" y="2076148"/>
                      <a:pt x="2502501" y="2193632"/>
                      <a:pt x="2114622" y="2467326"/>
                    </a:cubicBezTo>
                    <a:cubicBezTo>
                      <a:pt x="1851162" y="2485185"/>
                      <a:pt x="458882" y="2591023"/>
                      <a:pt x="0" y="2467326"/>
                    </a:cubicBezTo>
                    <a:cubicBezTo>
                      <a:pt x="150798" y="1771432"/>
                      <a:pt x="-125971" y="413818"/>
                      <a:pt x="0" y="0"/>
                    </a:cubicBezTo>
                    <a:cubicBezTo>
                      <a:pt x="481221" y="-96482"/>
                      <a:pt x="2032764" y="-122580"/>
                      <a:pt x="2793482" y="0"/>
                    </a:cubicBezTo>
                    <a:cubicBezTo>
                      <a:pt x="2919648" y="520317"/>
                      <a:pt x="2808552" y="1238207"/>
                      <a:pt x="2793482" y="1788466"/>
                    </a:cubicBezTo>
                  </a:path>
                </a:pathLst>
              </a:custGeom>
              <a:solidFill>
                <a:srgbClr val="FFFF99"/>
              </a:solidFill>
              <a:ln w="28575">
                <a:extLst>
                  <a:ext uri="{C807C97D-BFC1-408E-A445-0C87EB9F89A2}">
                    <ask:lineSketchStyleProps xmlns:ask="http://schemas.microsoft.com/office/drawing/2018/sketchyshapes" sd="431590306">
                      <a:prstGeom prst="foldedCorner">
                        <a:avLst>
                          <a:gd name="adj" fmla="val 27514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E505F1-CE42-E213-E8F9-1BC071CD2EF5}"/>
                  </a:ext>
                </a:extLst>
              </p:cNvPr>
              <p:cNvSpPr txBox="1"/>
              <p:nvPr/>
            </p:nvSpPr>
            <p:spPr>
              <a:xfrm>
                <a:off x="5505212" y="4480299"/>
                <a:ext cx="189026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Em học từ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 bạn nào?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7CCE322-91F0-7B15-5D2B-547D9CAE1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085" b="89831" l="7260" r="96721">
                          <a14:foregroundMark x1="46136" y1="31356" x2="73770" y2="27119"/>
                          <a14:foregroundMark x1="61124" y1="23517" x2="39813" y2="27542"/>
                          <a14:foregroundMark x1="39813" y1="27542" x2="51522" y2="37924"/>
                          <a14:foregroundMark x1="51522" y1="37924" x2="66511" y2="29873"/>
                          <a14:foregroundMark x1="66511" y1="29873" x2="62763" y2="24788"/>
                          <a14:foregroundMark x1="44965" y1="22458" x2="69087" y2="21822"/>
                          <a14:foregroundMark x1="69087" y1="21822" x2="47073" y2="28178"/>
                          <a14:foregroundMark x1="47073" y1="28178" x2="44965" y2="23517"/>
                          <a14:foregroundMark x1="33489" y1="5085" x2="33724" y2="11653"/>
                          <a14:foregroundMark x1="88759" y1="30085" x2="89930" y2="27754"/>
                          <a14:foregroundMark x1="88759" y1="43644" x2="93443" y2="39831"/>
                          <a14:foregroundMark x1="32553" y1="87924" x2="30913" y2="90254"/>
                          <a14:foregroundMark x1="69555" y1="86864" x2="72131" y2="88771"/>
                          <a14:foregroundMark x1="9602" y1="32415" x2="9133" y2="30932"/>
                          <a14:foregroundMark x1="9602" y1="42161" x2="7494" y2="39407"/>
                          <a14:foregroundMark x1="93911" y1="46398" x2="94614" y2="45975"/>
                          <a14:foregroundMark x1="93911" y1="38559" x2="96721" y2="34746"/>
                          <a14:backgroundMark x1="37939" y1="69068" x2="40047" y2="70127"/>
                          <a14:backgroundMark x1="65105" y1="66102" x2="59719" y2="69068"/>
                        </a14:backgroundRemoval>
                      </a14:imgEffect>
                    </a14:imgLayer>
                  </a14:imgProps>
                </a:ext>
              </a:extLst>
            </a:blip>
            <a:srcRect b="30709"/>
            <a:stretch/>
          </p:blipFill>
          <p:spPr>
            <a:xfrm>
              <a:off x="5057724" y="1055380"/>
              <a:ext cx="1950534" cy="1493975"/>
            </a:xfrm>
            <a:prstGeom prst="rect">
              <a:avLst/>
            </a:prstGeom>
          </p:spPr>
        </p:pic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id="{D0B1B9B7-1933-30DC-C71F-D46596B1AB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72" b="89825" l="10000" r="90000">
                        <a14:foregroundMark x1="40000" y1="8772" x2="40000" y2="1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606" y="167481"/>
            <a:ext cx="2091714" cy="17032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94411F-5E28-431A-BAD0-F548A45C09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9910" y="212919"/>
            <a:ext cx="8992379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898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962D3F16-9894-DB36-63E0-DB3E3F4580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F477CD-1447-4295-81C9-BF3C2B77A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82" y="1057275"/>
            <a:ext cx="11297418" cy="409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709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nature, clouds&#10;&#10;Description automatically generated">
            <a:extLst>
              <a:ext uri="{FF2B5EF4-FFF2-40B4-BE49-F238E27FC236}">
                <a16:creationId xmlns:a16="http://schemas.microsoft.com/office/drawing/2014/main" id="{CD43CD27-7940-4C33-860C-7A26B850FB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48350"/>
          <a:stretch/>
        </p:blipFill>
        <p:spPr>
          <a:xfrm>
            <a:off x="0" y="-18968"/>
            <a:ext cx="121920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1BA041-A6B6-40C0-A427-442AA5F4E19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2866292"/>
            <a:ext cx="12192000" cy="399170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EC1B2997-C900-4EAB-A4B1-AEE29359582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403" y="5880100"/>
            <a:ext cx="577827" cy="577827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BDAFFDE-C388-4BCE-89D6-17C992823B0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01" y="6295292"/>
            <a:ext cx="371652" cy="371652"/>
          </a:xfrm>
          <a:prstGeom prst="rect">
            <a:avLst/>
          </a:prstGeom>
        </p:spPr>
      </p:pic>
      <p:pic>
        <p:nvPicPr>
          <p:cNvPr id="18" name="Picture 17" descr="A group of balloons&#10;&#10;Description automatically generated with low confidence">
            <a:extLst>
              <a:ext uri="{FF2B5EF4-FFF2-40B4-BE49-F238E27FC236}">
                <a16:creationId xmlns:a16="http://schemas.microsoft.com/office/drawing/2014/main" id="{86B4053F-D931-4FCC-B657-65F253383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6" y="143667"/>
            <a:ext cx="7803052" cy="58391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244DC7-5D37-43C8-818F-875209D295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45" y="4932190"/>
            <a:ext cx="5072588" cy="1782143"/>
          </a:xfrm>
          <a:prstGeom prst="rect">
            <a:avLst/>
          </a:prstGeom>
        </p:spPr>
      </p:pic>
      <p:pic>
        <p:nvPicPr>
          <p:cNvPr id="20" name="Picture 19" descr="A picture containing text, wooden, wood, file&#10;&#10;Description automatically generated">
            <a:extLst>
              <a:ext uri="{FF2B5EF4-FFF2-40B4-BE49-F238E27FC236}">
                <a16:creationId xmlns:a16="http://schemas.microsoft.com/office/drawing/2014/main" id="{DBD94919-0FAF-4994-A91C-60960C2659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08" y="1969634"/>
            <a:ext cx="4051436" cy="43256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B4FC923-4B00-4B57-A096-3DFC72D86FFD}"/>
              </a:ext>
            </a:extLst>
          </p:cNvPr>
          <p:cNvSpPr txBox="1"/>
          <p:nvPr/>
        </p:nvSpPr>
        <p:spPr>
          <a:xfrm>
            <a:off x="8171473" y="2404134"/>
            <a:ext cx="3630221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Calibri" panose="020F0502020204030204" pitchFamily="34" charset="0"/>
              </a:rPr>
              <a:t>Các nhóm khác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kern="0" dirty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Lắng nghe – góp ý – bổ sung</a:t>
            </a:r>
            <a:endParaRPr kumimoji="0" lang="en-US" sz="3500" b="1" i="0" u="none" strike="noStrike" kern="0" cap="none" spc="0" normalizeH="0" baseline="0" noProof="0" dirty="0">
              <a:ln>
                <a:solidFill>
                  <a:schemeClr val="accent6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D0BCDA-1F84-48A6-A11E-522EF847844E}"/>
              </a:ext>
            </a:extLst>
          </p:cNvPr>
          <p:cNvSpPr txBox="1"/>
          <p:nvPr/>
        </p:nvSpPr>
        <p:spPr>
          <a:xfrm>
            <a:off x="1233023" y="3034058"/>
            <a:ext cx="5875432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0" b="1" dirty="0" err="1">
                <a:ln w="254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7000" b="1" dirty="0">
                <a:ln w="254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7000" b="1" dirty="0" err="1">
                <a:ln w="254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sẻ</a:t>
            </a:r>
            <a:endParaRPr lang="en-US" sz="7000" b="1" dirty="0">
              <a:ln w="25400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E445E00-4108-4F66-A574-0F22D67A2C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535">
            <a:off x="7820575" y="118284"/>
            <a:ext cx="4060994" cy="2223394"/>
          </a:xfrm>
          <a:prstGeom prst="rect">
            <a:avLst/>
          </a:prstGeom>
        </p:spPr>
      </p:pic>
      <p:pic>
        <p:nvPicPr>
          <p:cNvPr id="24" name="Picture 2" descr="Pin on Teacher resources">
            <a:extLst>
              <a:ext uri="{FF2B5EF4-FFF2-40B4-BE49-F238E27FC236}">
                <a16:creationId xmlns:a16="http://schemas.microsoft.com/office/drawing/2014/main" id="{EF8849C6-273E-42BA-8DEB-50384C7D5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610" y="85829"/>
            <a:ext cx="1885012" cy="194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9406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4087ADB2-2F59-796C-5818-4C998A51F1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63DA108A-0F1A-62E0-39F7-F498F9CD2362}"/>
              </a:ext>
            </a:extLst>
          </p:cNvPr>
          <p:cNvGrpSpPr/>
          <p:nvPr/>
        </p:nvGrpSpPr>
        <p:grpSpPr>
          <a:xfrm>
            <a:off x="6617401" y="630449"/>
            <a:ext cx="5246005" cy="3446251"/>
            <a:chOff x="4636250" y="1045439"/>
            <a:chExt cx="2793482" cy="302403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6617E2C-6B94-1BDD-7A8E-B65941D8DFE6}"/>
                </a:ext>
              </a:extLst>
            </p:cNvPr>
            <p:cNvGrpSpPr/>
            <p:nvPr/>
          </p:nvGrpSpPr>
          <p:grpSpPr>
            <a:xfrm>
              <a:off x="4636250" y="2087868"/>
              <a:ext cx="2793482" cy="1981605"/>
              <a:chOff x="4992773" y="3783110"/>
              <a:chExt cx="2793482" cy="1981605"/>
            </a:xfrm>
          </p:grpSpPr>
          <p:sp>
            <p:nvSpPr>
              <p:cNvPr id="36" name="Rectangle: Folded Corner 35">
                <a:extLst>
                  <a:ext uri="{FF2B5EF4-FFF2-40B4-BE49-F238E27FC236}">
                    <a16:creationId xmlns:a16="http://schemas.microsoft.com/office/drawing/2014/main" id="{29548965-BDE7-7795-93A7-256AA2F6BF55}"/>
                  </a:ext>
                </a:extLst>
              </p:cNvPr>
              <p:cNvSpPr/>
              <p:nvPr/>
            </p:nvSpPr>
            <p:spPr>
              <a:xfrm>
                <a:off x="4992773" y="3783110"/>
                <a:ext cx="2793482" cy="1981605"/>
              </a:xfrm>
              <a:custGeom>
                <a:avLst/>
                <a:gdLst>
                  <a:gd name="connsiteX0" fmla="*/ 0 w 2793482"/>
                  <a:gd name="connsiteY0" fmla="*/ 0 h 1981605"/>
                  <a:gd name="connsiteX1" fmla="*/ 2793482 w 2793482"/>
                  <a:gd name="connsiteY1" fmla="*/ 0 h 1981605"/>
                  <a:gd name="connsiteX2" fmla="*/ 2793482 w 2793482"/>
                  <a:gd name="connsiteY2" fmla="*/ 1436386 h 1981605"/>
                  <a:gd name="connsiteX3" fmla="*/ 2248263 w 2793482"/>
                  <a:gd name="connsiteY3" fmla="*/ 1981605 h 1981605"/>
                  <a:gd name="connsiteX4" fmla="*/ 0 w 2793482"/>
                  <a:gd name="connsiteY4" fmla="*/ 1981605 h 1981605"/>
                  <a:gd name="connsiteX5" fmla="*/ 0 w 2793482"/>
                  <a:gd name="connsiteY5" fmla="*/ 0 h 1981605"/>
                  <a:gd name="connsiteX0" fmla="*/ 2248263 w 2793482"/>
                  <a:gd name="connsiteY0" fmla="*/ 1981605 h 1981605"/>
                  <a:gd name="connsiteX1" fmla="*/ 2357307 w 2793482"/>
                  <a:gd name="connsiteY1" fmla="*/ 1545430 h 1981605"/>
                  <a:gd name="connsiteX2" fmla="*/ 2793482 w 2793482"/>
                  <a:gd name="connsiteY2" fmla="*/ 1436386 h 1981605"/>
                  <a:gd name="connsiteX3" fmla="*/ 2248263 w 2793482"/>
                  <a:gd name="connsiteY3" fmla="*/ 1981605 h 1981605"/>
                  <a:gd name="connsiteX0" fmla="*/ 2248263 w 2793482"/>
                  <a:gd name="connsiteY0" fmla="*/ 1981605 h 1981605"/>
                  <a:gd name="connsiteX1" fmla="*/ 2357307 w 2793482"/>
                  <a:gd name="connsiteY1" fmla="*/ 1545430 h 1981605"/>
                  <a:gd name="connsiteX2" fmla="*/ 2793482 w 2793482"/>
                  <a:gd name="connsiteY2" fmla="*/ 1436386 h 1981605"/>
                  <a:gd name="connsiteX3" fmla="*/ 2248263 w 2793482"/>
                  <a:gd name="connsiteY3" fmla="*/ 1981605 h 1981605"/>
                  <a:gd name="connsiteX4" fmla="*/ 0 w 2793482"/>
                  <a:gd name="connsiteY4" fmla="*/ 1981605 h 1981605"/>
                  <a:gd name="connsiteX5" fmla="*/ 0 w 2793482"/>
                  <a:gd name="connsiteY5" fmla="*/ 0 h 1981605"/>
                  <a:gd name="connsiteX6" fmla="*/ 2793482 w 2793482"/>
                  <a:gd name="connsiteY6" fmla="*/ 0 h 1981605"/>
                  <a:gd name="connsiteX7" fmla="*/ 2793482 w 2793482"/>
                  <a:gd name="connsiteY7" fmla="*/ 1436386 h 1981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93482" h="1981605" stroke="0" extrusionOk="0">
                    <a:moveTo>
                      <a:pt x="0" y="0"/>
                    </a:moveTo>
                    <a:cubicBezTo>
                      <a:pt x="748448" y="59505"/>
                      <a:pt x="2221587" y="-114822"/>
                      <a:pt x="2793482" y="0"/>
                    </a:cubicBezTo>
                    <a:cubicBezTo>
                      <a:pt x="2718639" y="664634"/>
                      <a:pt x="2709399" y="1041095"/>
                      <a:pt x="2793482" y="1436386"/>
                    </a:cubicBezTo>
                    <a:cubicBezTo>
                      <a:pt x="2600014" y="1618570"/>
                      <a:pt x="2333901" y="1913078"/>
                      <a:pt x="2248263" y="1981605"/>
                    </a:cubicBezTo>
                    <a:cubicBezTo>
                      <a:pt x="1720590" y="2091569"/>
                      <a:pt x="893352" y="2136734"/>
                      <a:pt x="0" y="1981605"/>
                    </a:cubicBezTo>
                    <a:cubicBezTo>
                      <a:pt x="-12414" y="1372867"/>
                      <a:pt x="44654" y="336812"/>
                      <a:pt x="0" y="0"/>
                    </a:cubicBezTo>
                    <a:close/>
                  </a:path>
                  <a:path w="2793482" h="1981605" fill="darkenLess" stroke="0" extrusionOk="0">
                    <a:moveTo>
                      <a:pt x="2248263" y="1981605"/>
                    </a:moveTo>
                    <a:cubicBezTo>
                      <a:pt x="2314365" y="1832743"/>
                      <a:pt x="2313903" y="1759770"/>
                      <a:pt x="2357307" y="1545430"/>
                    </a:cubicBezTo>
                    <a:cubicBezTo>
                      <a:pt x="2434372" y="1513385"/>
                      <a:pt x="2702833" y="1419454"/>
                      <a:pt x="2793482" y="1436386"/>
                    </a:cubicBezTo>
                    <a:cubicBezTo>
                      <a:pt x="2596340" y="1666408"/>
                      <a:pt x="2509195" y="1753640"/>
                      <a:pt x="2248263" y="1981605"/>
                    </a:cubicBezTo>
                    <a:close/>
                  </a:path>
                  <a:path w="2793482" h="1981605" fill="none" extrusionOk="0">
                    <a:moveTo>
                      <a:pt x="2248263" y="1981605"/>
                    </a:moveTo>
                    <a:cubicBezTo>
                      <a:pt x="2288316" y="1833575"/>
                      <a:pt x="2334634" y="1687218"/>
                      <a:pt x="2357307" y="1545430"/>
                    </a:cubicBezTo>
                    <a:cubicBezTo>
                      <a:pt x="2442508" y="1551848"/>
                      <a:pt x="2730312" y="1448462"/>
                      <a:pt x="2793482" y="1436386"/>
                    </a:cubicBezTo>
                    <a:cubicBezTo>
                      <a:pt x="2611499" y="1635406"/>
                      <a:pt x="2450057" y="1833543"/>
                      <a:pt x="2248263" y="1981605"/>
                    </a:cubicBezTo>
                    <a:cubicBezTo>
                      <a:pt x="1586719" y="1820052"/>
                      <a:pt x="984937" y="1980289"/>
                      <a:pt x="0" y="1981605"/>
                    </a:cubicBezTo>
                    <a:cubicBezTo>
                      <a:pt x="9113" y="1435559"/>
                      <a:pt x="-30352" y="885070"/>
                      <a:pt x="0" y="0"/>
                    </a:cubicBezTo>
                    <a:cubicBezTo>
                      <a:pt x="1022656" y="-129353"/>
                      <a:pt x="1881630" y="147737"/>
                      <a:pt x="2793482" y="0"/>
                    </a:cubicBezTo>
                    <a:cubicBezTo>
                      <a:pt x="2898224" y="553506"/>
                      <a:pt x="2865751" y="883008"/>
                      <a:pt x="2793482" y="1436386"/>
                    </a:cubicBezTo>
                  </a:path>
                  <a:path w="2793482" h="1981605" fill="none" stroke="0" extrusionOk="0">
                    <a:moveTo>
                      <a:pt x="2248263" y="1981605"/>
                    </a:moveTo>
                    <a:cubicBezTo>
                      <a:pt x="2300018" y="1830577"/>
                      <a:pt x="2357146" y="1622807"/>
                      <a:pt x="2357307" y="1545430"/>
                    </a:cubicBezTo>
                    <a:cubicBezTo>
                      <a:pt x="2401207" y="1514532"/>
                      <a:pt x="2713267" y="1424643"/>
                      <a:pt x="2793482" y="1436386"/>
                    </a:cubicBezTo>
                    <a:cubicBezTo>
                      <a:pt x="2718612" y="1538060"/>
                      <a:pt x="2358855" y="1880545"/>
                      <a:pt x="2248263" y="1981605"/>
                    </a:cubicBezTo>
                    <a:cubicBezTo>
                      <a:pt x="1192398" y="1999464"/>
                      <a:pt x="333707" y="2105302"/>
                      <a:pt x="0" y="1981605"/>
                    </a:cubicBezTo>
                    <a:cubicBezTo>
                      <a:pt x="150798" y="1331105"/>
                      <a:pt x="-125971" y="910176"/>
                      <a:pt x="0" y="0"/>
                    </a:cubicBezTo>
                    <a:cubicBezTo>
                      <a:pt x="481221" y="-96482"/>
                      <a:pt x="2032764" y="-122580"/>
                      <a:pt x="2793482" y="0"/>
                    </a:cubicBezTo>
                    <a:cubicBezTo>
                      <a:pt x="2860648" y="712948"/>
                      <a:pt x="2883077" y="1291901"/>
                      <a:pt x="2793482" y="1436386"/>
                    </a:cubicBezTo>
                  </a:path>
                </a:pathLst>
              </a:custGeom>
              <a:solidFill>
                <a:srgbClr val="FFFF99"/>
              </a:solidFill>
              <a:ln w="28575">
                <a:extLst>
                  <a:ext uri="{C807C97D-BFC1-408E-A445-0C87EB9F89A2}">
                    <ask:lineSketchStyleProps xmlns:ask="http://schemas.microsoft.com/office/drawing/2018/sketchyshapes" sd="431590306">
                      <a:prstGeom prst="foldedCorner">
                        <a:avLst>
                          <a:gd name="adj" fmla="val 27514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E505F1-CE42-E213-E8F9-1BC071CD2EF5}"/>
                  </a:ext>
                </a:extLst>
              </p:cNvPr>
              <p:cNvSpPr txBox="1"/>
              <p:nvPr/>
            </p:nvSpPr>
            <p:spPr>
              <a:xfrm>
                <a:off x="5171610" y="4074421"/>
                <a:ext cx="2551234" cy="1602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effectLst/>
                    <a:ea typeface="Times New Roman" panose="02020603050405020304" pitchFamily="18" charset="0"/>
                  </a:rPr>
                  <a:t>Mỗi bạn nói về cảm xúc, suy nghĩ của mình khi học điều hay từ bạn.</a:t>
                </a:r>
                <a:endParaRPr lang="en-US" sz="32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7CCE322-91F0-7B15-5D2B-547D9CAE1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085" b="89831" l="7260" r="96721">
                          <a14:foregroundMark x1="46136" y1="31356" x2="73770" y2="27119"/>
                          <a14:foregroundMark x1="61124" y1="23517" x2="39813" y2="27542"/>
                          <a14:foregroundMark x1="39813" y1="27542" x2="51522" y2="37924"/>
                          <a14:foregroundMark x1="51522" y1="37924" x2="66511" y2="29873"/>
                          <a14:foregroundMark x1="66511" y1="29873" x2="62763" y2="24788"/>
                          <a14:foregroundMark x1="44965" y1="22458" x2="69087" y2="21822"/>
                          <a14:foregroundMark x1="69087" y1="21822" x2="47073" y2="28178"/>
                          <a14:foregroundMark x1="47073" y1="28178" x2="44965" y2="23517"/>
                          <a14:foregroundMark x1="33489" y1="5085" x2="33724" y2="11653"/>
                          <a14:foregroundMark x1="88759" y1="30085" x2="89930" y2="27754"/>
                          <a14:foregroundMark x1="88759" y1="43644" x2="93443" y2="39831"/>
                          <a14:foregroundMark x1="32553" y1="87924" x2="30913" y2="90254"/>
                          <a14:foregroundMark x1="69555" y1="86864" x2="72131" y2="88771"/>
                          <a14:foregroundMark x1="9602" y1="32415" x2="9133" y2="30932"/>
                          <a14:foregroundMark x1="9602" y1="42161" x2="7494" y2="39407"/>
                          <a14:foregroundMark x1="93911" y1="46398" x2="94614" y2="45975"/>
                          <a14:foregroundMark x1="93911" y1="38559" x2="96721" y2="34746"/>
                          <a14:backgroundMark x1="37939" y1="69068" x2="40047" y2="70127"/>
                          <a14:backgroundMark x1="65105" y1="66102" x2="59719" y2="69068"/>
                        </a14:backgroundRemoval>
                      </a14:imgEffect>
                    </a14:imgLayer>
                  </a14:imgProps>
                </a:ext>
              </a:extLst>
            </a:blip>
            <a:srcRect b="30709"/>
            <a:stretch/>
          </p:blipFill>
          <p:spPr>
            <a:xfrm flipH="1">
              <a:off x="5868657" y="1045439"/>
              <a:ext cx="875286" cy="1342098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858D0E6-46A5-C589-A66C-418BB712E678}"/>
              </a:ext>
            </a:extLst>
          </p:cNvPr>
          <p:cNvGrpSpPr/>
          <p:nvPr/>
        </p:nvGrpSpPr>
        <p:grpSpPr>
          <a:xfrm>
            <a:off x="504825" y="-488331"/>
            <a:ext cx="5276850" cy="4173077"/>
            <a:chOff x="665360" y="-488331"/>
            <a:chExt cx="4563707" cy="417307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D8726C1-6537-DB4F-BFD6-E8A6149DAF14}"/>
                </a:ext>
              </a:extLst>
            </p:cNvPr>
            <p:cNvGrpSpPr/>
            <p:nvPr/>
          </p:nvGrpSpPr>
          <p:grpSpPr>
            <a:xfrm>
              <a:off x="693599" y="1232639"/>
              <a:ext cx="4411902" cy="2452107"/>
              <a:chOff x="755713" y="-600220"/>
              <a:chExt cx="3996732" cy="311329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27731297-5528-4C5B-7787-7ABEE3DE1770}"/>
                  </a:ext>
                </a:extLst>
              </p:cNvPr>
              <p:cNvGrpSpPr/>
              <p:nvPr/>
            </p:nvGrpSpPr>
            <p:grpSpPr>
              <a:xfrm>
                <a:off x="755713" y="-600220"/>
                <a:ext cx="3996732" cy="3113290"/>
                <a:chOff x="2299109" y="-402452"/>
                <a:chExt cx="7924487" cy="3113290"/>
              </a:xfrm>
            </p:grpSpPr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AD3EF9E5-0C79-A29B-6838-7FB101EDEF21}"/>
                    </a:ext>
                  </a:extLst>
                </p:cNvPr>
                <p:cNvSpPr/>
                <p:nvPr/>
              </p:nvSpPr>
              <p:spPr>
                <a:xfrm>
                  <a:off x="5013028" y="-402452"/>
                  <a:ext cx="253763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9B5EC4EB-B70B-687C-001C-07FBDA5BC44E}"/>
                    </a:ext>
                  </a:extLst>
                </p:cNvPr>
                <p:cNvSpPr/>
                <p:nvPr/>
              </p:nvSpPr>
              <p:spPr>
                <a:xfrm>
                  <a:off x="7428921" y="-45109"/>
                  <a:ext cx="253763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4AEB7222-AA32-06F4-AA2E-9F6A6E0723A0}"/>
                    </a:ext>
                  </a:extLst>
                </p:cNvPr>
                <p:cNvSpPr/>
                <p:nvPr/>
              </p:nvSpPr>
              <p:spPr>
                <a:xfrm>
                  <a:off x="2299109" y="927498"/>
                  <a:ext cx="7924487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760A1D-9BD5-7D59-5FBF-7BFD6B633EF1}"/>
                  </a:ext>
                </a:extLst>
              </p:cNvPr>
              <p:cNvSpPr txBox="1"/>
              <p:nvPr/>
            </p:nvSpPr>
            <p:spPr>
              <a:xfrm>
                <a:off x="881329" y="1038846"/>
                <a:ext cx="3840026" cy="9769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0" b="0" i="0" u="none" strike="noStrike" kern="1200" cap="none" spc="0" normalizeH="0" baseline="0" noProof="0" dirty="0">
                  <a:ln w="25400">
                    <a:noFill/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24F3D04-90C0-915F-EE9C-D87C9112F2FA}"/>
                </a:ext>
              </a:extLst>
            </p:cNvPr>
            <p:cNvGrpSpPr/>
            <p:nvPr/>
          </p:nvGrpSpPr>
          <p:grpSpPr>
            <a:xfrm>
              <a:off x="1583149" y="-488331"/>
              <a:ext cx="2683484" cy="2373115"/>
              <a:chOff x="755713" y="-630826"/>
              <a:chExt cx="3965642" cy="3143896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C2CE5135-027F-D299-5DB4-8B3540FB6B6A}"/>
                  </a:ext>
                </a:extLst>
              </p:cNvPr>
              <p:cNvGrpSpPr/>
              <p:nvPr/>
            </p:nvGrpSpPr>
            <p:grpSpPr>
              <a:xfrm>
                <a:off x="755713" y="-630826"/>
                <a:ext cx="3840026" cy="3143896"/>
                <a:chOff x="2299109" y="-433058"/>
                <a:chExt cx="7613779" cy="3143896"/>
              </a:xfrm>
            </p:grpSpPr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D5CAD3AB-F084-DE6A-5021-8BDADD80F5F2}"/>
                    </a:ext>
                  </a:extLst>
                </p:cNvPr>
                <p:cNvSpPr/>
                <p:nvPr/>
              </p:nvSpPr>
              <p:spPr>
                <a:xfrm>
                  <a:off x="4055231" y="-433058"/>
                  <a:ext cx="253762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D4465D72-2527-23C4-DDDE-79F4CA3A059A}"/>
                    </a:ext>
                  </a:extLst>
                </p:cNvPr>
                <p:cNvSpPr/>
                <p:nvPr/>
              </p:nvSpPr>
              <p:spPr>
                <a:xfrm>
                  <a:off x="8627231" y="-433058"/>
                  <a:ext cx="253762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BD6B1E0C-1CFA-AF40-5EC7-5C44349B3253}"/>
                    </a:ext>
                  </a:extLst>
                </p:cNvPr>
                <p:cNvSpPr/>
                <p:nvPr/>
              </p:nvSpPr>
              <p:spPr>
                <a:xfrm>
                  <a:off x="2299109" y="927498"/>
                  <a:ext cx="7613779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18ACE5-0A00-3A9F-CC36-DDECE09DC486}"/>
                  </a:ext>
                </a:extLst>
              </p:cNvPr>
              <p:cNvSpPr txBox="1"/>
              <p:nvPr/>
            </p:nvSpPr>
            <p:spPr>
              <a:xfrm>
                <a:off x="881329" y="1038846"/>
                <a:ext cx="3840026" cy="10193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0" b="0" i="0" u="none" strike="noStrike" kern="1200" cap="none" spc="0" normalizeH="0" baseline="0" noProof="0" dirty="0">
                  <a:ln w="25400">
                    <a:noFill/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0F70D5-DC8C-8834-5D06-C17A40777DE4}"/>
                </a:ext>
              </a:extLst>
            </p:cNvPr>
            <p:cNvSpPr txBox="1"/>
            <p:nvPr/>
          </p:nvSpPr>
          <p:spPr>
            <a:xfrm>
              <a:off x="665360" y="2423445"/>
              <a:ext cx="4563707" cy="1015663"/>
            </a:xfrm>
            <a:prstGeom prst="rect">
              <a:avLst/>
            </a:prstGeom>
            <a:noFill/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微软雅黑"/>
                  <a:cs typeface="Calibri" panose="020F0502020204030204" pitchFamily="34" charset="0"/>
                </a:rPr>
                <a:t>Khi học được điều hay từ bạn, em cảm thấy thế nào?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109119-C44D-49F1-699B-41D09FE6C06A}"/>
                </a:ext>
              </a:extLst>
            </p:cNvPr>
            <p:cNvSpPr txBox="1"/>
            <p:nvPr/>
          </p:nvSpPr>
          <p:spPr>
            <a:xfrm>
              <a:off x="1809678" y="771107"/>
              <a:ext cx="23002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đôi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D353CBD-4317-065A-468E-628F87287FC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13" b="98595" l="9968" r="91640">
                        <a14:foregroundMark x1="11736" y1="88290" x2="38585" y2="90164"/>
                        <a14:foregroundMark x1="38585" y1="90164" x2="42444" y2="88993"/>
                        <a14:foregroundMark x1="29260" y1="85948" x2="13666" y2="97424"/>
                        <a14:foregroundMark x1="13666" y1="97424" x2="12701" y2="99063"/>
                        <a14:foregroundMark x1="23794" y1="12178" x2="37621" y2="8431"/>
                        <a14:foregroundMark x1="37621" y1="8431" x2="39871" y2="8431"/>
                        <a14:foregroundMark x1="36334" y1="7494" x2="27974" y2="10070"/>
                        <a14:foregroundMark x1="70579" y1="7026" x2="85209" y2="7026"/>
                        <a14:foregroundMark x1="89871" y1="11007" x2="91640" y2="14286"/>
                        <a14:foregroundMark x1="80225" y1="7026" x2="80386" y2="5386"/>
                        <a14:foregroundMark x1="73955" y1="5621" x2="76527" y2="9836"/>
                        <a14:foregroundMark x1="76688" y1="4918" x2="77974" y2="3513"/>
                        <a14:foregroundMark x1="30868" y1="6792" x2="27814" y2="8665"/>
                        <a14:backgroundMark x1="9807" y1="60187" x2="20900" y2="59485"/>
                        <a14:backgroundMark x1="20900" y1="59485" x2="21383" y2="59719"/>
                        <a14:backgroundMark x1="21543" y1="60422" x2="10129" y2="60422"/>
                        <a14:backgroundMark x1="10129" y1="60422" x2="9968" y2="60656"/>
                        <a14:backgroundMark x1="45498" y1="61593" x2="51929" y2="60890"/>
                        <a14:backgroundMark x1="53698" y1="60422" x2="45016" y2="59719"/>
                        <a14:backgroundMark x1="43730" y1="60187" x2="48714" y2="60890"/>
                        <a14:backgroundMark x1="88746" y1="59016" x2="88907" y2="62763"/>
                        <a14:backgroundMark x1="85370" y1="54333" x2="87942" y2="629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465" y="3696776"/>
            <a:ext cx="4740051" cy="32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069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B8904457-E815-B3DB-55F2-6FC43EADA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7"/>
          <a:stretch/>
        </p:blipFill>
        <p:spPr>
          <a:xfrm>
            <a:off x="0" y="-755780"/>
            <a:ext cx="12192000" cy="761378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998A588-0611-E207-374F-2B4FBC72EFA6}"/>
              </a:ext>
            </a:extLst>
          </p:cNvPr>
          <p:cNvGrpSpPr/>
          <p:nvPr/>
        </p:nvGrpSpPr>
        <p:grpSpPr>
          <a:xfrm>
            <a:off x="342632" y="-755780"/>
            <a:ext cx="4915168" cy="3042364"/>
            <a:chOff x="755713" y="-630826"/>
            <a:chExt cx="3965642" cy="314389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394CB0B-52DC-313E-AC56-042834C2CBE2}"/>
                </a:ext>
              </a:extLst>
            </p:cNvPr>
            <p:cNvGrpSpPr/>
            <p:nvPr/>
          </p:nvGrpSpPr>
          <p:grpSpPr>
            <a:xfrm>
              <a:off x="755713" y="-630826"/>
              <a:ext cx="3840026" cy="3143896"/>
              <a:chOff x="2299109" y="-433058"/>
              <a:chExt cx="7613779" cy="3143896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D47D92B-436D-C266-D385-74003F875E0F}"/>
                  </a:ext>
                </a:extLst>
              </p:cNvPr>
              <p:cNvSpPr/>
              <p:nvPr/>
            </p:nvSpPr>
            <p:spPr>
              <a:xfrm>
                <a:off x="4055231" y="-433058"/>
                <a:ext cx="253762" cy="1783340"/>
              </a:xfrm>
              <a:prstGeom prst="roundRect">
                <a:avLst/>
              </a:prstGeom>
              <a:blipFill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C4202C77-FC2A-5472-C7B4-39311EB46E19}"/>
                  </a:ext>
                </a:extLst>
              </p:cNvPr>
              <p:cNvSpPr/>
              <p:nvPr/>
            </p:nvSpPr>
            <p:spPr>
              <a:xfrm>
                <a:off x="8627231" y="-433058"/>
                <a:ext cx="253762" cy="1783340"/>
              </a:xfrm>
              <a:prstGeom prst="roundRect">
                <a:avLst/>
              </a:prstGeom>
              <a:blipFill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DE58049-092A-8844-9461-61EB57289301}"/>
                  </a:ext>
                </a:extLst>
              </p:cNvPr>
              <p:cNvSpPr/>
              <p:nvPr/>
            </p:nvSpPr>
            <p:spPr>
              <a:xfrm>
                <a:off x="2299109" y="1236614"/>
                <a:ext cx="7613779" cy="1474224"/>
              </a:xfrm>
              <a:prstGeom prst="roundRect">
                <a:avLst/>
              </a:prstGeom>
              <a:blipFill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60127B-57FF-56C6-71D7-E317E668E162}"/>
                </a:ext>
              </a:extLst>
            </p:cNvPr>
            <p:cNvSpPr txBox="1"/>
            <p:nvPr/>
          </p:nvSpPr>
          <p:spPr>
            <a:xfrm>
              <a:off x="881329" y="1038846"/>
              <a:ext cx="3840026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 dirty="0">
                <a:ln w="25400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0CDA849-1254-6986-EE93-742C7E866048}"/>
              </a:ext>
            </a:extLst>
          </p:cNvPr>
          <p:cNvSpPr txBox="1"/>
          <p:nvPr/>
        </p:nvSpPr>
        <p:spPr>
          <a:xfrm>
            <a:off x="519282" y="1174312"/>
            <a:ext cx="4509917" cy="64633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Chia sẻ trước lớp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13497A6-2A3B-8EC2-378D-6EFFAC607401}"/>
              </a:ext>
            </a:extLst>
          </p:cNvPr>
          <p:cNvGrpSpPr/>
          <p:nvPr/>
        </p:nvGrpSpPr>
        <p:grpSpPr>
          <a:xfrm>
            <a:off x="5460592" y="2139945"/>
            <a:ext cx="6388776" cy="2165018"/>
            <a:chOff x="7930237" y="869799"/>
            <a:chExt cx="5085471" cy="2412266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FF49B3B6-EBE1-045C-475B-C0034905D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30237" y="869799"/>
              <a:ext cx="5085471" cy="241226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E7191E-5D34-DBF2-35B1-284405E4DEB6}"/>
                </a:ext>
              </a:extLst>
            </p:cNvPr>
            <p:cNvSpPr txBox="1"/>
            <p:nvPr/>
          </p:nvSpPr>
          <p:spPr>
            <a:xfrm>
              <a:off x="8052211" y="1390082"/>
              <a:ext cx="4656316" cy="15088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nhóm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tổ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khác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Lắng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nghe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–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nhận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xét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55EBAB8-DD1C-AB0B-2BE5-A9C62B068E89}"/>
              </a:ext>
            </a:extLst>
          </p:cNvPr>
          <p:cNvGrpSpPr/>
          <p:nvPr/>
        </p:nvGrpSpPr>
        <p:grpSpPr>
          <a:xfrm>
            <a:off x="477399" y="2499423"/>
            <a:ext cx="5311303" cy="4247270"/>
            <a:chOff x="477399" y="2499423"/>
            <a:chExt cx="5311303" cy="424727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D5A6B35-E4C0-6DA4-6645-2615153B0B73}"/>
                </a:ext>
              </a:extLst>
            </p:cNvPr>
            <p:cNvSpPr/>
            <p:nvPr/>
          </p:nvSpPr>
          <p:spPr>
            <a:xfrm>
              <a:off x="2741164" y="5395148"/>
              <a:ext cx="783771" cy="4950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009D351-6D91-C136-F923-71AAC9EB05C8}"/>
                </a:ext>
              </a:extLst>
            </p:cNvPr>
            <p:cNvSpPr/>
            <p:nvPr/>
          </p:nvSpPr>
          <p:spPr>
            <a:xfrm>
              <a:off x="1296955" y="4579058"/>
              <a:ext cx="783771" cy="4950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34D3317-7B2A-CC34-4C2C-5200991717D4}"/>
                </a:ext>
              </a:extLst>
            </p:cNvPr>
            <p:cNvGrpSpPr/>
            <p:nvPr/>
          </p:nvGrpSpPr>
          <p:grpSpPr>
            <a:xfrm>
              <a:off x="477399" y="2499423"/>
              <a:ext cx="5311303" cy="4247270"/>
              <a:chOff x="477399" y="2499423"/>
              <a:chExt cx="5311303" cy="4247270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669C99F-78F0-D89F-EC63-DF4CE8E6B9C2}"/>
                  </a:ext>
                </a:extLst>
              </p:cNvPr>
              <p:cNvSpPr/>
              <p:nvPr/>
            </p:nvSpPr>
            <p:spPr>
              <a:xfrm>
                <a:off x="1688841" y="4579058"/>
                <a:ext cx="419877" cy="28219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B0CDA90-E58A-A249-CBB1-FBF3E43F4D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729" b="98246" l="9816" r="89724">
                            <a14:foregroundMark x1="33589" y1="36452" x2="42331" y2="46004"/>
                            <a14:foregroundMark x1="42331" y1="46004" x2="43558" y2="42300"/>
                            <a14:foregroundMark x1="36656" y1="32554" x2="43712" y2="42495"/>
                            <a14:foregroundMark x1="43712" y1="42495" x2="44172" y2="38012"/>
                            <a14:foregroundMark x1="43405" y1="36842" x2="41104" y2="44444"/>
                            <a14:foregroundMark x1="36810" y1="40156" x2="33129" y2="48343"/>
                            <a14:foregroundMark x1="66258" y1="16569" x2="72853" y2="30409"/>
                            <a14:foregroundMark x1="63804" y1="6433" x2="73620" y2="10331"/>
                            <a14:foregroundMark x1="73620" y1="10331" x2="67178" y2="7602"/>
                            <a14:foregroundMark x1="66411" y1="16179" x2="72699" y2="25731"/>
                            <a14:foregroundMark x1="72699" y1="25731" x2="67178" y2="15984"/>
                            <a14:foregroundMark x1="66871" y1="16764" x2="77301" y2="21248"/>
                            <a14:foregroundMark x1="77301" y1="21248" x2="76227" y2="20273"/>
                            <a14:foregroundMark x1="71166" y1="19883" x2="67791" y2="18519"/>
                            <a14:foregroundMark x1="63650" y1="18519" x2="64571" y2="31189"/>
                            <a14:foregroundMark x1="64571" y1="31189" x2="67178" y2="36647"/>
                            <a14:foregroundMark x1="67178" y1="21832" x2="73313" y2="51462"/>
                            <a14:foregroundMark x1="51687" y1="68226" x2="51227" y2="70760"/>
                            <a14:foregroundMark x1="49387" y1="69591" x2="54448" y2="83821"/>
                            <a14:foregroundMark x1="54448" y1="83821" x2="51687" y2="73684"/>
                            <a14:foregroundMark x1="40031" y1="73099" x2="40798" y2="87329"/>
                            <a14:foregroundMark x1="51994" y1="70370" x2="60276" y2="83431"/>
                            <a14:foregroundMark x1="60276" y1="83431" x2="59969" y2="85185"/>
                            <a14:foregroundMark x1="54601" y1="71735" x2="54601" y2="73099"/>
                            <a14:foregroundMark x1="38804" y1="87719" x2="40798" y2="94932"/>
                            <a14:foregroundMark x1="59509" y1="93762" x2="56902" y2="98246"/>
                            <a14:foregroundMark x1="38497" y1="76608" x2="38497" y2="79922"/>
                            <a14:foregroundMark x1="38650" y1="77388" x2="40184" y2="78752"/>
                            <a14:foregroundMark x1="40031" y1="76803" x2="37117" y2="78168"/>
                            <a14:foregroundMark x1="38344" y1="48343" x2="42485" y2="69786"/>
                            <a14:foregroundMark x1="42485" y1="69786" x2="44325" y2="60234"/>
                            <a14:foregroundMark x1="40184" y1="47953" x2="32209" y2="64717"/>
                            <a14:foregroundMark x1="32209" y1="64717" x2="36656" y2="67446"/>
                            <a14:foregroundMark x1="35736" y1="32359" x2="42638" y2="51267"/>
                            <a14:foregroundMark x1="42638" y1="51267" x2="38804" y2="35478"/>
                            <a14:foregroundMark x1="38804" y1="35478" x2="33436" y2="36257"/>
                            <a14:foregroundMark x1="13037" y1="73684" x2="9816" y2="81287"/>
                            <a14:foregroundMark x1="67178" y1="5068" x2="68712" y2="13060"/>
                            <a14:foregroundMark x1="63804" y1="3509" x2="63804" y2="7212"/>
                            <a14:foregroundMark x1="50153" y1="68616" x2="43712" y2="77583"/>
                            <a14:foregroundMark x1="43712" y1="77583" x2="51380" y2="76023"/>
                            <a14:foregroundMark x1="38344" y1="35478" x2="40491" y2="35867"/>
                            <a14:foregroundMark x1="36196" y1="35867" x2="38497" y2="52242"/>
                            <a14:foregroundMark x1="38804" y1="39766" x2="37423" y2="47173"/>
                            <a14:foregroundMark x1="27761" y1="51462" x2="28221" y2="61793"/>
                            <a14:foregroundMark x1="27761" y1="52047" x2="27607" y2="60819"/>
                            <a14:foregroundMark x1="79448" y1="13840" x2="81135" y2="12281"/>
                            <a14:foregroundMark x1="79908" y1="11306" x2="80215" y2="13450"/>
                            <a14:foregroundMark x1="64110" y1="3899" x2="64110" y2="272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77399" y="2499423"/>
                <a:ext cx="5311303" cy="42472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44878409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76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5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B8904457-E815-B3DB-55F2-6FC43EADA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7"/>
          <a:stretch/>
        </p:blipFill>
        <p:spPr>
          <a:xfrm>
            <a:off x="0" y="-755780"/>
            <a:ext cx="12192000" cy="761378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8B108E4-DF4A-4BB9-AC46-A6B6E376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6EC5B1-9E2A-4CFF-AE08-9BD2961A43AD}"/>
              </a:ext>
            </a:extLst>
          </p:cNvPr>
          <p:cNvSpPr/>
          <p:nvPr/>
        </p:nvSpPr>
        <p:spPr>
          <a:xfrm>
            <a:off x="781050" y="485775"/>
            <a:ext cx="9259272" cy="4327983"/>
          </a:xfrm>
          <a:custGeom>
            <a:avLst/>
            <a:gdLst>
              <a:gd name="connsiteX0" fmla="*/ 0 w 9259272"/>
              <a:gd name="connsiteY0" fmla="*/ 721345 h 4327983"/>
              <a:gd name="connsiteX1" fmla="*/ 721345 w 9259272"/>
              <a:gd name="connsiteY1" fmla="*/ 0 h 4327983"/>
              <a:gd name="connsiteX2" fmla="*/ 8537927 w 9259272"/>
              <a:gd name="connsiteY2" fmla="*/ 0 h 4327983"/>
              <a:gd name="connsiteX3" fmla="*/ 9259272 w 9259272"/>
              <a:gd name="connsiteY3" fmla="*/ 721345 h 4327983"/>
              <a:gd name="connsiteX4" fmla="*/ 9259272 w 9259272"/>
              <a:gd name="connsiteY4" fmla="*/ 3606638 h 4327983"/>
              <a:gd name="connsiteX5" fmla="*/ 8537927 w 9259272"/>
              <a:gd name="connsiteY5" fmla="*/ 4327983 h 4327983"/>
              <a:gd name="connsiteX6" fmla="*/ 721345 w 9259272"/>
              <a:gd name="connsiteY6" fmla="*/ 4327983 h 4327983"/>
              <a:gd name="connsiteX7" fmla="*/ 0 w 9259272"/>
              <a:gd name="connsiteY7" fmla="*/ 3606638 h 4327983"/>
              <a:gd name="connsiteX8" fmla="*/ 0 w 9259272"/>
              <a:gd name="connsiteY8" fmla="*/ 721345 h 432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59272" h="4327983" fill="none" extrusionOk="0">
                <a:moveTo>
                  <a:pt x="0" y="721345"/>
                </a:moveTo>
                <a:cubicBezTo>
                  <a:pt x="-69940" y="355017"/>
                  <a:pt x="338806" y="1242"/>
                  <a:pt x="721345" y="0"/>
                </a:cubicBezTo>
                <a:cubicBezTo>
                  <a:pt x="3410741" y="91033"/>
                  <a:pt x="7573993" y="163703"/>
                  <a:pt x="8537927" y="0"/>
                </a:cubicBezTo>
                <a:cubicBezTo>
                  <a:pt x="8917941" y="6064"/>
                  <a:pt x="9250542" y="349239"/>
                  <a:pt x="9259272" y="721345"/>
                </a:cubicBezTo>
                <a:cubicBezTo>
                  <a:pt x="9315804" y="1443919"/>
                  <a:pt x="9400642" y="2270599"/>
                  <a:pt x="9259272" y="3606638"/>
                </a:cubicBezTo>
                <a:cubicBezTo>
                  <a:pt x="9247803" y="4049389"/>
                  <a:pt x="8941260" y="4320893"/>
                  <a:pt x="8537927" y="4327983"/>
                </a:cubicBezTo>
                <a:cubicBezTo>
                  <a:pt x="6937732" y="4262358"/>
                  <a:pt x="4283572" y="4279266"/>
                  <a:pt x="721345" y="4327983"/>
                </a:cubicBezTo>
                <a:cubicBezTo>
                  <a:pt x="266131" y="4336189"/>
                  <a:pt x="-21046" y="4005475"/>
                  <a:pt x="0" y="3606638"/>
                </a:cubicBezTo>
                <a:cubicBezTo>
                  <a:pt x="-103211" y="2674211"/>
                  <a:pt x="-111874" y="1590871"/>
                  <a:pt x="0" y="721345"/>
                </a:cubicBezTo>
                <a:close/>
              </a:path>
              <a:path w="9259272" h="4327983" stroke="0" extrusionOk="0">
                <a:moveTo>
                  <a:pt x="0" y="721345"/>
                </a:moveTo>
                <a:cubicBezTo>
                  <a:pt x="-9304" y="347814"/>
                  <a:pt x="290941" y="51499"/>
                  <a:pt x="721345" y="0"/>
                </a:cubicBezTo>
                <a:cubicBezTo>
                  <a:pt x="1905415" y="-32859"/>
                  <a:pt x="5905424" y="-101307"/>
                  <a:pt x="8537927" y="0"/>
                </a:cubicBezTo>
                <a:cubicBezTo>
                  <a:pt x="8879250" y="38368"/>
                  <a:pt x="9267716" y="311495"/>
                  <a:pt x="9259272" y="721345"/>
                </a:cubicBezTo>
                <a:cubicBezTo>
                  <a:pt x="9272421" y="1092625"/>
                  <a:pt x="9128894" y="2473257"/>
                  <a:pt x="9259272" y="3606638"/>
                </a:cubicBezTo>
                <a:cubicBezTo>
                  <a:pt x="9235394" y="4040739"/>
                  <a:pt x="8929845" y="4277963"/>
                  <a:pt x="8537927" y="4327983"/>
                </a:cubicBezTo>
                <a:cubicBezTo>
                  <a:pt x="6866819" y="4183493"/>
                  <a:pt x="2405457" y="4249004"/>
                  <a:pt x="721345" y="4327983"/>
                </a:cubicBezTo>
                <a:cubicBezTo>
                  <a:pt x="334910" y="4312820"/>
                  <a:pt x="-1511" y="4022144"/>
                  <a:pt x="0" y="3606638"/>
                </a:cubicBezTo>
                <a:cubicBezTo>
                  <a:pt x="143775" y="2737234"/>
                  <a:pt x="157372" y="1124545"/>
                  <a:pt x="0" y="721345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3913344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lắng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472565-BB68-433A-8FB6-6B4DDB650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277" y="2803617"/>
            <a:ext cx="2635271" cy="38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984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5402EEF7-CA9A-B636-F298-962DE1C33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16E591-7E26-208F-72A2-DD96E42E34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4377" y="1933303"/>
            <a:ext cx="7833621" cy="40625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2F880E-7327-4AC7-B144-34939CE54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240" y="525461"/>
            <a:ext cx="12192000" cy="111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736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135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14</cp:revision>
  <dcterms:created xsi:type="dcterms:W3CDTF">2022-11-12T23:52:22Z</dcterms:created>
  <dcterms:modified xsi:type="dcterms:W3CDTF">2022-11-13T00:36:35Z</dcterms:modified>
</cp:coreProperties>
</file>