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4"/>
  </p:notesMasterIdLst>
  <p:sldIdLst>
    <p:sldId id="275" r:id="rId3"/>
    <p:sldId id="278" r:id="rId4"/>
    <p:sldId id="283" r:id="rId5"/>
    <p:sldId id="556" r:id="rId6"/>
    <p:sldId id="557" r:id="rId7"/>
    <p:sldId id="558" r:id="rId8"/>
    <p:sldId id="559" r:id="rId9"/>
    <p:sldId id="277" r:id="rId10"/>
    <p:sldId id="560" r:id="rId11"/>
    <p:sldId id="5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7C7B-E140-4DC2-BC0C-83167D0085E6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774EC-5CFE-4C78-8BCC-E065707D6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00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7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7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43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6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4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31718-166E-4135-8CAA-11B36AFD74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2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081596-4BE4-4D08-A58C-4E9A5483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5B485D-8CA7-4CE9-9BD0-F6CAE0DC32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A0696E-4B6D-4764-94DE-C249F5C48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13171BF-B997-42EC-B2B2-D14EFC6A6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005E6E-3EFC-449A-80AC-D9222C3C3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4441937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CC7CAC7-0C09-4B28-8540-75571BB7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E8810F-ADBC-4AB8-B094-F2A24FD1D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8F42A5-D6B1-41E4-AE9E-5A6D9A4AC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01" y="4428962"/>
            <a:ext cx="2666081" cy="17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A91486A-023B-4491-B288-65548C07C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57266BB-0252-4F9A-A112-287B204F2924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3455B6-7970-422A-88B1-64CC2D2CAD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93" y="4671356"/>
            <a:ext cx="3360144" cy="2186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2643A-CBA1-402A-B775-9F1F161C1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9FEE16-B3F4-401C-9C64-5253C7920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4A8DE07-6811-4433-9C79-C31EC7F59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CD3589E-3559-41E0-B310-A85ECC8A2FB3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1F8FFA-DB64-446A-A460-658CA60A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E9BE6F-1857-45F2-A0A5-B48803CD2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CE76F2-EE32-4A30-B800-734DCD6C0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D7D4419-46C1-4BE3-8B01-47FCB0AA0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9F4B1C5-921F-4882-9954-FBD21B7757FB}"/>
              </a:ext>
            </a:extLst>
          </p:cNvPr>
          <p:cNvSpPr/>
          <p:nvPr userDrawn="1"/>
        </p:nvSpPr>
        <p:spPr>
          <a:xfrm>
            <a:off x="495300" y="304801"/>
            <a:ext cx="11153775" cy="6257924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9773D3-3510-41D3-BBC5-748D0E2E1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37A452-5FAC-45DE-A714-1F78BB124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8BC8764-13A5-4262-AFB0-F71D4D8D8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88ADA07-8D36-442D-847B-B17F6BCAA5CA}"/>
              </a:ext>
            </a:extLst>
          </p:cNvPr>
          <p:cNvSpPr/>
          <p:nvPr userDrawn="1"/>
        </p:nvSpPr>
        <p:spPr>
          <a:xfrm>
            <a:off x="1057619" y="669273"/>
            <a:ext cx="10091451" cy="5489155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D01ED8-A83F-4505-B3BC-5C0A5FA7D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270" y="3836510"/>
            <a:ext cx="4395730" cy="30214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CCCD043-1C6F-4023-96D3-4E2BF9ED7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0" y="-1"/>
            <a:ext cx="2152701" cy="29084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1F6707-17E9-41FD-A44A-5D987CDB4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1498295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7A3DAD-A263-4D80-853F-A00A46612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FBBDE5-50A1-4972-AA2A-9ED3787E1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54"/>
            <a:ext cx="8361802" cy="57476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BA8B42-BEE1-4BC1-A796-A993F72D2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3" y="5036936"/>
            <a:ext cx="2798369" cy="1821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A2F6D6-B447-44D3-A9A2-0F6E1AE46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299" y="-1"/>
            <a:ext cx="2152701" cy="290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E3BB6F-5B7B-4A23-8291-3DCC8725B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78001-413B-4914-B37B-3DE65956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85A48E9-D6B2-4A06-8126-65D9646C56DE}"/>
              </a:ext>
            </a:extLst>
          </p:cNvPr>
          <p:cNvSpPr/>
          <p:nvPr userDrawn="1"/>
        </p:nvSpPr>
        <p:spPr>
          <a:xfrm>
            <a:off x="1057619" y="669273"/>
            <a:ext cx="10091451" cy="6348471"/>
          </a:xfrm>
          <a:prstGeom prst="roundRect">
            <a:avLst>
              <a:gd name="adj" fmla="val 5217"/>
            </a:avLst>
          </a:prstGeom>
          <a:solidFill>
            <a:schemeClr val="bg1">
              <a:alpha val="80000"/>
            </a:schemeClr>
          </a:solidFill>
          <a:ln w="63500">
            <a:solidFill>
              <a:schemeClr val="accent4">
                <a:lumMod val="50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62DC79-1061-47FA-94F8-30BF0E273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9"/>
          <a:stretch/>
        </p:blipFill>
        <p:spPr>
          <a:xfrm flipH="1">
            <a:off x="0" y="2616137"/>
            <a:ext cx="12192000" cy="4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2092A4-DCCA-44DC-8D6B-CEF4BC2EC3F4}"/>
              </a:ext>
            </a:extLst>
          </p:cNvPr>
          <p:cNvSpPr/>
          <p:nvPr/>
        </p:nvSpPr>
        <p:spPr>
          <a:xfrm>
            <a:off x="3147237" y="1467293"/>
            <a:ext cx="8367823" cy="281762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8380-5892-46F5-AE88-2267569C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50" y="2398700"/>
            <a:ext cx="10742083" cy="17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344DC-F97A-4B93-8AE2-B8383B83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72" y="1227847"/>
            <a:ext cx="315800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05F06C-F23E-4CF6-AA48-2ED58A3D3ED9}"/>
              </a:ext>
            </a:extLst>
          </p:cNvPr>
          <p:cNvGrpSpPr/>
          <p:nvPr/>
        </p:nvGrpSpPr>
        <p:grpSpPr>
          <a:xfrm>
            <a:off x="6139406" y="713126"/>
            <a:ext cx="5555682" cy="1328023"/>
            <a:chOff x="8074959" y="1553241"/>
            <a:chExt cx="3934904" cy="1328023"/>
          </a:xfrm>
        </p:grpSpPr>
        <p:sp>
          <p:nvSpPr>
            <p:cNvPr id="12" name="Rounded Rectangular Callout 15">
              <a:extLst>
                <a:ext uri="{FF2B5EF4-FFF2-40B4-BE49-F238E27FC236}">
                  <a16:creationId xmlns:a16="http://schemas.microsoft.com/office/drawing/2014/main" id="{C0B0FEA9-EBA9-4EA4-B668-BF11E5D14170}"/>
                </a:ext>
              </a:extLst>
            </p:cNvPr>
            <p:cNvSpPr/>
            <p:nvPr/>
          </p:nvSpPr>
          <p:spPr>
            <a:xfrm>
              <a:off x="8074959" y="1605455"/>
              <a:ext cx="3934904" cy="119910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5B06CA9-42B5-4801-BEC7-FCFAF92560B3}"/>
                </a:ext>
              </a:extLst>
            </p:cNvPr>
            <p:cNvSpPr/>
            <p:nvPr/>
          </p:nvSpPr>
          <p:spPr>
            <a:xfrm>
              <a:off x="8165843" y="1553241"/>
              <a:ext cx="3753135" cy="132802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toàn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1E154F06-22B5-413B-9F89-1D61DC7F1696}"/>
              </a:ext>
            </a:extLst>
          </p:cNvPr>
          <p:cNvSpPr/>
          <p:nvPr/>
        </p:nvSpPr>
        <p:spPr>
          <a:xfrm>
            <a:off x="7219171" y="2380822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6" name="Rounded Rectangle 55">
            <a:extLst>
              <a:ext uri="{FF2B5EF4-FFF2-40B4-BE49-F238E27FC236}">
                <a16:creationId xmlns:a16="http://schemas.microsoft.com/office/drawing/2014/main" id="{56DAFCFA-87EF-4FAC-96B0-E8000DE5CE77}"/>
              </a:ext>
            </a:extLst>
          </p:cNvPr>
          <p:cNvSpPr/>
          <p:nvPr/>
        </p:nvSpPr>
        <p:spPr>
          <a:xfrm>
            <a:off x="7219171" y="3240704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rgbClr val="0073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C34742-100E-4C67-8470-50CADD9F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3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C9E4D4-E416-4A21-A395-47AD2A52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80" y="2079451"/>
            <a:ext cx="780355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对话气泡: 圆角矩形 8">
            <a:extLst>
              <a:ext uri="{FF2B5EF4-FFF2-40B4-BE49-F238E27FC236}">
                <a16:creationId xmlns:a16="http://schemas.microsoft.com/office/drawing/2014/main" id="{91A9791A-7B8C-43A3-BDC2-C77E12E55E24}"/>
              </a:ext>
            </a:extLst>
          </p:cNvPr>
          <p:cNvSpPr/>
          <p:nvPr/>
        </p:nvSpPr>
        <p:spPr>
          <a:xfrm>
            <a:off x="1148317" y="127591"/>
            <a:ext cx="10069032" cy="5878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minh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họa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nói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từng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宋体 SemiBold" panose="020206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宋体 SemiBold" panose="020206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21A45-B810-459C-8B24-9E26C42DA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943" y="924700"/>
            <a:ext cx="5993208" cy="545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DB1BF61B-D498-4913-B021-E1C777F3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43" y="1853263"/>
            <a:ext cx="4558566" cy="46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6C6E8-AB8D-4416-ADDF-A13628013A9B}"/>
              </a:ext>
            </a:extLst>
          </p:cNvPr>
          <p:cNvSpPr txBox="1"/>
          <p:nvPr/>
        </p:nvSpPr>
        <p:spPr>
          <a:xfrm>
            <a:off x="893136" y="2841152"/>
            <a:ext cx="3563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BE0FAA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tranh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BE0FAA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1506-7528-4415-9F0A-5EFD5C0F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54" y="897829"/>
            <a:ext cx="4889416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AF7B0-DA73-4C68-BF31-8F496B4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" y="1612938"/>
            <a:ext cx="5187595" cy="4532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ngày mưa bão, gió to sóng lớn cuốn trôi mất thuyền bè, chài lưới của dân làng chài.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 dân đi kiếm củi mưu sinh. Song, con đường lên núi Hồng Lĩnh rất xa và bất tiện.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00DB-DFF6-4236-913F-5D33D0888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50" y="1701319"/>
            <a:ext cx="4551288" cy="41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 Đương thấy bà con vất vả, liền nảy ý định ghép đá thành bậc thang đi lên núi.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24E3C-7B9F-43D7-98F6-E83DA58E4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4" y="1642619"/>
            <a:ext cx="4722074" cy="42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58F146-8360-4B53-824B-0EB36326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5" y="428397"/>
            <a:ext cx="7010400" cy="943704"/>
          </a:xfrm>
          <a:prstGeom prst="rect">
            <a:avLst/>
          </a:prstGeom>
        </p:spPr>
      </p:pic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08F9D4D-BC87-4C1C-A75D-35C53E1671DF}"/>
              </a:ext>
            </a:extLst>
          </p:cNvPr>
          <p:cNvSpPr/>
          <p:nvPr/>
        </p:nvSpPr>
        <p:spPr>
          <a:xfrm flipH="1">
            <a:off x="6017310" y="1509305"/>
            <a:ext cx="5529647" cy="35198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 trong làng thấy ý tưởng cố Đương hiệu quả, ra tay giúp sức để làm đường lên núi từ việc ghép đá.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BE482-41C8-4A6C-A6FB-EB5F06B9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52" y="1767994"/>
            <a:ext cx="4546698" cy="39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 descr="6e3e461d6fe4261ffac34bab182ac1ed">
            <a:extLst>
              <a:ext uri="{FF2B5EF4-FFF2-40B4-BE49-F238E27FC236}">
                <a16:creationId xmlns:a16="http://schemas.microsoft.com/office/drawing/2014/main" id="{ADFEB761-C4F7-47B8-B425-0BBAC7DC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0E9C2E89-0A0B-4F7B-B0DC-3B277E0ABBB0}"/>
              </a:ext>
            </a:extLst>
          </p:cNvPr>
          <p:cNvSpPr txBox="1"/>
          <p:nvPr/>
        </p:nvSpPr>
        <p:spPr>
          <a:xfrm>
            <a:off x="2551814" y="1454309"/>
            <a:ext cx="724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图片 7" descr="图片包含 玩具, 玩偶&#10;&#10;自动生成的说明">
            <a:extLst>
              <a:ext uri="{FF2B5EF4-FFF2-40B4-BE49-F238E27FC236}">
                <a16:creationId xmlns:a16="http://schemas.microsoft.com/office/drawing/2014/main" id="{CF98F15F-DB82-4DBA-B376-5884E2A07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405F27-5D8A-48AE-BAB3-71F774B954E5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C2D1A127-5FB3-49D6-8C46-55467F211C75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115D275-F775-49E5-BA6A-ABB47A840B11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id="{5D1924F9-6FC5-40C4-A6CF-55B32929082F}"/>
              </a:ext>
            </a:extLst>
          </p:cNvPr>
          <p:cNvSpPr/>
          <p:nvPr/>
        </p:nvSpPr>
        <p:spPr>
          <a:xfrm>
            <a:off x="7199836" y="2192419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1" name="Rounded Rectangle 36">
            <a:extLst>
              <a:ext uri="{FF2B5EF4-FFF2-40B4-BE49-F238E27FC236}">
                <a16:creationId xmlns:a16="http://schemas.microsoft.com/office/drawing/2014/main" id="{742D95DF-A02F-46F5-BBF4-F3F101D43CF9}"/>
              </a:ext>
            </a:extLst>
          </p:cNvPr>
          <p:cNvSpPr/>
          <p:nvPr/>
        </p:nvSpPr>
        <p:spPr>
          <a:xfrm>
            <a:off x="7199836" y="3052301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30049-EFF9-48EF-A3BB-93122580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8" y="690784"/>
            <a:ext cx="5210517" cy="4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Office PowerPoint</Application>
  <PresentationFormat>Widescreen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千图网海量PPT模板www.58pic.com​​</vt:lpstr>
      <vt:lpstr>2_千图网海量PPT模板www.58pic.com​​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Thang</cp:lastModifiedBy>
  <cp:revision>3</cp:revision>
  <dcterms:created xsi:type="dcterms:W3CDTF">2022-09-17T06:42:21Z</dcterms:created>
  <dcterms:modified xsi:type="dcterms:W3CDTF">2023-05-26T04:39:27Z</dcterms:modified>
</cp:coreProperties>
</file>