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9" r:id="rId3"/>
    <p:sldId id="269" r:id="rId4"/>
    <p:sldId id="270" r:id="rId5"/>
    <p:sldId id="271" r:id="rId6"/>
    <p:sldId id="272" r:id="rId7"/>
    <p:sldId id="276" r:id="rId8"/>
    <p:sldId id="261" r:id="rId9"/>
    <p:sldId id="277" r:id="rId10"/>
    <p:sldId id="278" r:id="rId11"/>
    <p:sldId id="274" r:id="rId12"/>
    <p:sldId id="263" r:id="rId13"/>
    <p:sldId id="275" r:id="rId14"/>
    <p:sldId id="265" r:id="rId15"/>
    <p:sldId id="280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57" d="100"/>
          <a:sy n="57" d="100"/>
        </p:scale>
        <p:origin x="11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74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HS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. </a:t>
            </a:r>
          </a:p>
          <a:p>
            <a:r>
              <a:rPr lang="en-US" dirty="0"/>
              <a:t>? Con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62839" y="4041861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EM CÓ XINH KHÔNG?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8EB4CA3-DEE0-4587-9BB9-CE9F5618E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C5880FD-BB89-4DE0-AED9-894F03EC82D1}"/>
              </a:ext>
            </a:extLst>
          </p:cNvPr>
          <p:cNvGrpSpPr/>
          <p:nvPr/>
        </p:nvGrpSpPr>
        <p:grpSpPr>
          <a:xfrm>
            <a:off x="5811252" y="-393700"/>
            <a:ext cx="6027820" cy="4086119"/>
            <a:chOff x="6075078" y="-779802"/>
            <a:chExt cx="5604341" cy="457621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9AA864E-4986-40AC-BF6B-903BD8099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078" y="-779802"/>
              <a:ext cx="5604341" cy="457621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A4D5A0-E438-40B1-AF57-E9E9B9EB46E7}"/>
                </a:ext>
              </a:extLst>
            </p:cNvPr>
            <p:cNvSpPr txBox="1"/>
            <p:nvPr/>
          </p:nvSpPr>
          <p:spPr>
            <a:xfrm>
              <a:off x="6810497" y="202638"/>
              <a:ext cx="4428991" cy="2998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Gặp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dê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?”,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dê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vì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cậu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giống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tớ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.” Nghe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vậy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nhổ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khóm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cỏ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ven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gắn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vào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cằm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A1DD82A-F672-4147-AE6C-E5F0BCCF8E73}"/>
              </a:ext>
            </a:extLst>
          </p:cNvPr>
          <p:cNvGrpSpPr/>
          <p:nvPr/>
        </p:nvGrpSpPr>
        <p:grpSpPr>
          <a:xfrm flipH="1">
            <a:off x="-132352" y="2767809"/>
            <a:ext cx="7395411" cy="4439108"/>
            <a:chOff x="5251414" y="-717846"/>
            <a:chExt cx="7395411" cy="44391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A51B7F6-F3DA-4D81-80F8-7DD96FF68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414" y="-717846"/>
              <a:ext cx="7395411" cy="443910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3F1E51-55BB-4738-ACF2-BB0078B8BD57}"/>
                </a:ext>
              </a:extLst>
            </p:cNvPr>
            <p:cNvSpPr txBox="1"/>
            <p:nvPr/>
          </p:nvSpPr>
          <p:spPr>
            <a:xfrm>
              <a:off x="5634870" y="545551"/>
              <a:ext cx="6323623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hớn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hở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“Anh,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?.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chê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xấu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vì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thêm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sừng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ngắm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gương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xấu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liền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bỏ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đôi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sừng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hẳn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665AC3FA-5C4E-41ED-A034-13485A20A8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40" t="13860" r="18388" b="11579"/>
          <a:stretch/>
        </p:blipFill>
        <p:spPr>
          <a:xfrm>
            <a:off x="7100345" y="3692419"/>
            <a:ext cx="4591493" cy="301644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CFF0A17-EFAC-4801-B661-A5417E05B5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316" t="15996" r="22121" b="15335"/>
          <a:stretch/>
        </p:blipFill>
        <p:spPr>
          <a:xfrm>
            <a:off x="1495787" y="280957"/>
            <a:ext cx="4463895" cy="288022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1022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14CDE9C-CFC3-42C3-88A8-351FFA45C065}"/>
              </a:ext>
            </a:extLst>
          </p:cNvPr>
          <p:cNvSpPr txBox="1"/>
          <p:nvPr/>
        </p:nvSpPr>
        <p:spPr>
          <a:xfrm>
            <a:off x="4712255" y="1826932"/>
            <a:ext cx="30992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55600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defTabSz="355600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defTabSz="355600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defTabSz="355600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	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DE8275-4AE2-4ECC-AA52-ACF512F7D1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40" t="13860" r="18388" b="11579"/>
          <a:stretch/>
        </p:blipFill>
        <p:spPr>
          <a:xfrm>
            <a:off x="7527991" y="3967399"/>
            <a:ext cx="4087449" cy="268530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01D6A5-6E2E-4EB0-B6E0-261D421351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75" t="15270" r="20855" b="20565"/>
          <a:stretch/>
        </p:blipFill>
        <p:spPr>
          <a:xfrm>
            <a:off x="6912518" y="685750"/>
            <a:ext cx="4087450" cy="268704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FEA9782-7E84-4668-A1F7-FCB8B1699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60" y="267888"/>
            <a:ext cx="5170464" cy="31049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F0BFE1-8811-4894-9FEF-3E212C69B1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316" t="15996" r="22121" b="15335"/>
          <a:stretch/>
        </p:blipFill>
        <p:spPr>
          <a:xfrm>
            <a:off x="1286498" y="3967400"/>
            <a:ext cx="4161802" cy="268530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64904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953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?”.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466684" y="2394554"/>
            <a:ext cx="11258632" cy="282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Theo con,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466684" y="520704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A4F39FD-C0EC-41A9-BF82-864349009500}"/>
              </a:ext>
            </a:extLst>
          </p:cNvPr>
          <p:cNvGrpSpPr/>
          <p:nvPr/>
        </p:nvGrpSpPr>
        <p:grpSpPr>
          <a:xfrm>
            <a:off x="630712" y="1388562"/>
            <a:ext cx="11561288" cy="939149"/>
            <a:chOff x="1274975" y="2141186"/>
            <a:chExt cx="10232555" cy="939149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5D128685-5AC5-4F6A-BFDE-98194CDDCE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74975" y="2141186"/>
              <a:ext cx="9944100" cy="939149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/>
              <a:endParaRPr lang="vi-VN" sz="2667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6249FF-40ED-4813-9521-BA7C63C23B84}"/>
                </a:ext>
              </a:extLst>
            </p:cNvPr>
            <p:cNvSpPr/>
            <p:nvPr/>
          </p:nvSpPr>
          <p:spPr>
            <a:xfrm>
              <a:off x="1441700" y="2287596"/>
              <a:ext cx="100658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thân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243056" y="2609688"/>
            <a:ext cx="11705887" cy="386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</a:t>
            </a:r>
          </a:p>
          <a:p>
            <a:pPr defTabSz="444500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- Quan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defTabSz="444500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0" y="353380"/>
            <a:ext cx="307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A4F39FD-C0EC-41A9-BF82-864349009500}"/>
              </a:ext>
            </a:extLst>
          </p:cNvPr>
          <p:cNvGrpSpPr/>
          <p:nvPr/>
        </p:nvGrpSpPr>
        <p:grpSpPr>
          <a:xfrm>
            <a:off x="924433" y="2099060"/>
            <a:ext cx="9944100" cy="1223573"/>
            <a:chOff x="1249190" y="2121095"/>
            <a:chExt cx="9944100" cy="1223573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5D128685-5AC5-4F6A-BFDE-98194CDDCE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2121095"/>
              <a:ext cx="9944100" cy="1223573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6249FF-40ED-4813-9521-BA7C63C23B84}"/>
                </a:ext>
              </a:extLst>
            </p:cNvPr>
            <p:cNvSpPr/>
            <p:nvPr/>
          </p:nvSpPr>
          <p:spPr>
            <a:xfrm>
              <a:off x="1577630" y="2310374"/>
              <a:ext cx="928722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iết dựa vào tranh và những gợi ý để nói về các nhân vật, sự việc trong tranh.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3211286" y="938710"/>
            <a:ext cx="5769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CẦU CẦN ĐẠT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94F2EF-94E0-B9AA-E07F-A6EF3FDDDB04}"/>
              </a:ext>
            </a:extLst>
          </p:cNvPr>
          <p:cNvGrpSpPr/>
          <p:nvPr/>
        </p:nvGrpSpPr>
        <p:grpSpPr>
          <a:xfrm>
            <a:off x="924433" y="3746598"/>
            <a:ext cx="9944100" cy="664498"/>
            <a:chOff x="1249190" y="1917798"/>
            <a:chExt cx="9944100" cy="1565982"/>
          </a:xfrm>
        </p:grpSpPr>
        <p:sp>
          <p:nvSpPr>
            <p:cNvPr id="20" name="AutoShape 5">
              <a:extLst>
                <a:ext uri="{FF2B5EF4-FFF2-40B4-BE49-F238E27FC236}">
                  <a16:creationId xmlns:a16="http://schemas.microsoft.com/office/drawing/2014/main" id="{62A81622-5244-BF76-3C0C-0ABD5C918E8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1917798"/>
              <a:ext cx="9944100" cy="1511202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98EDEB2-960E-DB54-FFC0-E0531488423E}"/>
                </a:ext>
              </a:extLst>
            </p:cNvPr>
            <p:cNvSpPr/>
            <p:nvPr/>
          </p:nvSpPr>
          <p:spPr>
            <a:xfrm>
              <a:off x="1577630" y="2250739"/>
              <a:ext cx="9287220" cy="1233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iết chọn và kể lại 1, 2 đoạn của câu chuyện theo tranh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B5BE79C-3305-F7EA-2E1B-7ACF26FF55AE}"/>
              </a:ext>
            </a:extLst>
          </p:cNvPr>
          <p:cNvGrpSpPr/>
          <p:nvPr/>
        </p:nvGrpSpPr>
        <p:grpSpPr>
          <a:xfrm>
            <a:off x="924433" y="4829222"/>
            <a:ext cx="9944100" cy="896954"/>
            <a:chOff x="1249190" y="1917798"/>
            <a:chExt cx="9944100" cy="2113797"/>
          </a:xfrm>
        </p:grpSpPr>
        <p:sp>
          <p:nvSpPr>
            <p:cNvPr id="28" name="AutoShape 5">
              <a:extLst>
                <a:ext uri="{FF2B5EF4-FFF2-40B4-BE49-F238E27FC236}">
                  <a16:creationId xmlns:a16="http://schemas.microsoft.com/office/drawing/2014/main" id="{ED41F9B6-7AB5-3CCB-FB4D-FCA639B81BB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1917798"/>
              <a:ext cx="9944100" cy="2113797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4676E70-32E9-219D-D932-433820A51A19}"/>
                </a:ext>
              </a:extLst>
            </p:cNvPr>
            <p:cNvSpPr/>
            <p:nvPr/>
          </p:nvSpPr>
          <p:spPr>
            <a:xfrm>
              <a:off x="1577630" y="2430706"/>
              <a:ext cx="9287220" cy="1233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ể cho người thân về nhân vật voi em trong câu chuyện.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867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471606" y="2642736"/>
            <a:ext cx="11248787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đỗ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32.</a:t>
            </a:r>
          </a:p>
        </p:txBody>
      </p:sp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A4F39FD-C0EC-41A9-BF82-864349009500}"/>
              </a:ext>
            </a:extLst>
          </p:cNvPr>
          <p:cNvGrpSpPr/>
          <p:nvPr/>
        </p:nvGrpSpPr>
        <p:grpSpPr>
          <a:xfrm>
            <a:off x="924433" y="2099060"/>
            <a:ext cx="9944100" cy="1223573"/>
            <a:chOff x="1249190" y="2121095"/>
            <a:chExt cx="9944100" cy="1223573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5D128685-5AC5-4F6A-BFDE-98194CDDCE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2121095"/>
              <a:ext cx="9944100" cy="1223573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6249FF-40ED-4813-9521-BA7C63C23B84}"/>
                </a:ext>
              </a:extLst>
            </p:cNvPr>
            <p:cNvSpPr/>
            <p:nvPr/>
          </p:nvSpPr>
          <p:spPr>
            <a:xfrm>
              <a:off x="1577630" y="2310374"/>
              <a:ext cx="928722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iết dựa vào tranh và những gợi ý để nói về các nhân vật, sự việc trong tranh.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3211286" y="938710"/>
            <a:ext cx="5769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94F2EF-94E0-B9AA-E07F-A6EF3FDDDB04}"/>
              </a:ext>
            </a:extLst>
          </p:cNvPr>
          <p:cNvGrpSpPr/>
          <p:nvPr/>
        </p:nvGrpSpPr>
        <p:grpSpPr>
          <a:xfrm>
            <a:off x="924433" y="3746598"/>
            <a:ext cx="9944100" cy="664498"/>
            <a:chOff x="1249190" y="1917798"/>
            <a:chExt cx="9944100" cy="1565982"/>
          </a:xfrm>
        </p:grpSpPr>
        <p:sp>
          <p:nvSpPr>
            <p:cNvPr id="20" name="AutoShape 5">
              <a:extLst>
                <a:ext uri="{FF2B5EF4-FFF2-40B4-BE49-F238E27FC236}">
                  <a16:creationId xmlns:a16="http://schemas.microsoft.com/office/drawing/2014/main" id="{62A81622-5244-BF76-3C0C-0ABD5C918E8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1917798"/>
              <a:ext cx="9944100" cy="1511202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98EDEB2-960E-DB54-FFC0-E0531488423E}"/>
                </a:ext>
              </a:extLst>
            </p:cNvPr>
            <p:cNvSpPr/>
            <p:nvPr/>
          </p:nvSpPr>
          <p:spPr>
            <a:xfrm>
              <a:off x="1577630" y="2250739"/>
              <a:ext cx="9287220" cy="1233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iết chọn và kể lại 1, 2 đoạn của câu chuyện theo tranh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B5BE79C-3305-F7EA-2E1B-7ACF26FF55AE}"/>
              </a:ext>
            </a:extLst>
          </p:cNvPr>
          <p:cNvGrpSpPr/>
          <p:nvPr/>
        </p:nvGrpSpPr>
        <p:grpSpPr>
          <a:xfrm>
            <a:off x="924433" y="4829222"/>
            <a:ext cx="9944100" cy="896954"/>
            <a:chOff x="1249190" y="1917798"/>
            <a:chExt cx="9944100" cy="2113797"/>
          </a:xfrm>
        </p:grpSpPr>
        <p:sp>
          <p:nvSpPr>
            <p:cNvPr id="28" name="AutoShape 5">
              <a:extLst>
                <a:ext uri="{FF2B5EF4-FFF2-40B4-BE49-F238E27FC236}">
                  <a16:creationId xmlns:a16="http://schemas.microsoft.com/office/drawing/2014/main" id="{ED41F9B6-7AB5-3CCB-FB4D-FCA639B81BB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1917798"/>
              <a:ext cx="9944100" cy="2113797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4676E70-32E9-219D-D932-433820A51A19}"/>
                </a:ext>
              </a:extLst>
            </p:cNvPr>
            <p:cNvSpPr/>
            <p:nvPr/>
          </p:nvSpPr>
          <p:spPr>
            <a:xfrm>
              <a:off x="1577630" y="2430706"/>
              <a:ext cx="9287220" cy="1233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ể cho người thân về nhân vật voi em trong câu chuyện.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72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734E924-E203-481A-8A3B-FC518D94A024}"/>
              </a:ext>
            </a:extLst>
          </p:cNvPr>
          <p:cNvSpPr txBox="1"/>
          <p:nvPr/>
        </p:nvSpPr>
        <p:spPr>
          <a:xfrm>
            <a:off x="0" y="919004"/>
            <a:ext cx="3698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Quan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61FD0-292F-4831-A2BD-518F9F4A04A7}"/>
              </a:ext>
            </a:extLst>
          </p:cNvPr>
          <p:cNvSpPr txBox="1"/>
          <p:nvPr/>
        </p:nvSpPr>
        <p:spPr>
          <a:xfrm>
            <a:off x="0" y="1410377"/>
            <a:ext cx="3780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623DF-1470-4A36-A26C-B846B7941392}"/>
              </a:ext>
            </a:extLst>
          </p:cNvPr>
          <p:cNvSpPr txBox="1"/>
          <p:nvPr/>
        </p:nvSpPr>
        <p:spPr>
          <a:xfrm>
            <a:off x="496906" y="1892125"/>
            <a:ext cx="1849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1DA3D4-4446-4DFD-B20E-8DED1262FF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578" b="898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447" b="10792"/>
          <a:stretch/>
        </p:blipFill>
        <p:spPr>
          <a:xfrm>
            <a:off x="266897" y="3897389"/>
            <a:ext cx="3381370" cy="21254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62EBC6-AE69-416B-9DC7-CB7B0B8FF9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40" t="13860" r="18388" b="11579"/>
          <a:stretch/>
        </p:blipFill>
        <p:spPr>
          <a:xfrm>
            <a:off x="8083019" y="4227126"/>
            <a:ext cx="3842083" cy="248867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B3B90A48-F0A7-40F0-BB11-8BF5BFF60674}"/>
              </a:ext>
            </a:extLst>
          </p:cNvPr>
          <p:cNvSpPr txBox="1"/>
          <p:nvPr/>
        </p:nvSpPr>
        <p:spPr>
          <a:xfrm>
            <a:off x="5801612" y="346245"/>
            <a:ext cx="4562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xinh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không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?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BFA3603-6333-4498-9E36-63C9ACC5F4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375" t="15270" r="20855" b="20565"/>
          <a:stretch/>
        </p:blipFill>
        <p:spPr>
          <a:xfrm>
            <a:off x="8083018" y="1434895"/>
            <a:ext cx="3842083" cy="248867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DA4E1F-FCBB-4BC2-B11F-020765C6E3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0064" y="1047176"/>
            <a:ext cx="4791871" cy="287756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B2761E9-187F-41BC-AE4D-71F0F64C69C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316" t="15996" r="22121" b="15335"/>
          <a:stretch/>
        </p:blipFill>
        <p:spPr>
          <a:xfrm>
            <a:off x="4108982" y="4244294"/>
            <a:ext cx="3857065" cy="248868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24761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DE52C9E-59EB-4930-8F23-6B4F14CB6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B24B11E-870A-4CD5-BD5B-AC072D27F725}"/>
              </a:ext>
            </a:extLst>
          </p:cNvPr>
          <p:cNvGrpSpPr/>
          <p:nvPr/>
        </p:nvGrpSpPr>
        <p:grpSpPr>
          <a:xfrm>
            <a:off x="1726760" y="5168957"/>
            <a:ext cx="9221976" cy="1077218"/>
            <a:chOff x="6742695" y="1388511"/>
            <a:chExt cx="4527560" cy="5224173"/>
          </a:xfrm>
        </p:grpSpPr>
        <p:grpSp>
          <p:nvGrpSpPr>
            <p:cNvPr id="20" name="Group 7">
              <a:extLst>
                <a:ext uri="{FF2B5EF4-FFF2-40B4-BE49-F238E27FC236}">
                  <a16:creationId xmlns:a16="http://schemas.microsoft.com/office/drawing/2014/main" id="{3B89964D-7115-421F-B1CB-2A17724834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2695" y="1577135"/>
              <a:ext cx="4527560" cy="4496147"/>
              <a:chOff x="457200" y="1055881"/>
              <a:chExt cx="2177144" cy="310125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650DB04-86F9-43D3-8AC5-B1560D8746D2}"/>
                  </a:ext>
                </a:extLst>
              </p:cNvPr>
              <p:cNvSpPr/>
              <p:nvPr/>
            </p:nvSpPr>
            <p:spPr>
              <a:xfrm>
                <a:off x="457200" y="1055881"/>
                <a:ext cx="2177144" cy="31012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B1B8200-D34F-4870-A320-6DB6711FD442}"/>
                  </a:ext>
                </a:extLst>
              </p:cNvPr>
              <p:cNvSpPr/>
              <p:nvPr/>
            </p:nvSpPr>
            <p:spPr>
              <a:xfrm>
                <a:off x="536316" y="1293865"/>
                <a:ext cx="2018913" cy="269469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03F6AB-E141-4648-B5F1-02C5395427BD}"/>
                </a:ext>
              </a:extLst>
            </p:cNvPr>
            <p:cNvSpPr txBox="1"/>
            <p:nvPr/>
          </p:nvSpPr>
          <p:spPr>
            <a:xfrm>
              <a:off x="6907224" y="1388511"/>
              <a:ext cx="4198505" cy="5224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Sự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hỏi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là: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xinh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89D7958-A026-456A-8AC9-8DFF0467C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093" y="287044"/>
            <a:ext cx="7633311" cy="458387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FC24507-9BD9-486F-95D6-72D7134DC22E}"/>
              </a:ext>
            </a:extLst>
          </p:cNvPr>
          <p:cNvSpPr txBox="1"/>
          <p:nvPr/>
        </p:nvSpPr>
        <p:spPr>
          <a:xfrm>
            <a:off x="7070375" y="3014851"/>
            <a:ext cx="16119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fr-FR" sz="32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endParaRPr lang="fr-FR" sz="32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2191F6-7BC5-4096-B5EC-5A29A7404357}"/>
              </a:ext>
            </a:extLst>
          </p:cNvPr>
          <p:cNvSpPr txBox="1"/>
          <p:nvPr/>
        </p:nvSpPr>
        <p:spPr>
          <a:xfrm>
            <a:off x="3636693" y="3488913"/>
            <a:ext cx="1446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fr-FR" sz="32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fr-FR" sz="32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4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4E6D925-8CE1-428A-B33F-9B60CA8A8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75" t="15270" r="20855" b="20565"/>
          <a:stretch/>
        </p:blipFill>
        <p:spPr>
          <a:xfrm>
            <a:off x="2855944" y="647933"/>
            <a:ext cx="6408372" cy="415097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EDD4B72-A682-4FA0-A6C2-F2ADBCA7A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56CACD3-82B6-4534-A77C-229084E17FA2}"/>
              </a:ext>
            </a:extLst>
          </p:cNvPr>
          <p:cNvGrpSpPr/>
          <p:nvPr/>
        </p:nvGrpSpPr>
        <p:grpSpPr>
          <a:xfrm>
            <a:off x="1858662" y="5149274"/>
            <a:ext cx="9221976" cy="1416166"/>
            <a:chOff x="6742695" y="316727"/>
            <a:chExt cx="4527560" cy="5756555"/>
          </a:xfrm>
        </p:grpSpPr>
        <p:grpSp>
          <p:nvGrpSpPr>
            <p:cNvPr id="25" name="Group 7">
              <a:extLst>
                <a:ext uri="{FF2B5EF4-FFF2-40B4-BE49-F238E27FC236}">
                  <a16:creationId xmlns:a16="http://schemas.microsoft.com/office/drawing/2014/main" id="{D57EB50A-CC88-42F2-8AE2-43E1EFCF52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2695" y="316727"/>
              <a:ext cx="4527560" cy="5756555"/>
              <a:chOff x="457200" y="186505"/>
              <a:chExt cx="2177144" cy="397062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062EC24-8C38-4A98-82FE-DB9CECBB5ABC}"/>
                  </a:ext>
                </a:extLst>
              </p:cNvPr>
              <p:cNvSpPr/>
              <p:nvPr/>
            </p:nvSpPr>
            <p:spPr>
              <a:xfrm>
                <a:off x="457200" y="186505"/>
                <a:ext cx="2177144" cy="39706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5E70BC6-75AF-42AD-AA9E-B0AC45B2D2CF}"/>
                  </a:ext>
                </a:extLst>
              </p:cNvPr>
              <p:cNvSpPr/>
              <p:nvPr/>
            </p:nvSpPr>
            <p:spPr>
              <a:xfrm>
                <a:off x="536316" y="308338"/>
                <a:ext cx="2018913" cy="3680225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FBB1EE7-EAA7-4F05-93AB-D7A18F2140EB}"/>
                </a:ext>
              </a:extLst>
            </p:cNvPr>
            <p:cNvSpPr txBox="1"/>
            <p:nvPr/>
          </p:nvSpPr>
          <p:spPr>
            <a:xfrm>
              <a:off x="6907224" y="897977"/>
              <a:ext cx="4198505" cy="4378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Sự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Sau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khi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hươu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bẻ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cành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cây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gài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đầu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để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sừng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giống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hươu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fr-FR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473A343-2474-454E-8BF5-2766E9351E1A}"/>
              </a:ext>
            </a:extLst>
          </p:cNvPr>
          <p:cNvSpPr txBox="1"/>
          <p:nvPr/>
        </p:nvSpPr>
        <p:spPr>
          <a:xfrm>
            <a:off x="7058974" y="2993038"/>
            <a:ext cx="12454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hươu</a:t>
            </a:r>
            <a:endParaRPr lang="fr-FR" sz="32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200ACA-AF1D-41AE-8F1C-E4EF1DBEF8CB}"/>
              </a:ext>
            </a:extLst>
          </p:cNvPr>
          <p:cNvSpPr txBox="1"/>
          <p:nvPr/>
        </p:nvSpPr>
        <p:spPr>
          <a:xfrm>
            <a:off x="3686195" y="3480755"/>
            <a:ext cx="1446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fr-FR" sz="32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fr-FR" sz="32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22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45C37D0-E4BD-40CA-9D94-15B69FC4A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16" t="15996" r="22121" b="15335"/>
          <a:stretch/>
        </p:blipFill>
        <p:spPr>
          <a:xfrm>
            <a:off x="2977502" y="668627"/>
            <a:ext cx="6236995" cy="402427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8EB4CA3-DEE0-4587-9BB9-CE9F5618E7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0F11186-E0FA-4C03-B861-604A39793918}"/>
              </a:ext>
            </a:extLst>
          </p:cNvPr>
          <p:cNvGrpSpPr/>
          <p:nvPr/>
        </p:nvGrpSpPr>
        <p:grpSpPr>
          <a:xfrm>
            <a:off x="1588168" y="4911397"/>
            <a:ext cx="10118558" cy="1569660"/>
            <a:chOff x="6742695" y="13474"/>
            <a:chExt cx="4527560" cy="6380491"/>
          </a:xfrm>
        </p:grpSpPr>
        <p:grpSp>
          <p:nvGrpSpPr>
            <p:cNvPr id="27" name="Group 7">
              <a:extLst>
                <a:ext uri="{FF2B5EF4-FFF2-40B4-BE49-F238E27FC236}">
                  <a16:creationId xmlns:a16="http://schemas.microsoft.com/office/drawing/2014/main" id="{B523C4E0-A8D9-4F15-9938-8A2E5AF803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2695" y="316727"/>
              <a:ext cx="4527560" cy="5756555"/>
              <a:chOff x="457200" y="186505"/>
              <a:chExt cx="2177144" cy="3970627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FE384E2-FF9D-477F-B5D2-0BB355E0056B}"/>
                  </a:ext>
                </a:extLst>
              </p:cNvPr>
              <p:cNvSpPr/>
              <p:nvPr/>
            </p:nvSpPr>
            <p:spPr>
              <a:xfrm>
                <a:off x="457200" y="186505"/>
                <a:ext cx="2177144" cy="39706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376EF3D-E1EF-4974-97C4-C1740E53BC5B}"/>
                  </a:ext>
                </a:extLst>
              </p:cNvPr>
              <p:cNvSpPr/>
              <p:nvPr/>
            </p:nvSpPr>
            <p:spPr>
              <a:xfrm>
                <a:off x="536316" y="308338"/>
                <a:ext cx="2018913" cy="3680225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BAF12DB-08C5-47D4-BDB2-3E7DC7233FC2}"/>
                </a:ext>
              </a:extLst>
            </p:cNvPr>
            <p:cNvSpPr txBox="1"/>
            <p:nvPr/>
          </p:nvSpPr>
          <p:spPr>
            <a:xfrm>
              <a:off x="6890292" y="13474"/>
              <a:ext cx="4198505" cy="6380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Sự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Sau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khi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dê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nhổ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khóm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cỏ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ven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đường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dính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vào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cằm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giống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dê</a:t>
              </a:r>
              <a:r>
                <a:rPr lang="fr-FR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fr-FR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57F62B6-10DC-4B95-9F58-722A61630DC2}"/>
              </a:ext>
            </a:extLst>
          </p:cNvPr>
          <p:cNvSpPr txBox="1"/>
          <p:nvPr/>
        </p:nvSpPr>
        <p:spPr>
          <a:xfrm>
            <a:off x="7685005" y="2551837"/>
            <a:ext cx="8277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endParaRPr lang="fr-FR" sz="32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2B24EC-B3DA-4719-9728-8ACF1EB7AD9E}"/>
              </a:ext>
            </a:extLst>
          </p:cNvPr>
          <p:cNvSpPr txBox="1"/>
          <p:nvPr/>
        </p:nvSpPr>
        <p:spPr>
          <a:xfrm>
            <a:off x="4949511" y="3136612"/>
            <a:ext cx="1446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fr-FR" sz="3200" b="1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fr-FR" sz="3200" b="1" dirty="0"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4EC973-8A94-45AD-9DFA-D4409EBE68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0" t="13860" r="18388" b="11579"/>
          <a:stretch/>
        </p:blipFill>
        <p:spPr>
          <a:xfrm>
            <a:off x="2870877" y="660121"/>
            <a:ext cx="6188902" cy="400881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8EB4CA3-DEE0-4587-9BB9-CE9F5618E7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11EB03D-C0E5-45FA-9C66-862AC28C5B6D}"/>
              </a:ext>
            </a:extLst>
          </p:cNvPr>
          <p:cNvGrpSpPr/>
          <p:nvPr/>
        </p:nvGrpSpPr>
        <p:grpSpPr>
          <a:xfrm>
            <a:off x="197385" y="4988144"/>
            <a:ext cx="11804115" cy="1569660"/>
            <a:chOff x="6742695" y="4759"/>
            <a:chExt cx="4527560" cy="6380491"/>
          </a:xfrm>
        </p:grpSpPr>
        <p:grpSp>
          <p:nvGrpSpPr>
            <p:cNvPr id="25" name="Group 7">
              <a:extLst>
                <a:ext uri="{FF2B5EF4-FFF2-40B4-BE49-F238E27FC236}">
                  <a16:creationId xmlns:a16="http://schemas.microsoft.com/office/drawing/2014/main" id="{FA41F808-8C68-4B3E-BF4B-FA1D824702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2695" y="316727"/>
              <a:ext cx="4527560" cy="5756555"/>
              <a:chOff x="457200" y="186505"/>
              <a:chExt cx="2177144" cy="397062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1F3D2A1-BB2C-455E-BAFD-C1D35FB2BE66}"/>
                  </a:ext>
                </a:extLst>
              </p:cNvPr>
              <p:cNvSpPr/>
              <p:nvPr/>
            </p:nvSpPr>
            <p:spPr>
              <a:xfrm>
                <a:off x="457200" y="186505"/>
                <a:ext cx="2177144" cy="39706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5DBE94B-89C7-4E64-930E-27D5CE6AD0D3}"/>
                  </a:ext>
                </a:extLst>
              </p:cNvPr>
              <p:cNvSpPr/>
              <p:nvPr/>
            </p:nvSpPr>
            <p:spPr>
              <a:xfrm>
                <a:off x="484643" y="308338"/>
                <a:ext cx="2103963" cy="3680225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D597207-5163-408C-A1AB-3C7D38C73D2B}"/>
                </a:ext>
              </a:extLst>
            </p:cNvPr>
            <p:cNvSpPr txBox="1"/>
            <p:nvPr/>
          </p:nvSpPr>
          <p:spPr>
            <a:xfrm>
              <a:off x="6828085" y="4759"/>
              <a:ext cx="4253899" cy="6380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Sự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(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sừng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râu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giả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)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đang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ở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rất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ngỡ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ngàng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trước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sừng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râu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8536F21-14A8-4BAB-B678-294A9E96257D}"/>
              </a:ext>
            </a:extLst>
          </p:cNvPr>
          <p:cNvSpPr txBox="1"/>
          <p:nvPr/>
        </p:nvSpPr>
        <p:spPr>
          <a:xfrm>
            <a:off x="4044096" y="2844225"/>
            <a:ext cx="16119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fr-FR" sz="32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endParaRPr lang="fr-FR" sz="32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1A9F45-C458-4B86-B8E2-64A0382F1B9E}"/>
              </a:ext>
            </a:extLst>
          </p:cNvPr>
          <p:cNvSpPr txBox="1"/>
          <p:nvPr/>
        </p:nvSpPr>
        <p:spPr>
          <a:xfrm>
            <a:off x="6723560" y="3593296"/>
            <a:ext cx="1446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fr-FR" sz="32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fr-FR" sz="32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8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84B8C03-C9B6-4076-9C0D-FAD316222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00" l="0" r="89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4" y="3179579"/>
            <a:ext cx="4065695" cy="2929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0509D9-2C93-4465-9949-51EF2CB07CFD}"/>
              </a:ext>
            </a:extLst>
          </p:cNvPr>
          <p:cNvSpPr txBox="1"/>
          <p:nvPr/>
        </p:nvSpPr>
        <p:spPr>
          <a:xfrm>
            <a:off x="0" y="276395"/>
            <a:ext cx="9337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83AA08-85FA-4587-A847-27FB12E03AFC}"/>
              </a:ext>
            </a:extLst>
          </p:cNvPr>
          <p:cNvSpPr txBox="1"/>
          <p:nvPr/>
        </p:nvSpPr>
        <p:spPr>
          <a:xfrm>
            <a:off x="7136931" y="753851"/>
            <a:ext cx="3628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F38046-7ED9-4161-8E7C-AC8590DBAF45}"/>
              </a:ext>
            </a:extLst>
          </p:cNvPr>
          <p:cNvSpPr txBox="1"/>
          <p:nvPr/>
        </p:nvSpPr>
        <p:spPr>
          <a:xfrm>
            <a:off x="427216" y="1816083"/>
            <a:ext cx="3152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6BF0AD-93EE-4235-8F35-1E09304A1C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40" t="13860" r="18388" b="11579"/>
          <a:stretch/>
        </p:blipFill>
        <p:spPr>
          <a:xfrm>
            <a:off x="8354081" y="4238545"/>
            <a:ext cx="3767447" cy="247507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965C05-19C8-4738-8C09-5CF9A74969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375" t="15270" r="20855" b="20565"/>
          <a:stretch/>
        </p:blipFill>
        <p:spPr>
          <a:xfrm>
            <a:off x="8300448" y="1662181"/>
            <a:ext cx="3821080" cy="247668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D34FC3-578B-4586-97DB-966D13FEC1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6201" y="1294924"/>
            <a:ext cx="4765674" cy="28618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650337-4269-4220-BCF8-3C52480C929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316" t="15996" r="22121" b="15335"/>
          <a:stretch/>
        </p:blipFill>
        <p:spPr>
          <a:xfrm>
            <a:off x="4395397" y="4238546"/>
            <a:ext cx="3835979" cy="247507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DE52C9E-59EB-4930-8F23-6B4F14CB6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B5BDBA5-EACE-4A22-B80C-8CB25E0D126A}"/>
              </a:ext>
            </a:extLst>
          </p:cNvPr>
          <p:cNvGrpSpPr/>
          <p:nvPr/>
        </p:nvGrpSpPr>
        <p:grpSpPr>
          <a:xfrm>
            <a:off x="6219457" y="-173345"/>
            <a:ext cx="5402185" cy="3865764"/>
            <a:chOff x="6075078" y="-533017"/>
            <a:chExt cx="5402185" cy="432943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9137AC-514A-400C-9077-FD21D47F8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078" y="-533017"/>
              <a:ext cx="5402185" cy="4329433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48A4744-38B3-402D-9CB1-95896C07D3BB}"/>
                </a:ext>
              </a:extLst>
            </p:cNvPr>
            <p:cNvSpPr txBox="1"/>
            <p:nvPr/>
          </p:nvSpPr>
          <p:spPr>
            <a:xfrm>
              <a:off x="6616502" y="748916"/>
              <a:ext cx="4319336" cy="2998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mặc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đẹp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khen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Ở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luôn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?”,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cũng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khen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lắm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!”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342AEA-7291-4116-B282-CC42282CD36A}"/>
              </a:ext>
            </a:extLst>
          </p:cNvPr>
          <p:cNvGrpSpPr/>
          <p:nvPr/>
        </p:nvGrpSpPr>
        <p:grpSpPr>
          <a:xfrm flipH="1">
            <a:off x="275847" y="3141317"/>
            <a:ext cx="5402185" cy="3997205"/>
            <a:chOff x="6158880" y="-366724"/>
            <a:chExt cx="5402185" cy="399720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420DB1C-9348-4D63-A35E-004E520B8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880" y="-366724"/>
              <a:ext cx="5402185" cy="399720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6A0C76-E63E-4816-91C0-510299862934}"/>
                </a:ext>
              </a:extLst>
            </p:cNvPr>
            <p:cNvSpPr txBox="1"/>
            <p:nvPr/>
          </p:nvSpPr>
          <p:spPr>
            <a:xfrm>
              <a:off x="6616502" y="748916"/>
              <a:ext cx="431933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hôm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voi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gặp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hươu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Tớ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?”.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Hươu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“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Chưa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xinh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lắm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vì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cậu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đôi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sừng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giống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tớ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.”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AB25842-9175-49F5-9D0D-E267F4C9CE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75" t="15270" r="20855" b="20565"/>
          <a:stretch/>
        </p:blipFill>
        <p:spPr>
          <a:xfrm>
            <a:off x="6613740" y="3692419"/>
            <a:ext cx="4466477" cy="289500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5A9C90C-A617-4409-9141-54595C439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5107" y="267888"/>
            <a:ext cx="5264056" cy="31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5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718</Words>
  <Application>Microsoft Office PowerPoint</Application>
  <PresentationFormat>Widescreen</PresentationFormat>
  <Paragraphs>64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Van Thang</cp:lastModifiedBy>
  <cp:revision>170</cp:revision>
  <dcterms:created xsi:type="dcterms:W3CDTF">2021-06-15T15:52:51Z</dcterms:created>
  <dcterms:modified xsi:type="dcterms:W3CDTF">2023-09-17T02:07:27Z</dcterms:modified>
</cp:coreProperties>
</file>