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5" r:id="rId3"/>
    <p:sldId id="268" r:id="rId4"/>
    <p:sldId id="272" r:id="rId5"/>
    <p:sldId id="271" r:id="rId6"/>
    <p:sldId id="267" r:id="rId7"/>
    <p:sldId id="278" r:id="rId8"/>
    <p:sldId id="27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73F"/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55CB9-B5AE-4C96-916A-A8BEE1594673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009B7-6E50-4558-AFC8-9DFB214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04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6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5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Google Shape;124;p17">
            <a:extLst>
              <a:ext uri="{FF2B5EF4-FFF2-40B4-BE49-F238E27FC236}">
                <a16:creationId xmlns:a16="http://schemas.microsoft.com/office/drawing/2014/main" id="{D79FD31B-857D-4A27-B433-E58B049FB1C7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D329D-7187-4E26-B6E7-36391CAC0788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286444"/>
            <a:ext cx="7425672" cy="2423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Ở ĐÂU?</a:t>
            </a:r>
            <a:r>
              <a:rPr lang="en-US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vi-VN" sz="6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66266" y="2606154"/>
            <a:ext cx="1191594" cy="1715666"/>
            <a:chOff x="5685225" y="1527740"/>
            <a:chExt cx="598600" cy="765264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881554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2774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701433" y="2081346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838968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552239"/>
              <a:ext cx="270600" cy="312436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95375" y="1532613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9068" y="1986374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3338E4A-01EE-4DCD-9AE5-0A33F4D8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75" y="1557573"/>
            <a:ext cx="4094957" cy="41536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519" y="6413500"/>
            <a:ext cx="2083517" cy="41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0" y="5353080"/>
            <a:ext cx="1299591" cy="1419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video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632155" y="4243489"/>
            <a:ext cx="11429823" cy="810011"/>
            <a:chOff x="853046" y="1677884"/>
            <a:chExt cx="9018411" cy="810011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49908" y="1677884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quý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chăm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444976" y="3281892"/>
            <a:ext cx="11617001" cy="714672"/>
            <a:chOff x="853049" y="1773223"/>
            <a:chExt cx="9166099" cy="714672"/>
          </a:xfrm>
        </p:grpSpPr>
        <p:grpSp>
          <p:nvGrpSpPr>
            <p:cNvPr id="37" name="Group 36"/>
            <p:cNvGrpSpPr/>
            <p:nvPr/>
          </p:nvGrpSpPr>
          <p:grpSpPr>
            <a:xfrm>
              <a:off x="853049" y="1773223"/>
              <a:ext cx="1085298" cy="714672"/>
              <a:chOff x="5220542" y="1406323"/>
              <a:chExt cx="1772914" cy="1393004"/>
            </a:xfrm>
          </p:grpSpPr>
          <p:pic>
            <p:nvPicPr>
              <p:cNvPr id="39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0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30179" y="2332223"/>
            <a:ext cx="11617005" cy="714672"/>
            <a:chOff x="853046" y="1773223"/>
            <a:chExt cx="9166102" cy="714672"/>
          </a:xfrm>
        </p:grpSpPr>
        <p:grpSp>
          <p:nvGrpSpPr>
            <p:cNvPr id="43" name="Group 42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45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6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06269" y="34128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30069" y="13300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3869" y="24730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58669" y="44923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108146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2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3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4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4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5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D73BCA-4A0C-49C6-B801-D8BD38008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3148711" y="145732"/>
            <a:ext cx="1021510" cy="1000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BDA71-36AB-48C9-BA39-187DE83DDF4E}"/>
              </a:ext>
            </a:extLst>
          </p:cNvPr>
          <p:cNvSpPr txBox="1"/>
          <p:nvPr/>
        </p:nvSpPr>
        <p:spPr>
          <a:xfrm>
            <a:off x="4073914" y="301795"/>
            <a:ext cx="821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và nơi sống của các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biết.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118904-45CB-43D1-89E7-4C98DEBEA603}"/>
              </a:ext>
            </a:extLst>
          </p:cNvPr>
          <p:cNvGrpSpPr/>
          <p:nvPr/>
        </p:nvGrpSpPr>
        <p:grpSpPr>
          <a:xfrm>
            <a:off x="260084" y="1087982"/>
            <a:ext cx="11931916" cy="5624286"/>
            <a:chOff x="260084" y="1087982"/>
            <a:chExt cx="11931916" cy="56242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23EE240-3E15-4592-94CD-D7913C1A2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143" y="1087982"/>
              <a:ext cx="8998857" cy="562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ÁC LOẠI CHIM - VĂN NGÃI - ĐÀ NẴNG">
              <a:extLst>
                <a:ext uri="{FF2B5EF4-FFF2-40B4-BE49-F238E27FC236}">
                  <a16:creationId xmlns:a16="http://schemas.microsoft.com/office/drawing/2014/main" id="{37394617-61EF-4E68-B021-7C89E67F4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39" y="1087982"/>
              <a:ext cx="1680281" cy="265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ownload School Of Fish Photos HQ PNG Image | FreePNGImg">
              <a:extLst>
                <a:ext uri="{FF2B5EF4-FFF2-40B4-BE49-F238E27FC236}">
                  <a16:creationId xmlns:a16="http://schemas.microsoft.com/office/drawing/2014/main" id="{92AC1380-3749-4108-B805-FA5735BC4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084" y="4194628"/>
              <a:ext cx="3138963" cy="2423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9829800" y="6527801"/>
            <a:ext cx="2082800" cy="33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3B565-783C-44DE-B67A-98194BB94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500" y="-81770"/>
            <a:ext cx="12192000" cy="68448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8249D03-25B4-49D0-951E-BAA5EAB655CD}"/>
              </a:ext>
            </a:extLst>
          </p:cNvPr>
          <p:cNvGrpSpPr/>
          <p:nvPr/>
        </p:nvGrpSpPr>
        <p:grpSpPr>
          <a:xfrm>
            <a:off x="832856" y="757344"/>
            <a:ext cx="6495596" cy="1242299"/>
            <a:chOff x="-2543726" y="998190"/>
            <a:chExt cx="6247672" cy="1200329"/>
          </a:xfrm>
          <a:solidFill>
            <a:schemeClr val="bg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9C9F43-D5C8-4252-A480-5964724D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543726" y="1270989"/>
              <a:ext cx="603148" cy="673786"/>
            </a:xfrm>
            <a:prstGeom prst="rect">
              <a:avLst/>
            </a:prstGeom>
            <a:grpFill/>
            <a:effectLst>
              <a:softEdge rad="12700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AF9583-21F4-4752-A27B-815969F32820}"/>
                </a:ext>
              </a:extLst>
            </p:cNvPr>
            <p:cNvSpPr txBox="1"/>
            <p:nvPr/>
          </p:nvSpPr>
          <p:spPr>
            <a:xfrm>
              <a:off x="-1978529" y="998190"/>
              <a:ext cx="5682475" cy="1200329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 và nói tên các con vật mà em quan sát được trong hình dưới đây. Chúng sống ở đâu?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0F6458-D22E-4989-A368-F90DE5CE5B5B}"/>
              </a:ext>
            </a:extLst>
          </p:cNvPr>
          <p:cNvSpPr/>
          <p:nvPr/>
        </p:nvSpPr>
        <p:spPr>
          <a:xfrm>
            <a:off x="7763907" y="1190413"/>
            <a:ext cx="1995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chim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BDE016-51EF-4808-9E45-0B98DF23F3BC}"/>
              </a:ext>
            </a:extLst>
          </p:cNvPr>
          <p:cNvSpPr/>
          <p:nvPr/>
        </p:nvSpPr>
        <p:spPr>
          <a:xfrm>
            <a:off x="10130972" y="2858292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bò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957ECF-087E-4ACA-883F-2B72892DB7E4}"/>
              </a:ext>
            </a:extLst>
          </p:cNvPr>
          <p:cNvSpPr/>
          <p:nvPr/>
        </p:nvSpPr>
        <p:spPr>
          <a:xfrm>
            <a:off x="4488351" y="25096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vịt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D9574F-347C-4457-9FFA-C35F1D433B7A}"/>
              </a:ext>
            </a:extLst>
          </p:cNvPr>
          <p:cNvSpPr/>
          <p:nvPr/>
        </p:nvSpPr>
        <p:spPr>
          <a:xfrm>
            <a:off x="2786560" y="44400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588E7A-8A72-4540-9DDB-72BB9BD3E61C}"/>
              </a:ext>
            </a:extLst>
          </p:cNvPr>
          <p:cNvSpPr/>
          <p:nvPr/>
        </p:nvSpPr>
        <p:spPr>
          <a:xfrm>
            <a:off x="2786560" y="5898721"/>
            <a:ext cx="1038880" cy="78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cua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806FE6-B0D5-4548-BF5B-6A10884FD74B}"/>
              </a:ext>
            </a:extLst>
          </p:cNvPr>
          <p:cNvSpPr/>
          <p:nvPr/>
        </p:nvSpPr>
        <p:spPr>
          <a:xfrm>
            <a:off x="231561" y="5855016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tôm</a:t>
            </a:r>
          </a:p>
        </p:txBody>
      </p:sp>
      <p:sp>
        <p:nvSpPr>
          <p:cNvPr id="4" name="Google Shape;125;p17">
            <a:extLst>
              <a:ext uri="{FF2B5EF4-FFF2-40B4-BE49-F238E27FC236}">
                <a16:creationId xmlns:a16="http://schemas.microsoft.com/office/drawing/2014/main" id="{10A5EBF8-8A93-422C-95FC-078618E66D66}"/>
              </a:ext>
            </a:extLst>
          </p:cNvPr>
          <p:cNvSpPr/>
          <p:nvPr/>
        </p:nvSpPr>
        <p:spPr>
          <a:xfrm rot="10800000" flipH="1">
            <a:off x="11353632" y="0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549B1-EAC9-4C26-A8B1-21EA2BD02AC0}"/>
              </a:ext>
            </a:extLst>
          </p:cNvPr>
          <p:cNvSpPr txBox="1"/>
          <p:nvPr/>
        </p:nvSpPr>
        <p:spPr>
          <a:xfrm>
            <a:off x="1086399" y="1709157"/>
            <a:ext cx="7886811" cy="46166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vật đó sống ở môi trường trên cạn hay dưới nước?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DEB18-986E-40BF-8BF8-58FA250A775B}"/>
              </a:ext>
            </a:extLst>
          </p:cNvPr>
          <p:cNvSpPr txBox="1"/>
          <p:nvPr/>
        </p:nvSpPr>
        <p:spPr>
          <a:xfrm>
            <a:off x="5378468" y="4687179"/>
            <a:ext cx="6572744" cy="83099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vào nơi sống và môi trường sống. Hoàn thành bảng theo mẫu.các con vật dựa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183B227F-E430-4D4C-93A9-9437407F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22490"/>
              </p:ext>
            </p:extLst>
          </p:nvPr>
        </p:nvGraphicFramePr>
        <p:xfrm>
          <a:off x="5821090" y="5506043"/>
          <a:ext cx="6462600" cy="1328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1261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313779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292415"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459574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endParaRPr lang="vi-VN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5F9269-078C-4C9D-B354-4717ED82470D}"/>
              </a:ext>
            </a:extLst>
          </p:cNvPr>
          <p:cNvSpPr/>
          <p:nvPr/>
        </p:nvSpPr>
        <p:spPr>
          <a:xfrm>
            <a:off x="362897" y="2509635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ếch</a:t>
            </a:r>
          </a:p>
        </p:txBody>
      </p:sp>
      <p:sp>
        <p:nvSpPr>
          <p:cNvPr id="2" name="Google Shape;124;p17">
            <a:extLst>
              <a:ext uri="{FF2B5EF4-FFF2-40B4-BE49-F238E27FC236}">
                <a16:creationId xmlns:a16="http://schemas.microsoft.com/office/drawing/2014/main" id="{4145B0FC-994D-414A-94FD-F03B31A11EAE}"/>
              </a:ext>
            </a:extLst>
          </p:cNvPr>
          <p:cNvSpPr/>
          <p:nvPr/>
        </p:nvSpPr>
        <p:spPr>
          <a:xfrm rot="5400000" flipH="1">
            <a:off x="1327606" y="-1046410"/>
            <a:ext cx="1637390" cy="36469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2463A-3A53-4942-8C73-68A47545E8FF}"/>
              </a:ext>
            </a:extLst>
          </p:cNvPr>
          <p:cNvSpPr txBox="1"/>
          <p:nvPr/>
        </p:nvSpPr>
        <p:spPr>
          <a:xfrm>
            <a:off x="969" y="-409183"/>
            <a:ext cx="4290665" cy="11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71583" y="6513193"/>
            <a:ext cx="181426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700C2-1093-4AEF-B3A5-E1AAB3D9B9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73" y="230177"/>
            <a:ext cx="642125" cy="717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56545-4D4D-4F1B-9965-60E750E1D5DC}"/>
              </a:ext>
            </a:extLst>
          </p:cNvPr>
          <p:cNvSpPr txBox="1"/>
          <p:nvPr/>
        </p:nvSpPr>
        <p:spPr>
          <a:xfrm>
            <a:off x="1136214" y="173344"/>
            <a:ext cx="1105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các con vật dựa vào nơi sống và môi trường sống. 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theo mẫu.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2AC9769-48D9-4829-8121-A87A04E24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44532"/>
              </p:ext>
            </p:extLst>
          </p:nvPr>
        </p:nvGraphicFramePr>
        <p:xfrm>
          <a:off x="523380" y="1127451"/>
          <a:ext cx="11145240" cy="5273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845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4740275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27278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527802"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846753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F282FD-15D1-4526-8F63-77E267C6FA43}"/>
              </a:ext>
            </a:extLst>
          </p:cNvPr>
          <p:cNvSpPr txBox="1"/>
          <p:nvPr/>
        </p:nvSpPr>
        <p:spPr>
          <a:xfrm>
            <a:off x="636188" y="305962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12684-7234-48FB-B6AC-C92D0CCF4879}"/>
              </a:ext>
            </a:extLst>
          </p:cNvPr>
          <p:cNvSpPr txBox="1"/>
          <p:nvPr/>
        </p:nvSpPr>
        <p:spPr>
          <a:xfrm>
            <a:off x="875837" y="3587966"/>
            <a:ext cx="603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83A8C-4CC4-4780-B469-96B1CBEF6E90}"/>
              </a:ext>
            </a:extLst>
          </p:cNvPr>
          <p:cNvSpPr txBox="1"/>
          <p:nvPr/>
        </p:nvSpPr>
        <p:spPr>
          <a:xfrm>
            <a:off x="845381" y="4116303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6147D-A37C-4F3A-95AD-851325028818}"/>
              </a:ext>
            </a:extLst>
          </p:cNvPr>
          <p:cNvSpPr txBox="1"/>
          <p:nvPr/>
        </p:nvSpPr>
        <p:spPr>
          <a:xfrm>
            <a:off x="786067" y="4668145"/>
            <a:ext cx="782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C7659-69B0-4270-809C-4842D78F3F7C}"/>
              </a:ext>
            </a:extLst>
          </p:cNvPr>
          <p:cNvSpPr txBox="1"/>
          <p:nvPr/>
        </p:nvSpPr>
        <p:spPr>
          <a:xfrm>
            <a:off x="725955" y="526016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1D200-5B7F-4106-9998-94F7FF2A9519}"/>
              </a:ext>
            </a:extLst>
          </p:cNvPr>
          <p:cNvSpPr txBox="1"/>
          <p:nvPr/>
        </p:nvSpPr>
        <p:spPr>
          <a:xfrm>
            <a:off x="765229" y="5852183"/>
            <a:ext cx="82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E9952-4C75-46FA-9F09-7620061F29C6}"/>
              </a:ext>
            </a:extLst>
          </p:cNvPr>
          <p:cNvSpPr txBox="1"/>
          <p:nvPr/>
        </p:nvSpPr>
        <p:spPr>
          <a:xfrm>
            <a:off x="2105529" y="3090406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tổ trong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hốc cây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91533-B0A8-41EA-81F9-A40ED1E3682E}"/>
              </a:ext>
            </a:extLst>
          </p:cNvPr>
          <p:cNvSpPr txBox="1"/>
          <p:nvPr/>
        </p:nvSpPr>
        <p:spPr>
          <a:xfrm>
            <a:off x="2105529" y="3618743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cây, đồng cỏ,...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65105-567C-4850-9C9A-725A44B91B3E}"/>
              </a:ext>
            </a:extLst>
          </p:cNvPr>
          <p:cNvSpPr txBox="1"/>
          <p:nvPr/>
        </p:nvSpPr>
        <p:spPr>
          <a:xfrm>
            <a:off x="2105528" y="4147080"/>
            <a:ext cx="399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bụi cây ven hồ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1F095-918F-40AD-8F37-CFD40CF5E418}"/>
              </a:ext>
            </a:extLst>
          </p:cNvPr>
          <p:cNvSpPr txBox="1"/>
          <p:nvPr/>
        </p:nvSpPr>
        <p:spPr>
          <a:xfrm>
            <a:off x="2105529" y="4687127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Ao, đầm nước,...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2BBA1-8042-4F05-93A9-450EE3526B4D}"/>
              </a:ext>
            </a:extLst>
          </p:cNvPr>
          <p:cNvSpPr txBox="1"/>
          <p:nvPr/>
        </p:nvSpPr>
        <p:spPr>
          <a:xfrm>
            <a:off x="2105529" y="5290941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Sông, suối, ngòi, ao, hồ,...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E100C-4670-42E0-BED8-D31EA7322884}"/>
              </a:ext>
            </a:extLst>
          </p:cNvPr>
          <p:cNvSpPr txBox="1"/>
          <p:nvPr/>
        </p:nvSpPr>
        <p:spPr>
          <a:xfrm>
            <a:off x="2105529" y="5882960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 sét, bùn cát,...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592C1B-00F7-4F58-9F3A-59DEC00F434A}"/>
              </a:ext>
            </a:extLst>
          </p:cNvPr>
          <p:cNvSpPr txBox="1"/>
          <p:nvPr/>
        </p:nvSpPr>
        <p:spPr>
          <a:xfrm>
            <a:off x="6664107" y="3093412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F17463-A24B-46ED-896A-8D3CECAC5FA8}"/>
              </a:ext>
            </a:extLst>
          </p:cNvPr>
          <p:cNvSpPr txBox="1"/>
          <p:nvPr/>
        </p:nvSpPr>
        <p:spPr>
          <a:xfrm>
            <a:off x="6664107" y="3582849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D82DA-3779-4BD3-AA1E-08D6FF147AA3}"/>
              </a:ext>
            </a:extLst>
          </p:cNvPr>
          <p:cNvSpPr txBox="1"/>
          <p:nvPr/>
        </p:nvSpPr>
        <p:spPr>
          <a:xfrm>
            <a:off x="9788307" y="414708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2EAC8-4B6B-4462-90AB-1D29C908E5FA}"/>
              </a:ext>
            </a:extLst>
          </p:cNvPr>
          <p:cNvSpPr txBox="1"/>
          <p:nvPr/>
        </p:nvSpPr>
        <p:spPr>
          <a:xfrm>
            <a:off x="9788307" y="4668145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8DB42-17E6-4CF2-97A6-105FC0FB1335}"/>
              </a:ext>
            </a:extLst>
          </p:cNvPr>
          <p:cNvSpPr txBox="1"/>
          <p:nvPr/>
        </p:nvSpPr>
        <p:spPr>
          <a:xfrm>
            <a:off x="7883307" y="529094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3A40D-60DC-4E43-B269-4B3707AC7F36}"/>
              </a:ext>
            </a:extLst>
          </p:cNvPr>
          <p:cNvSpPr txBox="1"/>
          <p:nvPr/>
        </p:nvSpPr>
        <p:spPr>
          <a:xfrm>
            <a:off x="9788307" y="588296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23207" y="6536078"/>
            <a:ext cx="1880313" cy="2413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802C38-F05C-48C9-8DAF-993487DE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556" y="144995"/>
            <a:ext cx="9978887" cy="62989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53600" y="6443915"/>
            <a:ext cx="1854200" cy="4140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0" y="5353080"/>
            <a:ext cx="1299591" cy="1419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video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632155" y="4243489"/>
            <a:ext cx="11429823" cy="810011"/>
            <a:chOff x="853046" y="1677884"/>
            <a:chExt cx="9018411" cy="810011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49908" y="1677884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quý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chăm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444976" y="3281892"/>
            <a:ext cx="11617001" cy="714672"/>
            <a:chOff x="853049" y="1773223"/>
            <a:chExt cx="9166099" cy="714672"/>
          </a:xfrm>
        </p:grpSpPr>
        <p:grpSp>
          <p:nvGrpSpPr>
            <p:cNvPr id="37" name="Group 36"/>
            <p:cNvGrpSpPr/>
            <p:nvPr/>
          </p:nvGrpSpPr>
          <p:grpSpPr>
            <a:xfrm>
              <a:off x="853049" y="1773223"/>
              <a:ext cx="1085298" cy="714672"/>
              <a:chOff x="5220542" y="1406323"/>
              <a:chExt cx="1772914" cy="1393004"/>
            </a:xfrm>
          </p:grpSpPr>
          <p:pic>
            <p:nvPicPr>
              <p:cNvPr id="39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0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30179" y="2332223"/>
            <a:ext cx="11617005" cy="714672"/>
            <a:chOff x="853046" y="1773223"/>
            <a:chExt cx="9166102" cy="714672"/>
          </a:xfrm>
        </p:grpSpPr>
        <p:grpSp>
          <p:nvGrpSpPr>
            <p:cNvPr id="43" name="Group 42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45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6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06269" y="34128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30069" y="13300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3869" y="24730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58669" y="44923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98309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2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3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4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4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5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768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394</Words>
  <Application>Microsoft Office PowerPoint</Application>
  <PresentationFormat>Màn hình rộng</PresentationFormat>
  <Paragraphs>76</Paragraphs>
  <Slides>8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44</cp:revision>
  <dcterms:created xsi:type="dcterms:W3CDTF">2021-06-02T02:35:09Z</dcterms:created>
  <dcterms:modified xsi:type="dcterms:W3CDTF">2023-01-14T14:44:14Z</dcterms:modified>
</cp:coreProperties>
</file>