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2.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 id="2147483700" r:id="rId3"/>
  </p:sldMasterIdLst>
  <p:notesMasterIdLst>
    <p:notesMasterId r:id="rId42"/>
  </p:notesMasterIdLst>
  <p:sldIdLst>
    <p:sldId id="2640" r:id="rId4"/>
    <p:sldId id="526" r:id="rId5"/>
    <p:sldId id="346" r:id="rId6"/>
    <p:sldId id="347" r:id="rId7"/>
    <p:sldId id="348" r:id="rId8"/>
    <p:sldId id="349" r:id="rId9"/>
    <p:sldId id="350" r:id="rId10"/>
    <p:sldId id="351" r:id="rId11"/>
    <p:sldId id="285" r:id="rId12"/>
    <p:sldId id="2641" r:id="rId13"/>
    <p:sldId id="295" r:id="rId14"/>
    <p:sldId id="292" r:id="rId15"/>
    <p:sldId id="527" r:id="rId16"/>
    <p:sldId id="288" r:id="rId17"/>
    <p:sldId id="291" r:id="rId18"/>
    <p:sldId id="294" r:id="rId19"/>
    <p:sldId id="303" r:id="rId20"/>
    <p:sldId id="528" r:id="rId21"/>
    <p:sldId id="529" r:id="rId22"/>
    <p:sldId id="290" r:id="rId23"/>
    <p:sldId id="530" r:id="rId24"/>
    <p:sldId id="287" r:id="rId25"/>
    <p:sldId id="307" r:id="rId26"/>
    <p:sldId id="289" r:id="rId27"/>
    <p:sldId id="310" r:id="rId28"/>
    <p:sldId id="311" r:id="rId29"/>
    <p:sldId id="531" r:id="rId30"/>
    <p:sldId id="532" r:id="rId31"/>
    <p:sldId id="302" r:id="rId32"/>
    <p:sldId id="533" r:id="rId33"/>
    <p:sldId id="534" r:id="rId34"/>
    <p:sldId id="535" r:id="rId35"/>
    <p:sldId id="536" r:id="rId36"/>
    <p:sldId id="537" r:id="rId37"/>
    <p:sldId id="538" r:id="rId38"/>
    <p:sldId id="2642" r:id="rId39"/>
    <p:sldId id="2643" r:id="rId40"/>
    <p:sldId id="52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363" autoAdjust="0"/>
  </p:normalViewPr>
  <p:slideViewPr>
    <p:cSldViewPr snapToGrid="0">
      <p:cViewPr varScale="1">
        <p:scale>
          <a:sx n="72" d="100"/>
          <a:sy n="72" d="100"/>
        </p:scale>
        <p:origin x="74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CC0C87-58DA-4087-8304-A444FAC316C7}" type="datetimeFigureOut">
              <a:rPr lang="en-US" smtClean="0"/>
              <a:t>11/20/2023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5C869A-A72E-4C68-863D-D2067E69FB5F}" type="slidenum">
              <a:rPr lang="en-US" smtClean="0"/>
              <a:t>‹#›</a:t>
            </a:fld>
            <a:endParaRPr lang="en-US"/>
          </a:p>
        </p:txBody>
      </p:sp>
    </p:spTree>
    <p:extLst>
      <p:ext uri="{BB962C8B-B14F-4D97-AF65-F5344CB8AC3E}">
        <p14:creationId xmlns:p14="http://schemas.microsoft.com/office/powerpoint/2010/main" val="232311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5C869A-A72E-4C68-863D-D2067E69FB5F}" type="slidenum">
              <a:rPr lang="en-US" smtClean="0"/>
              <a:t>6</a:t>
            </a:fld>
            <a:endParaRPr lang="en-US"/>
          </a:p>
        </p:txBody>
      </p:sp>
    </p:spTree>
    <p:extLst>
      <p:ext uri="{BB962C8B-B14F-4D97-AF65-F5344CB8AC3E}">
        <p14:creationId xmlns:p14="http://schemas.microsoft.com/office/powerpoint/2010/main" val="3752315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45C869A-A72E-4C68-863D-D2067E69FB5F}" type="slidenum">
              <a:rPr lang="en-US" smtClean="0"/>
              <a:t>28</a:t>
            </a:fld>
            <a:endParaRPr lang="en-US"/>
          </a:p>
        </p:txBody>
      </p:sp>
    </p:spTree>
    <p:extLst>
      <p:ext uri="{BB962C8B-B14F-4D97-AF65-F5344CB8AC3E}">
        <p14:creationId xmlns:p14="http://schemas.microsoft.com/office/powerpoint/2010/main" val="4036237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5C869A-A72E-4C68-863D-D2067E69FB5F}" type="slidenum">
              <a:rPr lang="en-US" smtClean="0"/>
              <a:t>38</a:t>
            </a:fld>
            <a:endParaRPr lang="en-US"/>
          </a:p>
        </p:txBody>
      </p:sp>
    </p:spTree>
    <p:extLst>
      <p:ext uri="{BB962C8B-B14F-4D97-AF65-F5344CB8AC3E}">
        <p14:creationId xmlns:p14="http://schemas.microsoft.com/office/powerpoint/2010/main" val="3069238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662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11/20/2023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6212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11/20/2023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3442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11/20/2023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351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84571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025AD5-0BDE-43B1-B662-4F9E5C723DE2}" type="datetimeFigureOut">
              <a:rPr lang="en-US" smtClean="0"/>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8930814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smtClean="0"/>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3896378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025AD5-0BDE-43B1-B662-4F9E5C723DE2}" type="datetimeFigureOut">
              <a:rPr lang="en-US" smtClean="0"/>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3806849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025AD5-0BDE-43B1-B662-4F9E5C723DE2}" type="datetimeFigureOut">
              <a:rPr lang="en-US" smtClean="0"/>
              <a:t>11/20/2023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536206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025AD5-0BDE-43B1-B662-4F9E5C723DE2}" type="datetimeFigureOut">
              <a:rPr lang="en-US" smtClean="0"/>
              <a:t>11/20/2023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28214778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025AD5-0BDE-43B1-B662-4F9E5C723DE2}" type="datetimeFigureOut">
              <a:rPr lang="en-US" smtClean="0"/>
              <a:t>11/20/2023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286673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11/20/2023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87834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025AD5-0BDE-43B1-B662-4F9E5C723DE2}" type="datetimeFigureOut">
              <a:rPr lang="en-US" smtClean="0"/>
              <a:t>11/20/2023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2116027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smtClean="0"/>
              <a:t>11/20/2023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717889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smtClean="0"/>
              <a:t>11/20/2023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2192832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smtClean="0"/>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5574066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smtClean="0"/>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324743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11/20/2023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1978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11/20/2023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1595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11/20/2023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1795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025AD5-0BDE-43B1-B662-4F9E5C723DE2}" type="datetimeFigureOut">
              <a:rPr lang="en-US">
                <a:solidFill>
                  <a:prstClr val="black">
                    <a:tint val="75000"/>
                  </a:prstClr>
                </a:solidFill>
              </a:rPr>
              <a:pPr/>
              <a:t>11/20/2023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027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025AD5-0BDE-43B1-B662-4F9E5C723DE2}" type="datetimeFigureOut">
              <a:rPr lang="en-US">
                <a:solidFill>
                  <a:prstClr val="black">
                    <a:tint val="75000"/>
                  </a:prstClr>
                </a:solidFill>
              </a:rPr>
              <a:pPr/>
              <a:t>11/20/2023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1092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025AD5-0BDE-43B1-B662-4F9E5C723DE2}" type="datetimeFigureOut">
              <a:rPr lang="en-US">
                <a:solidFill>
                  <a:prstClr val="black">
                    <a:tint val="75000"/>
                  </a:prstClr>
                </a:solidFill>
              </a:rPr>
              <a:pPr/>
              <a:t>11/20/2023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5885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11/20/2023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90971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F717EB10-9119-4734-8AB4-93E83707FE8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362075" y="390525"/>
            <a:ext cx="1123652" cy="1123652"/>
          </a:xfrm>
          <a:prstGeom prst="rect">
            <a:avLst/>
          </a:prstGeom>
        </p:spPr>
      </p:pic>
    </p:spTree>
    <p:extLst>
      <p:ext uri="{BB962C8B-B14F-4D97-AF65-F5344CB8AC3E}">
        <p14:creationId xmlns:p14="http://schemas.microsoft.com/office/powerpoint/2010/main" val="32612413"/>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25AD5-0BDE-43B1-B662-4F9E5C723DE2}" type="datetimeFigureOut">
              <a:rPr lang="en-US">
                <a:solidFill>
                  <a:prstClr val="black">
                    <a:tint val="75000"/>
                  </a:prstClr>
                </a:solidFill>
              </a:rPr>
              <a:pPr/>
              <a:t>11/20/2023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pic>
        <p:nvPicPr>
          <p:cNvPr id="7" name="Picture 6" descr="Shape&#10;&#10;Description automatically generated with medium confidence">
            <a:extLst>
              <a:ext uri="{FF2B5EF4-FFF2-40B4-BE49-F238E27FC236}">
                <a16:creationId xmlns:a16="http://schemas.microsoft.com/office/drawing/2014/main" id="{26FEBF9B-70AB-4EFE-AE4E-C5511DBF32F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362075" y="390525"/>
            <a:ext cx="1123652" cy="1123652"/>
          </a:xfrm>
          <a:prstGeom prst="rect">
            <a:avLst/>
          </a:prstGeom>
        </p:spPr>
      </p:pic>
    </p:spTree>
    <p:extLst>
      <p:ext uri="{BB962C8B-B14F-4D97-AF65-F5344CB8AC3E}">
        <p14:creationId xmlns:p14="http://schemas.microsoft.com/office/powerpoint/2010/main" val="15772424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1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25AD5-0BDE-43B1-B662-4F9E5C723DE2}" type="datetimeFigureOut">
              <a:rPr lang="en-US" smtClean="0"/>
              <a:t>11/20/2023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F69536-0F22-442A-BA6F-433FE9B83C6B}"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BA96AFCA-FD16-4378-AB69-A7C69CE231DE}"/>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362075" y="390525"/>
            <a:ext cx="1123652" cy="1123652"/>
          </a:xfrm>
          <a:prstGeom prst="rect">
            <a:avLst/>
          </a:prstGeom>
        </p:spPr>
      </p:pic>
    </p:spTree>
    <p:extLst>
      <p:ext uri="{BB962C8B-B14F-4D97-AF65-F5344CB8AC3E}">
        <p14:creationId xmlns:p14="http://schemas.microsoft.com/office/powerpoint/2010/main" val="143795377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46.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7" Type="http://schemas.microsoft.com/office/2007/relationships/hdphoto" Target="../media/hdphoto31.wdp"/><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1.xml"/><Relationship Id="rId1" Type="http://schemas.openxmlformats.org/officeDocument/2006/relationships/tags" Target="../tags/tag3.xml"/><Relationship Id="rId5" Type="http://schemas.microsoft.com/office/2007/relationships/hdphoto" Target="../media/hdphoto10.wdp"/><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7" Type="http://schemas.microsoft.com/office/2007/relationships/hdphoto" Target="../media/hdphoto33.wdp"/><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54.png"/><Relationship Id="rId5" Type="http://schemas.microsoft.com/office/2007/relationships/hdphoto" Target="../media/hdphoto32.wdp"/><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xml"/><Relationship Id="rId1" Type="http://schemas.openxmlformats.org/officeDocument/2006/relationships/tags" Target="../tags/tag5.xml"/><Relationship Id="rId5" Type="http://schemas.microsoft.com/office/2007/relationships/hdphoto" Target="../media/hdphoto10.wdp"/><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0.png"/><Relationship Id="rId7" Type="http://schemas.openxmlformats.org/officeDocument/2006/relationships/image" Target="../media/image5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56.jpeg"/><Relationship Id="rId5" Type="http://schemas.openxmlformats.org/officeDocument/2006/relationships/image" Target="../media/image55.png"/><Relationship Id="rId4" Type="http://schemas.microsoft.com/office/2007/relationships/hdphoto" Target="../media/hdphoto31.wdp"/></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60.jpe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58.png"/><Relationship Id="rId5" Type="http://schemas.openxmlformats.org/officeDocument/2006/relationships/image" Target="../media/image57.png"/><Relationship Id="rId4" Type="http://schemas.microsoft.com/office/2007/relationships/hdphoto" Target="../media/hdphoto31.wdp"/></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44.png"/><Relationship Id="rId7" Type="http://schemas.openxmlformats.org/officeDocument/2006/relationships/image" Target="../media/image64.png"/><Relationship Id="rId12"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63.png"/><Relationship Id="rId11" Type="http://schemas.openxmlformats.org/officeDocument/2006/relationships/image" Target="../media/image67.png"/><Relationship Id="rId5" Type="http://schemas.openxmlformats.org/officeDocument/2006/relationships/image" Target="../media/image62.png"/><Relationship Id="rId10" Type="http://schemas.openxmlformats.org/officeDocument/2006/relationships/image" Target="../media/image46.png"/><Relationship Id="rId4" Type="http://schemas.openxmlformats.org/officeDocument/2006/relationships/image" Target="../media/image61.png"/><Relationship Id="rId9"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17.png"/><Relationship Id="rId5" Type="http://schemas.openxmlformats.org/officeDocument/2006/relationships/image" Target="../media/image69.png"/><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1.xml"/><Relationship Id="rId1" Type="http://schemas.openxmlformats.org/officeDocument/2006/relationships/tags" Target="../tags/tag15.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1.xml"/><Relationship Id="rId1" Type="http://schemas.openxmlformats.org/officeDocument/2006/relationships/tags" Target="../tags/tag16.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1.xml"/><Relationship Id="rId1" Type="http://schemas.openxmlformats.org/officeDocument/2006/relationships/tags" Target="../tags/tag17.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tags" Target="../tags/tag20.xml"/><Relationship Id="rId7" Type="http://schemas.openxmlformats.org/officeDocument/2006/relationships/notesSlide" Target="../notesSlides/notesSlide2.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Layout" Target="../slideLayouts/slideLayout1.xml"/><Relationship Id="rId5" Type="http://schemas.openxmlformats.org/officeDocument/2006/relationships/tags" Target="../tags/tag22.xml"/><Relationship Id="rId4" Type="http://schemas.openxmlformats.org/officeDocument/2006/relationships/tags" Target="../tags/tag21.xml"/><Relationship Id="rId9"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1.xml"/><Relationship Id="rId1" Type="http://schemas.openxmlformats.org/officeDocument/2006/relationships/tags" Target="../tags/tag23.xml"/><Relationship Id="rId5" Type="http://schemas.openxmlformats.org/officeDocument/2006/relationships/image" Target="../media/image17.png"/><Relationship Id="rId4" Type="http://schemas.microsoft.com/office/2007/relationships/hdphoto" Target="../media/hdphoto34.wdp"/></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6.wdp"/><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15.png"/><Relationship Id="rId2" Type="http://schemas.openxmlformats.org/officeDocument/2006/relationships/image" Target="../media/image10.png"/><Relationship Id="rId16" Type="http://schemas.openxmlformats.org/officeDocument/2006/relationships/image" Target="../media/image17.png"/><Relationship Id="rId1" Type="http://schemas.openxmlformats.org/officeDocument/2006/relationships/slideLayout" Target="../slideLayouts/slideLayout15.xml"/><Relationship Id="rId6" Type="http://schemas.openxmlformats.org/officeDocument/2006/relationships/image" Target="../media/image12.pn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14.png"/><Relationship Id="rId4" Type="http://schemas.openxmlformats.org/officeDocument/2006/relationships/image" Target="../media/image11.png"/><Relationship Id="rId9" Type="http://schemas.microsoft.com/office/2007/relationships/hdphoto" Target="../media/hdphoto4.wdp"/><Relationship Id="rId1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1.xml"/><Relationship Id="rId1" Type="http://schemas.openxmlformats.org/officeDocument/2006/relationships/tags" Target="../tags/tag24.xml"/><Relationship Id="rId5" Type="http://schemas.openxmlformats.org/officeDocument/2006/relationships/image" Target="../media/image17.png"/><Relationship Id="rId4" Type="http://schemas.microsoft.com/office/2007/relationships/hdphoto" Target="../media/hdphoto34.wdp"/></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25.xml"/></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1.xml"/><Relationship Id="rId1" Type="http://schemas.openxmlformats.org/officeDocument/2006/relationships/tags" Target="../tags/tag26.xml"/><Relationship Id="rId5" Type="http://schemas.openxmlformats.org/officeDocument/2006/relationships/image" Target="../media/image17.png"/><Relationship Id="rId4" Type="http://schemas.microsoft.com/office/2007/relationships/hdphoto" Target="../media/hdphoto34.wdp"/></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microsoft.com/office/2007/relationships/hdphoto" Target="../media/hdphoto31.wdp"/><Relationship Id="rId7" Type="http://schemas.openxmlformats.org/officeDocument/2006/relationships/image" Target="../media/image17.png"/><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60.jpeg"/><Relationship Id="rId5" Type="http://schemas.openxmlformats.org/officeDocument/2006/relationships/image" Target="../media/image58.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1.xml"/><Relationship Id="rId1" Type="http://schemas.openxmlformats.org/officeDocument/2006/relationships/tags" Target="../tags/tag27.xml"/><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78.png"/><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1.png"/><Relationship Id="rId3" Type="http://schemas.microsoft.com/office/2007/relationships/media" Target="../media/media2.mp3"/><Relationship Id="rId7" Type="http://schemas.microsoft.com/office/2007/relationships/hdphoto" Target="../media/hdphoto8.wdp"/><Relationship Id="rId12" Type="http://schemas.microsoft.com/office/2007/relationships/hdphoto" Target="../media/hdphoto9.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11" Type="http://schemas.openxmlformats.org/officeDocument/2006/relationships/image" Target="../media/image20.png"/><Relationship Id="rId5" Type="http://schemas.openxmlformats.org/officeDocument/2006/relationships/slideLayout" Target="../slideLayouts/slideLayout15.xml"/><Relationship Id="rId10" Type="http://schemas.openxmlformats.org/officeDocument/2006/relationships/image" Target="../media/image19.png"/><Relationship Id="rId4" Type="http://schemas.openxmlformats.org/officeDocument/2006/relationships/audio" Target="../media/media2.mp3"/><Relationship Id="rId9" Type="http://schemas.microsoft.com/office/2007/relationships/hdphoto" Target="../media/hdphoto2.wdp"/><Relationship Id="rId14" Type="http://schemas.microsoft.com/office/2007/relationships/hdphoto" Target="../media/hdphoto10.wdp"/></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1.png"/><Relationship Id="rId3" Type="http://schemas.microsoft.com/office/2007/relationships/media" Target="../media/media2.mp3"/><Relationship Id="rId7" Type="http://schemas.microsoft.com/office/2007/relationships/hdphoto" Target="../media/hdphoto11.wdp"/><Relationship Id="rId12" Type="http://schemas.microsoft.com/office/2007/relationships/hdphoto" Target="../media/hdphoto13.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11" Type="http://schemas.openxmlformats.org/officeDocument/2006/relationships/image" Target="../media/image24.png"/><Relationship Id="rId5" Type="http://schemas.openxmlformats.org/officeDocument/2006/relationships/slideLayout" Target="../slideLayouts/slideLayout15.xml"/><Relationship Id="rId10" Type="http://schemas.openxmlformats.org/officeDocument/2006/relationships/image" Target="../media/image19.png"/><Relationship Id="rId4" Type="http://schemas.openxmlformats.org/officeDocument/2006/relationships/audio" Target="../media/media2.mp3"/><Relationship Id="rId9" Type="http://schemas.microsoft.com/office/2007/relationships/hdphoto" Target="../media/hdphoto12.wdp"/><Relationship Id="rId14" Type="http://schemas.microsoft.com/office/2007/relationships/hdphoto" Target="../media/hdphoto10.wdp"/></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8.png"/><Relationship Id="rId3" Type="http://schemas.microsoft.com/office/2007/relationships/media" Target="../media/media2.mp3"/><Relationship Id="rId7" Type="http://schemas.openxmlformats.org/officeDocument/2006/relationships/image" Target="../media/image25.png"/><Relationship Id="rId12" Type="http://schemas.openxmlformats.org/officeDocument/2006/relationships/image" Target="../media/image19.png"/><Relationship Id="rId2" Type="http://schemas.openxmlformats.org/officeDocument/2006/relationships/audio" Target="../media/media1.mp3"/><Relationship Id="rId16" Type="http://schemas.microsoft.com/office/2007/relationships/hdphoto" Target="../media/hdphoto10.wdp"/><Relationship Id="rId1" Type="http://schemas.microsoft.com/office/2007/relationships/media" Target="../media/media1.mp3"/><Relationship Id="rId6" Type="http://schemas.openxmlformats.org/officeDocument/2006/relationships/notesSlide" Target="../notesSlides/notesSlide1.xml"/><Relationship Id="rId11" Type="http://schemas.microsoft.com/office/2007/relationships/hdphoto" Target="../media/hdphoto15.wdp"/><Relationship Id="rId5" Type="http://schemas.openxmlformats.org/officeDocument/2006/relationships/slideLayout" Target="../slideLayouts/slideLayout15.xml"/><Relationship Id="rId15" Type="http://schemas.openxmlformats.org/officeDocument/2006/relationships/image" Target="../media/image21.png"/><Relationship Id="rId10" Type="http://schemas.openxmlformats.org/officeDocument/2006/relationships/image" Target="../media/image27.png"/><Relationship Id="rId4" Type="http://schemas.openxmlformats.org/officeDocument/2006/relationships/audio" Target="../media/media2.mp3"/><Relationship Id="rId9" Type="http://schemas.microsoft.com/office/2007/relationships/hdphoto" Target="../media/hdphoto14.wdp"/><Relationship Id="rId14" Type="http://schemas.microsoft.com/office/2007/relationships/hdphoto" Target="../media/hdphoto16.wdp"/></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2.png"/><Relationship Id="rId3" Type="http://schemas.microsoft.com/office/2007/relationships/media" Target="../media/media2.mp3"/><Relationship Id="rId7" Type="http://schemas.microsoft.com/office/2007/relationships/hdphoto" Target="../media/hdphoto17.wdp"/><Relationship Id="rId12" Type="http://schemas.openxmlformats.org/officeDocument/2006/relationships/image" Target="../media/image19.png"/><Relationship Id="rId2" Type="http://schemas.openxmlformats.org/officeDocument/2006/relationships/audio" Target="../media/media1.mp3"/><Relationship Id="rId16" Type="http://schemas.microsoft.com/office/2007/relationships/hdphoto" Target="../media/hdphoto10.wdp"/><Relationship Id="rId1" Type="http://schemas.microsoft.com/office/2007/relationships/media" Target="../media/media1.mp3"/><Relationship Id="rId6" Type="http://schemas.openxmlformats.org/officeDocument/2006/relationships/image" Target="../media/image29.png"/><Relationship Id="rId11" Type="http://schemas.microsoft.com/office/2007/relationships/hdphoto" Target="../media/hdphoto19.wdp"/><Relationship Id="rId5" Type="http://schemas.openxmlformats.org/officeDocument/2006/relationships/slideLayout" Target="../slideLayouts/slideLayout15.xml"/><Relationship Id="rId15" Type="http://schemas.openxmlformats.org/officeDocument/2006/relationships/image" Target="../media/image21.png"/><Relationship Id="rId10" Type="http://schemas.openxmlformats.org/officeDocument/2006/relationships/image" Target="../media/image31.png"/><Relationship Id="rId4" Type="http://schemas.openxmlformats.org/officeDocument/2006/relationships/audio" Target="../media/media2.mp3"/><Relationship Id="rId9" Type="http://schemas.microsoft.com/office/2007/relationships/hdphoto" Target="../media/hdphoto18.wdp"/><Relationship Id="rId14" Type="http://schemas.microsoft.com/office/2007/relationships/hdphoto" Target="../media/hdphoto20.wdp"/></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microsoft.com/office/2007/relationships/hdphoto" Target="../media/hdphoto18.wdp"/><Relationship Id="rId18" Type="http://schemas.openxmlformats.org/officeDocument/2006/relationships/image" Target="../media/image37.png"/><Relationship Id="rId26" Type="http://schemas.openxmlformats.org/officeDocument/2006/relationships/image" Target="../media/image41.png"/><Relationship Id="rId3" Type="http://schemas.openxmlformats.org/officeDocument/2006/relationships/slideLayout" Target="../slideLayouts/slideLayout15.xml"/><Relationship Id="rId21" Type="http://schemas.microsoft.com/office/2007/relationships/hdphoto" Target="../media/hdphoto26.wdp"/><Relationship Id="rId34" Type="http://schemas.openxmlformats.org/officeDocument/2006/relationships/image" Target="../media/image43.png"/><Relationship Id="rId7" Type="http://schemas.microsoft.com/office/2007/relationships/hdphoto" Target="../media/hdphoto21.wdp"/><Relationship Id="rId12" Type="http://schemas.openxmlformats.org/officeDocument/2006/relationships/image" Target="../media/image30.png"/><Relationship Id="rId17" Type="http://schemas.microsoft.com/office/2007/relationships/hdphoto" Target="../media/hdphoto24.wdp"/><Relationship Id="rId25" Type="http://schemas.microsoft.com/office/2007/relationships/hdphoto" Target="../media/hdphoto28.wdp"/><Relationship Id="rId33" Type="http://schemas.microsoft.com/office/2007/relationships/hdphoto" Target="../media/hdphoto7.wdp"/><Relationship Id="rId2" Type="http://schemas.openxmlformats.org/officeDocument/2006/relationships/audio" Target="../media/media3.mp3"/><Relationship Id="rId16" Type="http://schemas.openxmlformats.org/officeDocument/2006/relationships/image" Target="../media/image36.png"/><Relationship Id="rId20" Type="http://schemas.openxmlformats.org/officeDocument/2006/relationships/image" Target="../media/image38.png"/><Relationship Id="rId29" Type="http://schemas.microsoft.com/office/2007/relationships/hdphoto" Target="../media/hdphoto10.wdp"/><Relationship Id="rId1" Type="http://schemas.microsoft.com/office/2007/relationships/media" Target="../media/media3.mp3"/><Relationship Id="rId6" Type="http://schemas.openxmlformats.org/officeDocument/2006/relationships/image" Target="../media/image33.png"/><Relationship Id="rId11" Type="http://schemas.microsoft.com/office/2007/relationships/hdphoto" Target="../media/hdphoto23.wdp"/><Relationship Id="rId24" Type="http://schemas.openxmlformats.org/officeDocument/2006/relationships/image" Target="../media/image40.png"/><Relationship Id="rId32" Type="http://schemas.openxmlformats.org/officeDocument/2006/relationships/image" Target="../media/image16.png"/><Relationship Id="rId5" Type="http://schemas.microsoft.com/office/2007/relationships/hdphoto" Target="../media/hdphoto2.wdp"/><Relationship Id="rId15" Type="http://schemas.microsoft.com/office/2007/relationships/hdphoto" Target="../media/hdphoto14.wdp"/><Relationship Id="rId23" Type="http://schemas.microsoft.com/office/2007/relationships/hdphoto" Target="../media/hdphoto27.wdp"/><Relationship Id="rId28" Type="http://schemas.openxmlformats.org/officeDocument/2006/relationships/image" Target="../media/image21.png"/><Relationship Id="rId10" Type="http://schemas.openxmlformats.org/officeDocument/2006/relationships/image" Target="../media/image35.png"/><Relationship Id="rId19" Type="http://schemas.microsoft.com/office/2007/relationships/hdphoto" Target="../media/hdphoto25.wdp"/><Relationship Id="rId31" Type="http://schemas.microsoft.com/office/2007/relationships/hdphoto" Target="../media/hdphoto30.wdp"/><Relationship Id="rId4" Type="http://schemas.openxmlformats.org/officeDocument/2006/relationships/image" Target="../media/image11.png"/><Relationship Id="rId9" Type="http://schemas.microsoft.com/office/2007/relationships/hdphoto" Target="../media/hdphoto22.wdp"/><Relationship Id="rId14" Type="http://schemas.openxmlformats.org/officeDocument/2006/relationships/image" Target="../media/image26.png"/><Relationship Id="rId22" Type="http://schemas.openxmlformats.org/officeDocument/2006/relationships/image" Target="../media/image39.png"/><Relationship Id="rId27" Type="http://schemas.microsoft.com/office/2007/relationships/hdphoto" Target="../media/hdphoto29.wdp"/><Relationship Id="rId30"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4549C79-C189-4AB0-B6A3-519FAC2A48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2516"/>
          <a:stretch/>
        </p:blipFill>
        <p:spPr>
          <a:xfrm>
            <a:off x="-1331650" y="1"/>
            <a:ext cx="13523650" cy="6858000"/>
          </a:xfrm>
          <a:prstGeom prst="rect">
            <a:avLst/>
          </a:prstGeom>
        </p:spPr>
      </p:pic>
      <p:sp>
        <p:nvSpPr>
          <p:cNvPr id="9" name="文本框 8">
            <a:extLst>
              <a:ext uri="{FF2B5EF4-FFF2-40B4-BE49-F238E27FC236}">
                <a16:creationId xmlns:a16="http://schemas.microsoft.com/office/drawing/2014/main" id="{5149FE89-8839-4C48-A78F-2B2203612BDB}"/>
              </a:ext>
            </a:extLst>
          </p:cNvPr>
          <p:cNvSpPr txBox="1"/>
          <p:nvPr/>
        </p:nvSpPr>
        <p:spPr>
          <a:xfrm>
            <a:off x="11068877" y="2942672"/>
            <a:ext cx="353943" cy="2801073"/>
          </a:xfrm>
          <a:prstGeom prst="rect">
            <a:avLst/>
          </a:prstGeom>
          <a:noFill/>
        </p:spPr>
        <p:txBody>
          <a:bodyPr vert="eaVert"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D486A"/>
                </a:solidFill>
                <a:effectLst/>
                <a:uLnTx/>
                <a:uFillTx/>
                <a:latin typeface="Calibri"/>
                <a:ea typeface="等线" panose="02010600030101010101" pitchFamily="2" charset="-122"/>
                <a:cs typeface="+mn-cs"/>
              </a:rPr>
              <a:t>IBAOTU.COM</a:t>
            </a:r>
            <a:endParaRPr kumimoji="0" lang="zh-CN" altLang="en-US" sz="1100" b="0" i="0" u="none" strike="noStrike" kern="1200" cap="none" spc="0" normalizeH="0" baseline="0" noProof="0" dirty="0">
              <a:ln>
                <a:noFill/>
              </a:ln>
              <a:solidFill>
                <a:srgbClr val="ED486A"/>
              </a:solidFill>
              <a:effectLst/>
              <a:uLnTx/>
              <a:uFillTx/>
              <a:latin typeface="Calibri"/>
              <a:ea typeface="等线" panose="02010600030101010101" pitchFamily="2" charset="-122"/>
              <a:cs typeface="+mn-cs"/>
            </a:endParaRPr>
          </a:p>
        </p:txBody>
      </p:sp>
      <p:pic>
        <p:nvPicPr>
          <p:cNvPr id="11" name="图片 10">
            <a:extLst>
              <a:ext uri="{FF2B5EF4-FFF2-40B4-BE49-F238E27FC236}">
                <a16:creationId xmlns:a16="http://schemas.microsoft.com/office/drawing/2014/main" id="{D5D44FCC-61ED-43E1-842F-46612ECCF0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603" t="75961" r="19875" b="-3616"/>
          <a:stretch/>
        </p:blipFill>
        <p:spPr>
          <a:xfrm>
            <a:off x="2061921" y="87349"/>
            <a:ext cx="7240768" cy="2681696"/>
          </a:xfrm>
          <a:prstGeom prst="rect">
            <a:avLst/>
          </a:prstGeom>
        </p:spPr>
      </p:pic>
      <p:sp>
        <p:nvSpPr>
          <p:cNvPr id="14" name="文本框 13">
            <a:extLst>
              <a:ext uri="{FF2B5EF4-FFF2-40B4-BE49-F238E27FC236}">
                <a16:creationId xmlns:a16="http://schemas.microsoft.com/office/drawing/2014/main" id="{697A354E-9611-42E0-B0E0-84F32C8309C2}"/>
              </a:ext>
            </a:extLst>
          </p:cNvPr>
          <p:cNvSpPr txBox="1"/>
          <p:nvPr/>
        </p:nvSpPr>
        <p:spPr>
          <a:xfrm rot="16200000">
            <a:off x="5919028" y="3471426"/>
            <a:ext cx="353943" cy="6071762"/>
          </a:xfrm>
          <a:prstGeom prst="rect">
            <a:avLst/>
          </a:prstGeom>
          <a:noFill/>
        </p:spPr>
        <p:txBody>
          <a:bodyPr vert="eaVert"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A88755"/>
                </a:solidFill>
                <a:effectLst>
                  <a:outerShdw blurRad="38100" dist="38100" dir="2700000" algn="tl">
                    <a:srgbClr val="000000">
                      <a:alpha val="43137"/>
                    </a:srgbClr>
                  </a:outerShdw>
                </a:effectLst>
                <a:uLnTx/>
                <a:uFillTx/>
                <a:latin typeface="Calibri"/>
                <a:ea typeface="等线" panose="02010600030101010101" pitchFamily="2" charset="-122"/>
                <a:cs typeface="+mn-cs"/>
              </a:rPr>
              <a:t>IBAOTU.COM</a:t>
            </a:r>
            <a:endParaRPr kumimoji="0" lang="zh-CN" altLang="en-US" sz="1100" b="1" i="0" u="none" strike="noStrike" kern="1200" cap="none" spc="0" normalizeH="0" baseline="0" noProof="0" dirty="0">
              <a:ln>
                <a:noFill/>
              </a:ln>
              <a:solidFill>
                <a:srgbClr val="A88755"/>
              </a:solidFill>
              <a:effectLst>
                <a:outerShdw blurRad="38100" dist="38100" dir="2700000" algn="tl">
                  <a:srgbClr val="000000">
                    <a:alpha val="43137"/>
                  </a:srgbClr>
                </a:outerShdw>
              </a:effectLst>
              <a:uLnTx/>
              <a:uFillTx/>
              <a:latin typeface="Calibri"/>
              <a:ea typeface="等线" panose="02010600030101010101" pitchFamily="2" charset="-122"/>
              <a:cs typeface="+mn-cs"/>
            </a:endParaRPr>
          </a:p>
        </p:txBody>
      </p:sp>
      <p:sp>
        <p:nvSpPr>
          <p:cNvPr id="4" name="TextBox 3">
            <a:extLst>
              <a:ext uri="{FF2B5EF4-FFF2-40B4-BE49-F238E27FC236}">
                <a16:creationId xmlns:a16="http://schemas.microsoft.com/office/drawing/2014/main" id="{7FB48987-9F60-4F79-8FA8-AF54E8703C63}"/>
              </a:ext>
            </a:extLst>
          </p:cNvPr>
          <p:cNvSpPr txBox="1"/>
          <p:nvPr/>
        </p:nvSpPr>
        <p:spPr>
          <a:xfrm>
            <a:off x="2516668" y="216830"/>
            <a:ext cx="607176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TUẦN</a:t>
            </a:r>
            <a:r>
              <a:rPr kumimoji="0" lang="en-US" sz="2200" b="1" i="0" u="none" strike="noStrike" kern="1200" cap="none" spc="0" normalizeH="0" noProof="0" dirty="0">
                <a:ln>
                  <a:noFill/>
                </a:ln>
                <a:solidFill>
                  <a:srgbClr val="00B050"/>
                </a:solidFill>
                <a:effectLst/>
                <a:uLnTx/>
                <a:uFillTx/>
                <a:latin typeface="Arial" panose="020B0604020202020204" pitchFamily="34" charset="0"/>
                <a:ea typeface="+mn-ea"/>
                <a:cs typeface="Arial" panose="020B0604020202020204" pitchFamily="34" charset="0"/>
              </a:rPr>
              <a:t> 12</a:t>
            </a:r>
            <a:endParaRPr kumimoji="0" lang="en-US" sz="2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pic>
        <p:nvPicPr>
          <p:cNvPr id="13" name="Picture 12" descr="A picture containing vector graphics&#10;&#10;Description automatically generated">
            <a:extLst>
              <a:ext uri="{FF2B5EF4-FFF2-40B4-BE49-F238E27FC236}">
                <a16:creationId xmlns:a16="http://schemas.microsoft.com/office/drawing/2014/main" id="{BB729FF3-6C10-423F-B865-E591AE8A6AB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98603" y="3172037"/>
            <a:ext cx="3590571" cy="3590571"/>
          </a:xfrm>
          <a:prstGeom prst="rect">
            <a:avLst/>
          </a:prstGeom>
        </p:spPr>
      </p:pic>
      <p:pic>
        <p:nvPicPr>
          <p:cNvPr id="16" name="Picture 15" descr="A picture containing toy, doll, vector graphics&#10;&#10;Description automatically generated">
            <a:extLst>
              <a:ext uri="{FF2B5EF4-FFF2-40B4-BE49-F238E27FC236}">
                <a16:creationId xmlns:a16="http://schemas.microsoft.com/office/drawing/2014/main" id="{3769C51A-A5A2-4D3B-A5EC-D6BE523B3B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610" y="3659194"/>
            <a:ext cx="3370728" cy="3370728"/>
          </a:xfrm>
          <a:prstGeom prst="rect">
            <a:avLst/>
          </a:prstGeom>
        </p:spPr>
      </p:pic>
      <p:pic>
        <p:nvPicPr>
          <p:cNvPr id="10" name="Picture 9">
            <a:extLst>
              <a:ext uri="{FF2B5EF4-FFF2-40B4-BE49-F238E27FC236}">
                <a16:creationId xmlns:a16="http://schemas.microsoft.com/office/drawing/2014/main" id="{559ABCFA-54E6-4104-837B-CE65ADDAD317}"/>
              </a:ext>
            </a:extLst>
          </p:cNvPr>
          <p:cNvPicPr>
            <a:picLocks noChangeAspect="1"/>
          </p:cNvPicPr>
          <p:nvPr/>
        </p:nvPicPr>
        <p:blipFill>
          <a:blip r:embed="rId6"/>
          <a:stretch>
            <a:fillRect/>
          </a:stretch>
        </p:blipFill>
        <p:spPr>
          <a:xfrm>
            <a:off x="4408740" y="843093"/>
            <a:ext cx="3279932" cy="755970"/>
          </a:xfrm>
          <a:prstGeom prst="rect">
            <a:avLst/>
          </a:prstGeom>
        </p:spPr>
      </p:pic>
      <p:pic>
        <p:nvPicPr>
          <p:cNvPr id="18" name="Picture 17">
            <a:extLst>
              <a:ext uri="{FF2B5EF4-FFF2-40B4-BE49-F238E27FC236}">
                <a16:creationId xmlns:a16="http://schemas.microsoft.com/office/drawing/2014/main" id="{1B241200-A5DA-41E0-9A5B-B22D23720DB6}"/>
              </a:ext>
            </a:extLst>
          </p:cNvPr>
          <p:cNvPicPr>
            <a:picLocks noChangeAspect="1"/>
          </p:cNvPicPr>
          <p:nvPr/>
        </p:nvPicPr>
        <p:blipFill>
          <a:blip r:embed="rId7"/>
          <a:stretch>
            <a:fillRect/>
          </a:stretch>
        </p:blipFill>
        <p:spPr>
          <a:xfrm>
            <a:off x="1838242" y="2381474"/>
            <a:ext cx="8535140" cy="1999661"/>
          </a:xfrm>
          <a:prstGeom prst="rect">
            <a:avLst/>
          </a:prstGeom>
        </p:spPr>
      </p:pic>
    </p:spTree>
    <p:extLst>
      <p:ext uri="{BB962C8B-B14F-4D97-AF65-F5344CB8AC3E}">
        <p14:creationId xmlns:p14="http://schemas.microsoft.com/office/powerpoint/2010/main" val="15879807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3D32D3A-A2A2-4D8F-83AF-4C0CB964B5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1578" b="938"/>
          <a:stretch/>
        </p:blipFill>
        <p:spPr>
          <a:xfrm>
            <a:off x="-1633491" y="1"/>
            <a:ext cx="13825491" cy="6858000"/>
          </a:xfrm>
          <a:prstGeom prst="rect">
            <a:avLst/>
          </a:prstGeom>
        </p:spPr>
      </p:pic>
      <p:pic>
        <p:nvPicPr>
          <p:cNvPr id="7" name="图片 6">
            <a:extLst>
              <a:ext uri="{FF2B5EF4-FFF2-40B4-BE49-F238E27FC236}">
                <a16:creationId xmlns:a16="http://schemas.microsoft.com/office/drawing/2014/main" id="{AC1E2649-9EE3-43E7-8F77-AEEB4971A8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970" t="43544" r="18508" b="22363"/>
          <a:stretch/>
        </p:blipFill>
        <p:spPr>
          <a:xfrm>
            <a:off x="1158949" y="995423"/>
            <a:ext cx="8367492" cy="4867154"/>
          </a:xfrm>
          <a:prstGeom prst="rect">
            <a:avLst/>
          </a:prstGeom>
          <a:ln>
            <a:noFill/>
          </a:ln>
        </p:spPr>
      </p:pic>
      <p:pic>
        <p:nvPicPr>
          <p:cNvPr id="6" name="Picture 5" descr="A picture containing vector graphics&#10;&#10;Description automatically generated">
            <a:extLst>
              <a:ext uri="{FF2B5EF4-FFF2-40B4-BE49-F238E27FC236}">
                <a16:creationId xmlns:a16="http://schemas.microsoft.com/office/drawing/2014/main" id="{83479E94-4357-4A87-B753-6DF210CD356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98603" y="3172037"/>
            <a:ext cx="3590571" cy="3590571"/>
          </a:xfrm>
          <a:prstGeom prst="rect">
            <a:avLst/>
          </a:prstGeom>
        </p:spPr>
      </p:pic>
      <p:sp>
        <p:nvSpPr>
          <p:cNvPr id="10" name="TextBox 28">
            <a:extLst>
              <a:ext uri="{FF2B5EF4-FFF2-40B4-BE49-F238E27FC236}">
                <a16:creationId xmlns:a16="http://schemas.microsoft.com/office/drawing/2014/main" id="{F95DA823-6C3C-4B9F-B3BA-FDE4D0454695}"/>
              </a:ext>
            </a:extLst>
          </p:cNvPr>
          <p:cNvSpPr txBox="1"/>
          <p:nvPr/>
        </p:nvSpPr>
        <p:spPr>
          <a:xfrm>
            <a:off x="2610465" y="2445127"/>
            <a:ext cx="5515896" cy="1171277"/>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kern="0" dirty="0">
                <a:solidFill>
                  <a:srgbClr val="FF0000"/>
                </a:solidFill>
                <a:latin typeface="Arial"/>
                <a:ea typeface="inpin heiti" charset="-122"/>
                <a:cs typeface="Times New Roman" panose="02020603050405020304" pitchFamily="18" charset="0"/>
                <a:sym typeface="Arial"/>
              </a:rPr>
              <a:t>KHÁM PHÁ</a:t>
            </a:r>
            <a:endParaRPr kumimoji="0" lang="zh-CN" altLang="en-US" sz="4400" b="1" i="0" u="none" strike="noStrike" kern="0" cap="none" spc="0" normalizeH="0" baseline="0" noProof="0" dirty="0">
              <a:ln>
                <a:noFill/>
              </a:ln>
              <a:solidFill>
                <a:srgbClr val="FF0000"/>
              </a:solidFill>
              <a:effectLst/>
              <a:uLnTx/>
              <a:uFillTx/>
              <a:latin typeface="Arial"/>
              <a:ea typeface="inpin heiti" charset="-122"/>
              <a:cs typeface="Times New Roman" panose="02020603050405020304" pitchFamily="18" charset="0"/>
              <a:sym typeface="Arial"/>
            </a:endParaRPr>
          </a:p>
        </p:txBody>
      </p:sp>
    </p:spTree>
    <p:extLst>
      <p:ext uri="{BB962C8B-B14F-4D97-AF65-F5344CB8AC3E}">
        <p14:creationId xmlns:p14="http://schemas.microsoft.com/office/powerpoint/2010/main" val="1872594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55" presetClass="entr" presetSubtype="0" fill="hold" grpId="0" nodeType="afterEffect">
                                  <p:stCondLst>
                                    <p:cond delay="0"/>
                                  </p:stCondLst>
                                  <p:iterate type="lt">
                                    <p:tmPct val="10000"/>
                                  </p:iterate>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strVal val="#ppt_w*0.70"/>
                                          </p:val>
                                        </p:tav>
                                        <p:tav tm="100000">
                                          <p:val>
                                            <p:strVal val="#ppt_w"/>
                                          </p:val>
                                        </p:tav>
                                      </p:tavLst>
                                    </p:anim>
                                    <p:anim calcmode="lin" valueType="num">
                                      <p:cBhvr>
                                        <p:cTn id="12" dur="500" fill="hold"/>
                                        <p:tgtEl>
                                          <p:spTgt spid="10"/>
                                        </p:tgtEl>
                                        <p:attrNameLst>
                                          <p:attrName>ppt_h</p:attrName>
                                        </p:attrNameLst>
                                      </p:cBhvr>
                                      <p:tavLst>
                                        <p:tav tm="0">
                                          <p:val>
                                            <p:strVal val="#ppt_h"/>
                                          </p:val>
                                        </p:tav>
                                        <p:tav tm="100000">
                                          <p:val>
                                            <p:strVal val="#ppt_h"/>
                                          </p:val>
                                        </p:tav>
                                      </p:tavLst>
                                    </p:anim>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1-原创素材\1_mm1102\PPT\PPT_014\materaials\pageimg_g16.png">
            <a:extLst>
              <a:ext uri="{FF2B5EF4-FFF2-40B4-BE49-F238E27FC236}">
                <a16:creationId xmlns:a16="http://schemas.microsoft.com/office/drawing/2014/main" id="{BA4C94FE-74E4-46F3-A635-2392683A0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520720"/>
            <a:ext cx="7739753" cy="472330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1D4D993-9AB9-40A3-A1FF-401786BFD932}"/>
              </a:ext>
            </a:extLst>
          </p:cNvPr>
          <p:cNvPicPr>
            <a:picLocks noChangeAspect="1"/>
          </p:cNvPicPr>
          <p:nvPr/>
        </p:nvPicPr>
        <p:blipFill>
          <a:blip r:embed="rId4"/>
          <a:stretch>
            <a:fillRect/>
          </a:stretch>
        </p:blipFill>
        <p:spPr>
          <a:xfrm>
            <a:off x="3852943" y="1965849"/>
            <a:ext cx="5968501" cy="2786113"/>
          </a:xfrm>
          <a:prstGeom prst="rect">
            <a:avLst/>
          </a:prstGeom>
        </p:spPr>
      </p:pic>
      <p:grpSp>
        <p:nvGrpSpPr>
          <p:cNvPr id="6" name="Group 5">
            <a:extLst>
              <a:ext uri="{FF2B5EF4-FFF2-40B4-BE49-F238E27FC236}">
                <a16:creationId xmlns:a16="http://schemas.microsoft.com/office/drawing/2014/main" id="{C1D9402A-F91F-44A0-B6B0-49E3A82BAC8D}"/>
              </a:ext>
            </a:extLst>
          </p:cNvPr>
          <p:cNvGrpSpPr/>
          <p:nvPr/>
        </p:nvGrpSpPr>
        <p:grpSpPr>
          <a:xfrm>
            <a:off x="-3233984" y="-1731510"/>
            <a:ext cx="5315675" cy="4504460"/>
            <a:chOff x="-215774" y="2347510"/>
            <a:chExt cx="5315675" cy="4504460"/>
          </a:xfrm>
        </p:grpSpPr>
        <p:pic>
          <p:nvPicPr>
            <p:cNvPr id="7" name="图片 3" descr="图片包含 餐桌&#10;&#10;描述已自动生成">
              <a:extLst>
                <a:ext uri="{FF2B5EF4-FFF2-40B4-BE49-F238E27FC236}">
                  <a16:creationId xmlns:a16="http://schemas.microsoft.com/office/drawing/2014/main" id="{C7735DD7-FDE4-4EC1-81E7-3F445F9E2C2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9" name="Rectangle 8">
              <a:extLst>
                <a:ext uri="{FF2B5EF4-FFF2-40B4-BE49-F238E27FC236}">
                  <a16:creationId xmlns:a16="http://schemas.microsoft.com/office/drawing/2014/main" id="{76B9ACF7-7FB3-4AB6-9A6F-2EA9F195A900}"/>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68E29AE1-7774-4057-8E6E-4B348881A02A}"/>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292DE962-48F6-49E4-B431-E2923003FC6B}"/>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7EB9F221-4B58-401C-97BC-561D3ADC4E41}"/>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Tree>
    <p:custDataLst>
      <p:tags r:id="rId1"/>
    </p:custDataLst>
    <p:extLst>
      <p:ext uri="{BB962C8B-B14F-4D97-AF65-F5344CB8AC3E}">
        <p14:creationId xmlns:p14="http://schemas.microsoft.com/office/powerpoint/2010/main" val="2998351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8A2633-F5BB-4BF0-B43A-CDA3C2FA6B16}"/>
              </a:ext>
            </a:extLst>
          </p:cNvPr>
          <p:cNvSpPr/>
          <p:nvPr/>
        </p:nvSpPr>
        <p:spPr>
          <a:xfrm>
            <a:off x="748755" y="659945"/>
            <a:ext cx="1688283"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a:ea typeface="inpin heiti" charset="-122"/>
                <a:cs typeface="Times New Roman" panose="02020603050405020304" pitchFamily="18" charset="0"/>
                <a:sym typeface="Arial"/>
              </a:rPr>
              <a:t>mẫu</a:t>
            </a:r>
            <a:endParaRPr kumimoji="0" lang="zh-CN" altLang="en-US" sz="3200" b="1" i="0" u="none" strike="noStrike" kern="0" cap="none" spc="0" normalizeH="0" baseline="0" noProof="0" dirty="0">
              <a:ln>
                <a:noFill/>
              </a:ln>
              <a:solidFill>
                <a:srgbClr val="0070C0"/>
              </a:solidFill>
              <a:effectLst/>
              <a:uLnTx/>
              <a:uFillTx/>
              <a:latin typeface="Arial"/>
              <a:ea typeface="inpin heiti" charset="-122"/>
              <a:cs typeface="Times New Roman" panose="02020603050405020304" pitchFamily="18" charset="0"/>
              <a:sym typeface="Arial"/>
            </a:endParaRPr>
          </a:p>
        </p:txBody>
      </p:sp>
      <p:pic>
        <p:nvPicPr>
          <p:cNvPr id="6" name="图片 2">
            <a:extLst>
              <a:ext uri="{FF2B5EF4-FFF2-40B4-BE49-F238E27FC236}">
                <a16:creationId xmlns:a16="http://schemas.microsoft.com/office/drawing/2014/main" id="{4F6A0519-31F8-4F8D-8F50-05BC9FB8E5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7329" y="3478955"/>
            <a:ext cx="4776026" cy="1169382"/>
          </a:xfrm>
          <a:prstGeom prst="rect">
            <a:avLst/>
          </a:prstGeom>
        </p:spPr>
      </p:pic>
      <p:pic>
        <p:nvPicPr>
          <p:cNvPr id="7" name="Picture 6" descr="A close-up of a toy&#10;&#10;Description automatically generated with medium confidence">
            <a:extLst>
              <a:ext uri="{FF2B5EF4-FFF2-40B4-BE49-F238E27FC236}">
                <a16:creationId xmlns:a16="http://schemas.microsoft.com/office/drawing/2014/main" id="{19199FE6-16D2-4B85-B7A3-18DE55B096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2155" y="1365394"/>
            <a:ext cx="1946374" cy="2246561"/>
          </a:xfrm>
          <a:prstGeom prst="rect">
            <a:avLst/>
          </a:prstGeom>
        </p:spPr>
      </p:pic>
      <p:sp>
        <p:nvSpPr>
          <p:cNvPr id="8" name="TextBox 28">
            <a:extLst>
              <a:ext uri="{FF2B5EF4-FFF2-40B4-BE49-F238E27FC236}">
                <a16:creationId xmlns:a16="http://schemas.microsoft.com/office/drawing/2014/main" id="{4D063A5A-0D77-4CDA-BD77-1ECD3610046D}"/>
              </a:ext>
            </a:extLst>
          </p:cNvPr>
          <p:cNvSpPr txBox="1"/>
          <p:nvPr/>
        </p:nvSpPr>
        <p:spPr>
          <a:xfrm>
            <a:off x="4392825" y="5308951"/>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MẮT DÕI</a:t>
            </a:r>
            <a:endParaRPr kumimoji="0" lang="zh-CN" altLang="en-US" sz="3600" b="1" i="0" u="none" strike="noStrike" kern="120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9" name="TextBox 28">
            <a:extLst>
              <a:ext uri="{FF2B5EF4-FFF2-40B4-BE49-F238E27FC236}">
                <a16:creationId xmlns:a16="http://schemas.microsoft.com/office/drawing/2014/main" id="{2A90A941-644B-4F04-BE0F-CC9D7B00F01B}"/>
              </a:ext>
            </a:extLst>
          </p:cNvPr>
          <p:cNvSpPr txBox="1"/>
          <p:nvPr/>
        </p:nvSpPr>
        <p:spPr>
          <a:xfrm>
            <a:off x="8014941" y="2201640"/>
            <a:ext cx="3661674"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rPr>
              <a:t>TAI NGHE</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10" name="TextBox 28">
            <a:extLst>
              <a:ext uri="{FF2B5EF4-FFF2-40B4-BE49-F238E27FC236}">
                <a16:creationId xmlns:a16="http://schemas.microsoft.com/office/drawing/2014/main" id="{F95DA823-6C3C-4B9F-B3BA-FDE4D0454695}"/>
              </a:ext>
            </a:extLst>
          </p:cNvPr>
          <p:cNvSpPr txBox="1"/>
          <p:nvPr/>
        </p:nvSpPr>
        <p:spPr>
          <a:xfrm>
            <a:off x="894896" y="2364210"/>
            <a:ext cx="2950113"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rPr>
              <a:t>TAY DÒ</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pic>
        <p:nvPicPr>
          <p:cNvPr id="11" name="Picture 4" descr="Check out Arrow icon created by 4B Icons | Graphic design posters, Mini  drawings, Desktop wallpaper art">
            <a:extLst>
              <a:ext uri="{FF2B5EF4-FFF2-40B4-BE49-F238E27FC236}">
                <a16:creationId xmlns:a16="http://schemas.microsoft.com/office/drawing/2014/main" id="{9945603C-96F2-4C8E-9DF9-699A399DDE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81510" y="451050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heck out Arrow icon created by 4B Icons | Graphic design posters, Mini  drawings, Desktop wallpaper art">
            <a:extLst>
              <a:ext uri="{FF2B5EF4-FFF2-40B4-BE49-F238E27FC236}">
                <a16:creationId xmlns:a16="http://schemas.microsoft.com/office/drawing/2014/main" id="{A0EA5BE7-5771-48DB-AEC5-5448772C1A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6004" y="243521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heck out Arrow icon created by 4B Icons | Graphic design posters, Mini  drawings, Desktop wallpaper art">
            <a:extLst>
              <a:ext uri="{FF2B5EF4-FFF2-40B4-BE49-F238E27FC236}">
                <a16:creationId xmlns:a16="http://schemas.microsoft.com/office/drawing/2014/main" id="{38A16461-5082-4C8C-B351-3EEC8FA3F6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21087" y="242231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3DA0E375-BC87-42E3-B2A3-D3E98F80660E}"/>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1473693" y="200153"/>
            <a:ext cx="1367161" cy="1504360"/>
          </a:xfrm>
          <a:prstGeom prst="rect">
            <a:avLst/>
          </a:prstGeom>
        </p:spPr>
      </p:pic>
    </p:spTree>
    <p:custDataLst>
      <p:tags r:id="rId1"/>
    </p:custDataLst>
    <p:extLst>
      <p:ext uri="{BB962C8B-B14F-4D97-AF65-F5344CB8AC3E}">
        <p14:creationId xmlns:p14="http://schemas.microsoft.com/office/powerpoint/2010/main" val="4120061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1000"/>
                            </p:stCondLst>
                            <p:childTnLst>
                              <p:par>
                                <p:cTn id="16" presetID="37"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900" decel="100000" fill="hold"/>
                                        <p:tgtEl>
                                          <p:spTgt spid="6"/>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22" fill="hold">
                            <p:stCondLst>
                              <p:cond delay="2000"/>
                            </p:stCondLst>
                            <p:childTnLst>
                              <p:par>
                                <p:cTn id="23" presetID="55" presetClass="entr" presetSubtype="0" fill="hold" grpId="0" nodeType="afterEffect">
                                  <p:stCondLst>
                                    <p:cond delay="0"/>
                                  </p:stCondLst>
                                  <p:iterate type="lt">
                                    <p:tmPct val="10000"/>
                                  </p:iterate>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strVal val="#ppt_w*0.70"/>
                                          </p:val>
                                        </p:tav>
                                        <p:tav tm="100000">
                                          <p:val>
                                            <p:strVal val="#ppt_w"/>
                                          </p:val>
                                        </p:tav>
                                      </p:tavLst>
                                    </p:anim>
                                    <p:anim calcmode="lin" valueType="num">
                                      <p:cBhvr>
                                        <p:cTn id="26" dur="500" fill="hold"/>
                                        <p:tgtEl>
                                          <p:spTgt spid="8"/>
                                        </p:tgtEl>
                                        <p:attrNameLst>
                                          <p:attrName>ppt_h</p:attrName>
                                        </p:attrNameLst>
                                      </p:cBhvr>
                                      <p:tavLst>
                                        <p:tav tm="0">
                                          <p:val>
                                            <p:strVal val="#ppt_h"/>
                                          </p:val>
                                        </p:tav>
                                        <p:tav tm="100000">
                                          <p:val>
                                            <p:strVal val="#ppt_h"/>
                                          </p:val>
                                        </p:tav>
                                      </p:tavLst>
                                    </p:anim>
                                    <p:animEffect transition="in" filter="fade">
                                      <p:cBhvr>
                                        <p:cTn id="27" dur="500"/>
                                        <p:tgtEl>
                                          <p:spTgt spid="8"/>
                                        </p:tgtEl>
                                      </p:cBhvr>
                                    </p:animEffect>
                                  </p:childTnLst>
                                </p:cTn>
                              </p:par>
                              <p:par>
                                <p:cTn id="28" presetID="22" presetClass="entr" presetSubtype="1"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par>
                          <p:cTn id="31" fill="hold">
                            <p:stCondLst>
                              <p:cond delay="2750"/>
                            </p:stCondLst>
                            <p:childTnLst>
                              <p:par>
                                <p:cTn id="32" presetID="55" presetClass="entr" presetSubtype="0" fill="hold" grpId="0" nodeType="afterEffect">
                                  <p:stCondLst>
                                    <p:cond delay="0"/>
                                  </p:stCondLst>
                                  <p:iterate type="lt">
                                    <p:tmPct val="10000"/>
                                  </p:iterate>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strVal val="#ppt_w*0.70"/>
                                          </p:val>
                                        </p:tav>
                                        <p:tav tm="100000">
                                          <p:val>
                                            <p:strVal val="#ppt_w"/>
                                          </p:val>
                                        </p:tav>
                                      </p:tavLst>
                                    </p:anim>
                                    <p:anim calcmode="lin" valueType="num">
                                      <p:cBhvr>
                                        <p:cTn id="35" dur="500" fill="hold"/>
                                        <p:tgtEl>
                                          <p:spTgt spid="9"/>
                                        </p:tgtEl>
                                        <p:attrNameLst>
                                          <p:attrName>ppt_h</p:attrName>
                                        </p:attrNameLst>
                                      </p:cBhvr>
                                      <p:tavLst>
                                        <p:tav tm="0">
                                          <p:val>
                                            <p:strVal val="#ppt_h"/>
                                          </p:val>
                                        </p:tav>
                                        <p:tav tm="100000">
                                          <p:val>
                                            <p:strVal val="#ppt_h"/>
                                          </p:val>
                                        </p:tav>
                                      </p:tavLst>
                                    </p:anim>
                                    <p:animEffect transition="in" filter="fade">
                                      <p:cBhvr>
                                        <p:cTn id="36" dur="500"/>
                                        <p:tgtEl>
                                          <p:spTgt spid="9"/>
                                        </p:tgtEl>
                                      </p:cBhvr>
                                    </p:animEffect>
                                  </p:childTnLst>
                                </p:cTn>
                              </p:par>
                              <p:par>
                                <p:cTn id="37" presetID="22" presetClass="entr" presetSubtype="8"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par>
                          <p:cTn id="40" fill="hold">
                            <p:stCondLst>
                              <p:cond delay="3550"/>
                            </p:stCondLst>
                            <p:childTnLst>
                              <p:par>
                                <p:cTn id="41" presetID="55" presetClass="entr" presetSubtype="0" fill="hold" grpId="0" nodeType="afterEffect">
                                  <p:stCondLst>
                                    <p:cond delay="0"/>
                                  </p:stCondLst>
                                  <p:iterate type="lt">
                                    <p:tmPct val="10000"/>
                                  </p:iterate>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strVal val="#ppt_w*0.70"/>
                                          </p:val>
                                        </p:tav>
                                        <p:tav tm="100000">
                                          <p:val>
                                            <p:strVal val="#ppt_w"/>
                                          </p:val>
                                        </p:tav>
                                      </p:tavLst>
                                    </p:anim>
                                    <p:anim calcmode="lin" valueType="num">
                                      <p:cBhvr>
                                        <p:cTn id="44" dur="500" fill="hold"/>
                                        <p:tgtEl>
                                          <p:spTgt spid="10"/>
                                        </p:tgtEl>
                                        <p:attrNameLst>
                                          <p:attrName>ppt_h</p:attrName>
                                        </p:attrNameLst>
                                      </p:cBhvr>
                                      <p:tavLst>
                                        <p:tav tm="0">
                                          <p:val>
                                            <p:strVal val="#ppt_h"/>
                                          </p:val>
                                        </p:tav>
                                        <p:tav tm="100000">
                                          <p:val>
                                            <p:strVal val="#ppt_h"/>
                                          </p:val>
                                        </p:tav>
                                      </p:tavLst>
                                    </p:anim>
                                    <p:animEffect transition="in" filter="fade">
                                      <p:cBhvr>
                                        <p:cTn id="45" dur="500"/>
                                        <p:tgtEl>
                                          <p:spTgt spid="10"/>
                                        </p:tgtEl>
                                      </p:cBhvr>
                                    </p:animEffect>
                                  </p:childTnLst>
                                </p:cTn>
                              </p:par>
                              <p:par>
                                <p:cTn id="46" presetID="22" presetClass="entr" presetSubtype="2"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right)">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圆角 29">
            <a:extLst>
              <a:ext uri="{FF2B5EF4-FFF2-40B4-BE49-F238E27FC236}">
                <a16:creationId xmlns:a16="http://schemas.microsoft.com/office/drawing/2014/main" id="{CC11612D-1773-49E3-9706-9EC3315CEC16}"/>
              </a:ext>
            </a:extLst>
          </p:cNvPr>
          <p:cNvSpPr/>
          <p:nvPr/>
        </p:nvSpPr>
        <p:spPr>
          <a:xfrm>
            <a:off x="264160" y="703504"/>
            <a:ext cx="11663680" cy="5994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FA8320E0-88F9-4364-947C-A34E9E58F518}"/>
              </a:ext>
            </a:extLst>
          </p:cNvPr>
          <p:cNvPicPr>
            <a:picLocks noChangeAspect="1"/>
          </p:cNvPicPr>
          <p:nvPr/>
        </p:nvPicPr>
        <p:blipFill>
          <a:blip r:embed="rId3"/>
          <a:stretch>
            <a:fillRect/>
          </a:stretch>
        </p:blipFill>
        <p:spPr>
          <a:xfrm>
            <a:off x="8534400" y="5046738"/>
            <a:ext cx="3803650" cy="1811262"/>
          </a:xfrm>
          <a:prstGeom prst="rect">
            <a:avLst/>
          </a:prstGeom>
          <a:ln>
            <a:noFill/>
          </a:ln>
          <a:effectLst>
            <a:softEdge rad="112500"/>
          </a:effectLst>
        </p:spPr>
      </p:pic>
      <p:sp>
        <p:nvSpPr>
          <p:cNvPr id="4" name="TextBox 3">
            <a:extLst>
              <a:ext uri="{FF2B5EF4-FFF2-40B4-BE49-F238E27FC236}">
                <a16:creationId xmlns:a16="http://schemas.microsoft.com/office/drawing/2014/main" id="{75AD87BD-BBC3-4507-A27E-F0B266C0420E}"/>
              </a:ext>
            </a:extLst>
          </p:cNvPr>
          <p:cNvSpPr txBox="1"/>
          <p:nvPr/>
        </p:nvSpPr>
        <p:spPr>
          <a:xfrm>
            <a:off x="498764" y="807045"/>
            <a:ext cx="11337636" cy="55092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 năm nay, Dương được đi du lịch ở Nha Trang cùng bố mẹ và ông ngoại.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hướng dẫn viên du lịch giục đoàn rời điểm tham quan. Ông ngoại chần chừ chưa muốn đi nên rớt lại phía sau. Dương rời đoàn, chạy đến nắm tay ông dắt đi. Nó chợt thấy ông chậm chạp, ngơ ngác quá. Thường ngày, Dương luôn nghĩ ông rất nhanh nhẹn. Ông đưa nó đi học mỗi khi bố mẹ bận rộn. Ông hào hứng chơi trò các ngựa cùng nó.</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nay, ông luôn là người dắt tay dẫn nó đi, là người bảo vệ nó. Đây là lần đầu tiên Dương nhận ra ông không còn khỏe như trước. Mỗi một ngày trôi qua, ông đang già đi, còn nó sẽ mạnh mẽ hơn.</a:t>
            </a: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 choàng tay ông ôm, thủ thỉ: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Ông ngoại ơi, cháu yêu ông nhiều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 nghĩ, từ bây giờ nó mới là người đưa tay cho ông nắm</a:t>
            </a:r>
            <a:r>
              <a:rPr lang="en-US" sz="2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a:t>
            </a: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Thụy</a:t>
            </a: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7C2059D3-DB24-475D-A230-4D2F7453306E}"/>
              </a:ext>
            </a:extLst>
          </p:cNvPr>
          <p:cNvSpPr txBox="1"/>
          <p:nvPr/>
        </p:nvSpPr>
        <p:spPr>
          <a:xfrm>
            <a:off x="4040632" y="0"/>
            <a:ext cx="60655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nắm</a:t>
            </a:r>
            <a:r>
              <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endPar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8">
            <a:extLst>
              <a:ext uri="{FF2B5EF4-FFF2-40B4-BE49-F238E27FC236}">
                <a16:creationId xmlns:a16="http://schemas.microsoft.com/office/drawing/2014/main" id="{672F0472-95CC-5E2A-95AE-B15010D5168D}"/>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2063445" y="-83905"/>
            <a:ext cx="2262722" cy="346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738158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picture containing text, toy, vector graphics&#10;&#10;Description automatically generated">
            <a:extLst>
              <a:ext uri="{FF2B5EF4-FFF2-40B4-BE49-F238E27FC236}">
                <a16:creationId xmlns:a16="http://schemas.microsoft.com/office/drawing/2014/main" id="{876CC3C8-72D8-4B07-8B5B-7D30261119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966" y="-1334261"/>
            <a:ext cx="4072987" cy="3707477"/>
          </a:xfrm>
          <a:prstGeom prst="rect">
            <a:avLst/>
          </a:prstGeom>
        </p:spPr>
      </p:pic>
      <p:grpSp>
        <p:nvGrpSpPr>
          <p:cNvPr id="34" name="Group 33">
            <a:extLst>
              <a:ext uri="{FF2B5EF4-FFF2-40B4-BE49-F238E27FC236}">
                <a16:creationId xmlns:a16="http://schemas.microsoft.com/office/drawing/2014/main" id="{C5744A64-CF9B-4AB1-9A13-D27C9FA0ECC0}"/>
              </a:ext>
            </a:extLst>
          </p:cNvPr>
          <p:cNvGrpSpPr/>
          <p:nvPr/>
        </p:nvGrpSpPr>
        <p:grpSpPr>
          <a:xfrm>
            <a:off x="6621877" y="2696772"/>
            <a:ext cx="4322439" cy="1121761"/>
            <a:chOff x="6410789" y="819970"/>
            <a:chExt cx="4322439" cy="1121761"/>
          </a:xfrm>
        </p:grpSpPr>
        <p:pic>
          <p:nvPicPr>
            <p:cNvPr id="35" name="Picture 34">
              <a:extLst>
                <a:ext uri="{FF2B5EF4-FFF2-40B4-BE49-F238E27FC236}">
                  <a16:creationId xmlns:a16="http://schemas.microsoft.com/office/drawing/2014/main" id="{712A8B1A-9EE4-4D69-8838-0EB7C4BADED8}"/>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36" name="TextBox 35">
              <a:extLst>
                <a:ext uri="{FF2B5EF4-FFF2-40B4-BE49-F238E27FC236}">
                  <a16:creationId xmlns:a16="http://schemas.microsoft.com/office/drawing/2014/main" id="{38B027FF-2779-4E35-AF6C-5192E7CCDB6B}"/>
                </a:ext>
              </a:extLst>
            </p:cNvPr>
            <p:cNvSpPr txBox="1"/>
            <p:nvPr/>
          </p:nvSpPr>
          <p:spPr>
            <a:xfrm>
              <a:off x="6735045" y="915929"/>
              <a:ext cx="34403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40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trổ</a:t>
              </a:r>
              <a:endParaRPr kumimoji="0" lang="en-US" sz="40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7" name="Group 36">
            <a:extLst>
              <a:ext uri="{FF2B5EF4-FFF2-40B4-BE49-F238E27FC236}">
                <a16:creationId xmlns:a16="http://schemas.microsoft.com/office/drawing/2014/main" id="{816D1EA5-214C-42A7-B31E-FAFE4B336DE9}"/>
              </a:ext>
            </a:extLst>
          </p:cNvPr>
          <p:cNvGrpSpPr/>
          <p:nvPr/>
        </p:nvGrpSpPr>
        <p:grpSpPr>
          <a:xfrm>
            <a:off x="6587573" y="4088454"/>
            <a:ext cx="4322439" cy="1121761"/>
            <a:chOff x="6410789" y="2733385"/>
            <a:chExt cx="4322439" cy="1121761"/>
          </a:xfrm>
        </p:grpSpPr>
        <p:pic>
          <p:nvPicPr>
            <p:cNvPr id="38" name="Picture 37">
              <a:extLst>
                <a:ext uri="{FF2B5EF4-FFF2-40B4-BE49-F238E27FC236}">
                  <a16:creationId xmlns:a16="http://schemas.microsoft.com/office/drawing/2014/main" id="{0EB7CA6A-589B-49BC-AE07-CF30B181353F}"/>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39" name="TextBox 38">
              <a:extLst>
                <a:ext uri="{FF2B5EF4-FFF2-40B4-BE49-F238E27FC236}">
                  <a16:creationId xmlns:a16="http://schemas.microsoft.com/office/drawing/2014/main" id="{D13AB605-A785-4A25-9172-B6A837D42ABA}"/>
                </a:ext>
              </a:extLst>
            </p:cNvPr>
            <p:cNvSpPr txBox="1"/>
            <p:nvPr/>
          </p:nvSpPr>
          <p:spPr>
            <a:xfrm>
              <a:off x="6735046" y="2868421"/>
              <a:ext cx="34403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tinh</a:t>
              </a:r>
              <a:r>
                <a:rPr kumimoji="0" lang="en-US" sz="40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xảo</a:t>
              </a:r>
              <a:endParaRPr kumimoji="0" lang="en-US" sz="40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0" name="Rectangle 39">
            <a:extLst>
              <a:ext uri="{FF2B5EF4-FFF2-40B4-BE49-F238E27FC236}">
                <a16:creationId xmlns:a16="http://schemas.microsoft.com/office/drawing/2014/main" id="{979A8E59-E18C-4FA3-A56A-E2C55B592054}"/>
              </a:ext>
            </a:extLst>
          </p:cNvPr>
          <p:cNvSpPr/>
          <p:nvPr/>
        </p:nvSpPr>
        <p:spPr>
          <a:xfrm>
            <a:off x="1018073" y="3075057"/>
            <a:ext cx="373852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338C8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1" name="Group 40">
            <a:extLst>
              <a:ext uri="{FF2B5EF4-FFF2-40B4-BE49-F238E27FC236}">
                <a16:creationId xmlns:a16="http://schemas.microsoft.com/office/drawing/2014/main" id="{ACC57AA4-738E-4931-82B0-CF0A0F9264A9}"/>
              </a:ext>
            </a:extLst>
          </p:cNvPr>
          <p:cNvGrpSpPr/>
          <p:nvPr/>
        </p:nvGrpSpPr>
        <p:grpSpPr>
          <a:xfrm>
            <a:off x="5760720" y="1380850"/>
            <a:ext cx="5827855" cy="1121761"/>
            <a:chOff x="6410789" y="819970"/>
            <a:chExt cx="4322439" cy="1121761"/>
          </a:xfrm>
        </p:grpSpPr>
        <p:pic>
          <p:nvPicPr>
            <p:cNvPr id="52" name="Picture 51">
              <a:extLst>
                <a:ext uri="{FF2B5EF4-FFF2-40B4-BE49-F238E27FC236}">
                  <a16:creationId xmlns:a16="http://schemas.microsoft.com/office/drawing/2014/main" id="{791AE9E5-00D6-4294-ADCF-486D5D14F3C0}"/>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53" name="TextBox 52">
              <a:extLst>
                <a:ext uri="{FF2B5EF4-FFF2-40B4-BE49-F238E27FC236}">
                  <a16:creationId xmlns:a16="http://schemas.microsoft.com/office/drawing/2014/main" id="{FCEFEDA5-0DD4-46E8-8F6D-FA4946D1C2DB}"/>
                </a:ext>
              </a:extLst>
            </p:cNvPr>
            <p:cNvSpPr txBox="1"/>
            <p:nvPr/>
          </p:nvSpPr>
          <p:spPr>
            <a:xfrm>
              <a:off x="6735045" y="915929"/>
              <a:ext cx="34403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Tháp</a:t>
              </a:r>
              <a:r>
                <a:rPr lang="en-US" sz="40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bà</a:t>
              </a:r>
              <a:r>
                <a:rPr lang="en-US" sz="40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Pô</a:t>
              </a:r>
              <a:r>
                <a:rPr lang="en-US" sz="40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4000" b="1"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na</a:t>
              </a:r>
              <a:r>
                <a:rPr lang="en-US" sz="40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-ga</a:t>
              </a:r>
              <a:endParaRPr kumimoji="0" lang="en-US" sz="4000" b="1"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custDataLst>
      <p:tags r:id="rId1"/>
    </p:custDataLst>
    <p:extLst>
      <p:ext uri="{BB962C8B-B14F-4D97-AF65-F5344CB8AC3E}">
        <p14:creationId xmlns:p14="http://schemas.microsoft.com/office/powerpoint/2010/main" val="37816848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p:tgtEl>
                                          <p:spTgt spid="41"/>
                                        </p:tgtEl>
                                        <p:attrNameLst>
                                          <p:attrName>ppt_x</p:attrName>
                                        </p:attrNameLst>
                                      </p:cBhvr>
                                      <p:tavLst>
                                        <p:tav tm="0">
                                          <p:val>
                                            <p:strVal val="#ppt_x-#ppt_w*1.125000"/>
                                          </p:val>
                                        </p:tav>
                                        <p:tav tm="100000">
                                          <p:val>
                                            <p:strVal val="#ppt_x"/>
                                          </p:val>
                                        </p:tav>
                                      </p:tavLst>
                                    </p:anim>
                                    <p:animEffect transition="in" filter="wipe(right)">
                                      <p:cBhvr>
                                        <p:cTn id="8" dur="500"/>
                                        <p:tgtEl>
                                          <p:spTgt spid="4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p:tgtEl>
                                          <p:spTgt spid="34"/>
                                        </p:tgtEl>
                                        <p:attrNameLst>
                                          <p:attrName>ppt_x</p:attrName>
                                        </p:attrNameLst>
                                      </p:cBhvr>
                                      <p:tavLst>
                                        <p:tav tm="0">
                                          <p:val>
                                            <p:strVal val="#ppt_x-#ppt_w*1.125000"/>
                                          </p:val>
                                        </p:tav>
                                        <p:tav tm="100000">
                                          <p:val>
                                            <p:strVal val="#ppt_x"/>
                                          </p:val>
                                        </p:tav>
                                      </p:tavLst>
                                    </p:anim>
                                    <p:animEffect transition="in" filter="wipe(right)">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p:tgtEl>
                                          <p:spTgt spid="37"/>
                                        </p:tgtEl>
                                        <p:attrNameLst>
                                          <p:attrName>ppt_x</p:attrName>
                                        </p:attrNameLst>
                                      </p:cBhvr>
                                      <p:tavLst>
                                        <p:tav tm="0">
                                          <p:val>
                                            <p:strVal val="#ppt_x-#ppt_w*1.125000"/>
                                          </p:val>
                                        </p:tav>
                                        <p:tav tm="100000">
                                          <p:val>
                                            <p:strVal val="#ppt_x"/>
                                          </p:val>
                                        </p:tav>
                                      </p:tavLst>
                                    </p:anim>
                                    <p:animEffect transition="in" filter="wipe(right)">
                                      <p:cBhvr>
                                        <p:cTn id="2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1-原创素材\1_mm1102\PPT\PPT_014\materaials\pageimg_g16.png">
            <a:extLst>
              <a:ext uri="{FF2B5EF4-FFF2-40B4-BE49-F238E27FC236}">
                <a16:creationId xmlns:a16="http://schemas.microsoft.com/office/drawing/2014/main" id="{BAA7BF5D-845A-4352-A869-D75EDF99F6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207" y="166673"/>
            <a:ext cx="12401550" cy="3717218"/>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B7ACE852-B13E-4A0C-A8BA-E15BE6EABCAD}"/>
              </a:ext>
            </a:extLst>
          </p:cNvPr>
          <p:cNvGrpSpPr/>
          <p:nvPr/>
        </p:nvGrpSpPr>
        <p:grpSpPr>
          <a:xfrm>
            <a:off x="3057980" y="84731"/>
            <a:ext cx="7203619" cy="707886"/>
            <a:chOff x="1053394" y="206467"/>
            <a:chExt cx="2880723" cy="489398"/>
          </a:xfrm>
        </p:grpSpPr>
        <p:sp>
          <p:nvSpPr>
            <p:cNvPr id="12" name="Rectangle: Rounded Corners 43">
              <a:extLst>
                <a:ext uri="{FF2B5EF4-FFF2-40B4-BE49-F238E27FC236}">
                  <a16:creationId xmlns:a16="http://schemas.microsoft.com/office/drawing/2014/main" id="{8B715F17-98E1-4E62-AB78-EC71D9A7B2BA}"/>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 name="Rectangle 12">
              <a:extLst>
                <a:ext uri="{FF2B5EF4-FFF2-40B4-BE49-F238E27FC236}">
                  <a16:creationId xmlns:a16="http://schemas.microsoft.com/office/drawing/2014/main" id="{3977BD9B-4E13-449C-ADAC-A13E3D489955}"/>
                </a:ext>
              </a:extLst>
            </p:cNvPr>
            <p:cNvSpPr/>
            <p:nvPr/>
          </p:nvSpPr>
          <p:spPr>
            <a:xfrm>
              <a:off x="1053394" y="206467"/>
              <a:ext cx="2880723" cy="4893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diễn</a:t>
              </a:r>
              <a:r>
                <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cảm</a:t>
              </a:r>
              <a:r>
                <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lời</a:t>
              </a:r>
              <a:r>
                <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nhân</a:t>
              </a:r>
              <a:r>
                <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vật</a:t>
              </a:r>
              <a:endParaRPr kumimoji="0" lang="en-US" sz="4000" b="1" i="0" u="none" strike="noStrike" kern="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4" name="TextBox 13">
            <a:extLst>
              <a:ext uri="{FF2B5EF4-FFF2-40B4-BE49-F238E27FC236}">
                <a16:creationId xmlns:a16="http://schemas.microsoft.com/office/drawing/2014/main" id="{F453D625-1E61-4824-AAFC-5E16D26764C4}"/>
              </a:ext>
            </a:extLst>
          </p:cNvPr>
          <p:cNvSpPr txBox="1"/>
          <p:nvPr/>
        </p:nvSpPr>
        <p:spPr>
          <a:xfrm>
            <a:off x="1242695" y="1867623"/>
            <a:ext cx="10546080" cy="728084"/>
          </a:xfrm>
          <a:prstGeom prst="rect">
            <a:avLst/>
          </a:prstGeom>
          <a:noFill/>
        </p:spPr>
        <p:txBody>
          <a:bodyPr wrap="square">
            <a:spAutoFit/>
          </a:bodyPr>
          <a:lstStyle/>
          <a:p>
            <a:pPr algn="just">
              <a:lnSpc>
                <a:spcPct val="115000"/>
              </a:lnSpc>
            </a:pPr>
            <a:r>
              <a:rPr lang="vi-VN" sz="4000" b="1" dirty="0">
                <a:latin typeface="Arial-Rounded" panose="020B0500000000000000" pitchFamily="34" charset="0"/>
                <a:ea typeface="Arial-Rounded" panose="020B0500000000000000" pitchFamily="34" charset="0"/>
                <a:cs typeface="Arial-Rounded" panose="020B0500000000000000" pitchFamily="34" charset="0"/>
              </a:rPr>
              <a:t>Ông ngoại ơi,</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latin typeface="Arial-Rounded" panose="020B0500000000000000" pitchFamily="34" charset="0"/>
                <a:ea typeface="Arial-Rounded" panose="020B0500000000000000" pitchFamily="34" charset="0"/>
                <a:cs typeface="Arial-Rounded" panose="020B0500000000000000" pitchFamily="34" charset="0"/>
              </a:rPr>
              <a:t> cháu yêu ông nhiều lắm</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7" name="组合 18">
            <a:extLst>
              <a:ext uri="{FF2B5EF4-FFF2-40B4-BE49-F238E27FC236}">
                <a16:creationId xmlns:a16="http://schemas.microsoft.com/office/drawing/2014/main" id="{666CAB27-23D2-47C8-A208-FB91A4B18BE0}"/>
              </a:ext>
            </a:extLst>
          </p:cNvPr>
          <p:cNvGrpSpPr/>
          <p:nvPr/>
        </p:nvGrpSpPr>
        <p:grpSpPr>
          <a:xfrm>
            <a:off x="2697466" y="4918378"/>
            <a:ext cx="8072134" cy="1351192"/>
            <a:chOff x="1317" y="3053"/>
            <a:chExt cx="16681" cy="3965"/>
          </a:xfrm>
        </p:grpSpPr>
        <p:grpSp>
          <p:nvGrpSpPr>
            <p:cNvPr id="19" name="组合 15">
              <a:extLst>
                <a:ext uri="{FF2B5EF4-FFF2-40B4-BE49-F238E27FC236}">
                  <a16:creationId xmlns:a16="http://schemas.microsoft.com/office/drawing/2014/main" id="{18398A10-CE30-4558-BA10-5777065E7D15}"/>
                </a:ext>
              </a:extLst>
            </p:cNvPr>
            <p:cNvGrpSpPr/>
            <p:nvPr/>
          </p:nvGrpSpPr>
          <p:grpSpPr>
            <a:xfrm>
              <a:off x="1317" y="3053"/>
              <a:ext cx="16681" cy="3965"/>
              <a:chOff x="1020" y="2328"/>
              <a:chExt cx="11012" cy="8169"/>
            </a:xfrm>
          </p:grpSpPr>
          <p:sp>
            <p:nvSpPr>
              <p:cNvPr id="21" name="圆角矩形 14">
                <a:extLst>
                  <a:ext uri="{FF2B5EF4-FFF2-40B4-BE49-F238E27FC236}">
                    <a16:creationId xmlns:a16="http://schemas.microsoft.com/office/drawing/2014/main" id="{4B97F37A-7A58-46E4-922E-1687B44F7B0E}"/>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5F77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圆角矩形 13">
                <a:extLst>
                  <a:ext uri="{FF2B5EF4-FFF2-40B4-BE49-F238E27FC236}">
                    <a16:creationId xmlns:a16="http://schemas.microsoft.com/office/drawing/2014/main" id="{A1572C82-1A3F-4BD9-B14D-4FAB24817D46}"/>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5F77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0" name="文本框 17">
              <a:extLst>
                <a:ext uri="{FF2B5EF4-FFF2-40B4-BE49-F238E27FC236}">
                  <a16:creationId xmlns:a16="http://schemas.microsoft.com/office/drawing/2014/main" id="{D8A83FB2-D240-429C-865A-58ED13C4B608}"/>
                </a:ext>
              </a:extLst>
            </p:cNvPr>
            <p:cNvSpPr txBox="1"/>
            <p:nvPr/>
          </p:nvSpPr>
          <p:spPr>
            <a:xfrm>
              <a:off x="2062" y="3416"/>
              <a:ext cx="15356" cy="2818"/>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Lưu ý đọc: Giọng thanh của một em bé, âm điệu nhẹ nhàng, thiết tha</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 name="Picture 8">
            <a:extLst>
              <a:ext uri="{FF2B5EF4-FFF2-40B4-BE49-F238E27FC236}">
                <a16:creationId xmlns:a16="http://schemas.microsoft.com/office/drawing/2014/main" id="{39D06768-3850-A222-C2AF-DD415DD7C62D}"/>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2100009" y="222271"/>
            <a:ext cx="2577657" cy="2161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733715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0-#ppt_w/2"/>
                                          </p:val>
                                        </p:tav>
                                        <p:tav tm="100000">
                                          <p:val>
                                            <p:strVal val="#ppt_x"/>
                                          </p:val>
                                        </p:tav>
                                      </p:tavLst>
                                    </p:anim>
                                    <p:anim calcmode="lin" valueType="num">
                                      <p:cBhvr additive="base">
                                        <p:cTn id="1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圆角 29">
            <a:extLst>
              <a:ext uri="{FF2B5EF4-FFF2-40B4-BE49-F238E27FC236}">
                <a16:creationId xmlns:a16="http://schemas.microsoft.com/office/drawing/2014/main" id="{CC11612D-1773-49E3-9706-9EC3315CEC16}"/>
              </a:ext>
            </a:extLst>
          </p:cNvPr>
          <p:cNvSpPr/>
          <p:nvPr/>
        </p:nvSpPr>
        <p:spPr>
          <a:xfrm>
            <a:off x="254000" y="660400"/>
            <a:ext cx="11663680" cy="5994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FA8320E0-88F9-4364-947C-A34E9E58F518}"/>
              </a:ext>
            </a:extLst>
          </p:cNvPr>
          <p:cNvPicPr>
            <a:picLocks noChangeAspect="1"/>
          </p:cNvPicPr>
          <p:nvPr/>
        </p:nvPicPr>
        <p:blipFill>
          <a:blip r:embed="rId3"/>
          <a:stretch>
            <a:fillRect/>
          </a:stretch>
        </p:blipFill>
        <p:spPr>
          <a:xfrm>
            <a:off x="7995920" y="4790318"/>
            <a:ext cx="4342130" cy="2067681"/>
          </a:xfrm>
          <a:prstGeom prst="rect">
            <a:avLst/>
          </a:prstGeom>
          <a:ln>
            <a:noFill/>
          </a:ln>
          <a:effectLst>
            <a:softEdge rad="112500"/>
          </a:effectLst>
        </p:spPr>
      </p:pic>
      <p:sp>
        <p:nvSpPr>
          <p:cNvPr id="4" name="TextBox 3">
            <a:extLst>
              <a:ext uri="{FF2B5EF4-FFF2-40B4-BE49-F238E27FC236}">
                <a16:creationId xmlns:a16="http://schemas.microsoft.com/office/drawing/2014/main" id="{75AD87BD-BBC3-4507-A27E-F0B266C0420E}"/>
              </a:ext>
            </a:extLst>
          </p:cNvPr>
          <p:cNvSpPr txBox="1"/>
          <p:nvPr/>
        </p:nvSpPr>
        <p:spPr>
          <a:xfrm>
            <a:off x="711200" y="730299"/>
            <a:ext cx="11125200" cy="5170646"/>
          </a:xfrm>
          <a:prstGeom prst="rect">
            <a:avLst/>
          </a:prstGeom>
          <a:noFill/>
        </p:spPr>
        <p:txBody>
          <a:bodyPr wrap="square" rtlCol="0">
            <a:spAutoFit/>
          </a:bodyPr>
          <a:lstStyle/>
          <a:p>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vi-VN" sz="2200" b="1" dirty="0">
                <a:latin typeface="Arial-Rounded" panose="020B0500000000000000" pitchFamily="34" charset="0"/>
                <a:ea typeface="Arial-Rounded" panose="020B0500000000000000" pitchFamily="34" charset="0"/>
                <a:cs typeface="Arial-Rounded" panose="020B0500000000000000" pitchFamily="34" charset="0"/>
              </a:rPr>
              <a:t>Hè năm nay, Dương được đi du lịch ở Nha Trang cùng bố mẹ và ông ngoại.</a:t>
            </a:r>
          </a:p>
          <a:p>
            <a:pPr algn="just"/>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vi-VN" sz="2200" b="1" dirty="0">
                <a:latin typeface="Arial-Rounded" panose="020B0500000000000000" pitchFamily="34" charset="0"/>
                <a:ea typeface="Arial-Rounded" panose="020B0500000000000000" pitchFamily="34" charset="0"/>
                <a:cs typeface="Arial-Rounded" panose="020B0500000000000000" pitchFamily="34" charset="0"/>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a:p>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vi-VN" sz="2200" b="1" dirty="0">
                <a:latin typeface="Arial-Rounded" panose="020B0500000000000000" pitchFamily="34" charset="0"/>
                <a:ea typeface="Arial-Rounded" panose="020B0500000000000000" pitchFamily="34" charset="0"/>
                <a:cs typeface="Arial-Rounded" panose="020B0500000000000000" pitchFamily="34" charset="0"/>
              </a:rPr>
              <a:t>Tiếng hướng dẫn viên du lịch giục đoàn rời điểm tham quan. Ông ngoại chần chừ chưa muốn đi nên rớt lại phía sau. Dương rời đoàn, chạy đến nắm tay ông dắt đi. Nó chợt thấy ông chậm chạp, ngơ ngác quá. Thường ngày, Dương luôn nghĩ ông rất nhanh nhẹn. Ông đưa nó đi học mỗi khi bố mẹ bận rộn. Ông hào hứng chơi trò các ngựa cùng nó.</a:t>
            </a:r>
            <a:endParaRPr lang="en-US" sz="2200" b="1"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 trước đến nay, ông luôn là người dắt tay dẫn nó đi, là người bảo vệ nó. Đây là lần đầu tiên Dương nhận ra ông không còn khỏe như trước. Mỗi một ngày trôi qua, ông đang già đi, còn nó sẽ mạnh mẽ hơn.</a:t>
            </a:r>
            <a:r>
              <a:rPr lang="en-US"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Dương choàng tay ông ôm, thủ thỉ:</a:t>
            </a:r>
          </a:p>
          <a:p>
            <a:pPr algn="just"/>
            <a:r>
              <a:rPr lang="en-US"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Ông ngoại ơi, cháu yêu ông nhiều lắm!</a:t>
            </a:r>
          </a:p>
          <a:p>
            <a:pPr algn="just"/>
            <a:r>
              <a:rPr lang="en-US"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Dương nghĩ, từ bây giờ nó mới là người đưa tay cho ông nắm</a:t>
            </a:r>
            <a:r>
              <a:rPr lang="en-US"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p>
          <a:p>
            <a:pPr algn="r"/>
            <a:r>
              <a:rPr lang="en-US" sz="2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en-US" sz="2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Dương</a:t>
            </a:r>
            <a:r>
              <a:rPr lang="en-US" sz="2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Thụy</a:t>
            </a:r>
            <a:r>
              <a:rPr lang="en-US" sz="2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7C2059D3-DB24-475D-A230-4D2F7453306E}"/>
              </a:ext>
            </a:extLst>
          </p:cNvPr>
          <p:cNvSpPr txBox="1"/>
          <p:nvPr/>
        </p:nvSpPr>
        <p:spPr>
          <a:xfrm>
            <a:off x="4681235" y="-27166"/>
            <a:ext cx="6065520" cy="707886"/>
          </a:xfrm>
          <a:prstGeom prst="rect">
            <a:avLst/>
          </a:prstGeom>
          <a:noFill/>
        </p:spPr>
        <p:txBody>
          <a:bodyPr wrap="square" rtlCol="0">
            <a:spAutoFit/>
          </a:bodyPr>
          <a:lstStyle/>
          <a:p>
            <a:r>
              <a:rPr lang="en-US" sz="4000" b="1" dirty="0" err="1">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Để</a:t>
            </a:r>
            <a:r>
              <a:rPr lang="en-US" sz="4000" b="1" dirty="0">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cháu</a:t>
            </a:r>
            <a:r>
              <a:rPr lang="en-US" sz="4000" b="1" dirty="0">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nắm</a:t>
            </a:r>
            <a:r>
              <a:rPr lang="en-US" sz="4000" b="1" dirty="0">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tay</a:t>
            </a:r>
            <a:r>
              <a:rPr lang="en-US" sz="4000" b="1" dirty="0">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ông</a:t>
            </a:r>
            <a:endParaRPr lang="en-US" sz="4000" b="1" dirty="0">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Oval 21">
            <a:extLst>
              <a:ext uri="{FF2B5EF4-FFF2-40B4-BE49-F238E27FC236}">
                <a16:creationId xmlns:a16="http://schemas.microsoft.com/office/drawing/2014/main" id="{C8915DA1-12ED-45C5-9125-EFC7E6059DB7}"/>
              </a:ext>
            </a:extLst>
          </p:cNvPr>
          <p:cNvSpPr/>
          <p:nvPr/>
        </p:nvSpPr>
        <p:spPr>
          <a:xfrm>
            <a:off x="522132" y="731520"/>
            <a:ext cx="463997" cy="425747"/>
          </a:xfrm>
          <a:prstGeom prst="ellipse">
            <a:avLst/>
          </a:prstGeom>
          <a:solidFill>
            <a:schemeClr val="accent2"/>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1</a:t>
            </a:r>
            <a:endPar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Oval 22">
            <a:extLst>
              <a:ext uri="{FF2B5EF4-FFF2-40B4-BE49-F238E27FC236}">
                <a16:creationId xmlns:a16="http://schemas.microsoft.com/office/drawing/2014/main" id="{77C87F5B-D8C0-41DD-B04F-B7387B77D795}"/>
              </a:ext>
            </a:extLst>
          </p:cNvPr>
          <p:cNvSpPr/>
          <p:nvPr/>
        </p:nvSpPr>
        <p:spPr>
          <a:xfrm>
            <a:off x="550706" y="1157267"/>
            <a:ext cx="463997" cy="425747"/>
          </a:xfrm>
          <a:prstGeom prst="ellipse">
            <a:avLst/>
          </a:prstGeom>
          <a:solidFill>
            <a:schemeClr val="accent2"/>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24" name="Oval 23">
            <a:extLst>
              <a:ext uri="{FF2B5EF4-FFF2-40B4-BE49-F238E27FC236}">
                <a16:creationId xmlns:a16="http://schemas.microsoft.com/office/drawing/2014/main" id="{E6EE4C4B-5CE9-4229-923D-8E2F4627C46A}"/>
              </a:ext>
            </a:extLst>
          </p:cNvPr>
          <p:cNvSpPr/>
          <p:nvPr/>
        </p:nvSpPr>
        <p:spPr>
          <a:xfrm>
            <a:off x="550705" y="2525692"/>
            <a:ext cx="463997" cy="425747"/>
          </a:xfrm>
          <a:prstGeom prst="ellipse">
            <a:avLst/>
          </a:prstGeom>
          <a:solidFill>
            <a:schemeClr val="accent2"/>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25" name="Oval 24">
            <a:extLst>
              <a:ext uri="{FF2B5EF4-FFF2-40B4-BE49-F238E27FC236}">
                <a16:creationId xmlns:a16="http://schemas.microsoft.com/office/drawing/2014/main" id="{E82A2F8F-74EA-4EC7-A98A-F8A3EBC4C4D6}"/>
              </a:ext>
            </a:extLst>
          </p:cNvPr>
          <p:cNvSpPr/>
          <p:nvPr/>
        </p:nvSpPr>
        <p:spPr>
          <a:xfrm>
            <a:off x="563245" y="5164009"/>
            <a:ext cx="463997" cy="425747"/>
          </a:xfrm>
          <a:prstGeom prst="ellipse">
            <a:avLst/>
          </a:prstGeom>
          <a:solidFill>
            <a:schemeClr val="accent2"/>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4</a:t>
            </a:r>
          </a:p>
        </p:txBody>
      </p:sp>
      <p:sp>
        <p:nvSpPr>
          <p:cNvPr id="7" name="Rectangle: Rounded Corners 6">
            <a:extLst>
              <a:ext uri="{FF2B5EF4-FFF2-40B4-BE49-F238E27FC236}">
                <a16:creationId xmlns:a16="http://schemas.microsoft.com/office/drawing/2014/main" id="{8B3A20B8-B578-4F39-9B97-CCA1B87F1FC7}"/>
              </a:ext>
            </a:extLst>
          </p:cNvPr>
          <p:cNvSpPr/>
          <p:nvPr/>
        </p:nvSpPr>
        <p:spPr>
          <a:xfrm>
            <a:off x="266620" y="21541"/>
            <a:ext cx="3319860" cy="589280"/>
          </a:xfrm>
          <a:prstGeom prst="roundRect">
            <a:avLst>
              <a:gd name="adj" fmla="val 3046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800" dirty="0">
                <a:latin typeface="Arial-Rounded" panose="020B0500000000000000" pitchFamily="34" charset="0"/>
                <a:ea typeface="Arial-Rounded" panose="020B0500000000000000" pitchFamily="34" charset="0"/>
                <a:cs typeface="Arial-Rounded" panose="020B0500000000000000" pitchFamily="34" charset="0"/>
              </a:rPr>
              <a:t> chia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9698CAC4-45E7-4644-BCB0-51ACE17E4A22}"/>
              </a:ext>
            </a:extLst>
          </p:cNvPr>
          <p:cNvSpPr txBox="1"/>
          <p:nvPr/>
        </p:nvSpPr>
        <p:spPr>
          <a:xfrm>
            <a:off x="4437772" y="-27166"/>
            <a:ext cx="6246580"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nối</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tiếp</a:t>
            </a:r>
            <a:endPar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DE61B229-46A4-D56D-5D3A-C29F412F194A}"/>
              </a:ext>
            </a:extLst>
          </p:cNvPr>
          <p:cNvPicPr>
            <a:picLocks noChangeAspect="1"/>
          </p:cNvPicPr>
          <p:nvPr/>
        </p:nvPicPr>
        <p:blipFill>
          <a:blip r:embed="rId4"/>
          <a:stretch>
            <a:fillRect/>
          </a:stretch>
        </p:blipFill>
        <p:spPr>
          <a:xfrm>
            <a:off x="-1437327" y="-65826"/>
            <a:ext cx="1437327" cy="1686758"/>
          </a:xfrm>
          <a:prstGeom prst="rect">
            <a:avLst/>
          </a:prstGeom>
        </p:spPr>
      </p:pic>
    </p:spTree>
    <p:custDataLst>
      <p:tags r:id="rId1"/>
    </p:custDataLst>
    <p:extLst>
      <p:ext uri="{BB962C8B-B14F-4D97-AF65-F5344CB8AC3E}">
        <p14:creationId xmlns:p14="http://schemas.microsoft.com/office/powerpoint/2010/main" val="476709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500" fill="hold"/>
                                        <p:tgtEl>
                                          <p:spTgt spid="24"/>
                                        </p:tgtEl>
                                        <p:attrNameLst>
                                          <p:attrName>ppt_w</p:attrName>
                                        </p:attrNameLst>
                                      </p:cBhvr>
                                      <p:tavLst>
                                        <p:tav tm="0">
                                          <p:val>
                                            <p:fltVal val="0"/>
                                          </p:val>
                                        </p:tav>
                                        <p:tav tm="100000">
                                          <p:val>
                                            <p:strVal val="#ppt_w"/>
                                          </p:val>
                                        </p:tav>
                                      </p:tavLst>
                                    </p:anim>
                                    <p:anim calcmode="lin" valueType="num">
                                      <p:cBhvr>
                                        <p:cTn id="27" dur="500" fill="hold"/>
                                        <p:tgtEl>
                                          <p:spTgt spid="24"/>
                                        </p:tgtEl>
                                        <p:attrNameLst>
                                          <p:attrName>ppt_h</p:attrName>
                                        </p:attrNameLst>
                                      </p:cBhvr>
                                      <p:tavLst>
                                        <p:tav tm="0">
                                          <p:val>
                                            <p:fltVal val="0"/>
                                          </p:val>
                                        </p:tav>
                                        <p:tav tm="100000">
                                          <p:val>
                                            <p:strVal val="#ppt_h"/>
                                          </p:val>
                                        </p:tav>
                                      </p:tavLst>
                                    </p:anim>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7"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0D75102-4BC8-4952-BFCA-E1EB8BE41F6F}"/>
              </a:ext>
            </a:extLst>
          </p:cNvPr>
          <p:cNvGrpSpPr/>
          <p:nvPr/>
        </p:nvGrpSpPr>
        <p:grpSpPr>
          <a:xfrm>
            <a:off x="3423799" y="452781"/>
            <a:ext cx="3540234" cy="625703"/>
            <a:chOff x="1053394" y="206467"/>
            <a:chExt cx="2880723" cy="432581"/>
          </a:xfrm>
        </p:grpSpPr>
        <p:sp>
          <p:nvSpPr>
            <p:cNvPr id="7" name="Rectangle: Rounded Corners 43">
              <a:extLst>
                <a:ext uri="{FF2B5EF4-FFF2-40B4-BE49-F238E27FC236}">
                  <a16:creationId xmlns:a16="http://schemas.microsoft.com/office/drawing/2014/main" id="{A19E115B-0B4B-4258-A22A-695450157270}"/>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8" name="Rectangle 7">
              <a:extLst>
                <a:ext uri="{FF2B5EF4-FFF2-40B4-BE49-F238E27FC236}">
                  <a16:creationId xmlns:a16="http://schemas.microsoft.com/office/drawing/2014/main" id="{9C66DBEC-0B14-4617-9312-0CF1EE469C79}"/>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endParaRPr>
            </a:p>
          </p:txBody>
        </p:sp>
      </p:grpSp>
      <p:pic>
        <p:nvPicPr>
          <p:cNvPr id="9" name="Picture 8">
            <a:extLst>
              <a:ext uri="{FF2B5EF4-FFF2-40B4-BE49-F238E27FC236}">
                <a16:creationId xmlns:a16="http://schemas.microsoft.com/office/drawing/2014/main" id="{8CEE5382-F61C-43DC-9C38-CBAA48AE4694}"/>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1387059" y="319596"/>
            <a:ext cx="1387059" cy="1349063"/>
          </a:xfrm>
          <a:prstGeom prst="rect">
            <a:avLst/>
          </a:prstGeom>
        </p:spPr>
      </p:pic>
      <p:sp>
        <p:nvSpPr>
          <p:cNvPr id="10" name="Rectangle 9">
            <a:extLst>
              <a:ext uri="{FF2B5EF4-FFF2-40B4-BE49-F238E27FC236}">
                <a16:creationId xmlns:a16="http://schemas.microsoft.com/office/drawing/2014/main" id="{A36C8A06-FC36-4E59-9743-99311C8421D1}"/>
              </a:ext>
            </a:extLst>
          </p:cNvPr>
          <p:cNvSpPr/>
          <p:nvPr/>
        </p:nvSpPr>
        <p:spPr>
          <a:xfrm>
            <a:off x="1523114" y="2693179"/>
            <a:ext cx="4199859" cy="1815882"/>
          </a:xfrm>
          <a:prstGeom prst="rect">
            <a:avLst/>
          </a:prstGeom>
          <a:solidFill>
            <a:srgbClr val="70AD47">
              <a:lumMod val="40000"/>
              <a:lumOff val="60000"/>
            </a:srgbClr>
          </a:solidFill>
          <a:ln w="19050">
            <a:solidFill>
              <a:srgbClr val="70AD47">
                <a:lumMod val="75000"/>
              </a:srgb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ea typeface="宋体" panose="02010600030101010101" pitchFamily="2" charset="-122"/>
                <a:cs typeface="Calibri" panose="020F0502020204030204" pitchFamily="34" charset="0"/>
                <a:sym typeface="Arial"/>
              </a:rPr>
              <a:t>Yêu</a:t>
            </a:r>
            <a:r>
              <a:rPr kumimoji="0" lang="zh-CN" altLang="en-US" sz="2800" b="1" i="0" u="none" strike="noStrike" kern="0" cap="none" spc="0" normalizeH="0" baseline="0" noProof="0" dirty="0">
                <a:ln>
                  <a:noFill/>
                </a:ln>
                <a:solidFill>
                  <a:srgbClr val="FC291B"/>
                </a:solidFill>
                <a:effectLst/>
                <a:uLnTx/>
                <a:uFillTx/>
                <a:ea typeface="宋体" panose="02010600030101010101" pitchFamily="2" charset="-122"/>
                <a:cs typeface="Calibri" panose="020F0502020204030204" pitchFamily="34" charset="0"/>
                <a:sym typeface="Arial"/>
              </a:rPr>
              <a:t> </a:t>
            </a:r>
            <a:r>
              <a:rPr kumimoji="0" lang="en-US" altLang="zh-CN" sz="2800" b="1" i="0" u="none" strike="noStrike" kern="0" cap="none" spc="0" normalizeH="0" baseline="0" noProof="0" dirty="0" err="1">
                <a:ln>
                  <a:noFill/>
                </a:ln>
                <a:solidFill>
                  <a:srgbClr val="FC291B"/>
                </a:solidFill>
                <a:effectLst/>
                <a:uLnTx/>
                <a:uFillTx/>
                <a:ea typeface="宋体" panose="02010600030101010101" pitchFamily="2" charset="-122"/>
                <a:cs typeface="Calibri" panose="020F0502020204030204"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ea typeface="宋体" panose="02010600030101010101" pitchFamily="2" charset="-122"/>
              <a:cs typeface="Calibri" panose="020F0502020204030204"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Phân</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công</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đọc</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theo</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Tất</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cả</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thành</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viên</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đều</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Giải</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nghĩa</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từ</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cùng</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nhau</a:t>
            </a:r>
            <a:endPar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endParaRPr>
          </a:p>
        </p:txBody>
      </p:sp>
      <p:pic>
        <p:nvPicPr>
          <p:cNvPr id="11" name="Picture 10">
            <a:extLst>
              <a:ext uri="{FF2B5EF4-FFF2-40B4-BE49-F238E27FC236}">
                <a16:creationId xmlns:a16="http://schemas.microsoft.com/office/drawing/2014/main" id="{6B82271D-80E5-4317-9E61-D2E030F5D158}"/>
              </a:ext>
            </a:extLst>
          </p:cNvPr>
          <p:cNvPicPr>
            <a:picLocks noChangeAspect="1"/>
          </p:cNvPicPr>
          <p:nvPr/>
        </p:nvPicPr>
        <p:blipFill>
          <a:blip r:embed="rId5"/>
          <a:stretch>
            <a:fillRect/>
          </a:stretch>
        </p:blipFill>
        <p:spPr>
          <a:xfrm>
            <a:off x="6469028" y="2348939"/>
            <a:ext cx="5196943" cy="2160122"/>
          </a:xfrm>
          <a:prstGeom prst="rect">
            <a:avLst/>
          </a:prstGeom>
        </p:spPr>
      </p:pic>
      <p:grpSp>
        <p:nvGrpSpPr>
          <p:cNvPr id="12" name="Group 11">
            <a:extLst>
              <a:ext uri="{FF2B5EF4-FFF2-40B4-BE49-F238E27FC236}">
                <a16:creationId xmlns:a16="http://schemas.microsoft.com/office/drawing/2014/main" id="{46B62955-7D71-41DD-8943-A71349960ED7}"/>
              </a:ext>
            </a:extLst>
          </p:cNvPr>
          <p:cNvGrpSpPr/>
          <p:nvPr/>
        </p:nvGrpSpPr>
        <p:grpSpPr>
          <a:xfrm rot="260226">
            <a:off x="3563417" y="4760395"/>
            <a:ext cx="5283322" cy="2099654"/>
            <a:chOff x="561349" y="4544613"/>
            <a:chExt cx="4171068" cy="1648917"/>
          </a:xfrm>
        </p:grpSpPr>
        <p:pic>
          <p:nvPicPr>
            <p:cNvPr id="13" name="Picture 12">
              <a:extLst>
                <a:ext uri="{FF2B5EF4-FFF2-40B4-BE49-F238E27FC236}">
                  <a16:creationId xmlns:a16="http://schemas.microsoft.com/office/drawing/2014/main" id="{DB4A98D4-8CA4-4105-B7C7-0F45B9AFB055}"/>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14" name="Picture 13">
              <a:extLst>
                <a:ext uri="{FF2B5EF4-FFF2-40B4-BE49-F238E27FC236}">
                  <a16:creationId xmlns:a16="http://schemas.microsoft.com/office/drawing/2014/main" id="{3C9DFE29-C601-42D1-9826-500984A3F5F8}"/>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15" name="Picture 14">
              <a:extLst>
                <a:ext uri="{FF2B5EF4-FFF2-40B4-BE49-F238E27FC236}">
                  <a16:creationId xmlns:a16="http://schemas.microsoft.com/office/drawing/2014/main" id="{3C119623-C694-4DC0-AFE8-EE01C9A0683C}"/>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16" name="Picture 15">
              <a:extLst>
                <a:ext uri="{FF2B5EF4-FFF2-40B4-BE49-F238E27FC236}">
                  <a16:creationId xmlns:a16="http://schemas.microsoft.com/office/drawing/2014/main" id="{FC51A43D-A6EF-4EFB-9D11-84D6106C21D7}"/>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17" name="Picture 16">
            <a:extLst>
              <a:ext uri="{FF2B5EF4-FFF2-40B4-BE49-F238E27FC236}">
                <a16:creationId xmlns:a16="http://schemas.microsoft.com/office/drawing/2014/main" id="{F19A0B9A-C9F2-448D-AEF5-C9D94163B7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18" name="Picture 17">
            <a:extLst>
              <a:ext uri="{FF2B5EF4-FFF2-40B4-BE49-F238E27FC236}">
                <a16:creationId xmlns:a16="http://schemas.microsoft.com/office/drawing/2014/main" id="{49B7D326-C248-40DF-B628-A09D2ABAE2F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Tree>
    <p:custDataLst>
      <p:tags r:id="rId1"/>
    </p:custDataLst>
    <p:extLst>
      <p:ext uri="{BB962C8B-B14F-4D97-AF65-F5344CB8AC3E}">
        <p14:creationId xmlns:p14="http://schemas.microsoft.com/office/powerpoint/2010/main" val="4024869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par>
                                <p:cTn id="28" presetID="22" presetClass="entr" presetSubtype="4"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圆角 29">
            <a:extLst>
              <a:ext uri="{FF2B5EF4-FFF2-40B4-BE49-F238E27FC236}">
                <a16:creationId xmlns:a16="http://schemas.microsoft.com/office/drawing/2014/main" id="{CC11612D-1773-49E3-9706-9EC3315CEC16}"/>
              </a:ext>
            </a:extLst>
          </p:cNvPr>
          <p:cNvSpPr/>
          <p:nvPr/>
        </p:nvSpPr>
        <p:spPr>
          <a:xfrm>
            <a:off x="254000" y="660400"/>
            <a:ext cx="11663680" cy="5994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AD8E963D-C1C0-47E4-942F-08DAB281C97F}"/>
              </a:ext>
            </a:extLst>
          </p:cNvPr>
          <p:cNvPicPr>
            <a:picLocks noChangeAspect="1"/>
          </p:cNvPicPr>
          <p:nvPr/>
        </p:nvPicPr>
        <p:blipFill>
          <a:blip r:embed="rId3"/>
          <a:stretch>
            <a:fillRect/>
          </a:stretch>
        </p:blipFill>
        <p:spPr>
          <a:xfrm>
            <a:off x="-1376039" y="301841"/>
            <a:ext cx="1524138" cy="1296140"/>
          </a:xfrm>
          <a:prstGeom prst="rect">
            <a:avLst/>
          </a:prstGeom>
        </p:spPr>
      </p:pic>
      <p:sp>
        <p:nvSpPr>
          <p:cNvPr id="13" name="TextBox 12">
            <a:extLst>
              <a:ext uri="{FF2B5EF4-FFF2-40B4-BE49-F238E27FC236}">
                <a16:creationId xmlns:a16="http://schemas.microsoft.com/office/drawing/2014/main" id="{16237611-0B41-414B-A6A8-5E5077BE0969}"/>
              </a:ext>
            </a:extLst>
          </p:cNvPr>
          <p:cNvSpPr txBox="1"/>
          <p:nvPr/>
        </p:nvSpPr>
        <p:spPr>
          <a:xfrm>
            <a:off x="833855" y="1833607"/>
            <a:ext cx="10916764" cy="1055608"/>
          </a:xfrm>
          <a:prstGeom prst="roundRect">
            <a:avLst/>
          </a:prstGeom>
          <a:solidFill>
            <a:schemeClr val="accent6">
              <a:lumMod val="20000"/>
              <a:lumOff val="80000"/>
            </a:schemeClr>
          </a:solidFill>
        </p:spPr>
        <p:txBody>
          <a:bodyPr wrap="square">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Hè năm nay, Dương được đi du lịch ở Nha Trang cùng bố mẹ và ông ngoại.</a:t>
            </a:r>
          </a:p>
        </p:txBody>
      </p:sp>
      <p:sp>
        <p:nvSpPr>
          <p:cNvPr id="14" name="TextBox 13">
            <a:extLst>
              <a:ext uri="{FF2B5EF4-FFF2-40B4-BE49-F238E27FC236}">
                <a16:creationId xmlns:a16="http://schemas.microsoft.com/office/drawing/2014/main" id="{37302DBA-B527-463A-A63E-3E8FB1287577}"/>
              </a:ext>
            </a:extLst>
          </p:cNvPr>
          <p:cNvSpPr txBox="1"/>
          <p:nvPr/>
        </p:nvSpPr>
        <p:spPr>
          <a:xfrm>
            <a:off x="749997" y="3182928"/>
            <a:ext cx="11000621" cy="2485787"/>
          </a:xfrm>
          <a:prstGeom prst="roundRect">
            <a:avLst/>
          </a:prstGeom>
          <a:solidFill>
            <a:schemeClr val="accent5">
              <a:lumMod val="20000"/>
              <a:lumOff val="80000"/>
            </a:schemeClr>
          </a:solidFill>
        </p:spPr>
        <p:txBody>
          <a:bodyPr wrap="square">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p:txBody>
      </p:sp>
      <p:pic>
        <p:nvPicPr>
          <p:cNvPr id="15" name="Picture 14">
            <a:extLst>
              <a:ext uri="{FF2B5EF4-FFF2-40B4-BE49-F238E27FC236}">
                <a16:creationId xmlns:a16="http://schemas.microsoft.com/office/drawing/2014/main" id="{DFC3548A-FFB1-48AF-9B83-00869EE760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508" y="1832695"/>
            <a:ext cx="851094" cy="584333"/>
          </a:xfrm>
          <a:prstGeom prst="rect">
            <a:avLst/>
          </a:prstGeom>
        </p:spPr>
      </p:pic>
      <p:sp>
        <p:nvSpPr>
          <p:cNvPr id="16" name="TextBox 15">
            <a:extLst>
              <a:ext uri="{FF2B5EF4-FFF2-40B4-BE49-F238E27FC236}">
                <a16:creationId xmlns:a16="http://schemas.microsoft.com/office/drawing/2014/main" id="{719621F4-2076-4B72-96ED-EAE73713B209}"/>
              </a:ext>
            </a:extLst>
          </p:cNvPr>
          <p:cNvSpPr txBox="1"/>
          <p:nvPr/>
        </p:nvSpPr>
        <p:spPr>
          <a:xfrm>
            <a:off x="487737" y="1882649"/>
            <a:ext cx="311304" cy="523220"/>
          </a:xfrm>
          <a:prstGeom prst="rect">
            <a:avLst/>
          </a:prstGeom>
          <a:noFill/>
        </p:spPr>
        <p:txBody>
          <a:bodyPr wrap="none" rtlCol="0">
            <a:spAutoFit/>
          </a:bodyPr>
          <a:lstStyle/>
          <a:p>
            <a:r>
              <a:rPr lang="en-US" sz="280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1</a:t>
            </a:r>
          </a:p>
        </p:txBody>
      </p:sp>
      <p:pic>
        <p:nvPicPr>
          <p:cNvPr id="17" name="Picture 16">
            <a:extLst>
              <a:ext uri="{FF2B5EF4-FFF2-40B4-BE49-F238E27FC236}">
                <a16:creationId xmlns:a16="http://schemas.microsoft.com/office/drawing/2014/main" id="{8412F7D3-8467-4921-9498-1ABEA91CA0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099" y="3203700"/>
            <a:ext cx="851094" cy="584333"/>
          </a:xfrm>
          <a:prstGeom prst="rect">
            <a:avLst/>
          </a:prstGeom>
        </p:spPr>
      </p:pic>
      <p:sp>
        <p:nvSpPr>
          <p:cNvPr id="18" name="TextBox 17">
            <a:extLst>
              <a:ext uri="{FF2B5EF4-FFF2-40B4-BE49-F238E27FC236}">
                <a16:creationId xmlns:a16="http://schemas.microsoft.com/office/drawing/2014/main" id="{8B3021C1-7FB1-4FA2-8719-2D5F918A6DB6}"/>
              </a:ext>
            </a:extLst>
          </p:cNvPr>
          <p:cNvSpPr txBox="1"/>
          <p:nvPr/>
        </p:nvSpPr>
        <p:spPr>
          <a:xfrm>
            <a:off x="421062" y="3264813"/>
            <a:ext cx="377026" cy="523220"/>
          </a:xfrm>
          <a:prstGeom prst="rect">
            <a:avLst/>
          </a:prstGeom>
          <a:noFill/>
        </p:spPr>
        <p:txBody>
          <a:bodyPr wrap="none" rtlCol="0">
            <a:spAutoFit/>
          </a:bodyPr>
          <a:lstStyle/>
          <a:p>
            <a:r>
              <a:rPr lang="en-US" sz="2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9" name="TextBox 18">
            <a:extLst>
              <a:ext uri="{FF2B5EF4-FFF2-40B4-BE49-F238E27FC236}">
                <a16:creationId xmlns:a16="http://schemas.microsoft.com/office/drawing/2014/main" id="{BEE850E6-B943-44CD-8DA1-0428FE1E1D75}"/>
              </a:ext>
            </a:extLst>
          </p:cNvPr>
          <p:cNvSpPr txBox="1"/>
          <p:nvPr/>
        </p:nvSpPr>
        <p:spPr>
          <a:xfrm>
            <a:off x="1150633" y="818428"/>
            <a:ext cx="5324849"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theo</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nhóm</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nhỏ</a:t>
            </a:r>
            <a:endPar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315317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圆角 29">
            <a:extLst>
              <a:ext uri="{FF2B5EF4-FFF2-40B4-BE49-F238E27FC236}">
                <a16:creationId xmlns:a16="http://schemas.microsoft.com/office/drawing/2014/main" id="{CC11612D-1773-49E3-9706-9EC3315CEC16}"/>
              </a:ext>
            </a:extLst>
          </p:cNvPr>
          <p:cNvSpPr/>
          <p:nvPr/>
        </p:nvSpPr>
        <p:spPr>
          <a:xfrm>
            <a:off x="254000" y="660400"/>
            <a:ext cx="11663680" cy="5994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AD8E963D-C1C0-47E4-942F-08DAB281C97F}"/>
              </a:ext>
            </a:extLst>
          </p:cNvPr>
          <p:cNvPicPr>
            <a:picLocks noChangeAspect="1"/>
          </p:cNvPicPr>
          <p:nvPr/>
        </p:nvPicPr>
        <p:blipFill>
          <a:blip r:embed="rId3"/>
          <a:stretch>
            <a:fillRect/>
          </a:stretch>
        </p:blipFill>
        <p:spPr>
          <a:xfrm>
            <a:off x="-1340228" y="150920"/>
            <a:ext cx="1437327" cy="1686758"/>
          </a:xfrm>
          <a:prstGeom prst="rect">
            <a:avLst/>
          </a:prstGeom>
        </p:spPr>
      </p:pic>
      <p:sp>
        <p:nvSpPr>
          <p:cNvPr id="13" name="TextBox 12">
            <a:extLst>
              <a:ext uri="{FF2B5EF4-FFF2-40B4-BE49-F238E27FC236}">
                <a16:creationId xmlns:a16="http://schemas.microsoft.com/office/drawing/2014/main" id="{16237611-0B41-414B-A6A8-5E5077BE0969}"/>
              </a:ext>
            </a:extLst>
          </p:cNvPr>
          <p:cNvSpPr txBox="1"/>
          <p:nvPr/>
        </p:nvSpPr>
        <p:spPr>
          <a:xfrm>
            <a:off x="844015" y="1234167"/>
            <a:ext cx="10916764" cy="4188381"/>
          </a:xfrm>
          <a:prstGeom prst="roundRect">
            <a:avLst/>
          </a:prstGeom>
          <a:solidFill>
            <a:schemeClr val="accent6">
              <a:lumMod val="20000"/>
              <a:lumOff val="80000"/>
            </a:schemeClr>
          </a:solidFill>
        </p:spPr>
        <p:txBody>
          <a:bodyPr wrap="square">
            <a:spAutoFit/>
          </a:bodyPr>
          <a:lstStyle/>
          <a:p>
            <a:pPr lvl="0" algn="just"/>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Tiếng hướng dẫn viên du lịch giục đoàn rời điểm tham quan. Ông ngoại chần chừ chưa muốn đi nên rớt lại phía sau. Dương rời đoàn, chạy đến nắm tay ông dắt đi. Nó chợt thấy ông chậm chạp, ngơ ngác quá. Thường ngày, Dương luôn nghĩ ông rất nhanh nhẹn. Ông đưa nó đi học mỗi khi bố mẹ bận rộn. Ông hào hứng chơi trò các ngựa cùng nó.</a:t>
            </a:r>
          </a:p>
          <a:p>
            <a:pPr lvl="0" algn="just"/>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Từ trước đến nay, ông luôn là người dắt tay dẫn nó đi, là người bảo vệ nó. Đây là lần đầu tiên Dương nhận ra ông không còn khỏe như trước. Mỗi một ngày trôi qua, ông đang già đi, còn nó sẽ mạnh mẽ hơn. Dương choàng tay ông ôm, thủ thỉ:</a:t>
            </a:r>
          </a:p>
          <a:p>
            <a:pPr lvl="0" algn="just"/>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Ông ngoại ơi, cháu yêu ông nhiều lắm!</a:t>
            </a:r>
          </a:p>
        </p:txBody>
      </p:sp>
      <p:sp>
        <p:nvSpPr>
          <p:cNvPr id="14" name="TextBox 13">
            <a:extLst>
              <a:ext uri="{FF2B5EF4-FFF2-40B4-BE49-F238E27FC236}">
                <a16:creationId xmlns:a16="http://schemas.microsoft.com/office/drawing/2014/main" id="{37302DBA-B527-463A-A63E-3E8FB1287577}"/>
              </a:ext>
            </a:extLst>
          </p:cNvPr>
          <p:cNvSpPr txBox="1"/>
          <p:nvPr/>
        </p:nvSpPr>
        <p:spPr>
          <a:xfrm>
            <a:off x="937379" y="5513920"/>
            <a:ext cx="10685661" cy="578882"/>
          </a:xfrm>
          <a:prstGeom prst="roundRect">
            <a:avLst/>
          </a:prstGeom>
          <a:solidFill>
            <a:schemeClr val="accent5">
              <a:lumMod val="20000"/>
              <a:lumOff val="80000"/>
            </a:schemeClr>
          </a:solidFill>
        </p:spPr>
        <p:txBody>
          <a:bodyPr wrap="square">
            <a:spAutoFit/>
          </a:bodyPr>
          <a:lstStyle/>
          <a:p>
            <a:pPr lvl="0" algn="just"/>
            <a:r>
              <a:rPr lang="vi-VN" sz="2800">
                <a:solidFill>
                  <a:prstClr val="black"/>
                </a:solidFill>
                <a:latin typeface="Arial-Rounded" panose="020B0500000000000000" pitchFamily="34" charset="0"/>
                <a:ea typeface="Arial-Rounded" panose="020B0500000000000000" pitchFamily="34" charset="0"/>
                <a:cs typeface="Arial-Rounded" panose="020B0500000000000000" pitchFamily="34" charset="0"/>
              </a:rPr>
              <a:t>Dương nghĩ, từ bây giờ nó mới là người đưa tay cho ông nắm.</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14">
            <a:extLst>
              <a:ext uri="{FF2B5EF4-FFF2-40B4-BE49-F238E27FC236}">
                <a16:creationId xmlns:a16="http://schemas.microsoft.com/office/drawing/2014/main" id="{DFC3548A-FFB1-48AF-9B83-00869EE760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143" y="1099905"/>
            <a:ext cx="851094" cy="584333"/>
          </a:xfrm>
          <a:prstGeom prst="rect">
            <a:avLst/>
          </a:prstGeom>
        </p:spPr>
      </p:pic>
      <p:sp>
        <p:nvSpPr>
          <p:cNvPr id="16" name="TextBox 15">
            <a:extLst>
              <a:ext uri="{FF2B5EF4-FFF2-40B4-BE49-F238E27FC236}">
                <a16:creationId xmlns:a16="http://schemas.microsoft.com/office/drawing/2014/main" id="{719621F4-2076-4B72-96ED-EAE73713B209}"/>
              </a:ext>
            </a:extLst>
          </p:cNvPr>
          <p:cNvSpPr txBox="1"/>
          <p:nvPr/>
        </p:nvSpPr>
        <p:spPr>
          <a:xfrm>
            <a:off x="431222" y="1159384"/>
            <a:ext cx="3770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pic>
        <p:nvPicPr>
          <p:cNvPr id="17" name="Picture 16">
            <a:extLst>
              <a:ext uri="{FF2B5EF4-FFF2-40B4-BE49-F238E27FC236}">
                <a16:creationId xmlns:a16="http://schemas.microsoft.com/office/drawing/2014/main" id="{8412F7D3-8467-4921-9498-1ABEA91CA0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956" y="5299423"/>
            <a:ext cx="851094" cy="584333"/>
          </a:xfrm>
          <a:prstGeom prst="rect">
            <a:avLst/>
          </a:prstGeom>
        </p:spPr>
      </p:pic>
      <p:sp>
        <p:nvSpPr>
          <p:cNvPr id="18" name="TextBox 17">
            <a:extLst>
              <a:ext uri="{FF2B5EF4-FFF2-40B4-BE49-F238E27FC236}">
                <a16:creationId xmlns:a16="http://schemas.microsoft.com/office/drawing/2014/main" id="{8B3021C1-7FB1-4FA2-8719-2D5F918A6DB6}"/>
              </a:ext>
            </a:extLst>
          </p:cNvPr>
          <p:cNvSpPr txBox="1"/>
          <p:nvPr/>
        </p:nvSpPr>
        <p:spPr>
          <a:xfrm>
            <a:off x="441808" y="5327293"/>
            <a:ext cx="3770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sp>
        <p:nvSpPr>
          <p:cNvPr id="10" name="TextBox 9">
            <a:extLst>
              <a:ext uri="{FF2B5EF4-FFF2-40B4-BE49-F238E27FC236}">
                <a16:creationId xmlns:a16="http://schemas.microsoft.com/office/drawing/2014/main" id="{0AE65BBA-11B7-4BC2-9586-EB07BEF4EC31}"/>
              </a:ext>
            </a:extLst>
          </p:cNvPr>
          <p:cNvSpPr txBox="1"/>
          <p:nvPr/>
        </p:nvSpPr>
        <p:spPr>
          <a:xfrm>
            <a:off x="1160793" y="274472"/>
            <a:ext cx="5324849"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theo</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nhóm</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nhỏ</a:t>
            </a:r>
            <a:endPar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039910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3D32D3A-A2A2-4D8F-83AF-4C0CB964B5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1578" b="938"/>
          <a:stretch/>
        </p:blipFill>
        <p:spPr>
          <a:xfrm>
            <a:off x="-1518082" y="1"/>
            <a:ext cx="13710082" cy="6858000"/>
          </a:xfrm>
          <a:prstGeom prst="rect">
            <a:avLst/>
          </a:prstGeom>
        </p:spPr>
      </p:pic>
      <p:pic>
        <p:nvPicPr>
          <p:cNvPr id="7" name="图片 6">
            <a:extLst>
              <a:ext uri="{FF2B5EF4-FFF2-40B4-BE49-F238E27FC236}">
                <a16:creationId xmlns:a16="http://schemas.microsoft.com/office/drawing/2014/main" id="{AC1E2649-9EE3-43E7-8F77-AEEB4971A8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970" t="43544" r="18508" b="22363"/>
          <a:stretch/>
        </p:blipFill>
        <p:spPr>
          <a:xfrm>
            <a:off x="1158949" y="995423"/>
            <a:ext cx="8367492" cy="4867154"/>
          </a:xfrm>
          <a:prstGeom prst="rect">
            <a:avLst/>
          </a:prstGeom>
          <a:ln>
            <a:noFill/>
          </a:ln>
        </p:spPr>
      </p:pic>
      <p:pic>
        <p:nvPicPr>
          <p:cNvPr id="6" name="Picture 5" descr="A picture containing vector graphics&#10;&#10;Description automatically generated">
            <a:extLst>
              <a:ext uri="{FF2B5EF4-FFF2-40B4-BE49-F238E27FC236}">
                <a16:creationId xmlns:a16="http://schemas.microsoft.com/office/drawing/2014/main" id="{83479E94-4357-4A87-B753-6DF210CD356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98603" y="3172037"/>
            <a:ext cx="3590571" cy="3590571"/>
          </a:xfrm>
          <a:prstGeom prst="rect">
            <a:avLst/>
          </a:prstGeom>
        </p:spPr>
      </p:pic>
      <p:pic>
        <p:nvPicPr>
          <p:cNvPr id="4" name="Picture 3">
            <a:extLst>
              <a:ext uri="{FF2B5EF4-FFF2-40B4-BE49-F238E27FC236}">
                <a16:creationId xmlns:a16="http://schemas.microsoft.com/office/drawing/2014/main" id="{DC8D9EA9-A11E-4758-B835-908413CB05B6}"/>
              </a:ext>
            </a:extLst>
          </p:cNvPr>
          <p:cNvPicPr>
            <a:picLocks noChangeAspect="1"/>
          </p:cNvPicPr>
          <p:nvPr/>
        </p:nvPicPr>
        <p:blipFill>
          <a:blip r:embed="rId5"/>
          <a:stretch>
            <a:fillRect/>
          </a:stretch>
        </p:blipFill>
        <p:spPr>
          <a:xfrm>
            <a:off x="2758201" y="2310326"/>
            <a:ext cx="5517358" cy="1322947"/>
          </a:xfrm>
          <a:prstGeom prst="rect">
            <a:avLst/>
          </a:prstGeom>
        </p:spPr>
      </p:pic>
    </p:spTree>
    <p:extLst>
      <p:ext uri="{BB962C8B-B14F-4D97-AF65-F5344CB8AC3E}">
        <p14:creationId xmlns:p14="http://schemas.microsoft.com/office/powerpoint/2010/main" val="2668804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F32C7D5-8464-4EDF-AA1C-701B0C8BE99E}"/>
              </a:ext>
            </a:extLst>
          </p:cNvPr>
          <p:cNvGrpSpPr/>
          <p:nvPr/>
        </p:nvGrpSpPr>
        <p:grpSpPr>
          <a:xfrm>
            <a:off x="3423799" y="452781"/>
            <a:ext cx="3540234" cy="625703"/>
            <a:chOff x="1053394" y="206467"/>
            <a:chExt cx="2880723" cy="432581"/>
          </a:xfrm>
        </p:grpSpPr>
        <p:sp>
          <p:nvSpPr>
            <p:cNvPr id="6" name="Rectangle: Rounded Corners 43">
              <a:extLst>
                <a:ext uri="{FF2B5EF4-FFF2-40B4-BE49-F238E27FC236}">
                  <a16:creationId xmlns:a16="http://schemas.microsoft.com/office/drawing/2014/main" id="{5C07284D-B542-4DE6-A264-F6247123EE4E}"/>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7" name="Rectangle 6">
              <a:extLst>
                <a:ext uri="{FF2B5EF4-FFF2-40B4-BE49-F238E27FC236}">
                  <a16:creationId xmlns:a16="http://schemas.microsoft.com/office/drawing/2014/main" id="{23A9466D-D6D5-489E-9236-35A382A2CF81}"/>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endParaRPr>
            </a:p>
          </p:txBody>
        </p:sp>
      </p:grpSp>
      <p:pic>
        <p:nvPicPr>
          <p:cNvPr id="8" name="Picture 7">
            <a:extLst>
              <a:ext uri="{FF2B5EF4-FFF2-40B4-BE49-F238E27FC236}">
                <a16:creationId xmlns:a16="http://schemas.microsoft.com/office/drawing/2014/main" id="{CC93B30D-CC65-4FC6-8D5B-977F1F9A681E}"/>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1431446" y="221941"/>
            <a:ext cx="1245016" cy="1409843"/>
          </a:xfrm>
          <a:prstGeom prst="rect">
            <a:avLst/>
          </a:prstGeom>
        </p:spPr>
      </p:pic>
      <p:pic>
        <p:nvPicPr>
          <p:cNvPr id="9" name="Picture 8">
            <a:extLst>
              <a:ext uri="{FF2B5EF4-FFF2-40B4-BE49-F238E27FC236}">
                <a16:creationId xmlns:a16="http://schemas.microsoft.com/office/drawing/2014/main" id="{5D9C4F69-30C3-4B02-AA77-8FDE98BC7C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10" name="Picture 9">
            <a:extLst>
              <a:ext uri="{FF2B5EF4-FFF2-40B4-BE49-F238E27FC236}">
                <a16:creationId xmlns:a16="http://schemas.microsoft.com/office/drawing/2014/main" id="{A3B02BF0-E5ED-4F5E-A316-1F89CFD268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11" name="Rounded Rectangle 31">
            <a:extLst>
              <a:ext uri="{FF2B5EF4-FFF2-40B4-BE49-F238E27FC236}">
                <a16:creationId xmlns:a16="http://schemas.microsoft.com/office/drawing/2014/main" id="{F875638B-1E8B-4FE9-8F2D-32DD1521A998}"/>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12" name="Rectangle 11">
            <a:extLst>
              <a:ext uri="{FF2B5EF4-FFF2-40B4-BE49-F238E27FC236}">
                <a16:creationId xmlns:a16="http://schemas.microsoft.com/office/drawing/2014/main" id="{53D7E8CB-479B-4EEA-A9F8-56C695A92DB2}"/>
              </a:ext>
            </a:extLst>
          </p:cNvPr>
          <p:cNvSpPr/>
          <p:nvPr/>
        </p:nvSpPr>
        <p:spPr>
          <a:xfrm>
            <a:off x="4066844" y="2089681"/>
            <a:ext cx="3964547"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Nunito Black" pitchFamily="2" charset="0"/>
                <a:cs typeface="Calibri" panose="020F0502020204030204" pitchFamily="34" charset="0"/>
                <a:sym typeface="Arial"/>
              </a:rPr>
              <a:t>Tiêu</a:t>
            </a:r>
            <a:r>
              <a:rPr lang="zh-CN" altLang="en-US" sz="3600" b="1" dirty="0">
                <a:solidFill>
                  <a:srgbClr val="FF1531"/>
                </a:solidFill>
                <a:latin typeface="Nunito Black" pitchFamily="2" charset="0"/>
                <a:cs typeface="Calibri" panose="020F0502020204030204" pitchFamily="34" charset="0"/>
                <a:sym typeface="Arial"/>
              </a:rPr>
              <a:t> </a:t>
            </a:r>
            <a:r>
              <a:rPr lang="en-US" altLang="zh-CN" sz="3600" b="1" dirty="0" err="1">
                <a:solidFill>
                  <a:srgbClr val="FF1531"/>
                </a:solidFill>
                <a:latin typeface="Nunito Black" pitchFamily="2" charset="0"/>
                <a:cs typeface="Calibri" panose="020F0502020204030204" pitchFamily="34" charset="0"/>
                <a:sym typeface="Arial"/>
              </a:rPr>
              <a:t>chí</a:t>
            </a:r>
            <a:r>
              <a:rPr lang="zh-CN" altLang="en-US" sz="3600" b="1" dirty="0">
                <a:solidFill>
                  <a:srgbClr val="FF1531"/>
                </a:solidFill>
                <a:latin typeface="Nunito Black" pitchFamily="2" charset="0"/>
                <a:cs typeface="Calibri" panose="020F0502020204030204" pitchFamily="34" charset="0"/>
                <a:sym typeface="Arial"/>
              </a:rPr>
              <a:t> </a:t>
            </a:r>
            <a:r>
              <a:rPr lang="en-US" altLang="zh-CN" sz="3600" b="1" dirty="0" err="1">
                <a:solidFill>
                  <a:srgbClr val="FF1531"/>
                </a:solidFill>
                <a:latin typeface="Nunito Black" pitchFamily="2" charset="0"/>
                <a:cs typeface="Calibri" panose="020F0502020204030204" pitchFamily="34" charset="0"/>
                <a:sym typeface="Arial"/>
              </a:rPr>
              <a:t>đánh</a:t>
            </a:r>
            <a:r>
              <a:rPr lang="zh-CN" altLang="en-US" sz="3600" b="1" dirty="0">
                <a:solidFill>
                  <a:srgbClr val="FF1531"/>
                </a:solidFill>
                <a:latin typeface="Nunito Black" pitchFamily="2" charset="0"/>
                <a:cs typeface="Calibri" panose="020F0502020204030204" pitchFamily="34" charset="0"/>
                <a:sym typeface="Arial"/>
              </a:rPr>
              <a:t> </a:t>
            </a:r>
            <a:r>
              <a:rPr lang="en-US" altLang="zh-CN" sz="3600" b="1" dirty="0" err="1">
                <a:solidFill>
                  <a:srgbClr val="FF1531"/>
                </a:solidFill>
                <a:latin typeface="Nunito Black" pitchFamily="2" charset="0"/>
                <a:cs typeface="Calibri" panose="020F0502020204030204" pitchFamily="34" charset="0"/>
                <a:sym typeface="Arial"/>
              </a:rPr>
              <a:t>giá</a:t>
            </a:r>
            <a:endParaRPr lang="zh-CN" altLang="en-US" sz="3600" b="1" dirty="0">
              <a:solidFill>
                <a:srgbClr val="FF1531"/>
              </a:solidFill>
              <a:latin typeface="Nunito Black" pitchFamily="2" charset="0"/>
              <a:cs typeface="Calibri" panose="020F0502020204030204" pitchFamily="34" charset="0"/>
              <a:sym typeface="Arial"/>
            </a:endParaRPr>
          </a:p>
        </p:txBody>
      </p:sp>
      <p:sp>
        <p:nvSpPr>
          <p:cNvPr id="13" name="Rectangle 12">
            <a:extLst>
              <a:ext uri="{FF2B5EF4-FFF2-40B4-BE49-F238E27FC236}">
                <a16:creationId xmlns:a16="http://schemas.microsoft.com/office/drawing/2014/main" id="{D137473B-8529-4350-B77C-3393109A1C7A}"/>
              </a:ext>
            </a:extLst>
          </p:cNvPr>
          <p:cNvSpPr/>
          <p:nvPr/>
        </p:nvSpPr>
        <p:spPr>
          <a:xfrm>
            <a:off x="1995471" y="3166530"/>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cs typeface="Calibri" panose="020F0502020204030204" pitchFamily="34" charset="0"/>
                <a:sym typeface="Arial"/>
              </a:rPr>
              <a:t>Đọc</a:t>
            </a:r>
            <a:r>
              <a:rPr lang="zh-CN" altLang="en-US" sz="3200">
                <a:solidFill>
                  <a:srgbClr val="000000"/>
                </a:solidFill>
                <a:cs typeface="Calibri" panose="020F0502020204030204" pitchFamily="34" charset="0"/>
                <a:sym typeface="Arial"/>
              </a:rPr>
              <a:t> </a:t>
            </a:r>
            <a:r>
              <a:rPr lang="en-US" altLang="zh-CN" sz="3200">
                <a:solidFill>
                  <a:srgbClr val="000000"/>
                </a:solidFill>
                <a:cs typeface="Calibri" panose="020F0502020204030204" pitchFamily="34" charset="0"/>
                <a:sym typeface="Arial"/>
              </a:rPr>
              <a:t>đúng</a:t>
            </a:r>
            <a:endParaRPr lang="zh-CN" altLang="en-US" sz="3200">
              <a:solidFill>
                <a:srgbClr val="000000"/>
              </a:solidFill>
              <a:cs typeface="Calibri" panose="020F0502020204030204" pitchFamily="34" charset="0"/>
              <a:sym typeface="Arial"/>
            </a:endParaRPr>
          </a:p>
        </p:txBody>
      </p:sp>
      <p:sp>
        <p:nvSpPr>
          <p:cNvPr id="14" name="Oval 13">
            <a:extLst>
              <a:ext uri="{FF2B5EF4-FFF2-40B4-BE49-F238E27FC236}">
                <a16:creationId xmlns:a16="http://schemas.microsoft.com/office/drawing/2014/main" id="{E75CF957-67CD-4BF3-8E27-60DCCC68A51A}"/>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ea typeface="inpin heiti" charset="-122"/>
                <a:cs typeface="Calibri" panose="020F0502020204030204" pitchFamily="34" charset="0"/>
                <a:sym typeface="Arial"/>
              </a:rPr>
              <a:t>1</a:t>
            </a:r>
            <a:endParaRPr lang="en-US" sz="2800" kern="0" dirty="0">
              <a:solidFill>
                <a:prstClr val="white"/>
              </a:solidFill>
              <a:cs typeface="Calibri" panose="020F0502020204030204" pitchFamily="34" charset="0"/>
              <a:sym typeface="Arial"/>
            </a:endParaRPr>
          </a:p>
        </p:txBody>
      </p:sp>
      <p:grpSp>
        <p:nvGrpSpPr>
          <p:cNvPr id="15" name="Group 14">
            <a:extLst>
              <a:ext uri="{FF2B5EF4-FFF2-40B4-BE49-F238E27FC236}">
                <a16:creationId xmlns:a16="http://schemas.microsoft.com/office/drawing/2014/main" id="{5B22C66C-2CAA-4592-8019-6FC221DDC690}"/>
              </a:ext>
            </a:extLst>
          </p:cNvPr>
          <p:cNvGrpSpPr/>
          <p:nvPr/>
        </p:nvGrpSpPr>
        <p:grpSpPr>
          <a:xfrm>
            <a:off x="1261405" y="3855714"/>
            <a:ext cx="3645680" cy="643894"/>
            <a:chOff x="1717199" y="4363552"/>
            <a:chExt cx="3645680" cy="643894"/>
          </a:xfrm>
        </p:grpSpPr>
        <p:sp>
          <p:nvSpPr>
            <p:cNvPr id="16" name="Rounded Rectangle 36">
              <a:extLst>
                <a:ext uri="{FF2B5EF4-FFF2-40B4-BE49-F238E27FC236}">
                  <a16:creationId xmlns:a16="http://schemas.microsoft.com/office/drawing/2014/main" id="{F9B2E6FD-66D9-44D7-A8E2-3D945BE5E032}"/>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17" name="Rectangle 16">
              <a:extLst>
                <a:ext uri="{FF2B5EF4-FFF2-40B4-BE49-F238E27FC236}">
                  <a16:creationId xmlns:a16="http://schemas.microsoft.com/office/drawing/2014/main" id="{1A225485-FE10-4F19-95BC-5544AF3D95B9}"/>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a:solidFill>
                    <a:srgbClr val="000000"/>
                  </a:solidFill>
                  <a:cs typeface="Calibri" panose="020F0502020204030204" pitchFamily="34" charset="0"/>
                  <a:sym typeface="Arial"/>
                </a:rPr>
                <a:t>to, </a:t>
              </a:r>
              <a:r>
                <a:rPr lang="en-US" altLang="zh-CN" sz="3200" kern="0" dirty="0" err="1">
                  <a:solidFill>
                    <a:srgbClr val="000000"/>
                  </a:solidFill>
                  <a:cs typeface="Calibri" panose="020F0502020204030204" pitchFamily="34" charset="0"/>
                  <a:sym typeface="Arial"/>
                </a:rPr>
                <a:t>rõ</a:t>
              </a:r>
              <a:endParaRPr lang="zh-CN" altLang="en-US" sz="3200" kern="0" dirty="0">
                <a:solidFill>
                  <a:srgbClr val="000000"/>
                </a:solidFill>
                <a:cs typeface="Calibri" panose="020F0502020204030204" pitchFamily="34" charset="0"/>
                <a:sym typeface="Arial"/>
              </a:endParaRPr>
            </a:p>
          </p:txBody>
        </p:sp>
        <p:sp>
          <p:nvSpPr>
            <p:cNvPr id="18" name="Oval 17">
              <a:extLst>
                <a:ext uri="{FF2B5EF4-FFF2-40B4-BE49-F238E27FC236}">
                  <a16:creationId xmlns:a16="http://schemas.microsoft.com/office/drawing/2014/main" id="{A9E685BA-46B6-43D1-B015-F1394249B6EE}"/>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2</a:t>
              </a:r>
              <a:endParaRPr lang="en-US" sz="2800" kern="0" dirty="0">
                <a:solidFill>
                  <a:prstClr val="black"/>
                </a:solidFill>
                <a:cs typeface="Calibri" panose="020F0502020204030204" pitchFamily="34" charset="0"/>
                <a:sym typeface="Arial"/>
              </a:endParaRPr>
            </a:p>
          </p:txBody>
        </p:sp>
      </p:grpSp>
      <p:grpSp>
        <p:nvGrpSpPr>
          <p:cNvPr id="19" name="Group 18">
            <a:extLst>
              <a:ext uri="{FF2B5EF4-FFF2-40B4-BE49-F238E27FC236}">
                <a16:creationId xmlns:a16="http://schemas.microsoft.com/office/drawing/2014/main" id="{883C4B59-9594-42B9-803C-5A9E5B8804A4}"/>
              </a:ext>
            </a:extLst>
          </p:cNvPr>
          <p:cNvGrpSpPr/>
          <p:nvPr/>
        </p:nvGrpSpPr>
        <p:grpSpPr>
          <a:xfrm>
            <a:off x="1261405" y="4594182"/>
            <a:ext cx="5119273" cy="643894"/>
            <a:chOff x="1717199" y="5199333"/>
            <a:chExt cx="5119273" cy="643894"/>
          </a:xfrm>
        </p:grpSpPr>
        <p:sp>
          <p:nvSpPr>
            <p:cNvPr id="20" name="Rounded Rectangle 40">
              <a:extLst>
                <a:ext uri="{FF2B5EF4-FFF2-40B4-BE49-F238E27FC236}">
                  <a16:creationId xmlns:a16="http://schemas.microsoft.com/office/drawing/2014/main" id="{40B1C266-76A2-4A0C-A88D-B816B49C3AC8}"/>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21" name="Rectangle 20">
              <a:extLst>
                <a:ext uri="{FF2B5EF4-FFF2-40B4-BE49-F238E27FC236}">
                  <a16:creationId xmlns:a16="http://schemas.microsoft.com/office/drawing/2014/main" id="{CB232B62-9F7E-4B6F-9D1D-06434DB80E91}"/>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Ngắt</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nghỉ</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đúng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chỗ</a:t>
              </a:r>
              <a:endParaRPr lang="zh-CN" altLang="en-US" sz="3200" kern="0" dirty="0">
                <a:solidFill>
                  <a:srgbClr val="000000"/>
                </a:solidFill>
                <a:cs typeface="Calibri" panose="020F0502020204030204" pitchFamily="34" charset="0"/>
                <a:sym typeface="Arial"/>
              </a:endParaRPr>
            </a:p>
          </p:txBody>
        </p:sp>
        <p:sp>
          <p:nvSpPr>
            <p:cNvPr id="22" name="Oval 21">
              <a:extLst>
                <a:ext uri="{FF2B5EF4-FFF2-40B4-BE49-F238E27FC236}">
                  <a16:creationId xmlns:a16="http://schemas.microsoft.com/office/drawing/2014/main" id="{F2E01DBF-B7C3-428D-BC5F-BDC91C5AEBF0}"/>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3</a:t>
              </a:r>
              <a:endParaRPr lang="en-US" sz="2800" kern="0" dirty="0">
                <a:solidFill>
                  <a:prstClr val="black"/>
                </a:solidFill>
                <a:cs typeface="Calibri" panose="020F0502020204030204" pitchFamily="34" charset="0"/>
                <a:sym typeface="Arial"/>
              </a:endParaRPr>
            </a:p>
          </p:txBody>
        </p:sp>
      </p:grpSp>
      <p:pic>
        <p:nvPicPr>
          <p:cNvPr id="23" name="Picture 2" descr="Star Cartoon Images, Stock Photos &amp;amp; Vectors | Shutterstock">
            <a:extLst>
              <a:ext uri="{FF2B5EF4-FFF2-40B4-BE49-F238E27FC236}">
                <a16:creationId xmlns:a16="http://schemas.microsoft.com/office/drawing/2014/main" id="{097D8E1F-7C84-47D1-A1DF-84BBC9A76BBF}"/>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42402232-B645-4969-8865-5697B2384318}"/>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0801C075-130F-460D-AF05-F6F4A2424B9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EF7ED668-1E54-4F37-BE8F-1F337476A19A}"/>
              </a:ext>
            </a:extLst>
          </p:cNvPr>
          <p:cNvGrpSpPr/>
          <p:nvPr/>
        </p:nvGrpSpPr>
        <p:grpSpPr>
          <a:xfrm>
            <a:off x="1261405" y="5281954"/>
            <a:ext cx="8097635" cy="643894"/>
            <a:chOff x="1717199" y="5199333"/>
            <a:chExt cx="8097635" cy="643894"/>
          </a:xfrm>
        </p:grpSpPr>
        <p:sp>
          <p:nvSpPr>
            <p:cNvPr id="27" name="Rounded Rectangle 47">
              <a:extLst>
                <a:ext uri="{FF2B5EF4-FFF2-40B4-BE49-F238E27FC236}">
                  <a16:creationId xmlns:a16="http://schemas.microsoft.com/office/drawing/2014/main" id="{37C3C321-9BA3-43F8-95F0-6C07EFD94EE1}"/>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28" name="Rectangle 27">
              <a:extLst>
                <a:ext uri="{FF2B5EF4-FFF2-40B4-BE49-F238E27FC236}">
                  <a16:creationId xmlns:a16="http://schemas.microsoft.com/office/drawing/2014/main" id="{25D0EA1F-A22B-4CAA-A97A-7995383484C7}"/>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và</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nhấn</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phù</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hợp</a:t>
              </a:r>
              <a:endParaRPr lang="zh-CN" altLang="en-US" sz="3200" kern="0" dirty="0">
                <a:solidFill>
                  <a:srgbClr val="000000"/>
                </a:solidFill>
                <a:cs typeface="Calibri" panose="020F0502020204030204" pitchFamily="34" charset="0"/>
                <a:sym typeface="Arial"/>
              </a:endParaRPr>
            </a:p>
          </p:txBody>
        </p:sp>
        <p:sp>
          <p:nvSpPr>
            <p:cNvPr id="29" name="Oval 28">
              <a:extLst>
                <a:ext uri="{FF2B5EF4-FFF2-40B4-BE49-F238E27FC236}">
                  <a16:creationId xmlns:a16="http://schemas.microsoft.com/office/drawing/2014/main" id="{8BB66133-E4B1-4E10-B515-F5A69F564345}"/>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4</a:t>
              </a:r>
              <a:endParaRPr lang="en-US" sz="2800" kern="0" dirty="0">
                <a:solidFill>
                  <a:prstClr val="black"/>
                </a:solidFill>
                <a:cs typeface="Calibri" panose="020F0502020204030204" pitchFamily="34" charset="0"/>
                <a:sym typeface="Arial"/>
              </a:endParaRPr>
            </a:p>
          </p:txBody>
        </p:sp>
      </p:grpSp>
      <p:pic>
        <p:nvPicPr>
          <p:cNvPr id="30" name="Picture 2" descr="Star Cartoon Images, Stock Photos &amp;amp; Vectors | Shutterstock">
            <a:extLst>
              <a:ext uri="{FF2B5EF4-FFF2-40B4-BE49-F238E27FC236}">
                <a16:creationId xmlns:a16="http://schemas.microsoft.com/office/drawing/2014/main" id="{525D54D1-2976-4B49-B9D9-70790D2B4046}"/>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358147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par>
                                <p:cTn id="32" presetID="22" presetClass="entr" presetSubtype="4"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par>
                                <p:cTn id="35" presetID="22" presetClass="entr" presetSubtype="4"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cTn>
                              </p:par>
                              <p:par>
                                <p:cTn id="38" presetID="22" presetClass="entr" presetSubtype="4"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down)">
                                      <p:cBhvr>
                                        <p:cTn id="40" dur="500"/>
                                        <p:tgtEl>
                                          <p:spTgt spid="26"/>
                                        </p:tgtEl>
                                      </p:cBhvr>
                                    </p:animEffect>
                                  </p:childTnLst>
                                </p:cTn>
                              </p:par>
                              <p:par>
                                <p:cTn id="41" presetID="2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down)">
                                      <p:cBhvr>
                                        <p:cTn id="4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圆角 29">
            <a:extLst>
              <a:ext uri="{FF2B5EF4-FFF2-40B4-BE49-F238E27FC236}">
                <a16:creationId xmlns:a16="http://schemas.microsoft.com/office/drawing/2014/main" id="{CC11612D-1773-49E3-9706-9EC3315CEC16}"/>
              </a:ext>
            </a:extLst>
          </p:cNvPr>
          <p:cNvSpPr/>
          <p:nvPr/>
        </p:nvSpPr>
        <p:spPr>
          <a:xfrm>
            <a:off x="254000" y="660400"/>
            <a:ext cx="11663680" cy="5994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FA8320E0-88F9-4364-947C-A34E9E58F518}"/>
              </a:ext>
            </a:extLst>
          </p:cNvPr>
          <p:cNvPicPr>
            <a:picLocks noChangeAspect="1"/>
          </p:cNvPicPr>
          <p:nvPr/>
        </p:nvPicPr>
        <p:blipFill>
          <a:blip r:embed="rId3"/>
          <a:stretch>
            <a:fillRect/>
          </a:stretch>
        </p:blipFill>
        <p:spPr>
          <a:xfrm>
            <a:off x="8534400" y="5046738"/>
            <a:ext cx="3803650" cy="1811262"/>
          </a:xfrm>
          <a:prstGeom prst="rect">
            <a:avLst/>
          </a:prstGeom>
          <a:ln>
            <a:noFill/>
          </a:ln>
          <a:effectLst>
            <a:softEdge rad="112500"/>
          </a:effectLst>
        </p:spPr>
      </p:pic>
      <p:sp>
        <p:nvSpPr>
          <p:cNvPr id="4" name="TextBox 3">
            <a:extLst>
              <a:ext uri="{FF2B5EF4-FFF2-40B4-BE49-F238E27FC236}">
                <a16:creationId xmlns:a16="http://schemas.microsoft.com/office/drawing/2014/main" id="{75AD87BD-BBC3-4507-A27E-F0B266C0420E}"/>
              </a:ext>
            </a:extLst>
          </p:cNvPr>
          <p:cNvSpPr txBox="1"/>
          <p:nvPr/>
        </p:nvSpPr>
        <p:spPr>
          <a:xfrm>
            <a:off x="711200" y="807045"/>
            <a:ext cx="11125200" cy="54014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 năm nay, Dương được đi du lịch ở Nha Trang cùng bố mẹ và ông ngoại.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hướng dẫn viên du lịch giục đoàn rời điểm tham quan. Ông ngoại chần chừ chưa muốn đi nên rớt lại phía sau. Dương rời đoàn, chạy đến nắm tay ông dắt đi. Nó chợt thấy ông chậm chạp, ngơ ngác quá. Thường ngày, Dương luôn nghĩ ông rất nhanh nhẹn. Ông đưa nó đi học mỗi khi bố mẹ bận rộn. Ông hào hứng chơi trò các ngựa cùng nó.</a:t>
            </a:r>
            <a:endPar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nay, ông luôn là người dắt tay dẫn nó đi, là người bảo vệ nó. Đây là lần đầu tiên Dương nhận ra ông không còn khỏe như trước. Mỗi một ngày trôi qua, ông đang già đi, còn nó sẽ mạnh mẽ hơn.</a:t>
            </a:r>
            <a:r>
              <a:rPr kumimoji="0" lang="en-US"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 choàng tay ông ôm, thủ thỉ: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Ông ngoại ơi, cháu yêu ông nhiều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 nghĩ, từ bây giờ nó mới là người đưa tay cho ông nắm</a:t>
            </a:r>
            <a:r>
              <a:rPr kumimoji="0" lang="en-US"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3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a:t>
            </a:r>
            <a:r>
              <a:rPr kumimoji="0" lang="en-US"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3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Thụy</a:t>
            </a:r>
            <a:r>
              <a:rPr kumimoji="0" lang="en-US"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7C2059D3-DB24-475D-A230-4D2F7453306E}"/>
              </a:ext>
            </a:extLst>
          </p:cNvPr>
          <p:cNvSpPr txBox="1"/>
          <p:nvPr/>
        </p:nvSpPr>
        <p:spPr>
          <a:xfrm>
            <a:off x="3488182" y="0"/>
            <a:ext cx="60655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4000" b="0"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4000" b="0"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nắm</a:t>
            </a:r>
            <a:r>
              <a:rPr kumimoji="0" lang="en-US" sz="4000" b="0"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000" b="0"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endParaRPr kumimoji="0" lang="en-US" sz="4000" b="0"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DE61B229-46A4-D56D-5D3A-C29F412F194A}"/>
              </a:ext>
            </a:extLst>
          </p:cNvPr>
          <p:cNvPicPr>
            <a:picLocks noChangeAspect="1"/>
          </p:cNvPicPr>
          <p:nvPr/>
        </p:nvPicPr>
        <p:blipFill>
          <a:blip r:embed="rId4"/>
          <a:stretch>
            <a:fillRect/>
          </a:stretch>
        </p:blipFill>
        <p:spPr>
          <a:xfrm>
            <a:off x="-1340228" y="150920"/>
            <a:ext cx="1437327" cy="1686758"/>
          </a:xfrm>
          <a:prstGeom prst="rect">
            <a:avLst/>
          </a:prstGeom>
        </p:spPr>
      </p:pic>
    </p:spTree>
    <p:custDataLst>
      <p:tags r:id="rId1"/>
    </p:custDataLst>
    <p:extLst>
      <p:ext uri="{BB962C8B-B14F-4D97-AF65-F5344CB8AC3E}">
        <p14:creationId xmlns:p14="http://schemas.microsoft.com/office/powerpoint/2010/main" val="142076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F:\1-原创素材\1_mm1102\PPT\PPT_014\materaials\pageimg_g16.png">
            <a:extLst>
              <a:ext uri="{FF2B5EF4-FFF2-40B4-BE49-F238E27FC236}">
                <a16:creationId xmlns:a16="http://schemas.microsoft.com/office/drawing/2014/main" id="{CFCE3035-6F65-43F7-80DA-1889EEF8E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520720"/>
            <a:ext cx="7739753" cy="472330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E:\丫头\png\小人\卡通类素材\yunf.png">
            <a:extLst>
              <a:ext uri="{FF2B5EF4-FFF2-40B4-BE49-F238E27FC236}">
                <a16:creationId xmlns:a16="http://schemas.microsoft.com/office/drawing/2014/main" id="{D0E8166D-0F54-499F-AC9B-9EBEEE4D6F32}"/>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组合 4">
            <a:extLst>
              <a:ext uri="{FF2B5EF4-FFF2-40B4-BE49-F238E27FC236}">
                <a16:creationId xmlns:a16="http://schemas.microsoft.com/office/drawing/2014/main" id="{BB93E002-30C1-480E-9514-88DD9CE3C4F0}"/>
              </a:ext>
            </a:extLst>
          </p:cNvPr>
          <p:cNvGrpSpPr/>
          <p:nvPr/>
        </p:nvGrpSpPr>
        <p:grpSpPr>
          <a:xfrm>
            <a:off x="8792784" y="1807027"/>
            <a:ext cx="463503" cy="619473"/>
            <a:chOff x="-2033679" y="889419"/>
            <a:chExt cx="463503" cy="619473"/>
          </a:xfrm>
        </p:grpSpPr>
        <p:pic>
          <p:nvPicPr>
            <p:cNvPr id="32" name="Picture 10" descr="E:\丫头\png\小人\卡通类素材\ry.png">
              <a:extLst>
                <a:ext uri="{FF2B5EF4-FFF2-40B4-BE49-F238E27FC236}">
                  <a16:creationId xmlns:a16="http://schemas.microsoft.com/office/drawing/2014/main" id="{55AB51A8-9485-4BB2-A16D-79B37BA9BB7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E:\丫头\png\小人\卡通类素材\ry.png">
              <a:extLst>
                <a:ext uri="{FF2B5EF4-FFF2-40B4-BE49-F238E27FC236}">
                  <a16:creationId xmlns:a16="http://schemas.microsoft.com/office/drawing/2014/main" id="{EB739E82-98A5-436D-8DB1-665A9417CAE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2" descr="E:\丫头\png\小人\卡通类素材\yunf.png">
            <a:extLst>
              <a:ext uri="{FF2B5EF4-FFF2-40B4-BE49-F238E27FC236}">
                <a16:creationId xmlns:a16="http://schemas.microsoft.com/office/drawing/2014/main" id="{672BC493-E248-436C-9888-2FCD9931F6FC}"/>
              </a:ext>
            </a:extLst>
          </p:cNvPr>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41" name="组合 21">
            <a:extLst>
              <a:ext uri="{FF2B5EF4-FFF2-40B4-BE49-F238E27FC236}">
                <a16:creationId xmlns:a16="http://schemas.microsoft.com/office/drawing/2014/main" id="{0A8EE247-CC83-4BBD-A0AE-0442109FAD31}"/>
              </a:ext>
            </a:extLst>
          </p:cNvPr>
          <p:cNvGrpSpPr/>
          <p:nvPr/>
        </p:nvGrpSpPr>
        <p:grpSpPr>
          <a:xfrm>
            <a:off x="3305148" y="4182334"/>
            <a:ext cx="463503" cy="619473"/>
            <a:chOff x="-2033679" y="889419"/>
            <a:chExt cx="463503" cy="619473"/>
          </a:xfrm>
        </p:grpSpPr>
        <p:pic>
          <p:nvPicPr>
            <p:cNvPr id="42" name="Picture 10" descr="E:\丫头\png\小人\卡通类素材\ry.png">
              <a:extLst>
                <a:ext uri="{FF2B5EF4-FFF2-40B4-BE49-F238E27FC236}">
                  <a16:creationId xmlns:a16="http://schemas.microsoft.com/office/drawing/2014/main" id="{407D1FFA-17F2-4842-B70D-D8E1D4B2AD1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descr="E:\丫头\png\小人\卡通类素材\ry.png">
              <a:extLst>
                <a:ext uri="{FF2B5EF4-FFF2-40B4-BE49-F238E27FC236}">
                  <a16:creationId xmlns:a16="http://schemas.microsoft.com/office/drawing/2014/main" id="{9E1456A4-6317-4CCB-8218-65F32DDC0A0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56" name="图片 25">
            <a:extLst>
              <a:ext uri="{FF2B5EF4-FFF2-40B4-BE49-F238E27FC236}">
                <a16:creationId xmlns:a16="http://schemas.microsoft.com/office/drawing/2014/main" id="{510E3479-6829-453A-92CB-89E7F82FBE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57" name="图片 26">
            <a:extLst>
              <a:ext uri="{FF2B5EF4-FFF2-40B4-BE49-F238E27FC236}">
                <a16:creationId xmlns:a16="http://schemas.microsoft.com/office/drawing/2014/main" id="{B8D124BC-8A9F-4146-A5D7-898D0694861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04564" y="1022225"/>
            <a:ext cx="3279407" cy="451783"/>
          </a:xfrm>
          <a:prstGeom prst="rect">
            <a:avLst/>
          </a:prstGeom>
        </p:spPr>
      </p:pic>
      <p:grpSp>
        <p:nvGrpSpPr>
          <p:cNvPr id="58" name="Group 57">
            <a:extLst>
              <a:ext uri="{FF2B5EF4-FFF2-40B4-BE49-F238E27FC236}">
                <a16:creationId xmlns:a16="http://schemas.microsoft.com/office/drawing/2014/main" id="{B1244D3E-918C-4DDC-9BEF-A583A5C98A58}"/>
              </a:ext>
            </a:extLst>
          </p:cNvPr>
          <p:cNvGrpSpPr/>
          <p:nvPr/>
        </p:nvGrpSpPr>
        <p:grpSpPr>
          <a:xfrm>
            <a:off x="-215774" y="2347510"/>
            <a:ext cx="5315675" cy="4504460"/>
            <a:chOff x="-215774" y="2347510"/>
            <a:chExt cx="5315675" cy="4504460"/>
          </a:xfrm>
        </p:grpSpPr>
        <p:pic>
          <p:nvPicPr>
            <p:cNvPr id="59" name="图片 3" descr="图片包含 餐桌&#10;&#10;描述已自动生成">
              <a:extLst>
                <a:ext uri="{FF2B5EF4-FFF2-40B4-BE49-F238E27FC236}">
                  <a16:creationId xmlns:a16="http://schemas.microsoft.com/office/drawing/2014/main" id="{E8D341DA-1BF0-437A-AA7F-96F3AC6E0E32}"/>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60" name="Rectangle 59">
              <a:extLst>
                <a:ext uri="{FF2B5EF4-FFF2-40B4-BE49-F238E27FC236}">
                  <a16:creationId xmlns:a16="http://schemas.microsoft.com/office/drawing/2014/main" id="{F847A150-21B8-4373-84E7-5E7ED112A48D}"/>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1" name="Rectangle 60">
              <a:extLst>
                <a:ext uri="{FF2B5EF4-FFF2-40B4-BE49-F238E27FC236}">
                  <a16:creationId xmlns:a16="http://schemas.microsoft.com/office/drawing/2014/main" id="{199DAD9D-8AF7-4080-94C3-417FE03B80E8}"/>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2" name="Rectangle 61">
              <a:extLst>
                <a:ext uri="{FF2B5EF4-FFF2-40B4-BE49-F238E27FC236}">
                  <a16:creationId xmlns:a16="http://schemas.microsoft.com/office/drawing/2014/main" id="{A70D220E-984C-4B8D-89C6-924647073034}"/>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3" name="Rectangle 62">
              <a:extLst>
                <a:ext uri="{FF2B5EF4-FFF2-40B4-BE49-F238E27FC236}">
                  <a16:creationId xmlns:a16="http://schemas.microsoft.com/office/drawing/2014/main" id="{4510E04D-EA93-4F12-889E-D6D22343952B}"/>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64" name="文本框 18">
            <a:extLst>
              <a:ext uri="{FF2B5EF4-FFF2-40B4-BE49-F238E27FC236}">
                <a16:creationId xmlns:a16="http://schemas.microsoft.com/office/drawing/2014/main" id="{39348392-70FA-40DB-A278-77F817752BA8}"/>
              </a:ext>
            </a:extLst>
          </p:cNvPr>
          <p:cNvSpPr txBox="1"/>
          <p:nvPr/>
        </p:nvSpPr>
        <p:spPr>
          <a:xfrm rot="20956820">
            <a:off x="811733" y="3179561"/>
            <a:ext cx="238392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01</a:t>
            </a:r>
            <a:endParaRPr kumimoji="0" lang="zh-CN" altLang="en-US" sz="32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endParaRPr>
          </a:p>
        </p:txBody>
      </p:sp>
      <p:pic>
        <p:nvPicPr>
          <p:cNvPr id="65" name="Picture 64">
            <a:extLst>
              <a:ext uri="{FF2B5EF4-FFF2-40B4-BE49-F238E27FC236}">
                <a16:creationId xmlns:a16="http://schemas.microsoft.com/office/drawing/2014/main" id="{36F0A146-9ABB-4EAC-B77A-F80A74932EC0}"/>
              </a:ext>
            </a:extLst>
          </p:cNvPr>
          <p:cNvPicPr>
            <a:picLocks noChangeAspect="1"/>
          </p:cNvPicPr>
          <p:nvPr/>
        </p:nvPicPr>
        <p:blipFill>
          <a:blip r:embed="rId11"/>
          <a:stretch>
            <a:fillRect/>
          </a:stretch>
        </p:blipFill>
        <p:spPr>
          <a:xfrm>
            <a:off x="3548474" y="2529148"/>
            <a:ext cx="6834208" cy="1457070"/>
          </a:xfrm>
          <a:prstGeom prst="rect">
            <a:avLst/>
          </a:prstGeom>
        </p:spPr>
      </p:pic>
      <p:pic>
        <p:nvPicPr>
          <p:cNvPr id="2" name="Picture 1">
            <a:extLst>
              <a:ext uri="{FF2B5EF4-FFF2-40B4-BE49-F238E27FC236}">
                <a16:creationId xmlns:a16="http://schemas.microsoft.com/office/drawing/2014/main" id="{11CC9C09-4792-71EA-1D5F-A1CB4C83F30A}"/>
              </a:ext>
            </a:extLst>
          </p:cNvPr>
          <p:cNvPicPr>
            <a:picLocks noChangeAspect="1"/>
          </p:cNvPicPr>
          <p:nvPr/>
        </p:nvPicPr>
        <p:blipFill>
          <a:blip r:embed="rId12"/>
          <a:stretch>
            <a:fillRect/>
          </a:stretch>
        </p:blipFill>
        <p:spPr>
          <a:xfrm>
            <a:off x="-1340228" y="150920"/>
            <a:ext cx="1437327" cy="1686758"/>
          </a:xfrm>
          <a:prstGeom prst="rect">
            <a:avLst/>
          </a:prstGeom>
        </p:spPr>
      </p:pic>
    </p:spTree>
    <p:custDataLst>
      <p:tags r:id="rId1"/>
    </p:custDataLst>
    <p:extLst>
      <p:ext uri="{BB962C8B-B14F-4D97-AF65-F5344CB8AC3E}">
        <p14:creationId xmlns:p14="http://schemas.microsoft.com/office/powerpoint/2010/main" val="1789750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additive="base">
                                        <p:cTn id="11" dur="500" fill="hold"/>
                                        <p:tgtEl>
                                          <p:spTgt spid="57"/>
                                        </p:tgtEl>
                                        <p:attrNameLst>
                                          <p:attrName>ppt_x</p:attrName>
                                        </p:attrNameLst>
                                      </p:cBhvr>
                                      <p:tavLst>
                                        <p:tav tm="0">
                                          <p:val>
                                            <p:strVal val="#ppt_x"/>
                                          </p:val>
                                        </p:tav>
                                        <p:tav tm="100000">
                                          <p:val>
                                            <p:strVal val="#ppt_x"/>
                                          </p:val>
                                        </p:tav>
                                      </p:tavLst>
                                    </p:anim>
                                    <p:anim calcmode="lin" valueType="num">
                                      <p:cBhvr additive="base">
                                        <p:cTn id="12" dur="500" fill="hold"/>
                                        <p:tgtEl>
                                          <p:spTgt spid="57"/>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27"/>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37"/>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down)">
                                      <p:cBhvr>
                                        <p:cTn id="25" dur="500"/>
                                        <p:tgtEl>
                                          <p:spTgt spid="31"/>
                                        </p:tgtEl>
                                      </p:cBhvr>
                                    </p:animEffect>
                                  </p:childTnLst>
                                </p:cTn>
                              </p:par>
                              <p:par>
                                <p:cTn id="26" presetID="22" presetClass="entr" presetSubtype="4"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wipe(down)">
                                      <p:cBhvr>
                                        <p:cTn id="28" dur="500"/>
                                        <p:tgtEl>
                                          <p:spTgt spid="41"/>
                                        </p:tgtEl>
                                      </p:cBhvr>
                                    </p:animEffect>
                                  </p:childTnLst>
                                </p:cTn>
                              </p:par>
                              <p:par>
                                <p:cTn id="29" presetID="31" presetClass="entr" presetSubtype="0" fill="hold" nodeType="withEffect">
                                  <p:stCondLst>
                                    <p:cond delay="0"/>
                                  </p:stCondLst>
                                  <p:childTnLst>
                                    <p:set>
                                      <p:cBhvr>
                                        <p:cTn id="30" dur="1" fill="hold">
                                          <p:stCondLst>
                                            <p:cond delay="0"/>
                                          </p:stCondLst>
                                        </p:cTn>
                                        <p:tgtEl>
                                          <p:spTgt spid="56"/>
                                        </p:tgtEl>
                                        <p:attrNameLst>
                                          <p:attrName>style.visibility</p:attrName>
                                        </p:attrNameLst>
                                      </p:cBhvr>
                                      <p:to>
                                        <p:strVal val="visible"/>
                                      </p:to>
                                    </p:set>
                                    <p:anim calcmode="lin" valueType="num">
                                      <p:cBhvr>
                                        <p:cTn id="31" dur="1000" fill="hold"/>
                                        <p:tgtEl>
                                          <p:spTgt spid="56"/>
                                        </p:tgtEl>
                                        <p:attrNameLst>
                                          <p:attrName>ppt_w</p:attrName>
                                        </p:attrNameLst>
                                      </p:cBhvr>
                                      <p:tavLst>
                                        <p:tav tm="0">
                                          <p:val>
                                            <p:fltVal val="0"/>
                                          </p:val>
                                        </p:tav>
                                        <p:tav tm="100000">
                                          <p:val>
                                            <p:strVal val="#ppt_w"/>
                                          </p:val>
                                        </p:tav>
                                      </p:tavLst>
                                    </p:anim>
                                    <p:anim calcmode="lin" valueType="num">
                                      <p:cBhvr>
                                        <p:cTn id="32" dur="1000" fill="hold"/>
                                        <p:tgtEl>
                                          <p:spTgt spid="56"/>
                                        </p:tgtEl>
                                        <p:attrNameLst>
                                          <p:attrName>ppt_h</p:attrName>
                                        </p:attrNameLst>
                                      </p:cBhvr>
                                      <p:tavLst>
                                        <p:tav tm="0">
                                          <p:val>
                                            <p:fltVal val="0"/>
                                          </p:val>
                                        </p:tav>
                                        <p:tav tm="100000">
                                          <p:val>
                                            <p:strVal val="#ppt_h"/>
                                          </p:val>
                                        </p:tav>
                                      </p:tavLst>
                                    </p:anim>
                                    <p:anim calcmode="lin" valueType="num">
                                      <p:cBhvr>
                                        <p:cTn id="33" dur="1000" fill="hold"/>
                                        <p:tgtEl>
                                          <p:spTgt spid="56"/>
                                        </p:tgtEl>
                                        <p:attrNameLst>
                                          <p:attrName>style.rotation</p:attrName>
                                        </p:attrNameLst>
                                      </p:cBhvr>
                                      <p:tavLst>
                                        <p:tav tm="0">
                                          <p:val>
                                            <p:fltVal val="90"/>
                                          </p:val>
                                        </p:tav>
                                        <p:tav tm="100000">
                                          <p:val>
                                            <p:fltVal val="0"/>
                                          </p:val>
                                        </p:tav>
                                      </p:tavLst>
                                    </p:anim>
                                    <p:animEffect transition="in" filter="fade">
                                      <p:cBhvr>
                                        <p:cTn id="34" dur="1000"/>
                                        <p:tgtEl>
                                          <p:spTgt spid="5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65"/>
                                        </p:tgtEl>
                                        <p:attrNameLst>
                                          <p:attrName>style.visibility</p:attrName>
                                        </p:attrNameLst>
                                      </p:cBhvr>
                                      <p:to>
                                        <p:strVal val="visible"/>
                                      </p:to>
                                    </p:set>
                                    <p:anim calcmode="lin" valueType="num">
                                      <p:cBhvr additive="base">
                                        <p:cTn id="39" dur="500" fill="hold"/>
                                        <p:tgtEl>
                                          <p:spTgt spid="65"/>
                                        </p:tgtEl>
                                        <p:attrNameLst>
                                          <p:attrName>ppt_x</p:attrName>
                                        </p:attrNameLst>
                                      </p:cBhvr>
                                      <p:tavLst>
                                        <p:tav tm="0">
                                          <p:val>
                                            <p:strVal val="#ppt_x"/>
                                          </p:val>
                                        </p:tav>
                                        <p:tav tm="100000">
                                          <p:val>
                                            <p:strVal val="#ppt_x"/>
                                          </p:val>
                                        </p:tav>
                                      </p:tavLst>
                                    </p:anim>
                                    <p:anim calcmode="lin" valueType="num">
                                      <p:cBhvr additive="base">
                                        <p:cTn id="40"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图片包含 室内, 物体&#10;&#10;描述已自动生成">
            <a:extLst>
              <a:ext uri="{FF2B5EF4-FFF2-40B4-BE49-F238E27FC236}">
                <a16:creationId xmlns:a16="http://schemas.microsoft.com/office/drawing/2014/main" id="{B8C99BFC-1C08-4597-881E-67932CF5F4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788" y="-381582"/>
            <a:ext cx="10097970" cy="7144573"/>
          </a:xfrm>
          <a:prstGeom prst="rect">
            <a:avLst/>
          </a:prstGeom>
        </p:spPr>
      </p:pic>
      <p:pic>
        <p:nvPicPr>
          <p:cNvPr id="6" name="PA_图片 3">
            <a:extLst>
              <a:ext uri="{FF2B5EF4-FFF2-40B4-BE49-F238E27FC236}">
                <a16:creationId xmlns:a16="http://schemas.microsoft.com/office/drawing/2014/main" id="{D06A8479-43E2-4C40-8050-B30BC179BE7B}"/>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552606" y="3190704"/>
            <a:ext cx="4601708" cy="4601708"/>
          </a:xfrm>
          <a:prstGeom prst="rect">
            <a:avLst/>
          </a:prstGeom>
        </p:spPr>
      </p:pic>
      <p:sp>
        <p:nvSpPr>
          <p:cNvPr id="7" name="TextBox 6">
            <a:extLst>
              <a:ext uri="{FF2B5EF4-FFF2-40B4-BE49-F238E27FC236}">
                <a16:creationId xmlns:a16="http://schemas.microsoft.com/office/drawing/2014/main" id="{2B1F82C1-EF1F-466A-9216-41595393D79A}"/>
              </a:ext>
            </a:extLst>
          </p:cNvPr>
          <p:cNvSpPr txBox="1"/>
          <p:nvPr/>
        </p:nvSpPr>
        <p:spPr>
          <a:xfrm>
            <a:off x="2799892" y="1422350"/>
            <a:ext cx="6481762"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Trong</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bài</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Để</a:t>
            </a:r>
            <a:r>
              <a:rPr lang="en-US" sz="4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cháu</a:t>
            </a:r>
            <a:r>
              <a:rPr lang="en-US" sz="4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nắm</a:t>
            </a:r>
            <a:r>
              <a:rPr lang="en-US" sz="4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tay</a:t>
            </a:r>
            <a:r>
              <a:rPr lang="en-US" sz="4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ông</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có</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nào</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chưa</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hiểu</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nghĩa</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endParaRPr kumimoji="0" lang="vi-VN"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 name="Picture 1">
            <a:extLst>
              <a:ext uri="{FF2B5EF4-FFF2-40B4-BE49-F238E27FC236}">
                <a16:creationId xmlns:a16="http://schemas.microsoft.com/office/drawing/2014/main" id="{5FD8A9CC-9C90-7864-8C3F-235AA3E49B81}"/>
              </a:ext>
            </a:extLst>
          </p:cNvPr>
          <p:cNvPicPr>
            <a:picLocks noChangeAspect="1"/>
          </p:cNvPicPr>
          <p:nvPr/>
        </p:nvPicPr>
        <p:blipFill>
          <a:blip r:embed="rId6"/>
          <a:stretch>
            <a:fillRect/>
          </a:stretch>
        </p:blipFill>
        <p:spPr>
          <a:xfrm>
            <a:off x="-1340228" y="150920"/>
            <a:ext cx="1437327" cy="1686758"/>
          </a:xfrm>
          <a:prstGeom prst="rect">
            <a:avLst/>
          </a:prstGeom>
        </p:spPr>
      </p:pic>
    </p:spTree>
    <p:custDataLst>
      <p:tags r:id="rId1"/>
    </p:custDataLst>
    <p:extLst>
      <p:ext uri="{BB962C8B-B14F-4D97-AF65-F5344CB8AC3E}">
        <p14:creationId xmlns:p14="http://schemas.microsoft.com/office/powerpoint/2010/main" val="1130162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Tháp bà Nha Trang - Chiếc nôi văn hoá Chăm Pa lớn nhất Việt Nam">
            <a:extLst>
              <a:ext uri="{FF2B5EF4-FFF2-40B4-BE49-F238E27FC236}">
                <a16:creationId xmlns:a16="http://schemas.microsoft.com/office/drawing/2014/main" id="{FD0543BE-1DF4-4FA6-AE8B-0E6521A55A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870" b="786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6" name="TextBox 5">
            <a:extLst>
              <a:ext uri="{FF2B5EF4-FFF2-40B4-BE49-F238E27FC236}">
                <a16:creationId xmlns:a16="http://schemas.microsoft.com/office/drawing/2014/main" id="{D82CCE58-A105-42BE-82DF-AC5F977B4E3E}"/>
              </a:ext>
            </a:extLst>
          </p:cNvPr>
          <p:cNvSpPr txBox="1"/>
          <p:nvPr/>
        </p:nvSpPr>
        <p:spPr>
          <a:xfrm>
            <a:off x="8022021" y="3231931"/>
            <a:ext cx="3852041" cy="183405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100" b="1" i="0" dirty="0" err="1">
                <a:effectLst/>
                <a:ea typeface="+mj-ea"/>
                <a:cs typeface="+mj-cs"/>
              </a:rPr>
              <a:t>Tháp</a:t>
            </a:r>
            <a:r>
              <a:rPr lang="en-US" sz="3100" b="1" i="0" dirty="0">
                <a:effectLst/>
                <a:ea typeface="+mj-ea"/>
                <a:cs typeface="+mj-cs"/>
              </a:rPr>
              <a:t> </a:t>
            </a:r>
            <a:r>
              <a:rPr lang="en-US" sz="3100" b="1" i="0" dirty="0" err="1">
                <a:effectLst/>
                <a:ea typeface="+mj-ea"/>
                <a:cs typeface="+mj-cs"/>
              </a:rPr>
              <a:t>Bà</a:t>
            </a:r>
            <a:r>
              <a:rPr lang="en-US" sz="3100" b="1" i="0" dirty="0">
                <a:effectLst/>
                <a:ea typeface="+mj-ea"/>
                <a:cs typeface="+mj-cs"/>
              </a:rPr>
              <a:t> </a:t>
            </a:r>
            <a:r>
              <a:rPr lang="en-US" sz="3100" b="1" i="0" dirty="0" err="1">
                <a:effectLst/>
                <a:ea typeface="+mj-ea"/>
                <a:cs typeface="+mj-cs"/>
              </a:rPr>
              <a:t>Pô</a:t>
            </a:r>
            <a:r>
              <a:rPr lang="en-US" sz="3100" b="1" i="0" dirty="0">
                <a:effectLst/>
                <a:ea typeface="+mj-ea"/>
                <a:cs typeface="+mj-cs"/>
              </a:rPr>
              <a:t>-</a:t>
            </a:r>
            <a:r>
              <a:rPr lang="en-US" sz="3100" b="1" i="0" dirty="0" err="1">
                <a:effectLst/>
                <a:ea typeface="+mj-ea"/>
                <a:cs typeface="+mj-cs"/>
              </a:rPr>
              <a:t>na</a:t>
            </a:r>
            <a:r>
              <a:rPr lang="en-US" sz="3100" b="1" i="0" dirty="0">
                <a:effectLst/>
                <a:ea typeface="+mj-ea"/>
                <a:cs typeface="+mj-cs"/>
              </a:rPr>
              <a:t>-ga: </a:t>
            </a:r>
            <a:r>
              <a:rPr lang="en-US" sz="3100" b="1" i="0" dirty="0" err="1">
                <a:effectLst/>
                <a:ea typeface="+mj-ea"/>
                <a:cs typeface="+mj-cs"/>
              </a:rPr>
              <a:t>quần</a:t>
            </a:r>
            <a:r>
              <a:rPr lang="en-US" sz="3100" b="1" i="0" dirty="0">
                <a:effectLst/>
                <a:ea typeface="+mj-ea"/>
                <a:cs typeface="+mj-cs"/>
              </a:rPr>
              <a:t> </a:t>
            </a:r>
            <a:r>
              <a:rPr lang="en-US" sz="3100" b="1" i="0" dirty="0" err="1">
                <a:effectLst/>
                <a:ea typeface="+mj-ea"/>
                <a:cs typeface="+mj-cs"/>
              </a:rPr>
              <a:t>thể</a:t>
            </a:r>
            <a:r>
              <a:rPr lang="en-US" sz="3100" b="1" i="0" dirty="0">
                <a:effectLst/>
                <a:ea typeface="+mj-ea"/>
                <a:cs typeface="+mj-cs"/>
              </a:rPr>
              <a:t> </a:t>
            </a:r>
            <a:r>
              <a:rPr lang="en-US" sz="3100" b="1" i="0" dirty="0" err="1">
                <a:effectLst/>
                <a:ea typeface="+mj-ea"/>
                <a:cs typeface="+mj-cs"/>
              </a:rPr>
              <a:t>kiến</a:t>
            </a:r>
            <a:r>
              <a:rPr lang="en-US" sz="3100" b="1" i="0" dirty="0">
                <a:effectLst/>
                <a:ea typeface="+mj-ea"/>
                <a:cs typeface="+mj-cs"/>
              </a:rPr>
              <a:t> </a:t>
            </a:r>
            <a:r>
              <a:rPr lang="en-US" sz="3100" b="1" i="0" dirty="0" err="1">
                <a:effectLst/>
                <a:ea typeface="+mj-ea"/>
                <a:cs typeface="+mj-cs"/>
              </a:rPr>
              <a:t>trúc</a:t>
            </a:r>
            <a:r>
              <a:rPr lang="en-US" sz="3100" b="1" i="0" dirty="0">
                <a:effectLst/>
                <a:ea typeface="+mj-ea"/>
                <a:cs typeface="+mj-cs"/>
              </a:rPr>
              <a:t> </a:t>
            </a:r>
            <a:r>
              <a:rPr lang="en-US" sz="3100" b="1" i="0" dirty="0" err="1">
                <a:effectLst/>
                <a:ea typeface="+mj-ea"/>
                <a:cs typeface="+mj-cs"/>
              </a:rPr>
              <a:t>tiêu</a:t>
            </a:r>
            <a:r>
              <a:rPr lang="en-US" sz="3100" b="1" i="0" dirty="0">
                <a:effectLst/>
                <a:ea typeface="+mj-ea"/>
                <a:cs typeface="+mj-cs"/>
              </a:rPr>
              <a:t> </a:t>
            </a:r>
            <a:r>
              <a:rPr lang="en-US" sz="3100" b="1" i="0" dirty="0" err="1">
                <a:effectLst/>
                <a:ea typeface="+mj-ea"/>
                <a:cs typeface="+mj-cs"/>
              </a:rPr>
              <a:t>biểu</a:t>
            </a:r>
            <a:r>
              <a:rPr lang="en-US" sz="3100" b="1" i="0" dirty="0">
                <a:effectLst/>
                <a:ea typeface="+mj-ea"/>
                <a:cs typeface="+mj-cs"/>
              </a:rPr>
              <a:t> </a:t>
            </a:r>
            <a:r>
              <a:rPr lang="en-US" sz="3100" b="1" i="0" dirty="0" err="1">
                <a:effectLst/>
                <a:ea typeface="+mj-ea"/>
                <a:cs typeface="+mj-cs"/>
              </a:rPr>
              <a:t>của</a:t>
            </a:r>
            <a:r>
              <a:rPr lang="en-US" sz="3100" b="1" i="0" dirty="0">
                <a:effectLst/>
                <a:ea typeface="+mj-ea"/>
                <a:cs typeface="+mj-cs"/>
              </a:rPr>
              <a:t> </a:t>
            </a:r>
            <a:r>
              <a:rPr lang="en-US" sz="3100" b="1" i="0" dirty="0" err="1">
                <a:effectLst/>
                <a:ea typeface="+mj-ea"/>
                <a:cs typeface="+mj-cs"/>
              </a:rPr>
              <a:t>văn</a:t>
            </a:r>
            <a:r>
              <a:rPr lang="en-US" sz="3100" b="1" i="0" dirty="0">
                <a:effectLst/>
                <a:ea typeface="+mj-ea"/>
                <a:cs typeface="+mj-cs"/>
              </a:rPr>
              <a:t> </a:t>
            </a:r>
            <a:r>
              <a:rPr lang="en-US" sz="3100" b="1" i="0" dirty="0" err="1">
                <a:effectLst/>
                <a:ea typeface="+mj-ea"/>
                <a:cs typeface="+mj-cs"/>
              </a:rPr>
              <a:t>hóa</a:t>
            </a:r>
            <a:r>
              <a:rPr lang="en-US" sz="3100" b="1" i="0" dirty="0">
                <a:effectLst/>
                <a:ea typeface="+mj-ea"/>
                <a:cs typeface="+mj-cs"/>
              </a:rPr>
              <a:t> </a:t>
            </a:r>
            <a:r>
              <a:rPr lang="en-US" sz="3100" b="1" i="0" dirty="0" err="1">
                <a:effectLst/>
                <a:ea typeface="+mj-ea"/>
                <a:cs typeface="+mj-cs"/>
              </a:rPr>
              <a:t>Chăm</a:t>
            </a:r>
            <a:r>
              <a:rPr lang="en-US" sz="3100" b="1" i="0" dirty="0">
                <a:effectLst/>
                <a:ea typeface="+mj-ea"/>
                <a:cs typeface="+mj-cs"/>
              </a:rPr>
              <a:t> Pa ở </a:t>
            </a:r>
            <a:r>
              <a:rPr lang="en-US" sz="3100" b="1" i="0" dirty="0" err="1">
                <a:effectLst/>
                <a:ea typeface="+mj-ea"/>
                <a:cs typeface="+mj-cs"/>
              </a:rPr>
              <a:t>Nha</a:t>
            </a:r>
            <a:r>
              <a:rPr lang="en-US" sz="3100" b="1" i="0" dirty="0">
                <a:effectLst/>
                <a:ea typeface="+mj-ea"/>
                <a:cs typeface="+mj-cs"/>
              </a:rPr>
              <a:t> Trang</a:t>
            </a:r>
            <a:endParaRPr lang="en-US" sz="3100" b="1" dirty="0">
              <a:ea typeface="+mj-ea"/>
              <a:cs typeface="+mj-cs"/>
            </a:endParaRPr>
          </a:p>
        </p:txBody>
      </p:sp>
      <p:cxnSp>
        <p:nvCxnSpPr>
          <p:cNvPr id="1035" name="Straight Connector 1034">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D128ACC-519C-9FEF-DDF0-05DE009E5975}"/>
              </a:ext>
            </a:extLst>
          </p:cNvPr>
          <p:cNvPicPr>
            <a:picLocks noChangeAspect="1"/>
          </p:cNvPicPr>
          <p:nvPr/>
        </p:nvPicPr>
        <p:blipFill>
          <a:blip r:embed="rId4"/>
          <a:stretch>
            <a:fillRect/>
          </a:stretch>
        </p:blipFill>
        <p:spPr>
          <a:xfrm>
            <a:off x="-1340228" y="150920"/>
            <a:ext cx="1437327" cy="1686758"/>
          </a:xfrm>
          <a:prstGeom prst="rect">
            <a:avLst/>
          </a:prstGeom>
        </p:spPr>
      </p:pic>
    </p:spTree>
    <p:custDataLst>
      <p:tags r:id="rId1"/>
    </p:custDataLst>
    <p:extLst>
      <p:ext uri="{BB962C8B-B14F-4D97-AF65-F5344CB8AC3E}">
        <p14:creationId xmlns:p14="http://schemas.microsoft.com/office/powerpoint/2010/main" val="967819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8" name="Picture 10" descr="Nghề điêu khắc ở Mỹ Xuyên">
            <a:extLst>
              <a:ext uri="{FF2B5EF4-FFF2-40B4-BE49-F238E27FC236}">
                <a16:creationId xmlns:a16="http://schemas.microsoft.com/office/drawing/2014/main" id="{627B9092-536C-418D-AE50-AA3246FB28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540" b="950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63"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10" name="TextBox 9">
            <a:extLst>
              <a:ext uri="{FF2B5EF4-FFF2-40B4-BE49-F238E27FC236}">
                <a16:creationId xmlns:a16="http://schemas.microsoft.com/office/drawing/2014/main" id="{3527F2E9-4578-4F1B-B0E5-73E8394B95D2}"/>
              </a:ext>
            </a:extLst>
          </p:cNvPr>
          <p:cNvSpPr txBox="1"/>
          <p:nvPr/>
        </p:nvSpPr>
        <p:spPr>
          <a:xfrm>
            <a:off x="7630160" y="3231931"/>
            <a:ext cx="4561839" cy="183405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Chạm</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trổ</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khắc</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đục</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lên</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bề</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mặt</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gỗ</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đá</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để</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trang</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trí</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065" name="Straight Connector 2064">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91EB5E1-99F5-E960-EF04-E5EA20D38C3A}"/>
              </a:ext>
            </a:extLst>
          </p:cNvPr>
          <p:cNvPicPr>
            <a:picLocks noChangeAspect="1"/>
          </p:cNvPicPr>
          <p:nvPr/>
        </p:nvPicPr>
        <p:blipFill>
          <a:blip r:embed="rId4"/>
          <a:stretch>
            <a:fillRect/>
          </a:stretch>
        </p:blipFill>
        <p:spPr>
          <a:xfrm>
            <a:off x="-1340228" y="150920"/>
            <a:ext cx="1437327" cy="1686758"/>
          </a:xfrm>
          <a:prstGeom prst="rect">
            <a:avLst/>
          </a:prstGeom>
        </p:spPr>
      </p:pic>
    </p:spTree>
    <p:custDataLst>
      <p:tags r:id="rId1"/>
    </p:custDataLst>
    <p:extLst>
      <p:ext uri="{BB962C8B-B14F-4D97-AF65-F5344CB8AC3E}">
        <p14:creationId xmlns:p14="http://schemas.microsoft.com/office/powerpoint/2010/main" val="4261495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Khám phá 10 mẫu tranh điêu khắc bằng gỗ đẹp - hút hồn">
            <a:extLst>
              <a:ext uri="{FF2B5EF4-FFF2-40B4-BE49-F238E27FC236}">
                <a16:creationId xmlns:a16="http://schemas.microsoft.com/office/drawing/2014/main" id="{FC365557-CD4B-42C6-AB38-F475498E13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 r="6088"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07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7" name="TextBox 6">
            <a:extLst>
              <a:ext uri="{FF2B5EF4-FFF2-40B4-BE49-F238E27FC236}">
                <a16:creationId xmlns:a16="http://schemas.microsoft.com/office/drawing/2014/main" id="{A79E0FD5-FF56-4993-8034-02C14F10BDA6}"/>
              </a:ext>
            </a:extLst>
          </p:cNvPr>
          <p:cNvSpPr txBox="1"/>
          <p:nvPr/>
        </p:nvSpPr>
        <p:spPr>
          <a:xfrm>
            <a:off x="7620000" y="3231931"/>
            <a:ext cx="4571999" cy="183405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Tinh</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xảo</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tinh</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vi,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tỉ</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mỉ</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khéo</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léo</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081" name="Straight Connector 308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0A71615-AE29-7E0C-74D7-86BCA60D44DC}"/>
              </a:ext>
            </a:extLst>
          </p:cNvPr>
          <p:cNvPicPr>
            <a:picLocks noChangeAspect="1"/>
          </p:cNvPicPr>
          <p:nvPr/>
        </p:nvPicPr>
        <p:blipFill>
          <a:blip r:embed="rId4"/>
          <a:stretch>
            <a:fillRect/>
          </a:stretch>
        </p:blipFill>
        <p:spPr>
          <a:xfrm>
            <a:off x="-1340228" y="150920"/>
            <a:ext cx="1437327" cy="1686758"/>
          </a:xfrm>
          <a:prstGeom prst="rect">
            <a:avLst/>
          </a:prstGeom>
        </p:spPr>
      </p:pic>
    </p:spTree>
    <p:custDataLst>
      <p:tags r:id="rId1"/>
    </p:custDataLst>
    <p:extLst>
      <p:ext uri="{BB962C8B-B14F-4D97-AF65-F5344CB8AC3E}">
        <p14:creationId xmlns:p14="http://schemas.microsoft.com/office/powerpoint/2010/main" val="3709263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Do dự, chần chừ sẽ tụt mất cơ hội thành công của bạn">
            <a:extLst>
              <a:ext uri="{FF2B5EF4-FFF2-40B4-BE49-F238E27FC236}">
                <a16:creationId xmlns:a16="http://schemas.microsoft.com/office/drawing/2014/main" id="{F548EE70-7CB7-4E28-9999-2728FA33B0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787" b="13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3"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3" name="TextBox 2">
            <a:extLst>
              <a:ext uri="{FF2B5EF4-FFF2-40B4-BE49-F238E27FC236}">
                <a16:creationId xmlns:a16="http://schemas.microsoft.com/office/drawing/2014/main" id="{AC0379E1-6025-4CA6-8E8B-E968D7339149}"/>
              </a:ext>
            </a:extLst>
          </p:cNvPr>
          <p:cNvSpPr txBox="1"/>
          <p:nvPr/>
        </p:nvSpPr>
        <p:spPr>
          <a:xfrm>
            <a:off x="8022021" y="3231931"/>
            <a:ext cx="3852041" cy="183405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Chần</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chừ</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đắn</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đo</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do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dự</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chưa</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quyết</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tâm</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ngay</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để</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làm</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một</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việc</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đó</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a:t>
            </a:r>
            <a:endParaRPr lang="en-US" sz="3100" b="1"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4105" name="Straight Connector 4104">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A406D67-3C03-DEB6-E4EA-11E66887023C}"/>
              </a:ext>
            </a:extLst>
          </p:cNvPr>
          <p:cNvPicPr>
            <a:picLocks noChangeAspect="1"/>
          </p:cNvPicPr>
          <p:nvPr/>
        </p:nvPicPr>
        <p:blipFill>
          <a:blip r:embed="rId3"/>
          <a:stretch>
            <a:fillRect/>
          </a:stretch>
        </p:blipFill>
        <p:spPr>
          <a:xfrm>
            <a:off x="-1340228" y="150920"/>
            <a:ext cx="1437327" cy="1686758"/>
          </a:xfrm>
          <a:prstGeom prst="rect">
            <a:avLst/>
          </a:prstGeom>
        </p:spPr>
      </p:pic>
    </p:spTree>
    <p:extLst>
      <p:ext uri="{BB962C8B-B14F-4D97-AF65-F5344CB8AC3E}">
        <p14:creationId xmlns:p14="http://schemas.microsoft.com/office/powerpoint/2010/main" val="1525614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圆角 29">
            <a:extLst>
              <a:ext uri="{FF2B5EF4-FFF2-40B4-BE49-F238E27FC236}">
                <a16:creationId xmlns:a16="http://schemas.microsoft.com/office/drawing/2014/main" id="{CC11612D-1773-49E3-9706-9EC3315CEC16}"/>
              </a:ext>
            </a:extLst>
          </p:cNvPr>
          <p:cNvSpPr/>
          <p:nvPr/>
        </p:nvSpPr>
        <p:spPr>
          <a:xfrm>
            <a:off x="264160" y="406400"/>
            <a:ext cx="11663680" cy="627888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78BD43EF-6B71-4C24-8F8D-813E57ABEA8A}"/>
              </a:ext>
            </a:extLst>
          </p:cNvPr>
          <p:cNvSpPr/>
          <p:nvPr/>
        </p:nvSpPr>
        <p:spPr>
          <a:xfrm>
            <a:off x="1228386" y="681151"/>
            <a:ext cx="3366143" cy="646331"/>
          </a:xfrm>
          <a:prstGeom prst="rect">
            <a:avLst/>
          </a:prstGeom>
        </p:spPr>
        <p:txBody>
          <a:bodyPr wrap="square">
            <a:spAutoFit/>
          </a:bodyPr>
          <a:lstStyle/>
          <a:p>
            <a:pPr algn="ctr">
              <a:defRPr/>
            </a:pP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Picture 19">
            <a:extLst>
              <a:ext uri="{FF2B5EF4-FFF2-40B4-BE49-F238E27FC236}">
                <a16:creationId xmlns:a16="http://schemas.microsoft.com/office/drawing/2014/main" id="{500BD7B8-5C3F-44A7-B39B-B6D0FFEB20A6}"/>
              </a:ext>
            </a:extLst>
          </p:cNvPr>
          <p:cNvPicPr>
            <a:picLocks noChangeAspect="1"/>
          </p:cNvPicPr>
          <p:nvPr/>
        </p:nvPicPr>
        <p:blipFill>
          <a:blip r:embed="rId8"/>
          <a:stretch>
            <a:fillRect/>
          </a:stretch>
        </p:blipFill>
        <p:spPr>
          <a:xfrm rot="16200000">
            <a:off x="644411" y="641894"/>
            <a:ext cx="646331" cy="646331"/>
          </a:xfrm>
          <a:prstGeom prst="rect">
            <a:avLst/>
          </a:prstGeom>
        </p:spPr>
      </p:pic>
      <p:grpSp>
        <p:nvGrpSpPr>
          <p:cNvPr id="21" name="PA_库_组合 5">
            <a:extLst>
              <a:ext uri="{FF2B5EF4-FFF2-40B4-BE49-F238E27FC236}">
                <a16:creationId xmlns:a16="http://schemas.microsoft.com/office/drawing/2014/main" id="{D380CDE4-5BA5-495A-B714-02FFF6937B40}"/>
              </a:ext>
            </a:extLst>
          </p:cNvPr>
          <p:cNvGrpSpPr/>
          <p:nvPr>
            <p:custDataLst>
              <p:tags r:id="rId2"/>
            </p:custDataLst>
          </p:nvPr>
        </p:nvGrpSpPr>
        <p:grpSpPr>
          <a:xfrm>
            <a:off x="606693" y="1742029"/>
            <a:ext cx="587835" cy="706091"/>
            <a:chOff x="1836100" y="2332000"/>
            <a:chExt cx="1572829" cy="862059"/>
          </a:xfrm>
        </p:grpSpPr>
        <p:sp>
          <p:nvSpPr>
            <p:cNvPr id="22" name="任意多边形 10">
              <a:extLst>
                <a:ext uri="{FF2B5EF4-FFF2-40B4-BE49-F238E27FC236}">
                  <a16:creationId xmlns:a16="http://schemas.microsoft.com/office/drawing/2014/main" id="{ABE50F44-8B98-4378-8D14-8AA1B8F57D8A}"/>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任意多边形 11">
              <a:extLst>
                <a:ext uri="{FF2B5EF4-FFF2-40B4-BE49-F238E27FC236}">
                  <a16:creationId xmlns:a16="http://schemas.microsoft.com/office/drawing/2014/main" id="{AEFAD958-21ED-4788-86BB-3B7928DEB614}"/>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文本框 12">
              <a:extLst>
                <a:ext uri="{FF2B5EF4-FFF2-40B4-BE49-F238E27FC236}">
                  <a16:creationId xmlns:a16="http://schemas.microsoft.com/office/drawing/2014/main" id="{9BDC12A8-C651-45EA-A7F2-FD323ACB655D}"/>
                </a:ext>
              </a:extLst>
            </p:cNvPr>
            <p:cNvSpPr txBox="1"/>
            <p:nvPr/>
          </p:nvSpPr>
          <p:spPr>
            <a:xfrm>
              <a:off x="2222349" y="2332000"/>
              <a:ext cx="756775" cy="862059"/>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25" name="Rectangle 24">
            <a:extLst>
              <a:ext uri="{FF2B5EF4-FFF2-40B4-BE49-F238E27FC236}">
                <a16:creationId xmlns:a16="http://schemas.microsoft.com/office/drawing/2014/main" id="{1E36AFAC-BE51-4ED5-AEF0-24C50FDCA166}"/>
              </a:ext>
            </a:extLst>
          </p:cNvPr>
          <p:cNvSpPr/>
          <p:nvPr/>
        </p:nvSpPr>
        <p:spPr>
          <a:xfrm>
            <a:off x="1295389" y="1716260"/>
            <a:ext cx="8193755" cy="1077218"/>
          </a:xfrm>
          <a:prstGeom prst="rect">
            <a:avLst/>
          </a:prstGeom>
        </p:spPr>
        <p:txBody>
          <a:bodyPr wrap="square">
            <a:spAutoFit/>
          </a:bodyPr>
          <a:lstStyle/>
          <a:p>
            <a:pPr algn="just">
              <a:defRPr/>
            </a:pP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Điểm tham quan cuối cùng của gia đình Dương là ở đâu?</a:t>
            </a:r>
          </a:p>
        </p:txBody>
      </p:sp>
      <p:grpSp>
        <p:nvGrpSpPr>
          <p:cNvPr id="26" name="PA_库_组合 5">
            <a:extLst>
              <a:ext uri="{FF2B5EF4-FFF2-40B4-BE49-F238E27FC236}">
                <a16:creationId xmlns:a16="http://schemas.microsoft.com/office/drawing/2014/main" id="{DEC869DF-B826-4A38-8CFD-B0D5E93E229B}"/>
              </a:ext>
            </a:extLst>
          </p:cNvPr>
          <p:cNvGrpSpPr/>
          <p:nvPr>
            <p:custDataLst>
              <p:tags r:id="rId3"/>
            </p:custDataLst>
          </p:nvPr>
        </p:nvGrpSpPr>
        <p:grpSpPr>
          <a:xfrm>
            <a:off x="606693" y="2759320"/>
            <a:ext cx="587835" cy="706091"/>
            <a:chOff x="1836100" y="2332000"/>
            <a:chExt cx="1572829" cy="862059"/>
          </a:xfrm>
        </p:grpSpPr>
        <p:sp>
          <p:nvSpPr>
            <p:cNvPr id="27" name="任意多边形 10">
              <a:extLst>
                <a:ext uri="{FF2B5EF4-FFF2-40B4-BE49-F238E27FC236}">
                  <a16:creationId xmlns:a16="http://schemas.microsoft.com/office/drawing/2014/main" id="{A1BA2B00-60F2-4BED-9828-F2D82AC8F830}"/>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任意多边形 11">
              <a:extLst>
                <a:ext uri="{FF2B5EF4-FFF2-40B4-BE49-F238E27FC236}">
                  <a16:creationId xmlns:a16="http://schemas.microsoft.com/office/drawing/2014/main" id="{938E1E61-E0F7-4028-B46B-EAC1F54835C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文本框 12">
              <a:extLst>
                <a:ext uri="{FF2B5EF4-FFF2-40B4-BE49-F238E27FC236}">
                  <a16:creationId xmlns:a16="http://schemas.microsoft.com/office/drawing/2014/main" id="{8DBDD846-D905-4531-8E57-F7B86758339A}"/>
                </a:ext>
              </a:extLst>
            </p:cNvPr>
            <p:cNvSpPr txBox="1"/>
            <p:nvPr/>
          </p:nvSpPr>
          <p:spPr>
            <a:xfrm>
              <a:off x="2222349" y="2332000"/>
              <a:ext cx="756775" cy="862059"/>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30" name="Rectangle 29">
            <a:extLst>
              <a:ext uri="{FF2B5EF4-FFF2-40B4-BE49-F238E27FC236}">
                <a16:creationId xmlns:a16="http://schemas.microsoft.com/office/drawing/2014/main" id="{A2A55573-4027-4436-B310-DDCC0CB7691E}"/>
              </a:ext>
            </a:extLst>
          </p:cNvPr>
          <p:cNvSpPr/>
          <p:nvPr/>
        </p:nvSpPr>
        <p:spPr>
          <a:xfrm>
            <a:off x="1338886" y="2861649"/>
            <a:ext cx="9762841" cy="1077218"/>
          </a:xfrm>
          <a:prstGeom prst="rect">
            <a:avLst/>
          </a:prstGeom>
        </p:spPr>
        <p:txBody>
          <a:bodyPr wrap="square">
            <a:spAutoFit/>
          </a:bodyPr>
          <a:lstStyle/>
          <a:p>
            <a:pPr algn="just">
              <a:defRPr/>
            </a:pP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 những chi tiết cho thấy ông ngoại ngắm ngôi đền rất kĩ và đầy xúc động</a:t>
            </a:r>
          </a:p>
        </p:txBody>
      </p:sp>
      <p:grpSp>
        <p:nvGrpSpPr>
          <p:cNvPr id="31" name="PA_库_组合 5">
            <a:extLst>
              <a:ext uri="{FF2B5EF4-FFF2-40B4-BE49-F238E27FC236}">
                <a16:creationId xmlns:a16="http://schemas.microsoft.com/office/drawing/2014/main" id="{FBF91D28-8A51-4EBE-9D91-8745CC11F239}"/>
              </a:ext>
            </a:extLst>
          </p:cNvPr>
          <p:cNvGrpSpPr/>
          <p:nvPr>
            <p:custDataLst>
              <p:tags r:id="rId4"/>
            </p:custDataLst>
          </p:nvPr>
        </p:nvGrpSpPr>
        <p:grpSpPr>
          <a:xfrm>
            <a:off x="625552" y="3889285"/>
            <a:ext cx="587835" cy="706091"/>
            <a:chOff x="1836100" y="2332000"/>
            <a:chExt cx="1572829" cy="862059"/>
          </a:xfrm>
        </p:grpSpPr>
        <p:sp>
          <p:nvSpPr>
            <p:cNvPr id="32" name="任意多边形 10">
              <a:extLst>
                <a:ext uri="{FF2B5EF4-FFF2-40B4-BE49-F238E27FC236}">
                  <a16:creationId xmlns:a16="http://schemas.microsoft.com/office/drawing/2014/main" id="{6A03CE19-C14B-426E-9578-0828B0DF55E3}"/>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任意多边形 11">
              <a:extLst>
                <a:ext uri="{FF2B5EF4-FFF2-40B4-BE49-F238E27FC236}">
                  <a16:creationId xmlns:a16="http://schemas.microsoft.com/office/drawing/2014/main" id="{B7B9D098-601A-403A-8AF3-4345853C0D9E}"/>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文本框 12">
              <a:extLst>
                <a:ext uri="{FF2B5EF4-FFF2-40B4-BE49-F238E27FC236}">
                  <a16:creationId xmlns:a16="http://schemas.microsoft.com/office/drawing/2014/main" id="{CC6F0BCB-DB52-42ED-9697-36B7E88B903A}"/>
                </a:ext>
              </a:extLst>
            </p:cNvPr>
            <p:cNvSpPr txBox="1"/>
            <p:nvPr/>
          </p:nvSpPr>
          <p:spPr>
            <a:xfrm>
              <a:off x="2222349" y="2332000"/>
              <a:ext cx="756775" cy="862059"/>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36" name="Rectangle 35">
            <a:extLst>
              <a:ext uri="{FF2B5EF4-FFF2-40B4-BE49-F238E27FC236}">
                <a16:creationId xmlns:a16="http://schemas.microsoft.com/office/drawing/2014/main" id="{ECCD2A82-4E4C-4473-9A8B-7AE036B54F42}"/>
              </a:ext>
            </a:extLst>
          </p:cNvPr>
          <p:cNvSpPr/>
          <p:nvPr/>
        </p:nvSpPr>
        <p:spPr>
          <a:xfrm>
            <a:off x="1357745" y="3991614"/>
            <a:ext cx="10207394" cy="584775"/>
          </a:xfrm>
          <a:prstGeom prst="rect">
            <a:avLst/>
          </a:prstGeom>
        </p:spPr>
        <p:txBody>
          <a:bodyPr wrap="square">
            <a:spAutoFit/>
          </a:bodyPr>
          <a:lstStyle/>
          <a:p>
            <a:pPr algn="just">
              <a:defRPr/>
            </a:pP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Dương đã thay đổi những suy nghĩ về ông như thế nào?</a:t>
            </a:r>
          </a:p>
        </p:txBody>
      </p:sp>
      <p:grpSp>
        <p:nvGrpSpPr>
          <p:cNvPr id="37" name="PA_库_组合 5">
            <a:extLst>
              <a:ext uri="{FF2B5EF4-FFF2-40B4-BE49-F238E27FC236}">
                <a16:creationId xmlns:a16="http://schemas.microsoft.com/office/drawing/2014/main" id="{F07B3056-3229-436D-98A8-9D27D241483C}"/>
              </a:ext>
            </a:extLst>
          </p:cNvPr>
          <p:cNvGrpSpPr/>
          <p:nvPr>
            <p:custDataLst>
              <p:tags r:id="rId5"/>
            </p:custDataLst>
          </p:nvPr>
        </p:nvGrpSpPr>
        <p:grpSpPr>
          <a:xfrm>
            <a:off x="625552" y="4970763"/>
            <a:ext cx="587835" cy="706091"/>
            <a:chOff x="1836100" y="2332000"/>
            <a:chExt cx="1572829" cy="862059"/>
          </a:xfrm>
        </p:grpSpPr>
        <p:sp>
          <p:nvSpPr>
            <p:cNvPr id="38" name="任意多边形 10">
              <a:extLst>
                <a:ext uri="{FF2B5EF4-FFF2-40B4-BE49-F238E27FC236}">
                  <a16:creationId xmlns:a16="http://schemas.microsoft.com/office/drawing/2014/main" id="{B6B99710-DFC0-47D0-A33F-DFA150BB99AA}"/>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任意多边形 11">
              <a:extLst>
                <a:ext uri="{FF2B5EF4-FFF2-40B4-BE49-F238E27FC236}">
                  <a16:creationId xmlns:a16="http://schemas.microsoft.com/office/drawing/2014/main" id="{2FD63B58-7C2A-435B-A466-F5F0DDD4D93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文本框 12">
              <a:extLst>
                <a:ext uri="{FF2B5EF4-FFF2-40B4-BE49-F238E27FC236}">
                  <a16:creationId xmlns:a16="http://schemas.microsoft.com/office/drawing/2014/main" id="{2F4B5CB1-FFA0-4642-80E3-BA81DB6703AF}"/>
                </a:ext>
              </a:extLst>
            </p:cNvPr>
            <p:cNvSpPr txBox="1"/>
            <p:nvPr/>
          </p:nvSpPr>
          <p:spPr>
            <a:xfrm>
              <a:off x="2222349" y="2332000"/>
              <a:ext cx="756775" cy="862059"/>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41" name="Rectangle 40">
            <a:extLst>
              <a:ext uri="{FF2B5EF4-FFF2-40B4-BE49-F238E27FC236}">
                <a16:creationId xmlns:a16="http://schemas.microsoft.com/office/drawing/2014/main" id="{9FA4D31F-1173-477C-8C4C-27D5461873F0}"/>
              </a:ext>
            </a:extLst>
          </p:cNvPr>
          <p:cNvSpPr/>
          <p:nvPr/>
        </p:nvSpPr>
        <p:spPr>
          <a:xfrm>
            <a:off x="1248743" y="4961576"/>
            <a:ext cx="10327853" cy="1077218"/>
          </a:xfrm>
          <a:prstGeom prst="rect">
            <a:avLst/>
          </a:prstGeom>
        </p:spPr>
        <p:txBody>
          <a:bodyPr wrap="square">
            <a:spAutoFit/>
          </a:bodyPr>
          <a:lstStyle/>
          <a:p>
            <a:pPr algn="just">
              <a:defRPr/>
            </a:pP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em, vì sao Dương nghĩ từ bây giờ nó mới là người đưa tay cho ông nắm?</a:t>
            </a:r>
          </a:p>
        </p:txBody>
      </p:sp>
      <p:grpSp>
        <p:nvGrpSpPr>
          <p:cNvPr id="42" name="Group 41">
            <a:extLst>
              <a:ext uri="{FF2B5EF4-FFF2-40B4-BE49-F238E27FC236}">
                <a16:creationId xmlns:a16="http://schemas.microsoft.com/office/drawing/2014/main" id="{8F25195C-906F-4BD6-8FAF-534FE8FC963D}"/>
              </a:ext>
            </a:extLst>
          </p:cNvPr>
          <p:cNvGrpSpPr/>
          <p:nvPr/>
        </p:nvGrpSpPr>
        <p:grpSpPr>
          <a:xfrm>
            <a:off x="-2097853" y="-815471"/>
            <a:ext cx="2844126" cy="2557500"/>
            <a:chOff x="7656473" y="831396"/>
            <a:chExt cx="3689350" cy="3269584"/>
          </a:xfrm>
        </p:grpSpPr>
        <p:pic>
          <p:nvPicPr>
            <p:cNvPr id="43" name="图片 2" descr="2">
              <a:extLst>
                <a:ext uri="{FF2B5EF4-FFF2-40B4-BE49-F238E27FC236}">
                  <a16:creationId xmlns:a16="http://schemas.microsoft.com/office/drawing/2014/main" id="{4AFD2A19-3123-47C0-8DCE-5987BBC0DACA}"/>
                </a:ext>
              </a:extLst>
            </p:cNvPr>
            <p:cNvPicPr>
              <a:picLocks noChangeAspect="1"/>
            </p:cNvPicPr>
            <p:nvPr/>
          </p:nvPicPr>
          <p:blipFill>
            <a:blip r:embed="rId9"/>
            <a:stretch>
              <a:fillRect/>
            </a:stretch>
          </p:blipFill>
          <p:spPr>
            <a:xfrm>
              <a:off x="7656473" y="831396"/>
              <a:ext cx="3689350" cy="3127375"/>
            </a:xfrm>
            <a:prstGeom prst="rect">
              <a:avLst/>
            </a:prstGeom>
          </p:spPr>
        </p:pic>
        <p:sp>
          <p:nvSpPr>
            <p:cNvPr id="44" name="Rounded Rectangle 53">
              <a:extLst>
                <a:ext uri="{FF2B5EF4-FFF2-40B4-BE49-F238E27FC236}">
                  <a16:creationId xmlns:a16="http://schemas.microsoft.com/office/drawing/2014/main" id="{F44CBAFC-C994-46E5-9F92-077DADB7239F}"/>
                </a:ext>
              </a:extLst>
            </p:cNvPr>
            <p:cNvSpPr/>
            <p:nvPr/>
          </p:nvSpPr>
          <p:spPr>
            <a:xfrm>
              <a:off x="8086969" y="3013280"/>
              <a:ext cx="2912297" cy="1087700"/>
            </a:xfrm>
            <a:prstGeom prst="roundRect">
              <a:avLst/>
            </a:prstGeom>
            <a:solidFill>
              <a:srgbClr val="FFFFFF"/>
            </a:solidFill>
            <a:ln w="12700" cap="flat" cmpd="sng" algn="ctr">
              <a:solidFill>
                <a:srgbClr val="5FE0FF"/>
              </a:solidFill>
              <a:prstDash val="solid"/>
              <a:miter lim="800000"/>
            </a:ln>
            <a:effectLst/>
          </p:spPr>
          <p:txBody>
            <a:bodyPr rtlCol="0" anchor="ctr"/>
            <a:lstStyle/>
            <a:p>
              <a:pPr algn="ctr">
                <a:defRPr/>
              </a:pP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Thảo</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luận</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nhóm</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đôi</a:t>
              </a:r>
              <a:endPar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custDataLst>
      <p:tags r:id="rId1"/>
    </p:custDataLst>
    <p:extLst>
      <p:ext uri="{BB962C8B-B14F-4D97-AF65-F5344CB8AC3E}">
        <p14:creationId xmlns:p14="http://schemas.microsoft.com/office/powerpoint/2010/main" val="2918282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750"/>
                                        <p:tgtEl>
                                          <p:spTgt spid="2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750"/>
                                        <p:tgtEl>
                                          <p:spTgt spid="25"/>
                                        </p:tgtEl>
                                      </p:cBhvr>
                                    </p:animEffect>
                                    <p:anim calcmode="lin" valueType="num">
                                      <p:cBhvr>
                                        <p:cTn id="11" dur="750" fill="hold"/>
                                        <p:tgtEl>
                                          <p:spTgt spid="25"/>
                                        </p:tgtEl>
                                        <p:attrNameLst>
                                          <p:attrName>ppt_x</p:attrName>
                                        </p:attrNameLst>
                                      </p:cBhvr>
                                      <p:tavLst>
                                        <p:tav tm="0">
                                          <p:val>
                                            <p:strVal val="#ppt_x"/>
                                          </p:val>
                                        </p:tav>
                                        <p:tav tm="100000">
                                          <p:val>
                                            <p:strVal val="#ppt_x"/>
                                          </p:val>
                                        </p:tav>
                                      </p:tavLst>
                                    </p:anim>
                                    <p:anim calcmode="lin" valueType="num">
                                      <p:cBhvr>
                                        <p:cTn id="12" dur="75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750"/>
                                        <p:tgtEl>
                                          <p:spTgt spid="26"/>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750"/>
                                        <p:tgtEl>
                                          <p:spTgt spid="30"/>
                                        </p:tgtEl>
                                      </p:cBhvr>
                                    </p:animEffect>
                                    <p:anim calcmode="lin" valueType="num">
                                      <p:cBhvr>
                                        <p:cTn id="21" dur="750" fill="hold"/>
                                        <p:tgtEl>
                                          <p:spTgt spid="30"/>
                                        </p:tgtEl>
                                        <p:attrNameLst>
                                          <p:attrName>ppt_x</p:attrName>
                                        </p:attrNameLst>
                                      </p:cBhvr>
                                      <p:tavLst>
                                        <p:tav tm="0">
                                          <p:val>
                                            <p:strVal val="#ppt_x"/>
                                          </p:val>
                                        </p:tav>
                                        <p:tav tm="100000">
                                          <p:val>
                                            <p:strVal val="#ppt_x"/>
                                          </p:val>
                                        </p:tav>
                                      </p:tavLst>
                                    </p:anim>
                                    <p:anim calcmode="lin" valueType="num">
                                      <p:cBhvr>
                                        <p:cTn id="22" dur="7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750"/>
                                        <p:tgtEl>
                                          <p:spTgt spid="31"/>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750"/>
                                        <p:tgtEl>
                                          <p:spTgt spid="36"/>
                                        </p:tgtEl>
                                      </p:cBhvr>
                                    </p:animEffect>
                                    <p:anim calcmode="lin" valueType="num">
                                      <p:cBhvr>
                                        <p:cTn id="31" dur="750" fill="hold"/>
                                        <p:tgtEl>
                                          <p:spTgt spid="36"/>
                                        </p:tgtEl>
                                        <p:attrNameLst>
                                          <p:attrName>ppt_x</p:attrName>
                                        </p:attrNameLst>
                                      </p:cBhvr>
                                      <p:tavLst>
                                        <p:tav tm="0">
                                          <p:val>
                                            <p:strVal val="#ppt_x"/>
                                          </p:val>
                                        </p:tav>
                                        <p:tav tm="100000">
                                          <p:val>
                                            <p:strVal val="#ppt_x"/>
                                          </p:val>
                                        </p:tav>
                                      </p:tavLst>
                                    </p:anim>
                                    <p:anim calcmode="lin" valueType="num">
                                      <p:cBhvr>
                                        <p:cTn id="32" dur="75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left)">
                                      <p:cBhvr>
                                        <p:cTn id="37" dur="750"/>
                                        <p:tgtEl>
                                          <p:spTgt spid="37"/>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750"/>
                                        <p:tgtEl>
                                          <p:spTgt spid="41"/>
                                        </p:tgtEl>
                                      </p:cBhvr>
                                    </p:animEffect>
                                    <p:anim calcmode="lin" valueType="num">
                                      <p:cBhvr>
                                        <p:cTn id="41" dur="750" fill="hold"/>
                                        <p:tgtEl>
                                          <p:spTgt spid="41"/>
                                        </p:tgtEl>
                                        <p:attrNameLst>
                                          <p:attrName>ppt_x</p:attrName>
                                        </p:attrNameLst>
                                      </p:cBhvr>
                                      <p:tavLst>
                                        <p:tav tm="0">
                                          <p:val>
                                            <p:strVal val="#ppt_x"/>
                                          </p:val>
                                        </p:tav>
                                        <p:tav tm="100000">
                                          <p:val>
                                            <p:strVal val="#ppt_x"/>
                                          </p:val>
                                        </p:tav>
                                      </p:tavLst>
                                    </p:anim>
                                    <p:anim calcmode="lin" valueType="num">
                                      <p:cBhvr>
                                        <p:cTn id="42" dur="75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additive="base">
                                        <p:cTn id="47" dur="500" fill="hold"/>
                                        <p:tgtEl>
                                          <p:spTgt spid="42"/>
                                        </p:tgtEl>
                                        <p:attrNameLst>
                                          <p:attrName>ppt_x</p:attrName>
                                        </p:attrNameLst>
                                      </p:cBhvr>
                                      <p:tavLst>
                                        <p:tav tm="0">
                                          <p:val>
                                            <p:strVal val="#ppt_x"/>
                                          </p:val>
                                        </p:tav>
                                        <p:tav tm="100000">
                                          <p:val>
                                            <p:strVal val="#ppt_x"/>
                                          </p:val>
                                        </p:tav>
                                      </p:tavLst>
                                    </p:anim>
                                    <p:anim calcmode="lin" valueType="num">
                                      <p:cBhvr additive="base">
                                        <p:cTn id="4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0" grpId="0"/>
      <p:bldP spid="36" grpId="0"/>
      <p:bldP spid="4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5772856-72CC-4070-AD47-B55E6279A94F}"/>
              </a:ext>
            </a:extLst>
          </p:cNvPr>
          <p:cNvSpPr txBox="1"/>
          <p:nvPr/>
        </p:nvSpPr>
        <p:spPr>
          <a:xfrm>
            <a:off x="983377" y="555095"/>
            <a:ext cx="10426302" cy="646986"/>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defRPr/>
            </a:pPr>
            <a:r>
              <a:rPr lang="en-US"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Điểm tham quan cuối cùng của gia đình Dương là ở đâu?</a:t>
            </a:r>
          </a:p>
        </p:txBody>
      </p:sp>
      <p:sp>
        <p:nvSpPr>
          <p:cNvPr id="11" name="TextBox 10">
            <a:extLst>
              <a:ext uri="{FF2B5EF4-FFF2-40B4-BE49-F238E27FC236}">
                <a16:creationId xmlns:a16="http://schemas.microsoft.com/office/drawing/2014/main" id="{0A8B6D2E-D495-4C39-AE61-28E25E4BCA56}"/>
              </a:ext>
            </a:extLst>
          </p:cNvPr>
          <p:cNvSpPr txBox="1"/>
          <p:nvPr/>
        </p:nvSpPr>
        <p:spPr>
          <a:xfrm>
            <a:off x="1447066" y="1555144"/>
            <a:ext cx="8905623" cy="1328023"/>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Điểm tham quan cuối cùng của gia đình Dương là ở Tháp Bà Pô-na-ga</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ở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Nha</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Trang</a:t>
            </a: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2" name="Cloud 11">
            <a:extLst>
              <a:ext uri="{FF2B5EF4-FFF2-40B4-BE49-F238E27FC236}">
                <a16:creationId xmlns:a16="http://schemas.microsoft.com/office/drawing/2014/main" id="{2393C338-57DD-44DE-8A87-637452B2E28B}"/>
              </a:ext>
            </a:extLst>
          </p:cNvPr>
          <p:cNvSpPr/>
          <p:nvPr/>
        </p:nvSpPr>
        <p:spPr>
          <a:xfrm>
            <a:off x="621701" y="3609115"/>
            <a:ext cx="3016835" cy="1595527"/>
          </a:xfrm>
          <a:prstGeom prst="cloud">
            <a:avLst/>
          </a:prstGeom>
          <a:solidFill>
            <a:srgbClr val="66FF66"/>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thầm</a:t>
            </a:r>
            <a:r>
              <a:rPr lang="en-US" sz="2800"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1</a:t>
            </a:r>
          </a:p>
        </p:txBody>
      </p:sp>
      <p:pic>
        <p:nvPicPr>
          <p:cNvPr id="13" name="Picture 12">
            <a:extLst>
              <a:ext uri="{FF2B5EF4-FFF2-40B4-BE49-F238E27FC236}">
                <a16:creationId xmlns:a16="http://schemas.microsoft.com/office/drawing/2014/main" id="{81E687D0-FF0E-49B2-855F-E14673CA2BF7}"/>
              </a:ext>
            </a:extLst>
          </p:cNvPr>
          <p:cNvPicPr>
            <a:picLocks noChangeAspect="1"/>
          </p:cNvPicPr>
          <p:nvPr/>
        </p:nvPicPr>
        <p:blipFill>
          <a:blip r:embed="rId3">
            <a:extLst>
              <a:ext uri="{BEBA8EAE-BF5A-486C-A8C5-ECC9F3942E4B}">
                <a14:imgProps xmlns:a14="http://schemas.microsoft.com/office/drawing/2010/main">
                  <a14:imgLayer r:embed="rId4">
                    <a14:imgEffect>
                      <a14:saturation sat="227000"/>
                    </a14:imgEffect>
                  </a14:imgLayer>
                </a14:imgProps>
              </a:ext>
            </a:extLst>
          </a:blip>
          <a:stretch>
            <a:fillRect/>
          </a:stretch>
        </p:blipFill>
        <p:spPr>
          <a:xfrm>
            <a:off x="3035431" y="3304334"/>
            <a:ext cx="5891751" cy="3289954"/>
          </a:xfrm>
          <a:prstGeom prst="ellipse">
            <a:avLst/>
          </a:prstGeom>
          <a:ln>
            <a:noFill/>
          </a:ln>
          <a:effectLst>
            <a:softEdge rad="112500"/>
          </a:effectLst>
        </p:spPr>
      </p:pic>
      <p:pic>
        <p:nvPicPr>
          <p:cNvPr id="2" name="Picture 1">
            <a:extLst>
              <a:ext uri="{FF2B5EF4-FFF2-40B4-BE49-F238E27FC236}">
                <a16:creationId xmlns:a16="http://schemas.microsoft.com/office/drawing/2014/main" id="{6B78901A-823F-017F-BB31-CA54265B73E5}"/>
              </a:ext>
            </a:extLst>
          </p:cNvPr>
          <p:cNvPicPr>
            <a:picLocks noChangeAspect="1"/>
          </p:cNvPicPr>
          <p:nvPr/>
        </p:nvPicPr>
        <p:blipFill>
          <a:blip r:embed="rId5"/>
          <a:stretch>
            <a:fillRect/>
          </a:stretch>
        </p:blipFill>
        <p:spPr>
          <a:xfrm>
            <a:off x="-1340228" y="150920"/>
            <a:ext cx="1437327" cy="1686758"/>
          </a:xfrm>
          <a:prstGeom prst="rect">
            <a:avLst/>
          </a:prstGeom>
        </p:spPr>
      </p:pic>
    </p:spTree>
    <p:custDataLst>
      <p:tags r:id="rId1"/>
    </p:custDataLst>
    <p:extLst>
      <p:ext uri="{BB962C8B-B14F-4D97-AF65-F5344CB8AC3E}">
        <p14:creationId xmlns:p14="http://schemas.microsoft.com/office/powerpoint/2010/main" val="1840054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9815" l="0" r="100000">
                        <a14:backgroundMark x1="20784" y1="6922" x2="8348" y2="21797"/>
                        <a14:backgroundMark x1="23169" y1="2946" x2="2044" y2="30633"/>
                        <a14:backgroundMark x1="87223" y1="6922" x2="93526" y2="25184"/>
                        <a14:backgroundMark x1="95741" y1="52283" x2="95741" y2="75258"/>
                        <a14:backgroundMark x1="5111" y1="54197" x2="3578" y2="80560"/>
                        <a14:backgroundMark x1="67462" y1="3240" x2="66610" y2="12077"/>
                      </a14:backgroundRemoval>
                    </a14:imgEffect>
                  </a14:imgLayer>
                </a14:imgProps>
              </a:ext>
              <a:ext uri="{28A0092B-C50C-407E-A947-70E740481C1C}">
                <a14:useLocalDpi xmlns:a14="http://schemas.microsoft.com/office/drawing/2010/main" val="0"/>
              </a:ext>
            </a:extLst>
          </a:blip>
          <a:srcRect/>
          <a:stretch>
            <a:fillRect/>
          </a:stretch>
        </p:blipFill>
        <p:spPr bwMode="auto">
          <a:xfrm>
            <a:off x="7084226" y="489284"/>
            <a:ext cx="2438259"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1598592" y="1747622"/>
            <a:ext cx="2489062" cy="409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835551" y="2210414"/>
            <a:ext cx="2052616" cy="3166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3774937" y="2198070"/>
            <a:ext cx="2060615" cy="3179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a:off x="7931688" y="2229464"/>
            <a:ext cx="2234280" cy="344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866573" y="4068964"/>
            <a:ext cx="2132871" cy="2616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96501" l="247" r="100000"/>
                    </a14:imgEffect>
                  </a14:imgLayer>
                </a14:imgProps>
              </a:ext>
              <a:ext uri="{28A0092B-C50C-407E-A947-70E740481C1C}">
                <a14:useLocalDpi xmlns:a14="http://schemas.microsoft.com/office/drawing/2010/main" val="0"/>
              </a:ext>
            </a:extLst>
          </a:blip>
          <a:srcRect/>
          <a:stretch>
            <a:fillRect/>
          </a:stretch>
        </p:blipFill>
        <p:spPr bwMode="auto">
          <a:xfrm>
            <a:off x="3382493" y="-303217"/>
            <a:ext cx="293401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Callout 21"/>
          <p:cNvSpPr/>
          <p:nvPr/>
        </p:nvSpPr>
        <p:spPr>
          <a:xfrm>
            <a:off x="5706073" y="0"/>
            <a:ext cx="3954636" cy="1600200"/>
          </a:xfrm>
          <a:prstGeom prst="wedgeEllipseCallout">
            <a:avLst>
              <a:gd name="adj1" fmla="val -18039"/>
              <a:gd name="adj2" fmla="val 939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Hôm</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nay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là</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sinh</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nhật</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của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ông</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cả</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nhà</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sẽ</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đi</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mua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bánh</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kem</a:t>
            </a:r>
            <a:r>
              <a:rPr kumimoji="0" lang="en-US" sz="2400" b="1" i="0" u="none" strike="noStrike" kern="1200" cap="none" spc="0" normalizeH="0" baseline="0" noProof="0" dirty="0">
                <a:ln>
                  <a:noFill/>
                </a:ln>
                <a:solidFill>
                  <a:prstClr val="white"/>
                </a:solidFill>
                <a:effectLst/>
                <a:uLnTx/>
                <a:uFillTx/>
                <a:latin typeface="Calibri"/>
                <a:ea typeface="+mn-ea"/>
                <a:cs typeface="+mn-cs"/>
              </a:rPr>
              <a:t> .</a:t>
            </a:r>
          </a:p>
        </p:txBody>
      </p:sp>
      <p:sp>
        <p:nvSpPr>
          <p:cNvPr id="23" name="Oval Callout 22"/>
          <p:cNvSpPr/>
          <p:nvPr/>
        </p:nvSpPr>
        <p:spPr>
          <a:xfrm>
            <a:off x="950789" y="-1228"/>
            <a:ext cx="2822174" cy="1520059"/>
          </a:xfrm>
          <a:prstGeom prst="wedgeEllipseCallout">
            <a:avLst>
              <a:gd name="adj1" fmla="val 6605"/>
              <a:gd name="adj2" fmla="val 813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Con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sẽ</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đi</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mua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hoa</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Oval Callout 23"/>
          <p:cNvSpPr/>
          <p:nvPr/>
        </p:nvSpPr>
        <p:spPr>
          <a:xfrm>
            <a:off x="9551237" y="673056"/>
            <a:ext cx="2233523" cy="1372637"/>
          </a:xfrm>
          <a:prstGeom prst="wedgeEllipseCallout">
            <a:avLst>
              <a:gd name="adj1" fmla="val -48408"/>
              <a:gd name="adj2" fmla="val 889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Con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sẽ</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đi</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mua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một</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ít</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hoa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quả</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Oval Callout 24"/>
          <p:cNvSpPr/>
          <p:nvPr/>
        </p:nvSpPr>
        <p:spPr>
          <a:xfrm>
            <a:off x="5658448" y="5143999"/>
            <a:ext cx="4459438" cy="1475623"/>
          </a:xfrm>
          <a:prstGeom prst="wedgeEllipseCallout">
            <a:avLst>
              <a:gd name="adj1" fmla="val 54509"/>
              <a:gd name="adj2" fmla="val -40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Cháu</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sẽ</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đến</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cửa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hàng</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lưu</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niệm</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mua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quà</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tặng</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ông</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ạ</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DE61B229-46A4-D56D-5D3A-C29F412F194A}"/>
              </a:ext>
            </a:extLst>
          </p:cNvPr>
          <p:cNvPicPr>
            <a:picLocks noChangeAspect="1"/>
          </p:cNvPicPr>
          <p:nvPr/>
        </p:nvPicPr>
        <p:blipFill>
          <a:blip r:embed="rId16"/>
          <a:stretch>
            <a:fillRect/>
          </a:stretch>
        </p:blipFill>
        <p:spPr>
          <a:xfrm>
            <a:off x="-1590704" y="358935"/>
            <a:ext cx="1437327" cy="1686758"/>
          </a:xfrm>
          <a:prstGeom prst="rect">
            <a:avLst/>
          </a:prstGeom>
        </p:spPr>
      </p:pic>
    </p:spTree>
    <p:extLst>
      <p:ext uri="{BB962C8B-B14F-4D97-AF65-F5344CB8AC3E}">
        <p14:creationId xmlns:p14="http://schemas.microsoft.com/office/powerpoint/2010/main" val="285858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8"/>
                                        </p:tgtEl>
                                        <p:attrNameLst>
                                          <p:attrName>r</p:attrName>
                                        </p:attrNameLst>
                                      </p:cBhvr>
                                    </p:animRot>
                                    <p:animRot by="-240000">
                                      <p:cBhvr>
                                        <p:cTn id="13" dur="600" fill="hold">
                                          <p:stCondLst>
                                            <p:cond delay="600"/>
                                          </p:stCondLst>
                                        </p:cTn>
                                        <p:tgtEl>
                                          <p:spTgt spid="8"/>
                                        </p:tgtEl>
                                        <p:attrNameLst>
                                          <p:attrName>r</p:attrName>
                                        </p:attrNameLst>
                                      </p:cBhvr>
                                    </p:animRot>
                                    <p:animRot by="240000">
                                      <p:cBhvr>
                                        <p:cTn id="14" dur="600" fill="hold">
                                          <p:stCondLst>
                                            <p:cond delay="1200"/>
                                          </p:stCondLst>
                                        </p:cTn>
                                        <p:tgtEl>
                                          <p:spTgt spid="8"/>
                                        </p:tgtEl>
                                        <p:attrNameLst>
                                          <p:attrName>r</p:attrName>
                                        </p:attrNameLst>
                                      </p:cBhvr>
                                    </p:animRot>
                                    <p:animRot by="-240000">
                                      <p:cBhvr>
                                        <p:cTn id="15" dur="600" fill="hold">
                                          <p:stCondLst>
                                            <p:cond delay="1800"/>
                                          </p:stCondLst>
                                        </p:cTn>
                                        <p:tgtEl>
                                          <p:spTgt spid="8"/>
                                        </p:tgtEl>
                                        <p:attrNameLst>
                                          <p:attrName>r</p:attrName>
                                        </p:attrNameLst>
                                      </p:cBhvr>
                                    </p:animRot>
                                    <p:animRot by="120000">
                                      <p:cBhvr>
                                        <p:cTn id="16" dur="600" fill="hold">
                                          <p:stCondLst>
                                            <p:cond delay="24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9"/>
                                        </p:tgtEl>
                                        <p:attrNameLst>
                                          <p:attrName>r</p:attrName>
                                        </p:attrNameLst>
                                      </p:cBhvr>
                                    </p:animRot>
                                    <p:animRot by="-240000">
                                      <p:cBhvr>
                                        <p:cTn id="19" dur="600" fill="hold">
                                          <p:stCondLst>
                                            <p:cond delay="600"/>
                                          </p:stCondLst>
                                        </p:cTn>
                                        <p:tgtEl>
                                          <p:spTgt spid="9"/>
                                        </p:tgtEl>
                                        <p:attrNameLst>
                                          <p:attrName>r</p:attrName>
                                        </p:attrNameLst>
                                      </p:cBhvr>
                                    </p:animRot>
                                    <p:animRot by="240000">
                                      <p:cBhvr>
                                        <p:cTn id="20" dur="600" fill="hold">
                                          <p:stCondLst>
                                            <p:cond delay="1200"/>
                                          </p:stCondLst>
                                        </p:cTn>
                                        <p:tgtEl>
                                          <p:spTgt spid="9"/>
                                        </p:tgtEl>
                                        <p:attrNameLst>
                                          <p:attrName>r</p:attrName>
                                        </p:attrNameLst>
                                      </p:cBhvr>
                                    </p:animRot>
                                    <p:animRot by="-240000">
                                      <p:cBhvr>
                                        <p:cTn id="21" dur="600" fill="hold">
                                          <p:stCondLst>
                                            <p:cond delay="1800"/>
                                          </p:stCondLst>
                                        </p:cTn>
                                        <p:tgtEl>
                                          <p:spTgt spid="9"/>
                                        </p:tgtEl>
                                        <p:attrNameLst>
                                          <p:attrName>r</p:attrName>
                                        </p:attrNameLst>
                                      </p:cBhvr>
                                    </p:animRot>
                                    <p:animRot by="120000">
                                      <p:cBhvr>
                                        <p:cTn id="22" dur="600" fill="hold">
                                          <p:stCondLst>
                                            <p:cond delay="24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6"/>
                                        </p:tgtEl>
                                        <p:attrNameLst>
                                          <p:attrName>r</p:attrName>
                                        </p:attrNameLst>
                                      </p:cBhvr>
                                    </p:animRot>
                                    <p:animRot by="-240000">
                                      <p:cBhvr>
                                        <p:cTn id="25" dur="600" fill="hold">
                                          <p:stCondLst>
                                            <p:cond delay="600"/>
                                          </p:stCondLst>
                                        </p:cTn>
                                        <p:tgtEl>
                                          <p:spTgt spid="6"/>
                                        </p:tgtEl>
                                        <p:attrNameLst>
                                          <p:attrName>r</p:attrName>
                                        </p:attrNameLst>
                                      </p:cBhvr>
                                    </p:animRot>
                                    <p:animRot by="240000">
                                      <p:cBhvr>
                                        <p:cTn id="26" dur="600" fill="hold">
                                          <p:stCondLst>
                                            <p:cond delay="1200"/>
                                          </p:stCondLst>
                                        </p:cTn>
                                        <p:tgtEl>
                                          <p:spTgt spid="6"/>
                                        </p:tgtEl>
                                        <p:attrNameLst>
                                          <p:attrName>r</p:attrName>
                                        </p:attrNameLst>
                                      </p:cBhvr>
                                    </p:animRot>
                                    <p:animRot by="-240000">
                                      <p:cBhvr>
                                        <p:cTn id="27" dur="600" fill="hold">
                                          <p:stCondLst>
                                            <p:cond delay="1800"/>
                                          </p:stCondLst>
                                        </p:cTn>
                                        <p:tgtEl>
                                          <p:spTgt spid="6"/>
                                        </p:tgtEl>
                                        <p:attrNameLst>
                                          <p:attrName>r</p:attrName>
                                        </p:attrNameLst>
                                      </p:cBhvr>
                                    </p:animRot>
                                    <p:animRot by="120000">
                                      <p:cBhvr>
                                        <p:cTn id="28" dur="600" fill="hold">
                                          <p:stCondLst>
                                            <p:cond delay="2400"/>
                                          </p:stCondLst>
                                        </p:cTn>
                                        <p:tgtEl>
                                          <p:spTgt spid="6"/>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3" presetClass="exit" presetSubtype="32" fill="hold" grpId="1" nodeType="clickEffect">
                                  <p:stCondLst>
                                    <p:cond delay="0"/>
                                  </p:stCondLst>
                                  <p:childTnLst>
                                    <p:anim calcmode="lin" valueType="num">
                                      <p:cBhvr>
                                        <p:cTn id="36" dur="500"/>
                                        <p:tgtEl>
                                          <p:spTgt spid="22"/>
                                        </p:tgtEl>
                                        <p:attrNameLst>
                                          <p:attrName>ppt_w</p:attrName>
                                        </p:attrNameLst>
                                      </p:cBhvr>
                                      <p:tavLst>
                                        <p:tav tm="0">
                                          <p:val>
                                            <p:strVal val="ppt_w"/>
                                          </p:val>
                                        </p:tav>
                                        <p:tav tm="100000">
                                          <p:val>
                                            <p:fltVal val="0"/>
                                          </p:val>
                                        </p:tav>
                                      </p:tavLst>
                                    </p:anim>
                                    <p:anim calcmode="lin" valueType="num">
                                      <p:cBhvr>
                                        <p:cTn id="37" dur="500"/>
                                        <p:tgtEl>
                                          <p:spTgt spid="22"/>
                                        </p:tgtEl>
                                        <p:attrNameLst>
                                          <p:attrName>ppt_h</p:attrName>
                                        </p:attrNameLst>
                                      </p:cBhvr>
                                      <p:tavLst>
                                        <p:tav tm="0">
                                          <p:val>
                                            <p:strVal val="ppt_h"/>
                                          </p:val>
                                        </p:tav>
                                        <p:tav tm="100000">
                                          <p:val>
                                            <p:fltVal val="0"/>
                                          </p:val>
                                        </p:tav>
                                      </p:tavLst>
                                    </p:anim>
                                    <p:animEffect transition="out" filter="fade">
                                      <p:cBhvr>
                                        <p:cTn id="38" dur="500"/>
                                        <p:tgtEl>
                                          <p:spTgt spid="22"/>
                                        </p:tgtEl>
                                      </p:cBhvr>
                                    </p:animEffect>
                                    <p:set>
                                      <p:cBhvr>
                                        <p:cTn id="39" dur="1" fill="hold">
                                          <p:stCondLst>
                                            <p:cond delay="499"/>
                                          </p:stCondLst>
                                        </p:cTn>
                                        <p:tgtEl>
                                          <p:spTgt spid="22"/>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grpId="1" nodeType="clickEffect">
                                  <p:stCondLst>
                                    <p:cond delay="0"/>
                                  </p:stCondLst>
                                  <p:childTnLst>
                                    <p:anim calcmode="lin" valueType="num">
                                      <p:cBhvr>
                                        <p:cTn id="47" dur="500"/>
                                        <p:tgtEl>
                                          <p:spTgt spid="23"/>
                                        </p:tgtEl>
                                        <p:attrNameLst>
                                          <p:attrName>ppt_w</p:attrName>
                                        </p:attrNameLst>
                                      </p:cBhvr>
                                      <p:tavLst>
                                        <p:tav tm="0">
                                          <p:val>
                                            <p:strVal val="ppt_w"/>
                                          </p:val>
                                        </p:tav>
                                        <p:tav tm="100000">
                                          <p:val>
                                            <p:fltVal val="0"/>
                                          </p:val>
                                        </p:tav>
                                      </p:tavLst>
                                    </p:anim>
                                    <p:anim calcmode="lin" valueType="num">
                                      <p:cBhvr>
                                        <p:cTn id="48" dur="500"/>
                                        <p:tgtEl>
                                          <p:spTgt spid="23"/>
                                        </p:tgtEl>
                                        <p:attrNameLst>
                                          <p:attrName>ppt_h</p:attrName>
                                        </p:attrNameLst>
                                      </p:cBhvr>
                                      <p:tavLst>
                                        <p:tav tm="0">
                                          <p:val>
                                            <p:strVal val="ppt_h"/>
                                          </p:val>
                                        </p:tav>
                                        <p:tav tm="100000">
                                          <p:val>
                                            <p:fltVal val="0"/>
                                          </p:val>
                                        </p:tav>
                                      </p:tavLst>
                                    </p:anim>
                                    <p:animEffect transition="out" filter="fade">
                                      <p:cBhvr>
                                        <p:cTn id="49" dur="500"/>
                                        <p:tgtEl>
                                          <p:spTgt spid="23"/>
                                        </p:tgtEl>
                                      </p:cBhvr>
                                    </p:animEffect>
                                    <p:set>
                                      <p:cBhvr>
                                        <p:cTn id="50" dur="1" fill="hold">
                                          <p:stCondLst>
                                            <p:cond delay="499"/>
                                          </p:stCondLst>
                                        </p:cTn>
                                        <p:tgtEl>
                                          <p:spTgt spid="2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grpId="1" nodeType="clickEffect">
                                  <p:stCondLst>
                                    <p:cond delay="0"/>
                                  </p:stCondLst>
                                  <p:childTnLst>
                                    <p:anim calcmode="lin" valueType="num">
                                      <p:cBhvr>
                                        <p:cTn id="58" dur="500"/>
                                        <p:tgtEl>
                                          <p:spTgt spid="24"/>
                                        </p:tgtEl>
                                        <p:attrNameLst>
                                          <p:attrName>ppt_w</p:attrName>
                                        </p:attrNameLst>
                                      </p:cBhvr>
                                      <p:tavLst>
                                        <p:tav tm="0">
                                          <p:val>
                                            <p:strVal val="ppt_w"/>
                                          </p:val>
                                        </p:tav>
                                        <p:tav tm="100000">
                                          <p:val>
                                            <p:fltVal val="0"/>
                                          </p:val>
                                        </p:tav>
                                      </p:tavLst>
                                    </p:anim>
                                    <p:anim calcmode="lin" valueType="num">
                                      <p:cBhvr>
                                        <p:cTn id="59" dur="500"/>
                                        <p:tgtEl>
                                          <p:spTgt spid="24"/>
                                        </p:tgtEl>
                                        <p:attrNameLst>
                                          <p:attrName>ppt_h</p:attrName>
                                        </p:attrNameLst>
                                      </p:cBhvr>
                                      <p:tavLst>
                                        <p:tav tm="0">
                                          <p:val>
                                            <p:strVal val="ppt_h"/>
                                          </p:val>
                                        </p:tav>
                                        <p:tav tm="100000">
                                          <p:val>
                                            <p:fltVal val="0"/>
                                          </p:val>
                                        </p:tav>
                                      </p:tavLst>
                                    </p:anim>
                                    <p:animEffect transition="out" filter="fade">
                                      <p:cBhvr>
                                        <p:cTn id="60" dur="500"/>
                                        <p:tgtEl>
                                          <p:spTgt spid="24"/>
                                        </p:tgtEl>
                                      </p:cBhvr>
                                    </p:animEffect>
                                    <p:set>
                                      <p:cBhvr>
                                        <p:cTn id="61" dur="1" fill="hold">
                                          <p:stCondLst>
                                            <p:cond delay="499"/>
                                          </p:stCondLst>
                                        </p:cTn>
                                        <p:tgtEl>
                                          <p:spTgt spid="24"/>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53" presetClass="exit" presetSubtype="32" fill="hold" grpId="1" nodeType="clickEffect">
                                  <p:stCondLst>
                                    <p:cond delay="0"/>
                                  </p:stCondLst>
                                  <p:childTnLst>
                                    <p:anim calcmode="lin" valueType="num">
                                      <p:cBhvr>
                                        <p:cTn id="69" dur="500"/>
                                        <p:tgtEl>
                                          <p:spTgt spid="25"/>
                                        </p:tgtEl>
                                        <p:attrNameLst>
                                          <p:attrName>ppt_w</p:attrName>
                                        </p:attrNameLst>
                                      </p:cBhvr>
                                      <p:tavLst>
                                        <p:tav tm="0">
                                          <p:val>
                                            <p:strVal val="ppt_w"/>
                                          </p:val>
                                        </p:tav>
                                        <p:tav tm="100000">
                                          <p:val>
                                            <p:fltVal val="0"/>
                                          </p:val>
                                        </p:tav>
                                      </p:tavLst>
                                    </p:anim>
                                    <p:anim calcmode="lin" valueType="num">
                                      <p:cBhvr>
                                        <p:cTn id="70" dur="500"/>
                                        <p:tgtEl>
                                          <p:spTgt spid="25"/>
                                        </p:tgtEl>
                                        <p:attrNameLst>
                                          <p:attrName>ppt_h</p:attrName>
                                        </p:attrNameLst>
                                      </p:cBhvr>
                                      <p:tavLst>
                                        <p:tav tm="0">
                                          <p:val>
                                            <p:strVal val="ppt_h"/>
                                          </p:val>
                                        </p:tav>
                                        <p:tav tm="100000">
                                          <p:val>
                                            <p:fltVal val="0"/>
                                          </p:val>
                                        </p:tav>
                                      </p:tavLst>
                                    </p:anim>
                                    <p:animEffect transition="out" filter="fade">
                                      <p:cBhvr>
                                        <p:cTn id="71" dur="500"/>
                                        <p:tgtEl>
                                          <p:spTgt spid="25"/>
                                        </p:tgtEl>
                                      </p:cBhvr>
                                    </p:animEffect>
                                    <p:set>
                                      <p:cBhvr>
                                        <p:cTn id="72"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5772856-72CC-4070-AD47-B55E6279A94F}"/>
              </a:ext>
            </a:extLst>
          </p:cNvPr>
          <p:cNvSpPr txBox="1"/>
          <p:nvPr/>
        </p:nvSpPr>
        <p:spPr>
          <a:xfrm>
            <a:off x="516016" y="151567"/>
            <a:ext cx="10974943" cy="105560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lgn="just">
              <a:defRPr/>
            </a:pP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chi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tiết</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ngoại</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ngắm</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ngôi</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đền</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kĩ</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đầy</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xúc</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0A8B6D2E-D495-4C39-AE61-28E25E4BCA56}"/>
              </a:ext>
            </a:extLst>
          </p:cNvPr>
          <p:cNvSpPr txBox="1"/>
          <p:nvPr/>
        </p:nvSpPr>
        <p:spPr>
          <a:xfrm>
            <a:off x="516017" y="1555144"/>
            <a:ext cx="11218783" cy="1532334"/>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Những chi tiết cho thấy ông ngoại ngắm ngôi đền rất kĩ và xúc động là:</a:t>
            </a:r>
          </a:p>
          <a:p>
            <a:pPr lvl="0" algn="just"/>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Ông cứ đứng trầm ngâm trước những bức vẽ chạm trổ tinh xảo</a:t>
            </a:r>
          </a:p>
          <a:p>
            <a:pPr lvl="0" algn="just"/>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Bàn tay ông run run khi chạm vào các cột đá nhuốm màu thời gian</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Cloud 11">
            <a:extLst>
              <a:ext uri="{FF2B5EF4-FFF2-40B4-BE49-F238E27FC236}">
                <a16:creationId xmlns:a16="http://schemas.microsoft.com/office/drawing/2014/main" id="{2393C338-57DD-44DE-8A87-637452B2E28B}"/>
              </a:ext>
            </a:extLst>
          </p:cNvPr>
          <p:cNvSpPr/>
          <p:nvPr/>
        </p:nvSpPr>
        <p:spPr>
          <a:xfrm>
            <a:off x="688737" y="4388900"/>
            <a:ext cx="3016835" cy="1595527"/>
          </a:xfrm>
          <a:prstGeom prst="cloud">
            <a:avLst/>
          </a:prstGeom>
          <a:solidFill>
            <a:srgbClr val="66FF66"/>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8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28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p>
        </p:txBody>
      </p:sp>
      <p:pic>
        <p:nvPicPr>
          <p:cNvPr id="13" name="Picture 12">
            <a:extLst>
              <a:ext uri="{FF2B5EF4-FFF2-40B4-BE49-F238E27FC236}">
                <a16:creationId xmlns:a16="http://schemas.microsoft.com/office/drawing/2014/main" id="{81E687D0-FF0E-49B2-855F-E14673CA2BF7}"/>
              </a:ext>
            </a:extLst>
          </p:cNvPr>
          <p:cNvPicPr>
            <a:picLocks noChangeAspect="1"/>
          </p:cNvPicPr>
          <p:nvPr/>
        </p:nvPicPr>
        <p:blipFill>
          <a:blip r:embed="rId3">
            <a:extLst>
              <a:ext uri="{BEBA8EAE-BF5A-486C-A8C5-ECC9F3942E4B}">
                <a14:imgProps xmlns:a14="http://schemas.microsoft.com/office/drawing/2010/main">
                  <a14:imgLayer r:embed="rId4">
                    <a14:imgEffect>
                      <a14:saturation sat="227000"/>
                    </a14:imgEffect>
                  </a14:imgLayer>
                </a14:imgProps>
              </a:ext>
            </a:extLst>
          </a:blip>
          <a:stretch>
            <a:fillRect/>
          </a:stretch>
        </p:blipFill>
        <p:spPr>
          <a:xfrm>
            <a:off x="3399058" y="4196080"/>
            <a:ext cx="5022578" cy="2804608"/>
          </a:xfrm>
          <a:prstGeom prst="ellipse">
            <a:avLst/>
          </a:prstGeom>
          <a:ln>
            <a:noFill/>
          </a:ln>
          <a:effectLst>
            <a:softEdge rad="112500"/>
          </a:effectLst>
        </p:spPr>
      </p:pic>
      <p:pic>
        <p:nvPicPr>
          <p:cNvPr id="2" name="Picture 1">
            <a:extLst>
              <a:ext uri="{FF2B5EF4-FFF2-40B4-BE49-F238E27FC236}">
                <a16:creationId xmlns:a16="http://schemas.microsoft.com/office/drawing/2014/main" id="{87FBA587-14AC-6B3A-5221-1196FDD6CC16}"/>
              </a:ext>
            </a:extLst>
          </p:cNvPr>
          <p:cNvPicPr>
            <a:picLocks noChangeAspect="1"/>
          </p:cNvPicPr>
          <p:nvPr/>
        </p:nvPicPr>
        <p:blipFill>
          <a:blip r:embed="rId5"/>
          <a:stretch>
            <a:fillRect/>
          </a:stretch>
        </p:blipFill>
        <p:spPr>
          <a:xfrm>
            <a:off x="-1340228" y="150920"/>
            <a:ext cx="1437327" cy="1686758"/>
          </a:xfrm>
          <a:prstGeom prst="rect">
            <a:avLst/>
          </a:prstGeom>
        </p:spPr>
      </p:pic>
    </p:spTree>
    <p:custDataLst>
      <p:tags r:id="rId1"/>
    </p:custDataLst>
    <p:extLst>
      <p:ext uri="{BB962C8B-B14F-4D97-AF65-F5344CB8AC3E}">
        <p14:creationId xmlns:p14="http://schemas.microsoft.com/office/powerpoint/2010/main" val="23353605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bg/>
                                          </p:spTgt>
                                        </p:tgtEl>
                                        <p:attrNameLst>
                                          <p:attrName>style.visibility</p:attrName>
                                        </p:attrNameLst>
                                      </p:cBhvr>
                                      <p:to>
                                        <p:strVal val="visible"/>
                                      </p:to>
                                    </p:set>
                                    <p:animEffect transition="in" filter="wipe(down)">
                                      <p:cBhvr>
                                        <p:cTn id="20" dur="500"/>
                                        <p:tgtEl>
                                          <p:spTgt spid="11">
                                            <p:bg/>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wipe(down)">
                                      <p:cBhvr>
                                        <p:cTn id="25" dur="500"/>
                                        <p:tgtEl>
                                          <p:spTgt spid="1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1">
                                            <p:txEl>
                                              <p:pRg st="1" end="1"/>
                                            </p:txEl>
                                          </p:spTgt>
                                        </p:tgtEl>
                                        <p:attrNameLst>
                                          <p:attrName>style.visibility</p:attrName>
                                        </p:attrNameLst>
                                      </p:cBhvr>
                                      <p:to>
                                        <p:strVal val="visible"/>
                                      </p:to>
                                    </p:set>
                                    <p:animEffect transition="in" filter="wipe(down)">
                                      <p:cBhvr>
                                        <p:cTn id="30" dur="500"/>
                                        <p:tgtEl>
                                          <p:spTgt spid="11">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1">
                                            <p:txEl>
                                              <p:pRg st="2" end="2"/>
                                            </p:txEl>
                                          </p:spTgt>
                                        </p:tgtEl>
                                        <p:attrNameLst>
                                          <p:attrName>style.visibility</p:attrName>
                                        </p:attrNameLst>
                                      </p:cBhvr>
                                      <p:to>
                                        <p:strVal val="visible"/>
                                      </p:to>
                                    </p:set>
                                    <p:animEffect transition="in" filter="wipe(down)">
                                      <p:cBhvr>
                                        <p:cTn id="35"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build="p"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5772856-72CC-4070-AD47-B55E6279A94F}"/>
              </a:ext>
            </a:extLst>
          </p:cNvPr>
          <p:cNvSpPr txBox="1"/>
          <p:nvPr/>
        </p:nvSpPr>
        <p:spPr>
          <a:xfrm>
            <a:off x="576977" y="242213"/>
            <a:ext cx="10426302" cy="578882"/>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defRPr/>
            </a:pP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a:t>
            </a:r>
            <a:r>
              <a:rPr lang="vi-VN"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Dương đã thay đổi những suy nghĩ về ông như thế nào?</a:t>
            </a:r>
          </a:p>
        </p:txBody>
      </p:sp>
      <p:sp>
        <p:nvSpPr>
          <p:cNvPr id="11" name="TextBox 10">
            <a:extLst>
              <a:ext uri="{FF2B5EF4-FFF2-40B4-BE49-F238E27FC236}">
                <a16:creationId xmlns:a16="http://schemas.microsoft.com/office/drawing/2014/main" id="{0A8B6D2E-D495-4C39-AE61-28E25E4BCA56}"/>
              </a:ext>
            </a:extLst>
          </p:cNvPr>
          <p:cNvSpPr txBox="1"/>
          <p:nvPr/>
        </p:nvSpPr>
        <p:spPr>
          <a:xfrm>
            <a:off x="576977" y="1209704"/>
            <a:ext cx="4801334" cy="1328023"/>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36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6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6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 </a:t>
            </a:r>
            <a:r>
              <a:rPr kumimoji="0" lang="en-US" sz="36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lịch</a:t>
            </a:r>
            <a:endParaRPr kumimoji="0" lang="en-US" sz="36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baseline="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Dương</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nghĩ</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5723EA7A-C0FE-42EA-B87B-D3099CE8F494}"/>
              </a:ext>
            </a:extLst>
          </p:cNvPr>
          <p:cNvSpPr txBox="1"/>
          <p:nvPr/>
        </p:nvSpPr>
        <p:spPr>
          <a:xfrm>
            <a:off x="6459617" y="1209703"/>
            <a:ext cx="4801334" cy="1328023"/>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6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6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 </a:t>
            </a:r>
            <a:r>
              <a:rPr kumimoji="0" lang="en-US" sz="36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lịch</a:t>
            </a:r>
            <a:endParaRPr kumimoji="0" lang="en-US" sz="36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baseline="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Dương</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nhận</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ra</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97FE9901-758B-4994-99A0-26A3AECC91B4}"/>
              </a:ext>
            </a:extLst>
          </p:cNvPr>
          <p:cNvSpPr txBox="1"/>
          <p:nvPr/>
        </p:nvSpPr>
        <p:spPr>
          <a:xfrm>
            <a:off x="650240" y="3271520"/>
            <a:ext cx="10891520" cy="584775"/>
          </a:xfrm>
          <a:prstGeom prst="rect">
            <a:avLst/>
          </a:prstGeom>
          <a:noFill/>
        </p:spPr>
        <p:txBody>
          <a:bodyPr wrap="square" rtlCol="0">
            <a:spAutoFit/>
          </a:bodyPr>
          <a:lstStyle/>
          <a:p>
            <a:pPr algn="just"/>
            <a:r>
              <a:rPr lang="vi-VN"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Trước khi đi du lịch, Dương nghĩ ông rất nhanh nhẹn</a:t>
            </a:r>
            <a:endPar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7C47EAF1-6F5D-4722-B794-5E9A31BEA112}"/>
              </a:ext>
            </a:extLst>
          </p:cNvPr>
          <p:cNvSpPr txBox="1"/>
          <p:nvPr/>
        </p:nvSpPr>
        <p:spPr>
          <a:xfrm>
            <a:off x="650240" y="4196080"/>
            <a:ext cx="10891520" cy="1077218"/>
          </a:xfrm>
          <a:prstGeom prst="rect">
            <a:avLst/>
          </a:prstGeom>
          <a:noFill/>
        </p:spPr>
        <p:txBody>
          <a:bodyPr wrap="square" rtlCol="0">
            <a:spAutoFit/>
          </a:bodyPr>
          <a:lstStyle/>
          <a:p>
            <a:pPr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Trong khi đi du lịch, Dương nhận ra ông không còn khỏe như trước.</a:t>
            </a:r>
          </a:p>
        </p:txBody>
      </p:sp>
      <p:pic>
        <p:nvPicPr>
          <p:cNvPr id="3" name="Picture 2">
            <a:extLst>
              <a:ext uri="{FF2B5EF4-FFF2-40B4-BE49-F238E27FC236}">
                <a16:creationId xmlns:a16="http://schemas.microsoft.com/office/drawing/2014/main" id="{CB9A362F-C085-AE0F-4052-93C3817DC841}"/>
              </a:ext>
            </a:extLst>
          </p:cNvPr>
          <p:cNvPicPr>
            <a:picLocks noChangeAspect="1"/>
          </p:cNvPicPr>
          <p:nvPr/>
        </p:nvPicPr>
        <p:blipFill>
          <a:blip r:embed="rId3"/>
          <a:stretch>
            <a:fillRect/>
          </a:stretch>
        </p:blipFill>
        <p:spPr>
          <a:xfrm>
            <a:off x="-1340228" y="150920"/>
            <a:ext cx="1437327" cy="1686758"/>
          </a:xfrm>
          <a:prstGeom prst="rect">
            <a:avLst/>
          </a:prstGeom>
        </p:spPr>
      </p:pic>
    </p:spTree>
    <p:custDataLst>
      <p:tags r:id="rId1"/>
    </p:custDataLst>
    <p:extLst>
      <p:ext uri="{BB962C8B-B14F-4D97-AF65-F5344CB8AC3E}">
        <p14:creationId xmlns:p14="http://schemas.microsoft.com/office/powerpoint/2010/main" val="6773671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barn(inVertical)">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barn(inVertical)">
                                      <p:cBhvr>
                                        <p:cTn id="2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5772856-72CC-4070-AD47-B55E6279A94F}"/>
              </a:ext>
            </a:extLst>
          </p:cNvPr>
          <p:cNvSpPr txBox="1"/>
          <p:nvPr/>
        </p:nvSpPr>
        <p:spPr>
          <a:xfrm>
            <a:off x="810656" y="151567"/>
            <a:ext cx="10822543" cy="105560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defRPr/>
            </a:pP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a:t>
            </a:r>
            <a:r>
              <a:rPr lang="vi-VN"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em, vì sao Dương nghĩ từ bây giờ nó mới là người đưa tay cho ông nắm?</a:t>
            </a:r>
          </a:p>
        </p:txBody>
      </p:sp>
      <p:sp>
        <p:nvSpPr>
          <p:cNvPr id="11" name="TextBox 10">
            <a:extLst>
              <a:ext uri="{FF2B5EF4-FFF2-40B4-BE49-F238E27FC236}">
                <a16:creationId xmlns:a16="http://schemas.microsoft.com/office/drawing/2014/main" id="{0A8B6D2E-D495-4C39-AE61-28E25E4BCA56}"/>
              </a:ext>
            </a:extLst>
          </p:cNvPr>
          <p:cNvSpPr txBox="1"/>
          <p:nvPr/>
        </p:nvSpPr>
        <p:spPr>
          <a:xfrm>
            <a:off x="810657" y="1290179"/>
            <a:ext cx="10751423" cy="1940957"/>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ct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Dương nghĩ từ bây giờ nó mới là người đưa tay cho ông nắm vì ông ngày càng già đi còn nó thì ngày càng lớn lên, mạnh mẽ hơn.</a:t>
            </a:r>
          </a:p>
        </p:txBody>
      </p:sp>
      <p:sp>
        <p:nvSpPr>
          <p:cNvPr id="12" name="Cloud 11">
            <a:extLst>
              <a:ext uri="{FF2B5EF4-FFF2-40B4-BE49-F238E27FC236}">
                <a16:creationId xmlns:a16="http://schemas.microsoft.com/office/drawing/2014/main" id="{2393C338-57DD-44DE-8A87-637452B2E28B}"/>
              </a:ext>
            </a:extLst>
          </p:cNvPr>
          <p:cNvSpPr/>
          <p:nvPr/>
        </p:nvSpPr>
        <p:spPr>
          <a:xfrm>
            <a:off x="190897" y="3560670"/>
            <a:ext cx="3680063" cy="1595527"/>
          </a:xfrm>
          <a:prstGeom prst="cloud">
            <a:avLst/>
          </a:prstGeom>
          <a:solidFill>
            <a:srgbClr val="66FF66"/>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b="1"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b="1"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cuối</a:t>
            </a:r>
            <a:r>
              <a:rPr lang="en-US" sz="2800" b="1"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kết</a:t>
            </a:r>
            <a:r>
              <a:rPr lang="en-US" sz="2800" b="1"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hợp</a:t>
            </a:r>
            <a:r>
              <a:rPr lang="en-US" sz="2800" b="1"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suy</a:t>
            </a:r>
            <a:r>
              <a:rPr lang="en-US" sz="2800" b="1"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nghĩ</a:t>
            </a:r>
            <a:endParaRPr kumimoji="0" lang="en-US" sz="28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a:extLst>
              <a:ext uri="{FF2B5EF4-FFF2-40B4-BE49-F238E27FC236}">
                <a16:creationId xmlns:a16="http://schemas.microsoft.com/office/drawing/2014/main" id="{81E687D0-FF0E-49B2-855F-E14673CA2BF7}"/>
              </a:ext>
            </a:extLst>
          </p:cNvPr>
          <p:cNvPicPr>
            <a:picLocks noChangeAspect="1"/>
          </p:cNvPicPr>
          <p:nvPr/>
        </p:nvPicPr>
        <p:blipFill>
          <a:blip r:embed="rId3">
            <a:extLst>
              <a:ext uri="{BEBA8EAE-BF5A-486C-A8C5-ECC9F3942E4B}">
                <a14:imgProps xmlns:a14="http://schemas.microsoft.com/office/drawing/2010/main">
                  <a14:imgLayer r:embed="rId4">
                    <a14:imgEffect>
                      <a14:saturation sat="227000"/>
                    </a14:imgEffect>
                  </a14:imgLayer>
                </a14:imgProps>
              </a:ext>
            </a:extLst>
          </a:blip>
          <a:stretch>
            <a:fillRect/>
          </a:stretch>
        </p:blipFill>
        <p:spPr>
          <a:xfrm>
            <a:off x="3240492" y="3560670"/>
            <a:ext cx="5891751" cy="3289954"/>
          </a:xfrm>
          <a:prstGeom prst="ellipse">
            <a:avLst/>
          </a:prstGeom>
          <a:ln>
            <a:noFill/>
          </a:ln>
          <a:effectLst>
            <a:softEdge rad="112500"/>
          </a:effectLst>
        </p:spPr>
      </p:pic>
      <p:pic>
        <p:nvPicPr>
          <p:cNvPr id="2" name="Picture 1">
            <a:extLst>
              <a:ext uri="{FF2B5EF4-FFF2-40B4-BE49-F238E27FC236}">
                <a16:creationId xmlns:a16="http://schemas.microsoft.com/office/drawing/2014/main" id="{94BE49A5-FEC1-063D-E822-F4D8F7139583}"/>
              </a:ext>
            </a:extLst>
          </p:cNvPr>
          <p:cNvPicPr>
            <a:picLocks noChangeAspect="1"/>
          </p:cNvPicPr>
          <p:nvPr/>
        </p:nvPicPr>
        <p:blipFill>
          <a:blip r:embed="rId5"/>
          <a:stretch>
            <a:fillRect/>
          </a:stretch>
        </p:blipFill>
        <p:spPr>
          <a:xfrm>
            <a:off x="-1340228" y="150920"/>
            <a:ext cx="1437327" cy="1686758"/>
          </a:xfrm>
          <a:prstGeom prst="rect">
            <a:avLst/>
          </a:prstGeom>
        </p:spPr>
      </p:pic>
    </p:spTree>
    <p:custDataLst>
      <p:tags r:id="rId1"/>
    </p:custDataLst>
    <p:extLst>
      <p:ext uri="{BB962C8B-B14F-4D97-AF65-F5344CB8AC3E}">
        <p14:creationId xmlns:p14="http://schemas.microsoft.com/office/powerpoint/2010/main" val="299659716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a:extLst>
              <a:ext uri="{FF2B5EF4-FFF2-40B4-BE49-F238E27FC236}">
                <a16:creationId xmlns:a16="http://schemas.microsoft.com/office/drawing/2014/main" id="{DA334ED0-7919-41D8-83DB-8A20082447BE}"/>
              </a:ext>
            </a:extLst>
          </p:cNvPr>
          <p:cNvGrpSpPr/>
          <p:nvPr/>
        </p:nvGrpSpPr>
        <p:grpSpPr>
          <a:xfrm>
            <a:off x="1532645" y="185343"/>
            <a:ext cx="8159995" cy="1353345"/>
            <a:chOff x="1603464" y="2459552"/>
            <a:chExt cx="9533109" cy="856397"/>
          </a:xfrm>
        </p:grpSpPr>
        <p:sp>
          <p:nvSpPr>
            <p:cNvPr id="3" name="矩形 30">
              <a:extLst>
                <a:ext uri="{FF2B5EF4-FFF2-40B4-BE49-F238E27FC236}">
                  <a16:creationId xmlns:a16="http://schemas.microsoft.com/office/drawing/2014/main" id="{30EE722D-A537-422E-AE1F-12E1EF66696E}"/>
                </a:ext>
              </a:extLst>
            </p:cNvPr>
            <p:cNvSpPr/>
            <p:nvPr/>
          </p:nvSpPr>
          <p:spPr>
            <a:xfrm>
              <a:off x="1924334" y="2524836"/>
              <a:ext cx="9212239" cy="742950"/>
            </a:xfrm>
            <a:prstGeom prst="rect">
              <a:avLst/>
            </a:prstGeom>
            <a:noFill/>
            <a:ln w="762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9">
              <a:extLst>
                <a:ext uri="{FF2B5EF4-FFF2-40B4-BE49-F238E27FC236}">
                  <a16:creationId xmlns:a16="http://schemas.microsoft.com/office/drawing/2014/main" id="{0A41027A-575A-4055-8057-C1E795500D01}"/>
                </a:ext>
              </a:extLst>
            </p:cNvPr>
            <p:cNvSpPr/>
            <p:nvPr/>
          </p:nvSpPr>
          <p:spPr>
            <a:xfrm>
              <a:off x="1603464" y="2459552"/>
              <a:ext cx="948668" cy="856397"/>
            </a:xfrm>
            <a:prstGeom prst="homePlate">
              <a:avLst/>
            </a:prstGeom>
            <a:solidFill>
              <a:srgbClr val="48A04D"/>
            </a:solidFill>
            <a:ln w="762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DA8688B6-14B2-4F2E-A611-7EEF642E52EC}"/>
              </a:ext>
            </a:extLst>
          </p:cNvPr>
          <p:cNvSpPr txBox="1"/>
          <p:nvPr/>
        </p:nvSpPr>
        <p:spPr>
          <a:xfrm>
            <a:off x="1440628" y="488742"/>
            <a:ext cx="9310744" cy="830997"/>
          </a:xfrm>
          <a:prstGeom prst="rect">
            <a:avLst/>
          </a:prstGeom>
          <a:noFill/>
        </p:spPr>
        <p:txBody>
          <a:bodyPr wrap="square" rtlCol="0">
            <a:spAutoFit/>
          </a:bodyPr>
          <a:lstStyle/>
          <a:p>
            <a:pPr lvl="0" algn="ct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a:extLst>
              <a:ext uri="{FF2B5EF4-FFF2-40B4-BE49-F238E27FC236}">
                <a16:creationId xmlns:a16="http://schemas.microsoft.com/office/drawing/2014/main" id="{27A5BDCC-C4E6-4BA2-98D1-91E45E6D8D53}"/>
              </a:ext>
            </a:extLst>
          </p:cNvPr>
          <p:cNvSpPr/>
          <p:nvPr/>
        </p:nvSpPr>
        <p:spPr>
          <a:xfrm>
            <a:off x="943382" y="1751146"/>
            <a:ext cx="10048467" cy="4202613"/>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 tập đọc nói về sự xúc động của cô bé Dương khi phát hiện ra người ông thân yêu của mình đã già yếu. Cô bé có một suy nghĩ rất “người lớn” đó là muốn trở thành người che chở, chăm sóc và bảo vệ ông.</a:t>
            </a:r>
          </a:p>
        </p:txBody>
      </p:sp>
      <p:pic>
        <p:nvPicPr>
          <p:cNvPr id="7" name="Picture 6">
            <a:extLst>
              <a:ext uri="{FF2B5EF4-FFF2-40B4-BE49-F238E27FC236}">
                <a16:creationId xmlns:a16="http://schemas.microsoft.com/office/drawing/2014/main" id="{48B6EFA7-CA2E-6A8D-367E-ECC6CF5F8E0D}"/>
              </a:ext>
            </a:extLst>
          </p:cNvPr>
          <p:cNvPicPr>
            <a:picLocks noChangeAspect="1"/>
          </p:cNvPicPr>
          <p:nvPr/>
        </p:nvPicPr>
        <p:blipFill>
          <a:blip r:embed="rId2"/>
          <a:stretch>
            <a:fillRect/>
          </a:stretch>
        </p:blipFill>
        <p:spPr>
          <a:xfrm>
            <a:off x="-1340228" y="150920"/>
            <a:ext cx="1437327" cy="1686758"/>
          </a:xfrm>
          <a:prstGeom prst="rect">
            <a:avLst/>
          </a:prstGeom>
        </p:spPr>
      </p:pic>
    </p:spTree>
    <p:extLst>
      <p:ext uri="{BB962C8B-B14F-4D97-AF65-F5344CB8AC3E}">
        <p14:creationId xmlns:p14="http://schemas.microsoft.com/office/powerpoint/2010/main" val="20550467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4AA81A-EADA-49A3-A86D-04A0C23547CC}"/>
              </a:ext>
            </a:extLst>
          </p:cNvPr>
          <p:cNvGrpSpPr/>
          <p:nvPr/>
        </p:nvGrpSpPr>
        <p:grpSpPr>
          <a:xfrm>
            <a:off x="2723439" y="629469"/>
            <a:ext cx="4712153" cy="625703"/>
            <a:chOff x="1053394" y="206467"/>
            <a:chExt cx="2880723" cy="432581"/>
          </a:xfrm>
        </p:grpSpPr>
        <p:sp>
          <p:nvSpPr>
            <p:cNvPr id="3" name="Rectangle: Rounded Corners 43">
              <a:extLst>
                <a:ext uri="{FF2B5EF4-FFF2-40B4-BE49-F238E27FC236}">
                  <a16:creationId xmlns:a16="http://schemas.microsoft.com/office/drawing/2014/main" id="{FB572784-8E0C-4518-B039-80E9686A2A72}"/>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 name="Rectangle 3">
              <a:extLst>
                <a:ext uri="{FF2B5EF4-FFF2-40B4-BE49-F238E27FC236}">
                  <a16:creationId xmlns:a16="http://schemas.microsoft.com/office/drawing/2014/main" id="{F47AC365-1B7C-4648-A8A5-7D6DD70657C9}"/>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lại</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5" name="Picture 4">
            <a:extLst>
              <a:ext uri="{FF2B5EF4-FFF2-40B4-BE49-F238E27FC236}">
                <a16:creationId xmlns:a16="http://schemas.microsoft.com/office/drawing/2014/main" id="{B8C37042-4549-45E9-ACBA-3C0DF8A5CA68}"/>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2166552" y="576833"/>
            <a:ext cx="667016" cy="744576"/>
          </a:xfrm>
          <a:prstGeom prst="rect">
            <a:avLst/>
          </a:prstGeom>
        </p:spPr>
      </p:pic>
      <p:pic>
        <p:nvPicPr>
          <p:cNvPr id="6" name="Picture 5">
            <a:extLst>
              <a:ext uri="{FF2B5EF4-FFF2-40B4-BE49-F238E27FC236}">
                <a16:creationId xmlns:a16="http://schemas.microsoft.com/office/drawing/2014/main" id="{72E1F130-B1C9-4F5D-84F8-F51DCCF99C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2951634" y="4131609"/>
            <a:ext cx="918316" cy="710199"/>
          </a:xfrm>
          <a:prstGeom prst="rect">
            <a:avLst/>
          </a:prstGeom>
        </p:spPr>
      </p:pic>
      <p:pic>
        <p:nvPicPr>
          <p:cNvPr id="7" name="Picture 6">
            <a:extLst>
              <a:ext uri="{FF2B5EF4-FFF2-40B4-BE49-F238E27FC236}">
                <a16:creationId xmlns:a16="http://schemas.microsoft.com/office/drawing/2014/main" id="{4BCB283B-96E8-46C8-AEA0-230558FDFA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9689212" y="4207059"/>
            <a:ext cx="820756" cy="634749"/>
          </a:xfrm>
          <a:prstGeom prst="rect">
            <a:avLst/>
          </a:prstGeom>
        </p:spPr>
      </p:pic>
      <p:sp>
        <p:nvSpPr>
          <p:cNvPr id="8" name="Rounded Rectangle 31">
            <a:extLst>
              <a:ext uri="{FF2B5EF4-FFF2-40B4-BE49-F238E27FC236}">
                <a16:creationId xmlns:a16="http://schemas.microsoft.com/office/drawing/2014/main" id="{AD0FCB6F-02CA-4E0F-804C-644979BC426B}"/>
              </a:ext>
            </a:extLst>
          </p:cNvPr>
          <p:cNvSpPr/>
          <p:nvPr/>
        </p:nvSpPr>
        <p:spPr>
          <a:xfrm>
            <a:off x="1856446" y="254649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9" name="Rectangle 8">
            <a:extLst>
              <a:ext uri="{FF2B5EF4-FFF2-40B4-BE49-F238E27FC236}">
                <a16:creationId xmlns:a16="http://schemas.microsoft.com/office/drawing/2014/main" id="{E4AC7A81-9197-4199-B042-2B5991A8B9C8}"/>
              </a:ext>
            </a:extLst>
          </p:cNvPr>
          <p:cNvSpPr/>
          <p:nvPr/>
        </p:nvSpPr>
        <p:spPr>
          <a:xfrm>
            <a:off x="3064289" y="147754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0" name="Rectangle 9">
            <a:extLst>
              <a:ext uri="{FF2B5EF4-FFF2-40B4-BE49-F238E27FC236}">
                <a16:creationId xmlns:a16="http://schemas.microsoft.com/office/drawing/2014/main" id="{14D8D1C0-A583-4B77-B4D7-D624B40D79E3}"/>
              </a:ext>
            </a:extLst>
          </p:cNvPr>
          <p:cNvSpPr/>
          <p:nvPr/>
        </p:nvSpPr>
        <p:spPr>
          <a:xfrm>
            <a:off x="2590512" y="2478104"/>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1" name="Oval 10">
            <a:extLst>
              <a:ext uri="{FF2B5EF4-FFF2-40B4-BE49-F238E27FC236}">
                <a16:creationId xmlns:a16="http://schemas.microsoft.com/office/drawing/2014/main" id="{E77F28B1-98A3-47E1-9B9F-CDC8DCE80F7B}"/>
              </a:ext>
            </a:extLst>
          </p:cNvPr>
          <p:cNvSpPr/>
          <p:nvPr/>
        </p:nvSpPr>
        <p:spPr>
          <a:xfrm>
            <a:off x="1948759" y="259228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12" name="Group 11">
            <a:extLst>
              <a:ext uri="{FF2B5EF4-FFF2-40B4-BE49-F238E27FC236}">
                <a16:creationId xmlns:a16="http://schemas.microsoft.com/office/drawing/2014/main" id="{EB394F0B-0753-4B06-8C4B-2D455E668446}"/>
              </a:ext>
            </a:extLst>
          </p:cNvPr>
          <p:cNvGrpSpPr/>
          <p:nvPr/>
        </p:nvGrpSpPr>
        <p:grpSpPr>
          <a:xfrm>
            <a:off x="1856446" y="3167288"/>
            <a:ext cx="3645680" cy="643894"/>
            <a:chOff x="1717199" y="4363552"/>
            <a:chExt cx="3645680" cy="643894"/>
          </a:xfrm>
        </p:grpSpPr>
        <p:sp>
          <p:nvSpPr>
            <p:cNvPr id="13" name="Rounded Rectangle 36">
              <a:extLst>
                <a:ext uri="{FF2B5EF4-FFF2-40B4-BE49-F238E27FC236}">
                  <a16:creationId xmlns:a16="http://schemas.microsoft.com/office/drawing/2014/main" id="{7F8A88D6-ECB6-49B5-A797-151786C214F5}"/>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4" name="Rectangle 13">
              <a:extLst>
                <a:ext uri="{FF2B5EF4-FFF2-40B4-BE49-F238E27FC236}">
                  <a16:creationId xmlns:a16="http://schemas.microsoft.com/office/drawing/2014/main" id="{89FB80D8-3891-4E5D-A1D4-BF874DF24070}"/>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5" name="Oval 14">
              <a:extLst>
                <a:ext uri="{FF2B5EF4-FFF2-40B4-BE49-F238E27FC236}">
                  <a16:creationId xmlns:a16="http://schemas.microsoft.com/office/drawing/2014/main" id="{C8ED2CE1-2584-4D08-86D9-E9635380F78A}"/>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16" name="Group 15">
            <a:extLst>
              <a:ext uri="{FF2B5EF4-FFF2-40B4-BE49-F238E27FC236}">
                <a16:creationId xmlns:a16="http://schemas.microsoft.com/office/drawing/2014/main" id="{34356FB8-C5BC-4CD6-AB6A-B15C678EDB46}"/>
              </a:ext>
            </a:extLst>
          </p:cNvPr>
          <p:cNvGrpSpPr/>
          <p:nvPr/>
        </p:nvGrpSpPr>
        <p:grpSpPr>
          <a:xfrm>
            <a:off x="1856446" y="3905756"/>
            <a:ext cx="5119273" cy="643894"/>
            <a:chOff x="1717199" y="5199333"/>
            <a:chExt cx="5119273" cy="643894"/>
          </a:xfrm>
        </p:grpSpPr>
        <p:sp>
          <p:nvSpPr>
            <p:cNvPr id="17" name="Rounded Rectangle 40">
              <a:extLst>
                <a:ext uri="{FF2B5EF4-FFF2-40B4-BE49-F238E27FC236}">
                  <a16:creationId xmlns:a16="http://schemas.microsoft.com/office/drawing/2014/main" id="{4F756FEF-B5A8-46B3-AEF2-519E2C15A4A6}"/>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8" name="Rectangle 17">
              <a:extLst>
                <a:ext uri="{FF2B5EF4-FFF2-40B4-BE49-F238E27FC236}">
                  <a16:creationId xmlns:a16="http://schemas.microsoft.com/office/drawing/2014/main" id="{155174A7-69B0-47F0-A80A-DA9BE022338B}"/>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9" name="Oval 18">
              <a:extLst>
                <a:ext uri="{FF2B5EF4-FFF2-40B4-BE49-F238E27FC236}">
                  <a16:creationId xmlns:a16="http://schemas.microsoft.com/office/drawing/2014/main" id="{8AD9F337-CE84-4024-ABA1-F772E72E8A23}"/>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0" name="Picture 2" descr="Star Cartoon Images, Stock Photos &amp;amp; Vectors | Shutterstock">
            <a:extLst>
              <a:ext uri="{FF2B5EF4-FFF2-40B4-BE49-F238E27FC236}">
                <a16:creationId xmlns:a16="http://schemas.microsoft.com/office/drawing/2014/main" id="{13AE07AC-5A64-4908-A745-CF648D4C9831}"/>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594439" y="254649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Star Cartoon Images, Stock Photos &amp;amp; Vectors | Shutterstock">
            <a:extLst>
              <a:ext uri="{FF2B5EF4-FFF2-40B4-BE49-F238E27FC236}">
                <a16:creationId xmlns:a16="http://schemas.microsoft.com/office/drawing/2014/main" id="{7335F4FF-8405-4DD7-A0F7-750897B759A8}"/>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47700" y="319537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tar Cartoon Images, Stock Photos &amp;amp; Vectors | Shutterstock">
            <a:extLst>
              <a:ext uri="{FF2B5EF4-FFF2-40B4-BE49-F238E27FC236}">
                <a16:creationId xmlns:a16="http://schemas.microsoft.com/office/drawing/2014/main" id="{2F82E54B-82E3-47AC-81F9-4C45BDBEED49}"/>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975719" y="394274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1B3AB3BD-9750-4508-B0D2-3B9967D35CB6}"/>
              </a:ext>
            </a:extLst>
          </p:cNvPr>
          <p:cNvGrpSpPr/>
          <p:nvPr/>
        </p:nvGrpSpPr>
        <p:grpSpPr>
          <a:xfrm>
            <a:off x="1856446" y="4593528"/>
            <a:ext cx="8097635" cy="643894"/>
            <a:chOff x="1717199" y="5199333"/>
            <a:chExt cx="8097635" cy="643894"/>
          </a:xfrm>
        </p:grpSpPr>
        <p:sp>
          <p:nvSpPr>
            <p:cNvPr id="24" name="Rounded Rectangle 47">
              <a:extLst>
                <a:ext uri="{FF2B5EF4-FFF2-40B4-BE49-F238E27FC236}">
                  <a16:creationId xmlns:a16="http://schemas.microsoft.com/office/drawing/2014/main" id="{6E563FF3-EF93-4602-A282-56C1F68728A7}"/>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5" name="Rectangle 24">
              <a:extLst>
                <a:ext uri="{FF2B5EF4-FFF2-40B4-BE49-F238E27FC236}">
                  <a16:creationId xmlns:a16="http://schemas.microsoft.com/office/drawing/2014/main" id="{D1EBD2AA-707F-4B9A-A8A7-168A00D1FF97}"/>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6" name="Oval 25">
              <a:extLst>
                <a:ext uri="{FF2B5EF4-FFF2-40B4-BE49-F238E27FC236}">
                  <a16:creationId xmlns:a16="http://schemas.microsoft.com/office/drawing/2014/main" id="{ECB63310-8BB7-49CC-B106-B8B9ED007571}"/>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7" name="Picture 2" descr="Star Cartoon Images, Stock Photos &amp;amp; Vectors | Shutterstock">
            <a:extLst>
              <a:ext uri="{FF2B5EF4-FFF2-40B4-BE49-F238E27FC236}">
                <a16:creationId xmlns:a16="http://schemas.microsoft.com/office/drawing/2014/main" id="{C9EE7339-0791-4949-8B48-4DAE72A3CBAA}"/>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096846" y="4630520"/>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287A3E9C-BA82-AA67-54A5-16D8DC8F7C6B}"/>
              </a:ext>
            </a:extLst>
          </p:cNvPr>
          <p:cNvPicPr>
            <a:picLocks noChangeAspect="1"/>
          </p:cNvPicPr>
          <p:nvPr/>
        </p:nvPicPr>
        <p:blipFill>
          <a:blip r:embed="rId7"/>
          <a:stretch>
            <a:fillRect/>
          </a:stretch>
        </p:blipFill>
        <p:spPr>
          <a:xfrm>
            <a:off x="-1340228" y="150920"/>
            <a:ext cx="1437327" cy="1686758"/>
          </a:xfrm>
          <a:prstGeom prst="rect">
            <a:avLst/>
          </a:prstGeom>
        </p:spPr>
      </p:pic>
    </p:spTree>
    <p:extLst>
      <p:ext uri="{BB962C8B-B14F-4D97-AF65-F5344CB8AC3E}">
        <p14:creationId xmlns:p14="http://schemas.microsoft.com/office/powerpoint/2010/main" val="31269292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par>
                                <p:cTn id="38" presetID="10"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圆角 29">
            <a:extLst>
              <a:ext uri="{FF2B5EF4-FFF2-40B4-BE49-F238E27FC236}">
                <a16:creationId xmlns:a16="http://schemas.microsoft.com/office/drawing/2014/main" id="{CC11612D-1773-49E3-9706-9EC3315CEC16}"/>
              </a:ext>
            </a:extLst>
          </p:cNvPr>
          <p:cNvSpPr/>
          <p:nvPr/>
        </p:nvSpPr>
        <p:spPr>
          <a:xfrm>
            <a:off x="254000" y="660400"/>
            <a:ext cx="11663680" cy="5994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FA8320E0-88F9-4364-947C-A34E9E58F518}"/>
              </a:ext>
            </a:extLst>
          </p:cNvPr>
          <p:cNvPicPr>
            <a:picLocks noChangeAspect="1"/>
          </p:cNvPicPr>
          <p:nvPr/>
        </p:nvPicPr>
        <p:blipFill>
          <a:blip r:embed="rId3"/>
          <a:stretch>
            <a:fillRect/>
          </a:stretch>
        </p:blipFill>
        <p:spPr>
          <a:xfrm>
            <a:off x="8534400" y="5046738"/>
            <a:ext cx="3803650" cy="1811262"/>
          </a:xfrm>
          <a:prstGeom prst="rect">
            <a:avLst/>
          </a:prstGeom>
          <a:ln>
            <a:noFill/>
          </a:ln>
          <a:effectLst>
            <a:softEdge rad="112500"/>
          </a:effectLst>
        </p:spPr>
      </p:pic>
      <p:sp>
        <p:nvSpPr>
          <p:cNvPr id="4" name="TextBox 3">
            <a:extLst>
              <a:ext uri="{FF2B5EF4-FFF2-40B4-BE49-F238E27FC236}">
                <a16:creationId xmlns:a16="http://schemas.microsoft.com/office/drawing/2014/main" id="{75AD87BD-BBC3-4507-A27E-F0B266C0420E}"/>
              </a:ext>
            </a:extLst>
          </p:cNvPr>
          <p:cNvSpPr txBox="1"/>
          <p:nvPr/>
        </p:nvSpPr>
        <p:spPr>
          <a:xfrm>
            <a:off x="711200" y="807045"/>
            <a:ext cx="11125200"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 năm nay, Dương được đi du lịch ở Nha Trang cùng bố mẹ và ông ngoại.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hướng dẫn viên du lịch giục đoàn rời điểm tham quan. Ông ngoại chần chừ chưa muốn đi nên rớt lại phía sau. Dương rời đoàn, chạy đến nắm tay ông dắt đi. Nó chợt thấy ông chậm chạp, ngơ ngác quá. Thường ngày, Dương luôn nghĩ ông rất nhanh nhẹn. Ông đưa nó đi học mỗi khi bố mẹ bận rộn. Ông hào hứng chơi trò các ngựa cùng nó.</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nay, ông luôn là người dắt tay dẫn nó đi, là người bảo vệ nó. Đây là lần đầu tiên Dương nhận ra ông không còn khỏe như trước. Mỗi một ngày trôi qua, ông đang già đi, còn nó sẽ mạnh mẽ hơn.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 choàng tay ông ôm, thủ thỉ: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Ông ngoại ơi, cháu yêu ông nhiều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 nghĩ, từ bây giờ nó mới là người đưa tay cho ông nắm</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Thụy</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7C2059D3-DB24-475D-A230-4D2F7453306E}"/>
              </a:ext>
            </a:extLst>
          </p:cNvPr>
          <p:cNvSpPr txBox="1"/>
          <p:nvPr/>
        </p:nvSpPr>
        <p:spPr>
          <a:xfrm>
            <a:off x="3488182" y="0"/>
            <a:ext cx="60655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nắm</a:t>
            </a:r>
            <a:r>
              <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endPar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EA133713-0545-4FDA-974F-38A2355C8269}"/>
              </a:ext>
            </a:extLst>
          </p:cNvPr>
          <p:cNvPicPr>
            <a:picLocks noChangeAspect="1"/>
          </p:cNvPicPr>
          <p:nvPr/>
        </p:nvPicPr>
        <p:blipFill>
          <a:blip r:embed="rId4"/>
          <a:stretch>
            <a:fillRect/>
          </a:stretch>
        </p:blipFill>
        <p:spPr>
          <a:xfrm>
            <a:off x="-1340228" y="150920"/>
            <a:ext cx="1437327" cy="1686758"/>
          </a:xfrm>
          <a:prstGeom prst="rect">
            <a:avLst/>
          </a:prstGeom>
        </p:spPr>
      </p:pic>
    </p:spTree>
    <p:custDataLst>
      <p:tags r:id="rId1"/>
    </p:custDataLst>
    <p:extLst>
      <p:ext uri="{BB962C8B-B14F-4D97-AF65-F5344CB8AC3E}">
        <p14:creationId xmlns:p14="http://schemas.microsoft.com/office/powerpoint/2010/main" val="2692586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3D32D3A-A2A2-4D8F-83AF-4C0CB964B5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1578" b="938"/>
          <a:stretch/>
        </p:blipFill>
        <p:spPr>
          <a:xfrm>
            <a:off x="0" y="1"/>
            <a:ext cx="12192000" cy="6858000"/>
          </a:xfrm>
          <a:prstGeom prst="rect">
            <a:avLst/>
          </a:prstGeom>
        </p:spPr>
      </p:pic>
      <p:pic>
        <p:nvPicPr>
          <p:cNvPr id="7" name="图片 6">
            <a:extLst>
              <a:ext uri="{FF2B5EF4-FFF2-40B4-BE49-F238E27FC236}">
                <a16:creationId xmlns:a16="http://schemas.microsoft.com/office/drawing/2014/main" id="{AC1E2649-9EE3-43E7-8F77-AEEB4971A8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970" t="43544" r="18508" b="22363"/>
          <a:stretch/>
        </p:blipFill>
        <p:spPr>
          <a:xfrm>
            <a:off x="1158949" y="995423"/>
            <a:ext cx="8367492" cy="4867154"/>
          </a:xfrm>
          <a:prstGeom prst="rect">
            <a:avLst/>
          </a:prstGeom>
          <a:ln>
            <a:noFill/>
          </a:ln>
        </p:spPr>
      </p:pic>
      <p:pic>
        <p:nvPicPr>
          <p:cNvPr id="6" name="Picture 5" descr="A picture containing vector graphics&#10;&#10;Description automatically generated">
            <a:extLst>
              <a:ext uri="{FF2B5EF4-FFF2-40B4-BE49-F238E27FC236}">
                <a16:creationId xmlns:a16="http://schemas.microsoft.com/office/drawing/2014/main" id="{83479E94-4357-4A87-B753-6DF210CD356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98603" y="3172037"/>
            <a:ext cx="3590571" cy="3590571"/>
          </a:xfrm>
          <a:prstGeom prst="rect">
            <a:avLst/>
          </a:prstGeom>
        </p:spPr>
      </p:pic>
      <p:sp>
        <p:nvSpPr>
          <p:cNvPr id="10" name="TextBox 28">
            <a:extLst>
              <a:ext uri="{FF2B5EF4-FFF2-40B4-BE49-F238E27FC236}">
                <a16:creationId xmlns:a16="http://schemas.microsoft.com/office/drawing/2014/main" id="{F95DA823-6C3C-4B9F-B3BA-FDE4D0454695}"/>
              </a:ext>
            </a:extLst>
          </p:cNvPr>
          <p:cNvSpPr txBox="1"/>
          <p:nvPr/>
        </p:nvSpPr>
        <p:spPr>
          <a:xfrm>
            <a:off x="1297858" y="2445127"/>
            <a:ext cx="8480323" cy="2202001"/>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kern="0" noProof="0" dirty="0">
                <a:solidFill>
                  <a:srgbClr val="FF0000"/>
                </a:solidFill>
                <a:latin typeface="Arial"/>
                <a:ea typeface="inpin heiti" charset="-122"/>
                <a:cs typeface="Times New Roman" panose="02020603050405020304" pitchFamily="18" charset="0"/>
                <a:sym typeface="Arial"/>
              </a:rPr>
              <a:t>VẬN DỤNG VÀ TRẢI NGHIỆM</a:t>
            </a:r>
            <a:endParaRPr kumimoji="0" lang="zh-CN" altLang="en-US" sz="4400" b="1" i="0" u="none" strike="noStrike" kern="0" cap="none" spc="0" normalizeH="0" baseline="0" noProof="0" dirty="0">
              <a:ln>
                <a:noFill/>
              </a:ln>
              <a:solidFill>
                <a:srgbClr val="FF0000"/>
              </a:solidFill>
              <a:effectLst/>
              <a:uLnTx/>
              <a:uFillTx/>
              <a:latin typeface="Arial"/>
              <a:ea typeface="inpin heiti" charset="-122"/>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895B656C-AE9A-4A3D-9020-F09E0F3E0744}"/>
              </a:ext>
            </a:extLst>
          </p:cNvPr>
          <p:cNvPicPr>
            <a:picLocks noChangeAspect="1"/>
          </p:cNvPicPr>
          <p:nvPr/>
        </p:nvPicPr>
        <p:blipFill>
          <a:blip r:embed="rId5"/>
          <a:stretch>
            <a:fillRect/>
          </a:stretch>
        </p:blipFill>
        <p:spPr>
          <a:xfrm>
            <a:off x="-1340228" y="150920"/>
            <a:ext cx="1437327" cy="1686758"/>
          </a:xfrm>
          <a:prstGeom prst="rect">
            <a:avLst/>
          </a:prstGeom>
        </p:spPr>
      </p:pic>
    </p:spTree>
    <p:extLst>
      <p:ext uri="{BB962C8B-B14F-4D97-AF65-F5344CB8AC3E}">
        <p14:creationId xmlns:p14="http://schemas.microsoft.com/office/powerpoint/2010/main" val="2979264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55" presetClass="entr" presetSubtype="0" fill="hold" grpId="0" nodeType="afterEffect">
                                  <p:stCondLst>
                                    <p:cond delay="0"/>
                                  </p:stCondLst>
                                  <p:iterate type="lt">
                                    <p:tmPct val="10000"/>
                                  </p:iterate>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strVal val="#ppt_w*0.70"/>
                                          </p:val>
                                        </p:tav>
                                        <p:tav tm="100000">
                                          <p:val>
                                            <p:strVal val="#ppt_w"/>
                                          </p:val>
                                        </p:tav>
                                      </p:tavLst>
                                    </p:anim>
                                    <p:anim calcmode="lin" valueType="num">
                                      <p:cBhvr>
                                        <p:cTn id="12" dur="500" fill="hold"/>
                                        <p:tgtEl>
                                          <p:spTgt spid="10"/>
                                        </p:tgtEl>
                                        <p:attrNameLst>
                                          <p:attrName>ppt_h</p:attrName>
                                        </p:attrNameLst>
                                      </p:cBhvr>
                                      <p:tavLst>
                                        <p:tav tm="0">
                                          <p:val>
                                            <p:strVal val="#ppt_h"/>
                                          </p:val>
                                        </p:tav>
                                        <p:tav tm="100000">
                                          <p:val>
                                            <p:strVal val="#ppt_h"/>
                                          </p:val>
                                        </p:tav>
                                      </p:tavLst>
                                    </p:anim>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D1EBD2AA-707F-4B9A-A8A7-168A00D1FF97}"/>
              </a:ext>
            </a:extLst>
          </p:cNvPr>
          <p:cNvSpPr/>
          <p:nvPr/>
        </p:nvSpPr>
        <p:spPr>
          <a:xfrm>
            <a:off x="1811360" y="1584857"/>
            <a:ext cx="9337813" cy="1747017"/>
          </a:xfrm>
          <a:prstGeom prst="rect">
            <a:avLst/>
          </a:prstGeom>
        </p:spPr>
        <p:txBody>
          <a:bodyPr wrap="none">
            <a:spAutoFit/>
          </a:bodyPr>
          <a:lstStyle/>
          <a:p>
            <a:pPr marL="457200" marR="0" lvl="0" indent="-457200" algn="l" defTabSz="914400" rtl="0" eaLnBrk="1" fontAlgn="auto" latinLnBrk="0" hangingPunct="1">
              <a:lnSpc>
                <a:spcPct val="112000"/>
              </a:lnSpc>
              <a:spcBef>
                <a:spcPts val="0"/>
              </a:spcBef>
              <a:spcAft>
                <a:spcPts val="0"/>
              </a:spcAft>
              <a:buClrTx/>
              <a:buSzTx/>
              <a:buFontTx/>
              <a:buChar char="-"/>
              <a:tabLst/>
              <a:defRPr/>
            </a:pPr>
            <a:r>
              <a:rPr lang="en-US" altLang="zh-CN"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GV GỌI HỌC SINH NÊU NỘI DUNG BÀI HỌC</a:t>
            </a:r>
          </a:p>
          <a:p>
            <a:pPr marL="457200" marR="0" lvl="0" indent="-457200" algn="l" defTabSz="914400" rtl="0" eaLnBrk="1" fontAlgn="auto" latinLnBrk="0" hangingPunct="1">
              <a:lnSpc>
                <a:spcPct val="112000"/>
              </a:lnSpc>
              <a:spcBef>
                <a:spcPts val="0"/>
              </a:spcBef>
              <a:spcAft>
                <a:spcPts val="0"/>
              </a:spcAft>
              <a:buClrTx/>
              <a:buSzTx/>
              <a:buFontTx/>
              <a:buChar char="-"/>
              <a:tabLst/>
              <a:defRPr/>
            </a:pPr>
            <a:r>
              <a:rPr lang="en-US" altLang="zh-CN"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DẶN HỌC SINH CHUẨN BỊ BÀI LUYỆN TẬP NGÀY MAI</a:t>
            </a:r>
          </a:p>
          <a:p>
            <a:pPr marL="457200" marR="0" lvl="0" indent="-457200" algn="l" defTabSz="914400" rtl="0" eaLnBrk="1" fontAlgn="auto" latinLnBrk="0" hangingPunct="1">
              <a:lnSpc>
                <a:spcPct val="112000"/>
              </a:lnSpc>
              <a:spcBef>
                <a:spcPts val="0"/>
              </a:spcBef>
              <a:spcAft>
                <a:spcPts val="0"/>
              </a:spcAft>
              <a:buClrTx/>
              <a:buSzTx/>
              <a:buFontTx/>
              <a:buChar char="-"/>
              <a:tabLst/>
              <a:defRPr/>
            </a:pP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pic>
        <p:nvPicPr>
          <p:cNvPr id="2" name="Picture 1">
            <a:extLst>
              <a:ext uri="{FF2B5EF4-FFF2-40B4-BE49-F238E27FC236}">
                <a16:creationId xmlns:a16="http://schemas.microsoft.com/office/drawing/2014/main" id="{B08BE41E-28E2-AAAD-0E91-A08F8F835F06}"/>
              </a:ext>
            </a:extLst>
          </p:cNvPr>
          <p:cNvPicPr>
            <a:picLocks noChangeAspect="1"/>
          </p:cNvPicPr>
          <p:nvPr/>
        </p:nvPicPr>
        <p:blipFill>
          <a:blip r:embed="rId2"/>
          <a:stretch>
            <a:fillRect/>
          </a:stretch>
        </p:blipFill>
        <p:spPr>
          <a:xfrm>
            <a:off x="-1340228" y="150920"/>
            <a:ext cx="1437327" cy="1686758"/>
          </a:xfrm>
          <a:prstGeom prst="rect">
            <a:avLst/>
          </a:prstGeom>
        </p:spPr>
      </p:pic>
    </p:spTree>
    <p:extLst>
      <p:ext uri="{BB962C8B-B14F-4D97-AF65-F5344CB8AC3E}">
        <p14:creationId xmlns:p14="http://schemas.microsoft.com/office/powerpoint/2010/main" val="2898422654"/>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4549C79-C189-4AB0-B6A3-519FAC2A48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2516"/>
          <a:stretch/>
        </p:blipFill>
        <p:spPr>
          <a:xfrm>
            <a:off x="0" y="1"/>
            <a:ext cx="12192000" cy="6858000"/>
          </a:xfrm>
          <a:prstGeom prst="rect">
            <a:avLst/>
          </a:prstGeom>
        </p:spPr>
      </p:pic>
      <p:pic>
        <p:nvPicPr>
          <p:cNvPr id="6" name="图片 5">
            <a:extLst>
              <a:ext uri="{FF2B5EF4-FFF2-40B4-BE49-F238E27FC236}">
                <a16:creationId xmlns:a16="http://schemas.microsoft.com/office/drawing/2014/main" id="{3F859ACA-1538-4B1D-BE28-F6284ECFA2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16" y="3827720"/>
            <a:ext cx="2993275" cy="2993275"/>
          </a:xfrm>
          <a:prstGeom prst="rect">
            <a:avLst/>
          </a:prstGeom>
        </p:spPr>
      </p:pic>
      <p:pic>
        <p:nvPicPr>
          <p:cNvPr id="7" name="Picture 6">
            <a:extLst>
              <a:ext uri="{FF2B5EF4-FFF2-40B4-BE49-F238E27FC236}">
                <a16:creationId xmlns:a16="http://schemas.microsoft.com/office/drawing/2014/main" id="{DF9D02E4-EAC0-4E5F-80ED-679204E32D17}"/>
              </a:ext>
            </a:extLst>
          </p:cNvPr>
          <p:cNvPicPr>
            <a:picLocks noChangeAspect="1"/>
          </p:cNvPicPr>
          <p:nvPr/>
        </p:nvPicPr>
        <p:blipFill>
          <a:blip r:embed="rId5"/>
          <a:stretch>
            <a:fillRect/>
          </a:stretch>
        </p:blipFill>
        <p:spPr>
          <a:xfrm>
            <a:off x="1968108" y="1853735"/>
            <a:ext cx="7681626" cy="3639627"/>
          </a:xfrm>
          <a:prstGeom prst="rect">
            <a:avLst/>
          </a:prstGeom>
        </p:spPr>
      </p:pic>
      <p:pic>
        <p:nvPicPr>
          <p:cNvPr id="8" name="Picture 7" descr="A picture containing vector graphics&#10;&#10;Description automatically generated">
            <a:extLst>
              <a:ext uri="{FF2B5EF4-FFF2-40B4-BE49-F238E27FC236}">
                <a16:creationId xmlns:a16="http://schemas.microsoft.com/office/drawing/2014/main" id="{734FF53A-6474-4366-B997-CB3B8F18408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698603" y="3172037"/>
            <a:ext cx="3590571" cy="3590571"/>
          </a:xfrm>
          <a:prstGeom prst="rect">
            <a:avLst/>
          </a:prstGeom>
        </p:spPr>
      </p:pic>
      <p:pic>
        <p:nvPicPr>
          <p:cNvPr id="2" name="Picture 1">
            <a:extLst>
              <a:ext uri="{FF2B5EF4-FFF2-40B4-BE49-F238E27FC236}">
                <a16:creationId xmlns:a16="http://schemas.microsoft.com/office/drawing/2014/main" id="{BFF51A16-B4EF-3168-87FE-A161CF019FFE}"/>
              </a:ext>
            </a:extLst>
          </p:cNvPr>
          <p:cNvPicPr>
            <a:picLocks noChangeAspect="1"/>
          </p:cNvPicPr>
          <p:nvPr/>
        </p:nvPicPr>
        <p:blipFill>
          <a:blip r:embed="rId7"/>
          <a:stretch>
            <a:fillRect/>
          </a:stretch>
        </p:blipFill>
        <p:spPr>
          <a:xfrm>
            <a:off x="-1340228" y="150920"/>
            <a:ext cx="1437327" cy="1686758"/>
          </a:xfrm>
          <a:prstGeom prst="rect">
            <a:avLst/>
          </a:prstGeom>
        </p:spPr>
      </p:pic>
    </p:spTree>
    <p:extLst>
      <p:ext uri="{BB962C8B-B14F-4D97-AF65-F5344CB8AC3E}">
        <p14:creationId xmlns:p14="http://schemas.microsoft.com/office/powerpoint/2010/main" val="798064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ackgroundRemoval t="0" b="100000" l="0" r="99201">
                        <a14:foregroundMark x1="16134" y1="14217" x2="84026" y2="12620"/>
                        <a14:foregroundMark x1="75879" y1="12620" x2="79712" y2="18051"/>
                        <a14:foregroundMark x1="34505" y1="44888" x2="38019" y2="70927"/>
                        <a14:foregroundMark x1="46006" y1="57188" x2="46006" y2="70607"/>
                        <a14:foregroundMark x1="70607" y1="56709" x2="74441" y2="71725"/>
                        <a14:foregroundMark x1="84026" y1="67093" x2="89297" y2="78914"/>
                        <a14:foregroundMark x1="83227" y1="73962" x2="85144" y2="80831"/>
                        <a14:foregroundMark x1="89297" y1="74441" x2="91693" y2="78275"/>
                      </a14:backgroundRemoval>
                    </a14:imgEffect>
                  </a14:imgLayer>
                </a14:imgProps>
              </a:ext>
              <a:ext uri="{28A0092B-C50C-407E-A947-70E740481C1C}">
                <a14:useLocalDpi xmlns:a14="http://schemas.microsoft.com/office/drawing/2010/main" val="0"/>
              </a:ext>
            </a:extLst>
          </a:blip>
          <a:stretch>
            <a:fillRect/>
          </a:stretch>
        </p:blipFill>
        <p:spPr>
          <a:xfrm>
            <a:off x="1191239" y="2095500"/>
            <a:ext cx="6629400" cy="5295900"/>
          </a:xfrm>
          <a:prstGeom prst="rect">
            <a:avLst/>
          </a:prstGeom>
        </p:spPr>
      </p:pic>
      <p:pic>
        <p:nvPicPr>
          <p:cNvPr id="3076" name="Picture 4"/>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8350570" y="3143834"/>
            <a:ext cx="2085980" cy="3714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28497" y="113136"/>
            <a:ext cx="8408053"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36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6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Rectangle 9"/>
          <p:cNvSpPr/>
          <p:nvPr/>
        </p:nvSpPr>
        <p:spPr>
          <a:xfrm>
            <a:off x="623606" y="1543050"/>
            <a:ext cx="3091069"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Nắng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8236530" y="1533234"/>
            <a:ext cx="3581097"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Tia</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endPar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4130566" y="1552575"/>
            <a:ext cx="3690073"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Tia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mưa</a:t>
            </a:r>
            <a:endPar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324100" y="1485900"/>
            <a:ext cx="609600" cy="609600"/>
          </a:xfrm>
          <a:prstGeom prst="rect">
            <a:avLst/>
          </a:prstGeom>
        </p:spPr>
      </p:pic>
      <p:pic>
        <p:nvPicPr>
          <p:cNvPr id="15"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953000" y="2819400"/>
            <a:ext cx="609600" cy="609600"/>
          </a:xfrm>
          <a:prstGeom prst="rect">
            <a:avLst/>
          </a:prstGeom>
        </p:spPr>
      </p:pic>
      <p:sp>
        <p:nvSpPr>
          <p:cNvPr id="16" name="Oval Callout 15"/>
          <p:cNvSpPr/>
          <p:nvPr/>
        </p:nvSpPr>
        <p:spPr>
          <a:xfrm>
            <a:off x="5496557" y="2343733"/>
            <a:ext cx="3437869" cy="1600200"/>
          </a:xfrm>
          <a:prstGeom prst="wedgeEllipseCallout">
            <a:avLst>
              <a:gd name="adj1" fmla="val 43250"/>
              <a:gd name="adj2" fmla="val 719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bó</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7" name="Oval Callout 16"/>
          <p:cNvSpPr/>
          <p:nvPr/>
        </p:nvSpPr>
        <p:spPr>
          <a:xfrm>
            <a:off x="3655771" y="5486400"/>
            <a:ext cx="2608627" cy="1197106"/>
          </a:xfrm>
          <a:prstGeom prst="wedgeEllipseCallout">
            <a:avLst>
              <a:gd name="adj1" fmla="val -43866"/>
              <a:gd name="adj2" fmla="val -999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Anh</a:t>
            </a:r>
            <a:r>
              <a:rPr kumimoji="0" lang="en-US" sz="24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4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4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p>
        </p:txBody>
      </p:sp>
      <p:pic>
        <p:nvPicPr>
          <p:cNvPr id="18" name="Picture 8"/>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2203335" y="4184480"/>
            <a:ext cx="1031005" cy="1578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8">
            <a:extLst>
              <a:ext uri="{FF2B5EF4-FFF2-40B4-BE49-F238E27FC236}">
                <a16:creationId xmlns:a16="http://schemas.microsoft.com/office/drawing/2014/main" id="{C439680F-D5AD-8670-0460-B44D810EE3A1}"/>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1960625" y="-388704"/>
            <a:ext cx="2262722" cy="346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716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076"/>
                                        </p:tgtEl>
                                        <p:attrNameLst>
                                          <p:attrName>r</p:attrName>
                                        </p:attrNameLst>
                                      </p:cBhvr>
                                    </p:animRot>
                                    <p:animRot by="-240000">
                                      <p:cBhvr>
                                        <p:cTn id="7" dur="600" fill="hold">
                                          <p:stCondLst>
                                            <p:cond delay="600"/>
                                          </p:stCondLst>
                                        </p:cTn>
                                        <p:tgtEl>
                                          <p:spTgt spid="3076"/>
                                        </p:tgtEl>
                                        <p:attrNameLst>
                                          <p:attrName>r</p:attrName>
                                        </p:attrNameLst>
                                      </p:cBhvr>
                                    </p:animRot>
                                    <p:animRot by="240000">
                                      <p:cBhvr>
                                        <p:cTn id="8" dur="600" fill="hold">
                                          <p:stCondLst>
                                            <p:cond delay="1200"/>
                                          </p:stCondLst>
                                        </p:cTn>
                                        <p:tgtEl>
                                          <p:spTgt spid="3076"/>
                                        </p:tgtEl>
                                        <p:attrNameLst>
                                          <p:attrName>r</p:attrName>
                                        </p:attrNameLst>
                                      </p:cBhvr>
                                    </p:animRot>
                                    <p:animRot by="-240000">
                                      <p:cBhvr>
                                        <p:cTn id="9" dur="600" fill="hold">
                                          <p:stCondLst>
                                            <p:cond delay="1800"/>
                                          </p:stCondLst>
                                        </p:cTn>
                                        <p:tgtEl>
                                          <p:spTgt spid="3076"/>
                                        </p:tgtEl>
                                        <p:attrNameLst>
                                          <p:attrName>r</p:attrName>
                                        </p:attrNameLst>
                                      </p:cBhvr>
                                    </p:animRot>
                                    <p:animRot by="120000">
                                      <p:cBhvr>
                                        <p:cTn id="10" dur="600" fill="hold">
                                          <p:stCondLst>
                                            <p:cond delay="2400"/>
                                          </p:stCondLst>
                                        </p:cTn>
                                        <p:tgtEl>
                                          <p:spTgt spid="307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16"/>
                                        </p:tgtEl>
                                        <p:attrNameLst>
                                          <p:attrName>ppt_w</p:attrName>
                                        </p:attrNameLst>
                                      </p:cBhvr>
                                      <p:tavLst>
                                        <p:tav tm="0">
                                          <p:val>
                                            <p:strVal val="ppt_w"/>
                                          </p:val>
                                        </p:tav>
                                        <p:tav tm="100000">
                                          <p:val>
                                            <p:fltVal val="0"/>
                                          </p:val>
                                        </p:tav>
                                      </p:tavLst>
                                    </p:anim>
                                    <p:anim calcmode="lin" valueType="num">
                                      <p:cBhvr>
                                        <p:cTn id="23" dur="500"/>
                                        <p:tgtEl>
                                          <p:spTgt spid="16"/>
                                        </p:tgtEl>
                                        <p:attrNameLst>
                                          <p:attrName>ppt_h</p:attrName>
                                        </p:attrNameLst>
                                      </p:cBhvr>
                                      <p:tavLst>
                                        <p:tav tm="0">
                                          <p:val>
                                            <p:strVal val="ppt_h"/>
                                          </p:val>
                                        </p:tav>
                                        <p:tav tm="100000">
                                          <p:val>
                                            <p:fltVal val="0"/>
                                          </p:val>
                                        </p:tav>
                                      </p:tavLst>
                                    </p:anim>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par>
                                <p:cTn id="26" presetID="53" presetClass="exit" presetSubtype="32" fill="hold" grpId="1" nodeType="withEffect">
                                  <p:stCondLst>
                                    <p:cond delay="0"/>
                                  </p:stCondLst>
                                  <p:childTnLst>
                                    <p:anim calcmode="lin" valueType="num">
                                      <p:cBhvr>
                                        <p:cTn id="27" dur="500"/>
                                        <p:tgtEl>
                                          <p:spTgt spid="17"/>
                                        </p:tgtEl>
                                        <p:attrNameLst>
                                          <p:attrName>ppt_w</p:attrName>
                                        </p:attrNameLst>
                                      </p:cBhvr>
                                      <p:tavLst>
                                        <p:tav tm="0">
                                          <p:val>
                                            <p:strVal val="ppt_w"/>
                                          </p:val>
                                        </p:tav>
                                        <p:tav tm="100000">
                                          <p:val>
                                            <p:fltVal val="0"/>
                                          </p:val>
                                        </p:tav>
                                      </p:tavLst>
                                    </p:anim>
                                    <p:anim calcmode="lin" valueType="num">
                                      <p:cBhvr>
                                        <p:cTn id="28" dur="500"/>
                                        <p:tgtEl>
                                          <p:spTgt spid="17"/>
                                        </p:tgtEl>
                                        <p:attrNameLst>
                                          <p:attrName>ppt_h</p:attrName>
                                        </p:attrNameLst>
                                      </p:cBhvr>
                                      <p:tavLst>
                                        <p:tav tm="0">
                                          <p:val>
                                            <p:strVal val="ppt_h"/>
                                          </p:val>
                                        </p:tav>
                                        <p:tav tm="100000">
                                          <p:val>
                                            <p:fltVal val="0"/>
                                          </p:val>
                                        </p:tav>
                                      </p:tavLst>
                                    </p:anim>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withEffect">
                                  <p:stCondLst>
                                    <p:cond delay="0"/>
                                  </p:stCondLst>
                                  <p:childTnLst>
                                    <p:cmd type="call" cmd="playFrom(0.0)">
                                      <p:cBhvr>
                                        <p:cTn id="51" dur="9027" fill="hold"/>
                                        <p:tgtEl>
                                          <p:spTgt spid="15"/>
                                        </p:tgtEl>
                                      </p:cBhvr>
                                    </p:cmd>
                                  </p:childTnLst>
                                </p:cTn>
                              </p:par>
                              <p:par>
                                <p:cTn id="52" presetID="0" presetClass="path" presetSubtype="0" accel="50000" decel="50000" fill="hold" nodeType="withEffect">
                                  <p:stCondLst>
                                    <p:cond delay="0"/>
                                  </p:stCondLst>
                                  <p:childTnLst>
                                    <p:animMotion origin="layout" path="M 3.33333E-6 -0.03981 C 0.00104 -0.09004 -0.00352 -0.11713 0.00937 -0.15602 C 0.01341 -0.16829 0.01328 -0.18032 0.01875 -0.19143 C 0.02343 -0.2169 0.03021 -0.24167 0.04323 -0.26204 C 0.04869 -0.2706 0.05586 -0.27454 0.06198 -0.28217 C 0.06653 -0.28796 0.07083 -0.29398 0.07513 -0.3 C 0.07669 -0.30208 0.07929 -0.30278 0.08086 -0.30486 C 0.08307 -0.30787 0.08411 -0.31227 0.08646 -0.31504 C 0.08802 -0.31667 0.09036 -0.3162 0.09205 -0.31759 C 0.09791 -0.32153 0.10169 -0.32801 0.10716 -0.33264 C 0.10898 -0.33426 0.11106 -0.33403 0.11276 -0.33518 C 0.12369 -0.34398 0.13385 -0.35463 0.14479 -0.36296 C 0.14726 -0.36481 0.15 -0.36597 0.15234 -0.36805 C 0.15924 -0.37454 0.16836 -0.38796 0.17682 -0.39074 C 0.18724 -0.39444 0.19492 -0.40092 0.20494 -0.40602 C 0.21471 -0.41088 0.22487 -0.41319 0.23502 -0.41597 C 0.24531 -0.42292 0.25586 -0.42477 0.26705 -0.4287 C 0.27018 -0.42963 0.2733 -0.43009 0.27643 -0.43125 C 0.28021 -0.43264 0.28776 -0.43611 0.28776 -0.43611 C 0.32773 -0.43495 0.36015 -0.43611 0.39687 -0.42361 C 0.39869 -0.42199 0.40052 -0.41991 0.40247 -0.41852 C 0.40481 -0.41736 0.40781 -0.41782 0.41002 -0.41597 C 0.43776 -0.39444 0.41562 -0.40509 0.43073 -0.39838 C 0.43411 -0.39375 0.43854 -0.39028 0.44205 -0.38565 C 0.45455 -0.36898 0.4638 -0.34838 0.48151 -0.34028 C 0.48802 -0.32893 0.49427 -0.31944 0.50026 -0.30741 C 0.50351 -0.30092 0.5082 -0.28379 0.50976 -0.27708 C 0.51106 -0.27222 0.51471 -0.26875 0.51718 -0.26458 C 0.52135 -0.24838 0.51588 -0.26597 0.52669 -0.24699 C 0.53151 -0.23796 0.53528 -0.22824 0.53984 -0.21921 C 0.54856 -0.20139 0.55052 -0.18009 0.55677 -0.16111 C 0.56276 -0.14305 0.57278 -0.12199 0.58307 -0.1081 C 0.59492 -0.06018 0.58841 -0.09213 0.58489 0.0132 C 0.58489 0.01597 0.58307 0.02083 0.58307 0.02107 L 0.58867 0.00046 " pathEditMode="relative" rAng="0" ptsTypes="AAAAAAAAAAAAAAAAAAAAAAAAAAAAAAAAAAA">
                                      <p:cBhvr>
                                        <p:cTn id="53" dur="2000" fill="hold"/>
                                        <p:tgtEl>
                                          <p:spTgt spid="18"/>
                                        </p:tgtEl>
                                        <p:attrNameLst>
                                          <p:attrName>ppt_x</p:attrName>
                                          <p:attrName>ppt_y</p:attrName>
                                        </p:attrNameLst>
                                      </p:cBhvr>
                                      <p:rCtr x="29492" y="-16782"/>
                                    </p:animMotion>
                                  </p:childTnLst>
                                </p:cTn>
                              </p:par>
                            </p:childTnLst>
                          </p:cTn>
                        </p:par>
                      </p:childTnLst>
                    </p:cTn>
                  </p:par>
                </p:childTnLst>
              </p:cTn>
              <p:nextCondLst>
                <p:cond evt="onClick" delay="0">
                  <p:tgtEl>
                    <p:spTgt spid="11"/>
                  </p:tgtEl>
                </p:cond>
              </p:nextCondLst>
            </p:seq>
            <p:seq concurrent="1" nextAc="seek">
              <p:cTn id="54" restart="whenNotActive" fill="hold" evtFilter="cancelBubble" nodeType="interactiveSeq">
                <p:stCondLst>
                  <p:cond evt="onClick" delay="0">
                    <p:tgtEl>
                      <p:spTgt spid="10"/>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0584" fill="hold"/>
                                        <p:tgtEl>
                                          <p:spTgt spid="13"/>
                                        </p:tgtEl>
                                      </p:cBhvr>
                                    </p:cmd>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10584" fill="hold"/>
                                        <p:tgtEl>
                                          <p:spTgt spid="14"/>
                                        </p:tgtEl>
                                      </p:cBhvr>
                                    </p:cmd>
                                  </p:childTnLst>
                                </p:cTn>
                              </p:par>
                            </p:childTnLst>
                          </p:cTn>
                        </p:par>
                      </p:childTnLst>
                    </p:cTn>
                  </p:par>
                </p:childTnLst>
              </p:cTn>
              <p:nextCondLst>
                <p:cond evt="onClick" delay="0">
                  <p:tgtEl>
                    <p:spTgt spid="12"/>
                  </p:tgtEl>
                </p:cond>
              </p:nextCondLst>
            </p:seq>
            <p:audio>
              <p:cMediaNode vol="80000">
                <p:cTn id="64" fill="hold" display="0">
                  <p:stCondLst>
                    <p:cond delay="indefinite"/>
                  </p:stCondLst>
                  <p:endCondLst>
                    <p:cond evt="onStopAudio" delay="0">
                      <p:tgtEl>
                        <p:sldTgt/>
                      </p:tgtEl>
                    </p:cond>
                  </p:endCondLst>
                </p:cTn>
                <p:tgtEl>
                  <p:spTgt spid="13"/>
                </p:tgtEl>
              </p:cMediaNode>
            </p:audio>
            <p:audio>
              <p:cMediaNode vol="80000">
                <p:cTn id="65" fill="hold" display="0">
                  <p:stCondLst>
                    <p:cond delay="indefinite"/>
                  </p:stCondLst>
                  <p:endCondLst>
                    <p:cond evt="onStopAudio" delay="0">
                      <p:tgtEl>
                        <p:sldTgt/>
                      </p:tgtEl>
                    </p:cond>
                  </p:endCondLst>
                </p:cTn>
                <p:tgtEl>
                  <p:spTgt spid="14"/>
                </p:tgtEl>
              </p:cMediaNode>
            </p:audio>
            <p:audio>
              <p:cMediaNode vol="80000">
                <p:cTn id="66" fill="hold" display="0">
                  <p:stCondLst>
                    <p:cond delay="indefinite"/>
                  </p:stCondLst>
                  <p:endCondLst>
                    <p:cond evt="onStopAudio" delay="0">
                      <p:tgtEl>
                        <p:sldTgt/>
                      </p:tgtEl>
                    </p:cond>
                  </p:endCondLst>
                </p:cTn>
                <p:tgtEl>
                  <p:spTgt spid="15"/>
                </p:tgtEl>
              </p:cMediaNode>
            </p:audio>
          </p:childTnLst>
        </p:cTn>
      </p:par>
    </p:tnLst>
    <p:bldLst>
      <p:bldP spid="9" grpId="0" animBg="1"/>
      <p:bldP spid="10" grpId="0" animBg="1"/>
      <p:bldP spid="11" grpId="0" animBg="1"/>
      <p:bldP spid="12" grpId="0" animBg="1"/>
      <p:bldP spid="16" grpId="0" animBg="1"/>
      <p:bldP spid="16" grpId="1" animBg="1"/>
      <p:bldP spid="17" grpId="0" animBg="1"/>
      <p:bldP spid="1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3384" l="200" r="100000">
                        <a14:backgroundMark x1="92400" y1="6333" x2="92400" y2="16068"/>
                        <a14:backgroundMark x1="94600" y1="19187" x2="96800" y2="73913"/>
                        <a14:backgroundMark x1="93500" y1="70321" x2="96800" y2="87713"/>
                        <a14:backgroundMark x1="6900" y1="7372" x2="2000" y2="85161"/>
                      </a14:backgroundRemoval>
                    </a14:imgEffect>
                  </a14:imgLayer>
                </a14:imgProps>
              </a:ext>
              <a:ext uri="{28A0092B-C50C-407E-A947-70E740481C1C}">
                <a14:useLocalDpi xmlns:a14="http://schemas.microsoft.com/office/drawing/2010/main" val="0"/>
              </a:ext>
            </a:extLst>
          </a:blip>
          <a:srcRect b="9340"/>
          <a:stretch/>
        </p:blipFill>
        <p:spPr bwMode="auto">
          <a:xfrm>
            <a:off x="1485901" y="2286000"/>
            <a:ext cx="4704945" cy="4512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054152" y="3886200"/>
            <a:ext cx="1988713" cy="30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le 11"/>
          <p:cNvSpPr/>
          <p:nvPr/>
        </p:nvSpPr>
        <p:spPr>
          <a:xfrm>
            <a:off x="397565" y="152402"/>
            <a:ext cx="11794435"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Mở</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rung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tháo</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tung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8077200" y="1562100"/>
            <a:ext cx="1797066"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tháo</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3352800" y="1562100"/>
            <a:ext cx="1797066"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xổ</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5742107" y="1562100"/>
            <a:ext cx="1797066"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cởi</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514600" y="114300"/>
            <a:ext cx="609600" cy="609600"/>
          </a:xfrm>
          <a:prstGeom prst="rect">
            <a:avLst/>
          </a:prstGeom>
        </p:spPr>
      </p:pic>
      <p:pic>
        <p:nvPicPr>
          <p:cNvPr id="17"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324100" y="1485900"/>
            <a:ext cx="609600" cy="609600"/>
          </a:xfrm>
          <a:prstGeom prst="rect">
            <a:avLst/>
          </a:prstGeom>
        </p:spPr>
      </p:pic>
      <p:pic>
        <p:nvPicPr>
          <p:cNvPr id="18"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953000" y="2819400"/>
            <a:ext cx="609600" cy="609600"/>
          </a:xfrm>
          <a:prstGeom prst="rect">
            <a:avLst/>
          </a:prstGeom>
        </p:spPr>
      </p:pic>
      <p:sp>
        <p:nvSpPr>
          <p:cNvPr id="19" name="Oval Callout 18"/>
          <p:cNvSpPr/>
          <p:nvPr/>
        </p:nvSpPr>
        <p:spPr>
          <a:xfrm>
            <a:off x="6974210" y="2286000"/>
            <a:ext cx="3171630" cy="1504950"/>
          </a:xfrm>
          <a:prstGeom prst="wedgeEllipseCallout">
            <a:avLst>
              <a:gd name="adj1" fmla="val -1072"/>
              <a:gd name="adj2" fmla="val 1015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1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bánh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nhật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0" name="Oval Callout 19"/>
          <p:cNvSpPr/>
          <p:nvPr/>
        </p:nvSpPr>
        <p:spPr>
          <a:xfrm>
            <a:off x="4475164" y="5105400"/>
            <a:ext cx="2942197" cy="1197106"/>
          </a:xfrm>
          <a:prstGeom prst="wedgeEllipseCallout">
            <a:avLst>
              <a:gd name="adj1" fmla="val -31422"/>
              <a:gd name="adj2" fmla="val -936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p>
        </p:txBody>
      </p:sp>
      <p:pic>
        <p:nvPicPr>
          <p:cNvPr id="2050" name="Picture 2"/>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4314" b="81748" l="10000" r="90000">
                        <a14:foregroundMark x1="26200" y1="13053" x2="24900" y2="15819"/>
                        <a14:foregroundMark x1="37000" y1="17257" x2="37000" y2="19580"/>
                        <a14:foregroundMark x1="62900" y1="19027" x2="61600" y2="23673"/>
                        <a14:foregroundMark x1="75800" y1="11283" x2="74500" y2="14934"/>
                        <a14:foregroundMark x1="49900" y1="8407" x2="49900" y2="10730"/>
                        <a14:foregroundMark x1="38700" y1="15819" x2="37400" y2="19580"/>
                      </a14:backgroundRemoval>
                    </a14:imgEffect>
                  </a14:imgLayer>
                </a14:imgProps>
              </a:ext>
              <a:ext uri="{28A0092B-C50C-407E-A947-70E740481C1C}">
                <a14:useLocalDpi xmlns:a14="http://schemas.microsoft.com/office/drawing/2010/main" val="0"/>
              </a:ext>
            </a:extLst>
          </a:blip>
          <a:srcRect b="16769"/>
          <a:stretch/>
        </p:blipFill>
        <p:spPr bwMode="auto">
          <a:xfrm>
            <a:off x="2390572" y="4224387"/>
            <a:ext cx="1447800" cy="1089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8">
            <a:extLst>
              <a:ext uri="{FF2B5EF4-FFF2-40B4-BE49-F238E27FC236}">
                <a16:creationId xmlns:a16="http://schemas.microsoft.com/office/drawing/2014/main" id="{E09D2675-C358-EF6E-535D-3E81420D983F}"/>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1885078" y="-83903"/>
            <a:ext cx="2262722" cy="346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23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4"/>
                                        </p:tgtEl>
                                        <p:attrNameLst>
                                          <p:attrName>r</p:attrName>
                                        </p:attrNameLst>
                                      </p:cBhvr>
                                    </p:animRot>
                                    <p:animRot by="-240000">
                                      <p:cBhvr>
                                        <p:cTn id="7" dur="600" fill="hold">
                                          <p:stCondLst>
                                            <p:cond delay="600"/>
                                          </p:stCondLst>
                                        </p:cTn>
                                        <p:tgtEl>
                                          <p:spTgt spid="2054"/>
                                        </p:tgtEl>
                                        <p:attrNameLst>
                                          <p:attrName>r</p:attrName>
                                        </p:attrNameLst>
                                      </p:cBhvr>
                                    </p:animRot>
                                    <p:animRot by="240000">
                                      <p:cBhvr>
                                        <p:cTn id="8" dur="600" fill="hold">
                                          <p:stCondLst>
                                            <p:cond delay="1200"/>
                                          </p:stCondLst>
                                        </p:cTn>
                                        <p:tgtEl>
                                          <p:spTgt spid="2054"/>
                                        </p:tgtEl>
                                        <p:attrNameLst>
                                          <p:attrName>r</p:attrName>
                                        </p:attrNameLst>
                                      </p:cBhvr>
                                    </p:animRot>
                                    <p:animRot by="-240000">
                                      <p:cBhvr>
                                        <p:cTn id="9" dur="600" fill="hold">
                                          <p:stCondLst>
                                            <p:cond delay="1800"/>
                                          </p:stCondLst>
                                        </p:cTn>
                                        <p:tgtEl>
                                          <p:spTgt spid="2054"/>
                                        </p:tgtEl>
                                        <p:attrNameLst>
                                          <p:attrName>r</p:attrName>
                                        </p:attrNameLst>
                                      </p:cBhvr>
                                    </p:animRot>
                                    <p:animRot by="120000">
                                      <p:cBhvr>
                                        <p:cTn id="10" dur="600" fill="hold">
                                          <p:stCondLst>
                                            <p:cond delay="2400"/>
                                          </p:stCondLst>
                                        </p:cTn>
                                        <p:tgtEl>
                                          <p:spTgt spid="205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19"/>
                                        </p:tgtEl>
                                        <p:attrNameLst>
                                          <p:attrName>ppt_w</p:attrName>
                                        </p:attrNameLst>
                                      </p:cBhvr>
                                      <p:tavLst>
                                        <p:tav tm="0">
                                          <p:val>
                                            <p:strVal val="ppt_w"/>
                                          </p:val>
                                        </p:tav>
                                        <p:tav tm="100000">
                                          <p:val>
                                            <p:fltVal val="0"/>
                                          </p:val>
                                        </p:tav>
                                      </p:tavLst>
                                    </p:anim>
                                    <p:anim calcmode="lin" valueType="num">
                                      <p:cBhvr>
                                        <p:cTn id="23" dur="500"/>
                                        <p:tgtEl>
                                          <p:spTgt spid="19"/>
                                        </p:tgtEl>
                                        <p:attrNameLst>
                                          <p:attrName>ppt_h</p:attrName>
                                        </p:attrNameLst>
                                      </p:cBhvr>
                                      <p:tavLst>
                                        <p:tav tm="0">
                                          <p:val>
                                            <p:strVal val="ppt_h"/>
                                          </p:val>
                                        </p:tav>
                                        <p:tav tm="100000">
                                          <p:val>
                                            <p:fltVal val="0"/>
                                          </p:val>
                                        </p:tav>
                                      </p:tavLst>
                                    </p:anim>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53" presetClass="exit" presetSubtype="32" fill="hold" grpId="1" nodeType="withEffect">
                                  <p:stCondLst>
                                    <p:cond delay="0"/>
                                  </p:stCondLst>
                                  <p:childTnLst>
                                    <p:anim calcmode="lin" valueType="num">
                                      <p:cBhvr>
                                        <p:cTn id="27" dur="500"/>
                                        <p:tgtEl>
                                          <p:spTgt spid="20"/>
                                        </p:tgtEl>
                                        <p:attrNameLst>
                                          <p:attrName>ppt_w</p:attrName>
                                        </p:attrNameLst>
                                      </p:cBhvr>
                                      <p:tavLst>
                                        <p:tav tm="0">
                                          <p:val>
                                            <p:strVal val="ppt_w"/>
                                          </p:val>
                                        </p:tav>
                                        <p:tav tm="100000">
                                          <p:val>
                                            <p:fltVal val="0"/>
                                          </p:val>
                                        </p:tav>
                                      </p:tavLst>
                                    </p:anim>
                                    <p:anim calcmode="lin" valueType="num">
                                      <p:cBhvr>
                                        <p:cTn id="28" dur="500"/>
                                        <p:tgtEl>
                                          <p:spTgt spid="20"/>
                                        </p:tgtEl>
                                        <p:attrNameLst>
                                          <p:attrName>ppt_h</p:attrName>
                                        </p:attrNameLst>
                                      </p:cBhvr>
                                      <p:tavLst>
                                        <p:tav tm="0">
                                          <p:val>
                                            <p:strVal val="ppt_h"/>
                                          </p:val>
                                        </p:tav>
                                        <p:tav tm="100000">
                                          <p:val>
                                            <p:fltVal val="0"/>
                                          </p:val>
                                        </p:tav>
                                      </p:tavLst>
                                    </p:anim>
                                    <p:animEffect transition="out" filter="fade">
                                      <p:cBhvr>
                                        <p:cTn id="29" dur="500"/>
                                        <p:tgtEl>
                                          <p:spTgt spid="20"/>
                                        </p:tgtEl>
                                      </p:cBhvr>
                                    </p:animEffect>
                                    <p:set>
                                      <p:cBhvr>
                                        <p:cTn id="30" dur="1" fill="hold">
                                          <p:stCondLst>
                                            <p:cond delay="499"/>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withEffect">
                                  <p:stCondLst>
                                    <p:cond delay="0"/>
                                  </p:stCondLst>
                                  <p:childTnLst>
                                    <p:cmd type="call" cmd="playFrom(0.0)">
                                      <p:cBhvr>
                                        <p:cTn id="51" dur="9027" fill="hold"/>
                                        <p:tgtEl>
                                          <p:spTgt spid="18"/>
                                        </p:tgtEl>
                                      </p:cBhvr>
                                    </p:cmd>
                                  </p:childTnLst>
                                </p:cTn>
                              </p:par>
                              <p:par>
                                <p:cTn id="52" presetID="0" presetClass="path" presetSubtype="0" accel="50000" decel="50000" fill="hold" nodeType="withEffect">
                                  <p:stCondLst>
                                    <p:cond delay="0"/>
                                  </p:stCondLst>
                                  <p:childTnLst>
                                    <p:animMotion origin="layout" path="M 1.25E-6 3.33333E-6 C 0.0013 -0.01806 0.00364 -0.0294 0.0082 -0.04491 C 0.01133 -0.05486 0.00872 -0.0544 0.01159 -0.06713 C 0.01224 -0.07037 0.01393 -0.07269 0.01497 -0.0757 C 0.02266 -0.09931 0.02904 -0.1213 0.03854 -0.14283 C 0.03906 -0.14375 0.04844 -0.16829 0.05039 -0.17107 C 0.05234 -0.17385 0.05508 -0.17408 0.05716 -0.17662 C 0.05963 -0.17986 0.06133 -0.18473 0.06393 -0.18797 C 0.0737 -0.2 0.06745 -0.18727 0.07565 -0.19908 C 0.07917 -0.2044 0.08138 -0.2125 0.08555 -0.21574 C 0.08789 -0.21783 0.09023 -0.21922 0.09232 -0.22153 C 0.09427 -0.22385 0.09557 -0.22778 0.09739 -0.2301 C 0.10221 -0.23635 0.1082 -0.23959 0.1125 -0.24676 C 0.12266 -0.26366 0.13424 -0.27385 0.14792 -0.27755 C 0.15677 -0.28334 0.16588 -0.28681 0.17487 -0.29144 C 0.21185 -0.29074 0.24896 -0.29144 0.28594 -0.28866 C 0.30195 -0.28773 0.31797 -0.26713 0.33294 -0.26088 C 0.3388 -0.25463 0.34544 -0.24861 0.35156 -0.24398 C 0.35482 -0.24167 0.35846 -0.24098 0.36159 -0.23843 C 0.36536 -0.23542 0.37174 -0.22709 0.37174 -0.22686 C 0.37292 -0.22431 0.37422 -0.22176 0.37513 -0.21875 C 0.37591 -0.21598 0.37591 -0.21273 0.37682 -0.21019 C 0.38138 -0.19699 0.38763 -0.18519 0.39531 -0.17662 C 0.39935 -0.1669 0.40443 -0.1632 0.40872 -0.15417 C 0.41002 -0.15162 0.41068 -0.14838 0.41211 -0.14584 C 0.41536 -0.13982 0.41888 -0.13449 0.42226 -0.12894 C 0.42422 -0.1257 0.42513 -0.12084 0.42721 -0.11783 C 0.43034 -0.1132 0.43737 -0.10648 0.43737 -0.10625 C 0.44414 -0.08959 0.44232 -0.07871 0.45091 -0.06436 C 0.45508 -0.04329 0.44883 -0.06852 0.45755 -0.05047 C 0.45872 -0.04815 0.45846 -0.04445 0.45924 -0.04213 C 0.46237 -0.03264 0.47057 -0.01922 0.47279 -0.00834 C 0.47487 0.00208 0.47864 0.00972 0.48125 0.01967 C 0.48463 0.03356 0.48502 0.05023 0.48633 0.06458 C 0.48568 0.07129 0.48463 0.08449 0.48463 0.08472 " pathEditMode="relative" rAng="0" ptsTypes="AAAAAAAAAAAAAAAAAAAAAAAAAAAAAAAAAAA">
                                      <p:cBhvr>
                                        <p:cTn id="53" dur="2000" fill="hold"/>
                                        <p:tgtEl>
                                          <p:spTgt spid="2050"/>
                                        </p:tgtEl>
                                        <p:attrNameLst>
                                          <p:attrName>ppt_x</p:attrName>
                                          <p:attrName>ppt_y</p:attrName>
                                        </p:attrNameLst>
                                      </p:cBhvr>
                                      <p:rCtr x="24310" y="-10347"/>
                                    </p:animMotion>
                                  </p:childTnLst>
                                </p:cTn>
                              </p:par>
                            </p:childTnLst>
                          </p:cTn>
                        </p:par>
                      </p:childTnLst>
                    </p:cTn>
                  </p:par>
                </p:childTnLst>
              </p:cTn>
              <p:nextCondLst>
                <p:cond evt="onClick" delay="0">
                  <p:tgtEl>
                    <p:spTgt spid="14"/>
                  </p:tgtEl>
                </p:cond>
              </p:nextCondLst>
            </p:seq>
            <p:seq concurrent="1" nextAc="seek">
              <p:cTn id="54" restart="whenNotActive" fill="hold" evtFilter="cancelBubble" nodeType="interactiveSeq">
                <p:stCondLst>
                  <p:cond evt="onClick" delay="0">
                    <p:tgtEl>
                      <p:spTgt spid="13"/>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3030" fill="hold"/>
                                        <p:tgtEl>
                                          <p:spTgt spid="16"/>
                                        </p:tgtEl>
                                      </p:cBhvr>
                                    </p:cmd>
                                  </p:childTnLst>
                                </p:cTn>
                              </p:par>
                            </p:childTnLst>
                          </p:cTn>
                        </p:par>
                      </p:childTnLst>
                    </p:cTn>
                  </p:par>
                </p:childTnLst>
              </p:cTn>
              <p:nextCondLst>
                <p:cond evt="onClick" delay="0">
                  <p:tgtEl>
                    <p:spTgt spid="13"/>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3030" fill="hold"/>
                                        <p:tgtEl>
                                          <p:spTgt spid="17"/>
                                        </p:tgtEl>
                                      </p:cBhvr>
                                    </p:cmd>
                                  </p:childTnLst>
                                </p:cTn>
                              </p:par>
                            </p:childTnLst>
                          </p:cTn>
                        </p:par>
                      </p:childTnLst>
                    </p:cTn>
                  </p:par>
                </p:childTnLst>
              </p:cTn>
              <p:nextCondLst>
                <p:cond evt="onClick" delay="0">
                  <p:tgtEl>
                    <p:spTgt spid="15"/>
                  </p:tgtEl>
                </p:cond>
              </p:nextCondLst>
            </p:seq>
            <p:audio>
              <p:cMediaNode vol="80000">
                <p:cTn id="64" fill="hold" display="0">
                  <p:stCondLst>
                    <p:cond delay="indefinite"/>
                  </p:stCondLst>
                  <p:endCondLst>
                    <p:cond evt="onStopAudio" delay="0">
                      <p:tgtEl>
                        <p:sldTgt/>
                      </p:tgtEl>
                    </p:cond>
                  </p:endCondLst>
                </p:cTn>
                <p:tgtEl>
                  <p:spTgt spid="16"/>
                </p:tgtEl>
              </p:cMediaNode>
            </p:audio>
            <p:audio>
              <p:cMediaNode vol="80000">
                <p:cTn id="65" fill="hold" display="0">
                  <p:stCondLst>
                    <p:cond delay="indefinite"/>
                  </p:stCondLst>
                  <p:endCondLst>
                    <p:cond evt="onStopAudio" delay="0">
                      <p:tgtEl>
                        <p:sldTgt/>
                      </p:tgtEl>
                    </p:cond>
                  </p:endCondLst>
                </p:cTn>
                <p:tgtEl>
                  <p:spTgt spid="17"/>
                </p:tgtEl>
              </p:cMediaNode>
            </p:audio>
            <p:audio>
              <p:cMediaNode vol="80000">
                <p:cTn id="66" fill="hold" display="0">
                  <p:stCondLst>
                    <p:cond delay="indefinite"/>
                  </p:stCondLst>
                  <p:endCondLst>
                    <p:cond evt="onStopAudio" delay="0">
                      <p:tgtEl>
                        <p:sldTgt/>
                      </p:tgtEl>
                    </p:cond>
                  </p:endCondLst>
                </p:cTn>
                <p:tgtEl>
                  <p:spTgt spid="18"/>
                </p:tgtEl>
              </p:cMediaNode>
            </p:audio>
          </p:childTnLst>
        </p:cTn>
      </p:par>
    </p:tnLst>
    <p:bldLst>
      <p:bldP spid="12" grpId="0" animBg="1"/>
      <p:bldP spid="13" grpId="0" animBg="1"/>
      <p:bldP spid="14" grpId="0" animBg="1"/>
      <p:bldP spid="15" grpId="0" animBg="1"/>
      <p:bldP spid="19" grpId="0" animBg="1"/>
      <p:bldP spid="19" grpId="1" animBg="1"/>
      <p:bldP spid="20" grpId="0" animBg="1"/>
      <p:bldP spid="2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2000" b="8222"/>
          <a:stretch/>
        </p:blipFill>
        <p:spPr bwMode="auto">
          <a:xfrm>
            <a:off x="4091294" y="2498595"/>
            <a:ext cx="3505200" cy="4275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a:off x="1347990" y="3277840"/>
            <a:ext cx="2904773" cy="3563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93" b="93704" l="1122" r="100000"/>
                    </a14:imgEffect>
                  </a14:imgLayer>
                </a14:imgProps>
              </a:ext>
              <a:ext uri="{28A0092B-C50C-407E-A947-70E740481C1C}">
                <a14:useLocalDpi xmlns:a14="http://schemas.microsoft.com/office/drawing/2010/main" val="0"/>
              </a:ext>
            </a:extLst>
          </a:blip>
          <a:srcRect b="8519"/>
          <a:stretch/>
        </p:blipFill>
        <p:spPr bwMode="auto">
          <a:xfrm>
            <a:off x="7596495" y="2551882"/>
            <a:ext cx="2819381" cy="4306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675861" y="152402"/>
            <a:ext cx="10714382"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616594" y="1562100"/>
            <a:ext cx="3036001"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bờ</a:t>
            </a:r>
            <a:r>
              <a:rPr kumimoji="0" lang="en-US" sz="2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sông</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4235986" y="1505607"/>
            <a:ext cx="3089724"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a:t>
            </a:r>
            <a:r>
              <a:rPr kumimoji="0" lang="en-US" sz="2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đồi</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7981273" y="1504950"/>
            <a:ext cx="3327858"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514600" y="114300"/>
            <a:ext cx="609600" cy="609600"/>
          </a:xfrm>
          <a:prstGeom prst="rect">
            <a:avLst/>
          </a:prstGeom>
        </p:spPr>
      </p:pic>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324100" y="1485900"/>
            <a:ext cx="609600" cy="609600"/>
          </a:xfrm>
          <a:prstGeom prst="rect">
            <a:avLst/>
          </a:prstGeom>
        </p:spPr>
      </p:pic>
      <p:pic>
        <p:nvPicPr>
          <p:cNvPr id="14"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953000" y="2819400"/>
            <a:ext cx="609600" cy="609600"/>
          </a:xfrm>
          <a:prstGeom prst="rect">
            <a:avLst/>
          </a:prstGeom>
        </p:spPr>
      </p:pic>
      <p:sp>
        <p:nvSpPr>
          <p:cNvPr id="15" name="Oval Callout 14"/>
          <p:cNvSpPr/>
          <p:nvPr/>
        </p:nvSpPr>
        <p:spPr>
          <a:xfrm>
            <a:off x="3652595" y="2551882"/>
            <a:ext cx="3281605" cy="1600200"/>
          </a:xfrm>
          <a:prstGeom prst="wedgeEllipseCallout">
            <a:avLst>
              <a:gd name="adj1" fmla="val -60925"/>
              <a:gd name="adj2" fmla="val 779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quà</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Oval Callout 15"/>
          <p:cNvSpPr/>
          <p:nvPr/>
        </p:nvSpPr>
        <p:spPr>
          <a:xfrm>
            <a:off x="4939978" y="4686496"/>
            <a:ext cx="2608627" cy="1197106"/>
          </a:xfrm>
          <a:prstGeom prst="wedgeEllipseCallout">
            <a:avLst>
              <a:gd name="adj1" fmla="val 75168"/>
              <a:gd name="adj2" fmla="val -952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101" name="Picture 5"/>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0000" l="1500" r="90000"/>
                    </a14:imgEffect>
                  </a14:imgLayer>
                </a14:imgProps>
              </a:ext>
              <a:ext uri="{28A0092B-C50C-407E-A947-70E740481C1C}">
                <a14:useLocalDpi xmlns:a14="http://schemas.microsoft.com/office/drawing/2010/main" val="0"/>
              </a:ext>
            </a:extLst>
          </a:blip>
          <a:srcRect/>
          <a:stretch>
            <a:fillRect/>
          </a:stretch>
        </p:blipFill>
        <p:spPr bwMode="auto">
          <a:xfrm>
            <a:off x="7239001" y="4239144"/>
            <a:ext cx="1522647" cy="1644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8">
            <a:extLst>
              <a:ext uri="{FF2B5EF4-FFF2-40B4-BE49-F238E27FC236}">
                <a16:creationId xmlns:a16="http://schemas.microsoft.com/office/drawing/2014/main" id="{C46FA387-F30C-38B2-3E51-0601640725DA}"/>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2048954" y="-235063"/>
            <a:ext cx="2262722" cy="346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163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4099"/>
                                        </p:tgtEl>
                                        <p:attrNameLst>
                                          <p:attrName>r</p:attrName>
                                        </p:attrNameLst>
                                      </p:cBhvr>
                                    </p:animRot>
                                    <p:animRot by="-240000">
                                      <p:cBhvr>
                                        <p:cTn id="7" dur="600" fill="hold">
                                          <p:stCondLst>
                                            <p:cond delay="600"/>
                                          </p:stCondLst>
                                        </p:cTn>
                                        <p:tgtEl>
                                          <p:spTgt spid="4099"/>
                                        </p:tgtEl>
                                        <p:attrNameLst>
                                          <p:attrName>r</p:attrName>
                                        </p:attrNameLst>
                                      </p:cBhvr>
                                    </p:animRot>
                                    <p:animRot by="240000">
                                      <p:cBhvr>
                                        <p:cTn id="8" dur="600" fill="hold">
                                          <p:stCondLst>
                                            <p:cond delay="1200"/>
                                          </p:stCondLst>
                                        </p:cTn>
                                        <p:tgtEl>
                                          <p:spTgt spid="4099"/>
                                        </p:tgtEl>
                                        <p:attrNameLst>
                                          <p:attrName>r</p:attrName>
                                        </p:attrNameLst>
                                      </p:cBhvr>
                                    </p:animRot>
                                    <p:animRot by="-240000">
                                      <p:cBhvr>
                                        <p:cTn id="9" dur="600" fill="hold">
                                          <p:stCondLst>
                                            <p:cond delay="1800"/>
                                          </p:stCondLst>
                                        </p:cTn>
                                        <p:tgtEl>
                                          <p:spTgt spid="4099"/>
                                        </p:tgtEl>
                                        <p:attrNameLst>
                                          <p:attrName>r</p:attrName>
                                        </p:attrNameLst>
                                      </p:cBhvr>
                                    </p:animRot>
                                    <p:animRot by="120000">
                                      <p:cBhvr>
                                        <p:cTn id="10" dur="600" fill="hold">
                                          <p:stCondLst>
                                            <p:cond delay="2400"/>
                                          </p:stCondLst>
                                        </p:cTn>
                                        <p:tgtEl>
                                          <p:spTgt spid="409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1" nodeType="clickEffect">
                                  <p:stCondLst>
                                    <p:cond delay="0"/>
                                  </p:stCondLst>
                                  <p:childTnLst>
                                    <p:anim calcmode="lin" valueType="num">
                                      <p:cBhvr>
                                        <p:cTn id="28" dur="500"/>
                                        <p:tgtEl>
                                          <p:spTgt spid="15"/>
                                        </p:tgtEl>
                                        <p:attrNameLst>
                                          <p:attrName>ppt_w</p:attrName>
                                        </p:attrNameLst>
                                      </p:cBhvr>
                                      <p:tavLst>
                                        <p:tav tm="0">
                                          <p:val>
                                            <p:strVal val="ppt_w"/>
                                          </p:val>
                                        </p:tav>
                                        <p:tav tm="100000">
                                          <p:val>
                                            <p:fltVal val="0"/>
                                          </p:val>
                                        </p:tav>
                                      </p:tavLst>
                                    </p:anim>
                                    <p:anim calcmode="lin" valueType="num">
                                      <p:cBhvr>
                                        <p:cTn id="29" dur="500"/>
                                        <p:tgtEl>
                                          <p:spTgt spid="15"/>
                                        </p:tgtEl>
                                        <p:attrNameLst>
                                          <p:attrName>ppt_h</p:attrName>
                                        </p:attrNameLst>
                                      </p:cBhvr>
                                      <p:tavLst>
                                        <p:tav tm="0">
                                          <p:val>
                                            <p:strVal val="ppt_h"/>
                                          </p:val>
                                        </p:tav>
                                        <p:tav tm="100000">
                                          <p:val>
                                            <p:fltVal val="0"/>
                                          </p:val>
                                        </p:tav>
                                      </p:tavLst>
                                    </p:anim>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par>
                                <p:cTn id="32" presetID="53" presetClass="exit" presetSubtype="32" fill="hold" grpId="1" nodeType="withEffect">
                                  <p:stCondLst>
                                    <p:cond delay="0"/>
                                  </p:stCondLst>
                                  <p:childTnLst>
                                    <p:anim calcmode="lin" valueType="num">
                                      <p:cBhvr>
                                        <p:cTn id="33" dur="500"/>
                                        <p:tgtEl>
                                          <p:spTgt spid="16"/>
                                        </p:tgtEl>
                                        <p:attrNameLst>
                                          <p:attrName>ppt_w</p:attrName>
                                        </p:attrNameLst>
                                      </p:cBhvr>
                                      <p:tavLst>
                                        <p:tav tm="0">
                                          <p:val>
                                            <p:strVal val="ppt_w"/>
                                          </p:val>
                                        </p:tav>
                                        <p:tav tm="100000">
                                          <p:val>
                                            <p:fltVal val="0"/>
                                          </p:val>
                                        </p:tav>
                                      </p:tavLst>
                                    </p:anim>
                                    <p:anim calcmode="lin" valueType="num">
                                      <p:cBhvr>
                                        <p:cTn id="34" dur="500"/>
                                        <p:tgtEl>
                                          <p:spTgt spid="16"/>
                                        </p:tgtEl>
                                        <p:attrNameLst>
                                          <p:attrName>ppt_h</p:attrName>
                                        </p:attrNameLst>
                                      </p:cBhvr>
                                      <p:tavLst>
                                        <p:tav tm="0">
                                          <p:val>
                                            <p:strVal val="ppt_h"/>
                                          </p:val>
                                        </p:tav>
                                        <p:tav tm="100000">
                                          <p:val>
                                            <p:fltVal val="0"/>
                                          </p:val>
                                        </p:tav>
                                      </p:tavLst>
                                    </p:anim>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arn(inVertical)">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withEffect">
                                  <p:stCondLst>
                                    <p:cond delay="0"/>
                                  </p:stCondLst>
                                  <p:childTnLst>
                                    <p:cmd type="call" cmd="playFrom(0.0)">
                                      <p:cBhvr>
                                        <p:cTn id="57" dur="9027" fill="hold"/>
                                        <p:tgtEl>
                                          <p:spTgt spid="14"/>
                                        </p:tgtEl>
                                      </p:cBhvr>
                                    </p:cmd>
                                  </p:childTnLst>
                                </p:cTn>
                              </p:par>
                              <p:par>
                                <p:cTn id="58" presetID="0" presetClass="path" presetSubtype="0" accel="50000" decel="50000" fill="hold" nodeType="withEffect">
                                  <p:stCondLst>
                                    <p:cond delay="0"/>
                                  </p:stCondLst>
                                  <p:childTnLst>
                                    <p:animMotion origin="layout" path="M -1.875E-6 -4.07407E-6 C 0.00104 -0.00578 0.00339 -0.01134 0.00339 -0.01736 C 0.00235 -0.08171 0.00664 -0.17407 -0.01693 -0.23472 C -0.0194 -0.25138 -0.02318 -0.26759 -0.0289 -0.28125 C -0.03034 -0.28449 -0.03255 -0.28657 -0.03385 -0.29004 C -0.0362 -0.29513 -0.03763 -0.30578 -0.04062 -0.31018 C -0.05026 -0.32453 -0.06341 -0.33333 -0.07448 -0.34236 C -0.08372 -0.34907 -0.09245 -0.35763 -0.10156 -0.36551 C -0.1039 -0.36736 -0.10456 -0.37199 -0.10677 -0.37407 C -0.11328 -0.38055 -0.11849 -0.37963 -0.12526 -0.38263 C -0.15182 -0.39513 -0.17825 -0.40601 -0.20482 -0.41736 C -0.24414 -0.41574 -0.28229 -0.41203 -0.32148 -0.40879 C -0.33307 -0.40509 -0.34622 -0.4037 -0.35703 -0.39421 C -0.36289 -0.38935 -0.36771 -0.38333 -0.37396 -0.38009 C -0.37943 -0.35138 -0.37057 -0.39189 -0.38073 -0.36551 C -0.38854 -0.34513 -0.37617 -0.36157 -0.38568 -0.3449 C -0.39258 -0.3331 -0.39544 -0.33263 -0.39922 -0.3162 C -0.4112 -0.26551 -0.41771 -0.21342 -0.42135 -0.15949 C -0.42239 -0.12037 -0.42057 -0.10277 -0.4263 -0.07245 C -0.42838 -0.04051 -0.43398 -0.01365 -0.42812 0.02037 C -0.42734 0.025 -0.42239 0.02037 -0.41953 0.02037 " pathEditMode="relative" rAng="0" ptsTypes="AAAAAAAAAAAAAAAAAAAAA">
                                      <p:cBhvr>
                                        <p:cTn id="59" dur="2000" fill="hold"/>
                                        <p:tgtEl>
                                          <p:spTgt spid="4101"/>
                                        </p:tgtEl>
                                        <p:attrNameLst>
                                          <p:attrName>ppt_x</p:attrName>
                                          <p:attrName>ppt_y</p:attrName>
                                        </p:attrNameLst>
                                      </p:cBhvr>
                                      <p:rCtr x="-21367" y="-19745"/>
                                    </p:animMotion>
                                  </p:childTnLst>
                                </p:cTn>
                              </p:par>
                            </p:childTnLst>
                          </p:cTn>
                        </p:par>
                      </p:childTnLst>
                    </p:cTn>
                  </p:par>
                </p:childTnLst>
              </p:cTn>
              <p:nextCondLst>
                <p:cond evt="onClick" delay="0">
                  <p:tgtEl>
                    <p:spTgt spid="10"/>
                  </p:tgtEl>
                </p:cond>
              </p:nextCondLst>
            </p:seq>
            <p:seq concurrent="1" nextAc="seek">
              <p:cTn id="60" restart="whenNotActive" fill="hold" evtFilter="cancelBubble" nodeType="interactiveSeq">
                <p:stCondLst>
                  <p:cond evt="onClick" delay="0">
                    <p:tgtEl>
                      <p:spTgt spid="9"/>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10584" fill="hold"/>
                                        <p:tgtEl>
                                          <p:spTgt spid="12"/>
                                        </p:tgtEl>
                                      </p:cBhvr>
                                    </p:cmd>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3030" fill="hold"/>
                                        <p:tgtEl>
                                          <p:spTgt spid="13"/>
                                        </p:tgtEl>
                                      </p:cBhvr>
                                    </p:cmd>
                                  </p:childTnLst>
                                </p:cTn>
                              </p:par>
                            </p:childTnLst>
                          </p:cTn>
                        </p:par>
                      </p:childTnLst>
                    </p:cTn>
                  </p:par>
                </p:childTnLst>
              </p:cTn>
              <p:nextCondLst>
                <p:cond evt="onClick" delay="0">
                  <p:tgtEl>
                    <p:spTgt spid="11"/>
                  </p:tgtEl>
                </p:cond>
              </p:nextCondLst>
            </p:seq>
            <p:audio>
              <p:cMediaNode vol="80000">
                <p:cTn id="70" fill="hold" display="0">
                  <p:stCondLst>
                    <p:cond delay="indefinite"/>
                  </p:stCondLst>
                  <p:endCondLst>
                    <p:cond evt="onStopAudio" delay="0">
                      <p:tgtEl>
                        <p:sldTgt/>
                      </p:tgtEl>
                    </p:cond>
                  </p:endCondLst>
                </p:cTn>
                <p:tgtEl>
                  <p:spTgt spid="12"/>
                </p:tgtEl>
              </p:cMediaNode>
            </p:audio>
            <p:audio>
              <p:cMediaNode vol="80000">
                <p:cTn id="71" fill="hold" display="0">
                  <p:stCondLst>
                    <p:cond delay="indefinite"/>
                  </p:stCondLst>
                  <p:endCondLst>
                    <p:cond evt="onStopAudio" delay="0">
                      <p:tgtEl>
                        <p:sldTgt/>
                      </p:tgtEl>
                    </p:cond>
                  </p:endCondLst>
                </p:cTn>
                <p:tgtEl>
                  <p:spTgt spid="13"/>
                </p:tgtEl>
              </p:cMediaNode>
            </p:audio>
            <p:audio>
              <p:cMediaNode vol="80000">
                <p:cTn id="72" fill="hold" display="0">
                  <p:stCondLst>
                    <p:cond delay="indefinite"/>
                  </p:stCondLst>
                  <p:endCondLst>
                    <p:cond evt="onStopAudio" delay="0">
                      <p:tgtEl>
                        <p:sldTgt/>
                      </p:tgtEl>
                    </p:cond>
                  </p:endCondLst>
                </p:cTn>
                <p:tgtEl>
                  <p:spTgt spid="14"/>
                </p:tgtEl>
              </p:cMediaNode>
            </p:audio>
          </p:childTnLst>
        </p:cTn>
      </p:par>
    </p:tnLst>
    <p:bldLst>
      <p:bldP spid="8" grpId="0" animBg="1"/>
      <p:bldP spid="9" grpId="0" animBg="1"/>
      <p:bldP spid="10" grpId="0" animBg="1"/>
      <p:bldP spid="11" grpId="0" animBg="1"/>
      <p:bldP spid="15" grpId="0" animBg="1"/>
      <p:bldP spid="15" grpId="1" animBg="1"/>
      <p:bldP spid="16" grpId="0" animBg="1"/>
      <p:bldP spid="1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29" b="99178" l="160" r="100000"/>
                    </a14:imgEffect>
                  </a14:imgLayer>
                </a14:imgProps>
              </a:ext>
              <a:ext uri="{28A0092B-C50C-407E-A947-70E740481C1C}">
                <a14:useLocalDpi xmlns:a14="http://schemas.microsoft.com/office/drawing/2010/main" val="0"/>
              </a:ext>
            </a:extLst>
          </a:blip>
          <a:srcRect/>
          <a:stretch>
            <a:fillRect/>
          </a:stretch>
        </p:blipFill>
        <p:spPr bwMode="auto">
          <a:xfrm>
            <a:off x="3288859" y="2000250"/>
            <a:ext cx="5397941" cy="4857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flipH="1">
            <a:off x="1371600" y="2743200"/>
            <a:ext cx="2913944"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5648" l="0" r="97857">
                        <a14:foregroundMark x1="36000" y1="21759" x2="38714" y2="31852"/>
                        <a14:foregroundMark x1="53714" y1="18241" x2="63857" y2="31389"/>
                        <a14:foregroundMark x1="44857" y1="54722" x2="51714" y2="71019"/>
                        <a14:foregroundMark x1="40857" y1="80278" x2="39429" y2="88148"/>
                        <a14:foregroundMark x1="57714" y1="78519" x2="66571" y2="89537"/>
                        <a14:foregroundMark x1="49000" y1="74537" x2="42143" y2="85185"/>
                        <a14:foregroundMark x1="42857" y1="76296" x2="39429" y2="86019"/>
                        <a14:foregroundMark x1="68000" y1="92593" x2="78143" y2="90833"/>
                        <a14:foregroundMark x1="23143" y1="90833" x2="42857" y2="93519"/>
                      </a14:backgroundRemoval>
                    </a14:imgEffect>
                  </a14:imgLayer>
                </a14:imgProps>
              </a:ext>
              <a:ext uri="{28A0092B-C50C-407E-A947-70E740481C1C}">
                <a14:useLocalDpi xmlns:a14="http://schemas.microsoft.com/office/drawing/2010/main" val="0"/>
              </a:ext>
            </a:extLst>
          </a:blip>
          <a:srcRect/>
          <a:stretch>
            <a:fillRect/>
          </a:stretch>
        </p:blipFill>
        <p:spPr bwMode="auto">
          <a:xfrm>
            <a:off x="8394570" y="2743200"/>
            <a:ext cx="2044830" cy="3975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1692165" y="152402"/>
            <a:ext cx="9690537" cy="72389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rPr>
              <a:t>Na nghĩ ra cách nào để mang nắng cho bà? </a:t>
            </a:r>
            <a:endParaRPr kumimoji="0" lang="en-US" sz="36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202759" y="1133888"/>
            <a:ext cx="3181572" cy="904463"/>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Gói</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tờ</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giấy</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endPar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7963785" y="1104899"/>
            <a:ext cx="4025456" cy="895351"/>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Bắt</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nắng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trên</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vạt</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áo</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mang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về</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4029435" y="1104899"/>
            <a:ext cx="3289246" cy="904463"/>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Dẫn</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hứng</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324100" y="1485900"/>
            <a:ext cx="609600" cy="609600"/>
          </a:xfrm>
          <a:prstGeom prst="rect">
            <a:avLst/>
          </a:prstGeom>
        </p:spPr>
      </p:pic>
      <p:pic>
        <p:nvPicPr>
          <p:cNvPr id="15"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953000" y="2819400"/>
            <a:ext cx="609600" cy="609600"/>
          </a:xfrm>
          <a:prstGeom prst="rect">
            <a:avLst/>
          </a:prstGeom>
        </p:spPr>
      </p:pic>
      <p:pic>
        <p:nvPicPr>
          <p:cNvPr id="16" name="Picture 9"/>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9556" l="1778" r="100000"/>
                    </a14:imgEffect>
                  </a14:imgLayer>
                </a14:imgProps>
              </a:ext>
              <a:ext uri="{28A0092B-C50C-407E-A947-70E740481C1C}">
                <a14:useLocalDpi xmlns:a14="http://schemas.microsoft.com/office/drawing/2010/main" val="0"/>
              </a:ext>
            </a:extLst>
          </a:blip>
          <a:srcRect/>
          <a:stretch>
            <a:fillRect/>
          </a:stretch>
        </p:blipFill>
        <p:spPr bwMode="auto">
          <a:xfrm>
            <a:off x="9347452" y="5068361"/>
            <a:ext cx="1596776" cy="1596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Oval Callout 16"/>
          <p:cNvSpPr/>
          <p:nvPr/>
        </p:nvSpPr>
        <p:spPr>
          <a:xfrm>
            <a:off x="4033611" y="3390900"/>
            <a:ext cx="2876550" cy="1600200"/>
          </a:xfrm>
          <a:prstGeom prst="wedgeEllipseCallout">
            <a:avLst>
              <a:gd name="adj1" fmla="val -70673"/>
              <a:gd name="adj2" fmla="val -219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8" name="Oval Callout 17"/>
          <p:cNvSpPr/>
          <p:nvPr/>
        </p:nvSpPr>
        <p:spPr>
          <a:xfrm>
            <a:off x="6470902" y="2019300"/>
            <a:ext cx="2876550" cy="1600200"/>
          </a:xfrm>
          <a:prstGeom prst="wedgeEllipseCallout">
            <a:avLst>
              <a:gd name="adj1" fmla="val 28431"/>
              <a:gd name="adj2" fmla="val 957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p>
        </p:txBody>
      </p:sp>
      <p:pic>
        <p:nvPicPr>
          <p:cNvPr id="2" name="Picture 8">
            <a:extLst>
              <a:ext uri="{FF2B5EF4-FFF2-40B4-BE49-F238E27FC236}">
                <a16:creationId xmlns:a16="http://schemas.microsoft.com/office/drawing/2014/main" id="{92BDAEAE-9819-D58D-B32F-B242C9729853}"/>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1969562" y="-146310"/>
            <a:ext cx="2262722" cy="346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224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123"/>
                                        </p:tgtEl>
                                        <p:attrNameLst>
                                          <p:attrName>r</p:attrName>
                                        </p:attrNameLst>
                                      </p:cBhvr>
                                    </p:animRot>
                                    <p:animRot by="-240000">
                                      <p:cBhvr>
                                        <p:cTn id="7" dur="600" fill="hold">
                                          <p:stCondLst>
                                            <p:cond delay="600"/>
                                          </p:stCondLst>
                                        </p:cTn>
                                        <p:tgtEl>
                                          <p:spTgt spid="5123"/>
                                        </p:tgtEl>
                                        <p:attrNameLst>
                                          <p:attrName>r</p:attrName>
                                        </p:attrNameLst>
                                      </p:cBhvr>
                                    </p:animRot>
                                    <p:animRot by="240000">
                                      <p:cBhvr>
                                        <p:cTn id="8" dur="600" fill="hold">
                                          <p:stCondLst>
                                            <p:cond delay="1200"/>
                                          </p:stCondLst>
                                        </p:cTn>
                                        <p:tgtEl>
                                          <p:spTgt spid="5123"/>
                                        </p:tgtEl>
                                        <p:attrNameLst>
                                          <p:attrName>r</p:attrName>
                                        </p:attrNameLst>
                                      </p:cBhvr>
                                    </p:animRot>
                                    <p:animRot by="-240000">
                                      <p:cBhvr>
                                        <p:cTn id="9" dur="600" fill="hold">
                                          <p:stCondLst>
                                            <p:cond delay="1800"/>
                                          </p:stCondLst>
                                        </p:cTn>
                                        <p:tgtEl>
                                          <p:spTgt spid="5123"/>
                                        </p:tgtEl>
                                        <p:attrNameLst>
                                          <p:attrName>r</p:attrName>
                                        </p:attrNameLst>
                                      </p:cBhvr>
                                    </p:animRot>
                                    <p:animRot by="120000">
                                      <p:cBhvr>
                                        <p:cTn id="10" dur="600" fill="hold">
                                          <p:stCondLst>
                                            <p:cond delay="2400"/>
                                          </p:stCondLst>
                                        </p:cTn>
                                        <p:tgtEl>
                                          <p:spTgt spid="512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17"/>
                                        </p:tgtEl>
                                        <p:attrNameLst>
                                          <p:attrName>ppt_w</p:attrName>
                                        </p:attrNameLst>
                                      </p:cBhvr>
                                      <p:tavLst>
                                        <p:tav tm="0">
                                          <p:val>
                                            <p:strVal val="ppt_w"/>
                                          </p:val>
                                        </p:tav>
                                        <p:tav tm="100000">
                                          <p:val>
                                            <p:fltVal val="0"/>
                                          </p:val>
                                        </p:tav>
                                      </p:tavLst>
                                    </p:anim>
                                    <p:anim calcmode="lin" valueType="num">
                                      <p:cBhvr>
                                        <p:cTn id="23" dur="500"/>
                                        <p:tgtEl>
                                          <p:spTgt spid="17"/>
                                        </p:tgtEl>
                                        <p:attrNameLst>
                                          <p:attrName>ppt_h</p:attrName>
                                        </p:attrNameLst>
                                      </p:cBhvr>
                                      <p:tavLst>
                                        <p:tav tm="0">
                                          <p:val>
                                            <p:strVal val="ppt_h"/>
                                          </p:val>
                                        </p:tav>
                                        <p:tav tm="100000">
                                          <p:val>
                                            <p:fltVal val="0"/>
                                          </p:val>
                                        </p:tav>
                                      </p:tavLst>
                                    </p:anim>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par>
                                <p:cTn id="26" presetID="53" presetClass="exit" presetSubtype="32" fill="hold" grpId="1" nodeType="withEffect">
                                  <p:stCondLst>
                                    <p:cond delay="0"/>
                                  </p:stCondLst>
                                  <p:childTnLst>
                                    <p:anim calcmode="lin" valueType="num">
                                      <p:cBhvr>
                                        <p:cTn id="27" dur="500"/>
                                        <p:tgtEl>
                                          <p:spTgt spid="18"/>
                                        </p:tgtEl>
                                        <p:attrNameLst>
                                          <p:attrName>ppt_w</p:attrName>
                                        </p:attrNameLst>
                                      </p:cBhvr>
                                      <p:tavLst>
                                        <p:tav tm="0">
                                          <p:val>
                                            <p:strVal val="ppt_w"/>
                                          </p:val>
                                        </p:tav>
                                        <p:tav tm="100000">
                                          <p:val>
                                            <p:fltVal val="0"/>
                                          </p:val>
                                        </p:tav>
                                      </p:tavLst>
                                    </p:anim>
                                    <p:anim calcmode="lin" valueType="num">
                                      <p:cBhvr>
                                        <p:cTn id="28" dur="500"/>
                                        <p:tgtEl>
                                          <p:spTgt spid="18"/>
                                        </p:tgtEl>
                                        <p:attrNameLst>
                                          <p:attrName>ppt_h</p:attrName>
                                        </p:attrNameLst>
                                      </p:cBhvr>
                                      <p:tavLst>
                                        <p:tav tm="0">
                                          <p:val>
                                            <p:strVal val="ppt_h"/>
                                          </p:val>
                                        </p:tav>
                                        <p:tav tm="100000">
                                          <p:val>
                                            <p:fltVal val="0"/>
                                          </p:val>
                                        </p:tav>
                                      </p:tavLst>
                                    </p:anim>
                                    <p:animEffect transition="out" filter="fade">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withEffect">
                                  <p:stCondLst>
                                    <p:cond delay="0"/>
                                  </p:stCondLst>
                                  <p:childTnLst>
                                    <p:cmd type="call" cmd="playFrom(0.0)">
                                      <p:cBhvr>
                                        <p:cTn id="51" dur="9027" fill="hold"/>
                                        <p:tgtEl>
                                          <p:spTgt spid="15"/>
                                        </p:tgtEl>
                                      </p:cBhvr>
                                    </p:cmd>
                                  </p:childTnLst>
                                </p:cTn>
                              </p:par>
                              <p:par>
                                <p:cTn id="52" presetID="0" presetClass="path" presetSubtype="0" accel="50000" decel="50000" fill="hold" nodeType="withEffect">
                                  <p:stCondLst>
                                    <p:cond delay="0"/>
                                  </p:stCondLst>
                                  <p:childTnLst>
                                    <p:animMotion origin="layout" path="M 0.0013 4.44444E-6 C 0.01315 -0.05834 0.00521 -0.01436 0.0013 -0.16088 C 0.00052 -0.19607 -0.00547 -0.25718 -0.025 -0.27848 C -0.02656 -0.28635 -0.02825 -0.29422 -0.02982 -0.30209 C -0.03073 -0.30649 -0.03476 -0.30695 -0.03685 -0.30996 C -0.03932 -0.31343 -0.04101 -0.31899 -0.04401 -0.32176 C -0.05247 -0.3294 -0.06133 -0.32987 -0.07044 -0.33334 C -0.08568 -0.33912 -0.09792 -0.34537 -0.11341 -0.34908 C -0.14023 -0.36389 -0.16784 -0.37385 -0.19466 -0.38843 C -0.20976 -0.39676 -0.22643 -0.39422 -0.24232 -0.3963 C -0.275 -0.39491 -0.30768 -0.39468 -0.34049 -0.39237 C -0.3595 -0.39098 -0.37539 -0.37315 -0.39297 -0.36482 C -0.40273 -0.36019 -0.41549 -0.35834 -0.42396 -0.34908 C -0.43463 -0.3375 -0.44596 -0.32987 -0.45742 -0.32176 C -0.46068 -0.31945 -0.46393 -0.3169 -0.46706 -0.31389 C -0.46953 -0.31158 -0.47161 -0.30787 -0.47422 -0.30602 C -0.47877 -0.30255 -0.48424 -0.30278 -0.48854 -0.29815 C -0.52031 -0.2632 -0.47305 -0.31343 -0.50286 -0.28635 C -0.50794 -0.28172 -0.51732 -0.27061 -0.51732 -0.27037 C -0.52461 -0.25278 -0.52825 -0.23334 -0.53633 -0.21575 C -0.5414 -0.19121 -0.54114 -0.2007 -0.54114 -0.18843 " pathEditMode="relative" rAng="0" ptsTypes="AAAAAAAAAAAAAAAAAAAAA">
                                      <p:cBhvr>
                                        <p:cTn id="53" dur="2000" fill="hold"/>
                                        <p:tgtEl>
                                          <p:spTgt spid="16"/>
                                        </p:tgtEl>
                                        <p:attrNameLst>
                                          <p:attrName>ppt_x</p:attrName>
                                          <p:attrName>ppt_y</p:attrName>
                                        </p:attrNameLst>
                                      </p:cBhvr>
                                      <p:rCtr x="-26810" y="-19815"/>
                                    </p:animMotion>
                                  </p:childTnLst>
                                </p:cTn>
                              </p:par>
                            </p:childTnLst>
                          </p:cTn>
                        </p:par>
                      </p:childTnLst>
                    </p:cTn>
                  </p:par>
                </p:childTnLst>
              </p:cTn>
              <p:nextCondLst>
                <p:cond evt="onClick" delay="0">
                  <p:tgtEl>
                    <p:spTgt spid="11"/>
                  </p:tgtEl>
                </p:cond>
              </p:nextCondLst>
            </p:seq>
            <p:seq concurrent="1" nextAc="seek">
              <p:cTn id="54" restart="whenNotActive" fill="hold" evtFilter="cancelBubble" nodeType="interactiveSeq">
                <p:stCondLst>
                  <p:cond evt="onClick" delay="0">
                    <p:tgtEl>
                      <p:spTgt spid="10"/>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0584" fill="hold"/>
                                        <p:tgtEl>
                                          <p:spTgt spid="13"/>
                                        </p:tgtEl>
                                      </p:cBhvr>
                                    </p:cmd>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3030" fill="hold"/>
                                        <p:tgtEl>
                                          <p:spTgt spid="14"/>
                                        </p:tgtEl>
                                      </p:cBhvr>
                                    </p:cmd>
                                  </p:childTnLst>
                                </p:cTn>
                              </p:par>
                            </p:childTnLst>
                          </p:cTn>
                        </p:par>
                      </p:childTnLst>
                    </p:cTn>
                  </p:par>
                </p:childTnLst>
              </p:cTn>
              <p:nextCondLst>
                <p:cond evt="onClick" delay="0">
                  <p:tgtEl>
                    <p:spTgt spid="12"/>
                  </p:tgtEl>
                </p:cond>
              </p:nextCondLst>
            </p:seq>
            <p:audio>
              <p:cMediaNode vol="80000">
                <p:cTn id="64" fill="hold" display="0">
                  <p:stCondLst>
                    <p:cond delay="indefinite"/>
                  </p:stCondLst>
                  <p:endCondLst>
                    <p:cond evt="onStopAudio" delay="0">
                      <p:tgtEl>
                        <p:sldTgt/>
                      </p:tgtEl>
                    </p:cond>
                  </p:endCondLst>
                </p:cTn>
                <p:tgtEl>
                  <p:spTgt spid="13"/>
                </p:tgtEl>
              </p:cMediaNode>
            </p:audio>
            <p:audio>
              <p:cMediaNode vol="80000">
                <p:cTn id="65" fill="hold" display="0">
                  <p:stCondLst>
                    <p:cond delay="indefinite"/>
                  </p:stCondLst>
                  <p:endCondLst>
                    <p:cond evt="onStopAudio" delay="0">
                      <p:tgtEl>
                        <p:sldTgt/>
                      </p:tgtEl>
                    </p:cond>
                  </p:endCondLst>
                </p:cTn>
                <p:tgtEl>
                  <p:spTgt spid="14"/>
                </p:tgtEl>
              </p:cMediaNode>
            </p:audio>
            <p:audio>
              <p:cMediaNode vol="80000">
                <p:cTn id="66" fill="hold" display="0">
                  <p:stCondLst>
                    <p:cond delay="indefinite"/>
                  </p:stCondLst>
                  <p:endCondLst>
                    <p:cond evt="onStopAudio" delay="0">
                      <p:tgtEl>
                        <p:sldTgt/>
                      </p:tgtEl>
                    </p:cond>
                  </p:endCondLst>
                </p:cTn>
                <p:tgtEl>
                  <p:spTgt spid="15"/>
                </p:tgtEl>
              </p:cMediaNode>
            </p:audio>
          </p:childTnLst>
        </p:cTn>
      </p:par>
    </p:tnLst>
    <p:bldLst>
      <p:bldP spid="9" grpId="0" animBg="1"/>
      <p:bldP spid="10" grpId="0" animBg="1"/>
      <p:bldP spid="11" grpId="0" animBg="1"/>
      <p:bldP spid="12" grpId="0" animBg="1"/>
      <p:bldP spid="17" grpId="0" animBg="1"/>
      <p:bldP spid="17" grpId="1" animBg="1"/>
      <p:bldP spid="18" grpId="0" animBg="1"/>
      <p:bldP spid="1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2228468" y="770247"/>
            <a:ext cx="3553898" cy="584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7767" y="1143001"/>
            <a:ext cx="3040394" cy="469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3821551" y="2892344"/>
            <a:ext cx="2999427" cy="462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385" b="99231" l="3462" r="100000">
                        <a14:foregroundMark x1="49615" y1="8077" x2="27692" y2="77308"/>
                        <a14:foregroundMark x1="47308" y1="12308" x2="70769" y2="71923"/>
                        <a14:foregroundMark x1="52692" y1="19615" x2="58462" y2="40000"/>
                        <a14:foregroundMark x1="49615" y1="10385" x2="49231" y2="83077"/>
                        <a14:foregroundMark x1="51154" y1="18462" x2="60769" y2="90385"/>
                        <a14:foregroundMark x1="47692" y1="23846" x2="39231" y2="80385"/>
                        <a14:foregroundMark x1="43462" y1="25385" x2="31538" y2="83846"/>
                        <a14:foregroundMark x1="57308" y1="47692" x2="59615" y2="76538"/>
                      </a14:backgroundRemoval>
                    </a14:imgEffect>
                  </a14:imgLayer>
                </a14:imgProps>
              </a:ext>
              <a:ext uri="{28A0092B-C50C-407E-A947-70E740481C1C}">
                <a14:useLocalDpi xmlns:a14="http://schemas.microsoft.com/office/drawing/2010/main" val="0"/>
              </a:ext>
            </a:extLst>
          </a:blip>
          <a:srcRect/>
          <a:stretch>
            <a:fillRect/>
          </a:stretch>
        </p:blipFill>
        <p:spPr bwMode="auto">
          <a:xfrm>
            <a:off x="4153856" y="1708143"/>
            <a:ext cx="2386612" cy="1490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a:off x="6814548" y="1143000"/>
            <a:ext cx="4055609" cy="6257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21890" y="2829139"/>
            <a:ext cx="3428271" cy="4205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1389" b="23611" l="8900" r="94000">
                        <a14:foregroundMark x1="22500" y1="13148" x2="60000" y2="23611"/>
                      </a14:backgroundRemoval>
                    </a14:imgEffect>
                  </a14:imgLayer>
                </a14:imgProps>
              </a:ext>
              <a:ext uri="{28A0092B-C50C-407E-A947-70E740481C1C}">
                <a14:useLocalDpi xmlns:a14="http://schemas.microsoft.com/office/drawing/2010/main" val="0"/>
              </a:ext>
            </a:extLst>
          </a:blip>
          <a:srcRect l="20288" t="10333" r="19265" b="77038"/>
          <a:stretch/>
        </p:blipFill>
        <p:spPr bwMode="auto">
          <a:xfrm>
            <a:off x="1524000" y="5410200"/>
            <a:ext cx="9144000" cy="199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4314" b="81748" l="10000" r="90000">
                        <a14:foregroundMark x1="26200" y1="13053" x2="24900" y2="15819"/>
                        <a14:foregroundMark x1="37000" y1="17257" x2="37000" y2="19580"/>
                        <a14:foregroundMark x1="62900" y1="19027" x2="61600" y2="23673"/>
                        <a14:foregroundMark x1="75800" y1="11283" x2="74500" y2="14934"/>
                        <a14:foregroundMark x1="49900" y1="8407" x2="49900" y2="10730"/>
                        <a14:foregroundMark x1="38700" y1="15819" x2="37400" y2="19580"/>
                      </a14:backgroundRemoval>
                    </a14:imgEffect>
                  </a14:imgLayer>
                </a14:imgProps>
              </a:ext>
              <a:ext uri="{28A0092B-C50C-407E-A947-70E740481C1C}">
                <a14:useLocalDpi xmlns:a14="http://schemas.microsoft.com/office/drawing/2010/main" val="0"/>
              </a:ext>
            </a:extLst>
          </a:blip>
          <a:srcRect b="16769"/>
          <a:stretch/>
        </p:blipFill>
        <p:spPr bwMode="auto">
          <a:xfrm>
            <a:off x="4875266" y="4915406"/>
            <a:ext cx="2441469" cy="183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1148" l="1200" r="99100"/>
                    </a14:imgEffect>
                  </a14:imgLayer>
                </a14:imgProps>
              </a:ext>
              <a:ext uri="{28A0092B-C50C-407E-A947-70E740481C1C}">
                <a14:useLocalDpi xmlns:a14="http://schemas.microsoft.com/office/drawing/2010/main" val="0"/>
              </a:ext>
            </a:extLst>
          </a:blip>
          <a:srcRect b="10232"/>
          <a:stretch/>
        </p:blipFill>
        <p:spPr bwMode="auto">
          <a:xfrm>
            <a:off x="1570181" y="4648200"/>
            <a:ext cx="284108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1481" b="100000" l="0" r="100000">
                        <a14:backgroundMark x1="31544" y1="3611" x2="14765" y2="28796"/>
                      </a14:backgroundRemoval>
                    </a14:imgEffect>
                  </a14:imgLayer>
                </a14:imgProps>
              </a:ext>
              <a:ext uri="{28A0092B-C50C-407E-A947-70E740481C1C}">
                <a14:useLocalDpi xmlns:a14="http://schemas.microsoft.com/office/drawing/2010/main" val="0"/>
              </a:ext>
            </a:extLst>
          </a:blip>
          <a:srcRect b="8241"/>
          <a:stretch/>
        </p:blipFill>
        <p:spPr bwMode="auto">
          <a:xfrm flipH="1">
            <a:off x="4795219" y="6270003"/>
            <a:ext cx="484702" cy="64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6481" b="84815" l="7400" r="91100">
                        <a14:foregroundMark x1="21900" y1="11759" x2="22100" y2="33796"/>
                        <a14:foregroundMark x1="47800" y1="13981" x2="50400" y2="35093"/>
                        <a14:foregroundMark x1="20800" y1="15556" x2="11700" y2="25648"/>
                        <a14:foregroundMark x1="22400" y1="13241" x2="29900" y2="26667"/>
                        <a14:foregroundMark x1="18600" y1="12037" x2="11200" y2="20185"/>
                        <a14:foregroundMark x1="10600" y1="25185" x2="20000" y2="39537"/>
                        <a14:foregroundMark x1="43800" y1="26389" x2="49600" y2="36759"/>
                        <a14:foregroundMark x1="21600" y1="52130" x2="20500" y2="82778"/>
                        <a14:foregroundMark x1="50700" y1="53148" x2="50200" y2="82778"/>
                        <a14:foregroundMark x1="46700" y1="58796" x2="43000" y2="72870"/>
                        <a14:foregroundMark x1="51200" y1="55370" x2="57400" y2="70185"/>
                        <a14:foregroundMark x1="49400" y1="53889" x2="45100" y2="59074"/>
                        <a14:foregroundMark x1="79300" y1="53148" x2="81400" y2="82593"/>
                        <a14:foregroundMark x1="78800" y1="57037" x2="72600" y2="78333"/>
                      </a14:backgroundRemoval>
                    </a14:imgEffect>
                  </a14:imgLayer>
                </a14:imgProps>
              </a:ext>
              <a:ext uri="{28A0092B-C50C-407E-A947-70E740481C1C}">
                <a14:useLocalDpi xmlns:a14="http://schemas.microsoft.com/office/drawing/2010/main" val="0"/>
              </a:ext>
            </a:extLst>
          </a:blip>
          <a:srcRect l="8425" t="7581" r="8476" b="15969"/>
          <a:stretch/>
        </p:blipFill>
        <p:spPr bwMode="auto">
          <a:xfrm flipH="1">
            <a:off x="6587965" y="6172290"/>
            <a:ext cx="1242337" cy="88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19537" b="77593" l="23000" r="77600"/>
                    </a14:imgEffect>
                  </a14:imgLayer>
                </a14:imgProps>
              </a:ext>
              <a:ext uri="{28A0092B-C50C-407E-A947-70E740481C1C}">
                <a14:useLocalDpi xmlns:a14="http://schemas.microsoft.com/office/drawing/2010/main" val="0"/>
              </a:ext>
            </a:extLst>
          </a:blip>
          <a:srcRect l="20626" t="19551" r="16022" b="15912"/>
          <a:stretch/>
        </p:blipFill>
        <p:spPr bwMode="auto">
          <a:xfrm>
            <a:off x="3861821" y="5290225"/>
            <a:ext cx="1013445" cy="111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8650586" y="3726099"/>
            <a:ext cx="2262722" cy="346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30">
            <a:extLst>
              <a:ext uri="{BEBA8EAE-BF5A-486C-A8C5-ECC9F3942E4B}">
                <a14:imgProps xmlns:a14="http://schemas.microsoft.com/office/drawing/2010/main">
                  <a14:imgLayer r:embed="rId31">
                    <a14:imgEffect>
                      <a14:backgroundRemoval t="0" b="99556" l="1778" r="100000"/>
                    </a14:imgEffect>
                  </a14:imgLayer>
                </a14:imgProps>
              </a:ext>
              <a:ext uri="{28A0092B-C50C-407E-A947-70E740481C1C}">
                <a14:useLocalDpi xmlns:a14="http://schemas.microsoft.com/office/drawing/2010/main" val="0"/>
              </a:ext>
            </a:extLst>
          </a:blip>
          <a:srcRect/>
          <a:stretch>
            <a:fillRect/>
          </a:stretch>
        </p:blipFill>
        <p:spPr bwMode="auto">
          <a:xfrm>
            <a:off x="7714565" y="5267311"/>
            <a:ext cx="1912782" cy="191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0" b="96501" l="247" r="100000"/>
                    </a14:imgEffect>
                  </a14:imgLayer>
                </a14:imgProps>
              </a:ext>
              <a:ext uri="{28A0092B-C50C-407E-A947-70E740481C1C}">
                <a14:useLocalDpi xmlns:a14="http://schemas.microsoft.com/office/drawing/2010/main" val="0"/>
              </a:ext>
            </a:extLst>
          </a:blip>
          <a:srcRect/>
          <a:stretch>
            <a:fillRect/>
          </a:stretch>
        </p:blipFill>
        <p:spPr bwMode="auto">
          <a:xfrm>
            <a:off x="4368543" y="-196516"/>
            <a:ext cx="293401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Happy-Birthday-To-You-English-hu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2286000" y="2240639"/>
            <a:ext cx="609600" cy="609600"/>
          </a:xfrm>
          <a:prstGeom prst="rect">
            <a:avLst/>
          </a:prstGeom>
        </p:spPr>
      </p:pic>
      <p:pic>
        <p:nvPicPr>
          <p:cNvPr id="2" name="Picture 8">
            <a:extLst>
              <a:ext uri="{FF2B5EF4-FFF2-40B4-BE49-F238E27FC236}">
                <a16:creationId xmlns:a16="http://schemas.microsoft.com/office/drawing/2014/main" id="{DED1DD65-A7F6-7A4B-A303-C19DFB993DD6}"/>
              </a:ext>
            </a:extLst>
          </p:cNvPr>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1633678" y="178975"/>
            <a:ext cx="2262722" cy="346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369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8304" fill="hold"/>
                                        <p:tgtEl>
                                          <p:spTgt spid="13"/>
                                        </p:tgtEl>
                                      </p:cBhvr>
                                    </p:cmd>
                                  </p:childTnLst>
                                </p:cTn>
                              </p:par>
                              <p:par>
                                <p:cTn id="7" presetID="32" presetClass="emph" presetSubtype="0" repeatCount="indefinite" fill="hold" nodeType="withEffect">
                                  <p:stCondLst>
                                    <p:cond delay="0"/>
                                  </p:stCondLst>
                                  <p:childTnLst>
                                    <p:animRot by="120000">
                                      <p:cBhvr>
                                        <p:cTn id="8" dur="300" fill="hold">
                                          <p:stCondLst>
                                            <p:cond delay="0"/>
                                          </p:stCondLst>
                                        </p:cTn>
                                        <p:tgtEl>
                                          <p:spTgt spid="7"/>
                                        </p:tgtEl>
                                        <p:attrNameLst>
                                          <p:attrName>r</p:attrName>
                                        </p:attrNameLst>
                                      </p:cBhvr>
                                    </p:animRot>
                                    <p:animRot by="-240000">
                                      <p:cBhvr>
                                        <p:cTn id="9" dur="600" fill="hold">
                                          <p:stCondLst>
                                            <p:cond delay="600"/>
                                          </p:stCondLst>
                                        </p:cTn>
                                        <p:tgtEl>
                                          <p:spTgt spid="7"/>
                                        </p:tgtEl>
                                        <p:attrNameLst>
                                          <p:attrName>r</p:attrName>
                                        </p:attrNameLst>
                                      </p:cBhvr>
                                    </p:animRot>
                                    <p:animRot by="240000">
                                      <p:cBhvr>
                                        <p:cTn id="10" dur="600" fill="hold">
                                          <p:stCondLst>
                                            <p:cond delay="1200"/>
                                          </p:stCondLst>
                                        </p:cTn>
                                        <p:tgtEl>
                                          <p:spTgt spid="7"/>
                                        </p:tgtEl>
                                        <p:attrNameLst>
                                          <p:attrName>r</p:attrName>
                                        </p:attrNameLst>
                                      </p:cBhvr>
                                    </p:animRot>
                                    <p:animRot by="-240000">
                                      <p:cBhvr>
                                        <p:cTn id="11" dur="600" fill="hold">
                                          <p:stCondLst>
                                            <p:cond delay="1800"/>
                                          </p:stCondLst>
                                        </p:cTn>
                                        <p:tgtEl>
                                          <p:spTgt spid="7"/>
                                        </p:tgtEl>
                                        <p:attrNameLst>
                                          <p:attrName>r</p:attrName>
                                        </p:attrNameLst>
                                      </p:cBhvr>
                                    </p:animRot>
                                    <p:animRot by="120000">
                                      <p:cBhvr>
                                        <p:cTn id="12" dur="600" fill="hold">
                                          <p:stCondLst>
                                            <p:cond delay="2400"/>
                                          </p:stCondLst>
                                        </p:cTn>
                                        <p:tgtEl>
                                          <p:spTgt spid="7"/>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00" fill="hold">
                                          <p:stCondLst>
                                            <p:cond delay="0"/>
                                          </p:stCondLst>
                                        </p:cTn>
                                        <p:tgtEl>
                                          <p:spTgt spid="8"/>
                                        </p:tgtEl>
                                        <p:attrNameLst>
                                          <p:attrName>r</p:attrName>
                                        </p:attrNameLst>
                                      </p:cBhvr>
                                    </p:animRot>
                                    <p:animRot by="-240000">
                                      <p:cBhvr>
                                        <p:cTn id="15" dur="600" fill="hold">
                                          <p:stCondLst>
                                            <p:cond delay="600"/>
                                          </p:stCondLst>
                                        </p:cTn>
                                        <p:tgtEl>
                                          <p:spTgt spid="8"/>
                                        </p:tgtEl>
                                        <p:attrNameLst>
                                          <p:attrName>r</p:attrName>
                                        </p:attrNameLst>
                                      </p:cBhvr>
                                    </p:animRot>
                                    <p:animRot by="240000">
                                      <p:cBhvr>
                                        <p:cTn id="16" dur="600" fill="hold">
                                          <p:stCondLst>
                                            <p:cond delay="1200"/>
                                          </p:stCondLst>
                                        </p:cTn>
                                        <p:tgtEl>
                                          <p:spTgt spid="8"/>
                                        </p:tgtEl>
                                        <p:attrNameLst>
                                          <p:attrName>r</p:attrName>
                                        </p:attrNameLst>
                                      </p:cBhvr>
                                    </p:animRot>
                                    <p:animRot by="-240000">
                                      <p:cBhvr>
                                        <p:cTn id="17" dur="600" fill="hold">
                                          <p:stCondLst>
                                            <p:cond delay="1800"/>
                                          </p:stCondLst>
                                        </p:cTn>
                                        <p:tgtEl>
                                          <p:spTgt spid="8"/>
                                        </p:tgtEl>
                                        <p:attrNameLst>
                                          <p:attrName>r</p:attrName>
                                        </p:attrNameLst>
                                      </p:cBhvr>
                                    </p:animRot>
                                    <p:animRot by="120000">
                                      <p:cBhvr>
                                        <p:cTn id="18" dur="600" fill="hold">
                                          <p:stCondLst>
                                            <p:cond delay="2400"/>
                                          </p:stCondLst>
                                        </p:cTn>
                                        <p:tgtEl>
                                          <p:spTgt spid="8"/>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00" fill="hold">
                                          <p:stCondLst>
                                            <p:cond delay="0"/>
                                          </p:stCondLst>
                                        </p:cTn>
                                        <p:tgtEl>
                                          <p:spTgt spid="5"/>
                                        </p:tgtEl>
                                        <p:attrNameLst>
                                          <p:attrName>r</p:attrName>
                                        </p:attrNameLst>
                                      </p:cBhvr>
                                    </p:animRot>
                                    <p:animRot by="-240000">
                                      <p:cBhvr>
                                        <p:cTn id="21" dur="600" fill="hold">
                                          <p:stCondLst>
                                            <p:cond delay="600"/>
                                          </p:stCondLst>
                                        </p:cTn>
                                        <p:tgtEl>
                                          <p:spTgt spid="5"/>
                                        </p:tgtEl>
                                        <p:attrNameLst>
                                          <p:attrName>r</p:attrName>
                                        </p:attrNameLst>
                                      </p:cBhvr>
                                    </p:animRot>
                                    <p:animRot by="240000">
                                      <p:cBhvr>
                                        <p:cTn id="22" dur="600" fill="hold">
                                          <p:stCondLst>
                                            <p:cond delay="1200"/>
                                          </p:stCondLst>
                                        </p:cTn>
                                        <p:tgtEl>
                                          <p:spTgt spid="5"/>
                                        </p:tgtEl>
                                        <p:attrNameLst>
                                          <p:attrName>r</p:attrName>
                                        </p:attrNameLst>
                                      </p:cBhvr>
                                    </p:animRot>
                                    <p:animRot by="-240000">
                                      <p:cBhvr>
                                        <p:cTn id="23" dur="600" fill="hold">
                                          <p:stCondLst>
                                            <p:cond delay="1800"/>
                                          </p:stCondLst>
                                        </p:cTn>
                                        <p:tgtEl>
                                          <p:spTgt spid="5"/>
                                        </p:tgtEl>
                                        <p:attrNameLst>
                                          <p:attrName>r</p:attrName>
                                        </p:attrNameLst>
                                      </p:cBhvr>
                                    </p:animRot>
                                    <p:animRot by="120000">
                                      <p:cBhvr>
                                        <p:cTn id="24" dur="600" fill="hold">
                                          <p:stCondLst>
                                            <p:cond delay="2400"/>
                                          </p:stCondLst>
                                        </p:cTn>
                                        <p:tgtEl>
                                          <p:spTgt spid="5"/>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300" fill="hold">
                                          <p:stCondLst>
                                            <p:cond delay="0"/>
                                          </p:stCondLst>
                                        </p:cTn>
                                        <p:tgtEl>
                                          <p:spTgt spid="9"/>
                                        </p:tgtEl>
                                        <p:attrNameLst>
                                          <p:attrName>r</p:attrName>
                                        </p:attrNameLst>
                                      </p:cBhvr>
                                    </p:animRot>
                                    <p:animRot by="-240000">
                                      <p:cBhvr>
                                        <p:cTn id="27" dur="600" fill="hold">
                                          <p:stCondLst>
                                            <p:cond delay="600"/>
                                          </p:stCondLst>
                                        </p:cTn>
                                        <p:tgtEl>
                                          <p:spTgt spid="9"/>
                                        </p:tgtEl>
                                        <p:attrNameLst>
                                          <p:attrName>r</p:attrName>
                                        </p:attrNameLst>
                                      </p:cBhvr>
                                    </p:animRot>
                                    <p:animRot by="240000">
                                      <p:cBhvr>
                                        <p:cTn id="28" dur="600" fill="hold">
                                          <p:stCondLst>
                                            <p:cond delay="1200"/>
                                          </p:stCondLst>
                                        </p:cTn>
                                        <p:tgtEl>
                                          <p:spTgt spid="9"/>
                                        </p:tgtEl>
                                        <p:attrNameLst>
                                          <p:attrName>r</p:attrName>
                                        </p:attrNameLst>
                                      </p:cBhvr>
                                    </p:animRot>
                                    <p:animRot by="-240000">
                                      <p:cBhvr>
                                        <p:cTn id="29" dur="600" fill="hold">
                                          <p:stCondLst>
                                            <p:cond delay="1800"/>
                                          </p:stCondLst>
                                        </p:cTn>
                                        <p:tgtEl>
                                          <p:spTgt spid="9"/>
                                        </p:tgtEl>
                                        <p:attrNameLst>
                                          <p:attrName>r</p:attrName>
                                        </p:attrNameLst>
                                      </p:cBhvr>
                                    </p:animRot>
                                    <p:animRot by="120000">
                                      <p:cBhvr>
                                        <p:cTn id="30" dur="600" fill="hold">
                                          <p:stCondLst>
                                            <p:cond delay="2400"/>
                                          </p:stCondLst>
                                        </p:cTn>
                                        <p:tgtEl>
                                          <p:spTgt spid="9"/>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300" fill="hold">
                                          <p:stCondLst>
                                            <p:cond delay="0"/>
                                          </p:stCondLst>
                                        </p:cTn>
                                        <p:tgtEl>
                                          <p:spTgt spid="6"/>
                                        </p:tgtEl>
                                        <p:attrNameLst>
                                          <p:attrName>r</p:attrName>
                                        </p:attrNameLst>
                                      </p:cBhvr>
                                    </p:animRot>
                                    <p:animRot by="-240000">
                                      <p:cBhvr>
                                        <p:cTn id="33" dur="600" fill="hold">
                                          <p:stCondLst>
                                            <p:cond delay="600"/>
                                          </p:stCondLst>
                                        </p:cTn>
                                        <p:tgtEl>
                                          <p:spTgt spid="6"/>
                                        </p:tgtEl>
                                        <p:attrNameLst>
                                          <p:attrName>r</p:attrName>
                                        </p:attrNameLst>
                                      </p:cBhvr>
                                    </p:animRot>
                                    <p:animRot by="240000">
                                      <p:cBhvr>
                                        <p:cTn id="34" dur="600" fill="hold">
                                          <p:stCondLst>
                                            <p:cond delay="1200"/>
                                          </p:stCondLst>
                                        </p:cTn>
                                        <p:tgtEl>
                                          <p:spTgt spid="6"/>
                                        </p:tgtEl>
                                        <p:attrNameLst>
                                          <p:attrName>r</p:attrName>
                                        </p:attrNameLst>
                                      </p:cBhvr>
                                    </p:animRot>
                                    <p:animRot by="-240000">
                                      <p:cBhvr>
                                        <p:cTn id="35" dur="600" fill="hold">
                                          <p:stCondLst>
                                            <p:cond delay="1800"/>
                                          </p:stCondLst>
                                        </p:cTn>
                                        <p:tgtEl>
                                          <p:spTgt spid="6"/>
                                        </p:tgtEl>
                                        <p:attrNameLst>
                                          <p:attrName>r</p:attrName>
                                        </p:attrNameLst>
                                      </p:cBhvr>
                                    </p:animRot>
                                    <p:animRot by="120000">
                                      <p:cBhvr>
                                        <p:cTn id="36" dur="600" fill="hold">
                                          <p:stCondLst>
                                            <p:cond delay="24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4549C79-C189-4AB0-B6A3-519FAC2A48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2516"/>
          <a:stretch/>
        </p:blipFill>
        <p:spPr>
          <a:xfrm>
            <a:off x="-1402672" y="1"/>
            <a:ext cx="13594672" cy="6858000"/>
          </a:xfrm>
          <a:prstGeom prst="rect">
            <a:avLst/>
          </a:prstGeom>
        </p:spPr>
      </p:pic>
      <p:sp>
        <p:nvSpPr>
          <p:cNvPr id="9" name="文本框 8">
            <a:extLst>
              <a:ext uri="{FF2B5EF4-FFF2-40B4-BE49-F238E27FC236}">
                <a16:creationId xmlns:a16="http://schemas.microsoft.com/office/drawing/2014/main" id="{5149FE89-8839-4C48-A78F-2B2203612BDB}"/>
              </a:ext>
            </a:extLst>
          </p:cNvPr>
          <p:cNvSpPr txBox="1"/>
          <p:nvPr/>
        </p:nvSpPr>
        <p:spPr>
          <a:xfrm>
            <a:off x="11068877" y="2942672"/>
            <a:ext cx="353943" cy="2801073"/>
          </a:xfrm>
          <a:prstGeom prst="rect">
            <a:avLst/>
          </a:prstGeom>
          <a:noFill/>
        </p:spPr>
        <p:txBody>
          <a:bodyPr vert="eaVert"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D486A"/>
                </a:solidFill>
                <a:effectLst/>
                <a:uLnTx/>
                <a:uFillTx/>
                <a:latin typeface="Calibri"/>
                <a:ea typeface="等线" panose="02010600030101010101" pitchFamily="2" charset="-122"/>
                <a:cs typeface="+mn-cs"/>
              </a:rPr>
              <a:t>IBAOTU.COM</a:t>
            </a:r>
            <a:endParaRPr kumimoji="0" lang="zh-CN" altLang="en-US" sz="1100" b="0" i="0" u="none" strike="noStrike" kern="1200" cap="none" spc="0" normalizeH="0" baseline="0" noProof="0" dirty="0">
              <a:ln>
                <a:noFill/>
              </a:ln>
              <a:solidFill>
                <a:srgbClr val="ED486A"/>
              </a:solidFill>
              <a:effectLst/>
              <a:uLnTx/>
              <a:uFillTx/>
              <a:latin typeface="Calibri"/>
              <a:ea typeface="等线" panose="02010600030101010101" pitchFamily="2" charset="-122"/>
              <a:cs typeface="+mn-cs"/>
            </a:endParaRPr>
          </a:p>
        </p:txBody>
      </p:sp>
      <p:pic>
        <p:nvPicPr>
          <p:cNvPr id="11" name="图片 10">
            <a:extLst>
              <a:ext uri="{FF2B5EF4-FFF2-40B4-BE49-F238E27FC236}">
                <a16:creationId xmlns:a16="http://schemas.microsoft.com/office/drawing/2014/main" id="{D5D44FCC-61ED-43E1-842F-46612ECCF0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603" t="75961" r="19875" b="-3616"/>
          <a:stretch/>
        </p:blipFill>
        <p:spPr>
          <a:xfrm>
            <a:off x="2061921" y="87349"/>
            <a:ext cx="7240768" cy="2681696"/>
          </a:xfrm>
          <a:prstGeom prst="rect">
            <a:avLst/>
          </a:prstGeom>
        </p:spPr>
      </p:pic>
      <p:sp>
        <p:nvSpPr>
          <p:cNvPr id="14" name="文本框 13">
            <a:extLst>
              <a:ext uri="{FF2B5EF4-FFF2-40B4-BE49-F238E27FC236}">
                <a16:creationId xmlns:a16="http://schemas.microsoft.com/office/drawing/2014/main" id="{697A354E-9611-42E0-B0E0-84F32C8309C2}"/>
              </a:ext>
            </a:extLst>
          </p:cNvPr>
          <p:cNvSpPr txBox="1"/>
          <p:nvPr/>
        </p:nvSpPr>
        <p:spPr>
          <a:xfrm rot="16200000">
            <a:off x="5919028" y="3471426"/>
            <a:ext cx="353943" cy="6071762"/>
          </a:xfrm>
          <a:prstGeom prst="rect">
            <a:avLst/>
          </a:prstGeom>
          <a:noFill/>
        </p:spPr>
        <p:txBody>
          <a:bodyPr vert="eaVert"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A88755"/>
                </a:solidFill>
                <a:effectLst>
                  <a:outerShdw blurRad="38100" dist="38100" dir="2700000" algn="tl">
                    <a:srgbClr val="000000">
                      <a:alpha val="43137"/>
                    </a:srgbClr>
                  </a:outerShdw>
                </a:effectLst>
                <a:uLnTx/>
                <a:uFillTx/>
                <a:latin typeface="Calibri"/>
                <a:ea typeface="等线" panose="02010600030101010101" pitchFamily="2" charset="-122"/>
                <a:cs typeface="+mn-cs"/>
              </a:rPr>
              <a:t>IBAOTU.COM</a:t>
            </a:r>
            <a:endParaRPr kumimoji="0" lang="zh-CN" altLang="en-US" sz="1100" b="1" i="0" u="none" strike="noStrike" kern="1200" cap="none" spc="0" normalizeH="0" baseline="0" noProof="0" dirty="0">
              <a:ln>
                <a:noFill/>
              </a:ln>
              <a:solidFill>
                <a:srgbClr val="A88755"/>
              </a:solidFill>
              <a:effectLst>
                <a:outerShdw blurRad="38100" dist="38100" dir="2700000" algn="tl">
                  <a:srgbClr val="000000">
                    <a:alpha val="43137"/>
                  </a:srgbClr>
                </a:outerShdw>
              </a:effectLst>
              <a:uLnTx/>
              <a:uFillTx/>
              <a:latin typeface="Calibri"/>
              <a:ea typeface="等线" panose="02010600030101010101" pitchFamily="2" charset="-122"/>
              <a:cs typeface="+mn-cs"/>
            </a:endParaRPr>
          </a:p>
        </p:txBody>
      </p:sp>
      <p:pic>
        <p:nvPicPr>
          <p:cNvPr id="13" name="Picture 12" descr="A picture containing vector graphics&#10;&#10;Description automatically generated">
            <a:extLst>
              <a:ext uri="{FF2B5EF4-FFF2-40B4-BE49-F238E27FC236}">
                <a16:creationId xmlns:a16="http://schemas.microsoft.com/office/drawing/2014/main" id="{BB729FF3-6C10-423F-B865-E591AE8A6AB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98603" y="3172037"/>
            <a:ext cx="3590571" cy="3590571"/>
          </a:xfrm>
          <a:prstGeom prst="rect">
            <a:avLst/>
          </a:prstGeom>
        </p:spPr>
      </p:pic>
      <p:pic>
        <p:nvPicPr>
          <p:cNvPr id="16" name="Picture 15" descr="A picture containing toy, doll, vector graphics&#10;&#10;Description automatically generated">
            <a:extLst>
              <a:ext uri="{FF2B5EF4-FFF2-40B4-BE49-F238E27FC236}">
                <a16:creationId xmlns:a16="http://schemas.microsoft.com/office/drawing/2014/main" id="{3769C51A-A5A2-4D3B-A5EC-D6BE523B3B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610" y="3659194"/>
            <a:ext cx="3370728" cy="3370728"/>
          </a:xfrm>
          <a:prstGeom prst="rect">
            <a:avLst/>
          </a:prstGeom>
        </p:spPr>
      </p:pic>
      <p:pic>
        <p:nvPicPr>
          <p:cNvPr id="10" name="Picture 9">
            <a:extLst>
              <a:ext uri="{FF2B5EF4-FFF2-40B4-BE49-F238E27FC236}">
                <a16:creationId xmlns:a16="http://schemas.microsoft.com/office/drawing/2014/main" id="{559ABCFA-54E6-4104-837B-CE65ADDAD317}"/>
              </a:ext>
            </a:extLst>
          </p:cNvPr>
          <p:cNvPicPr>
            <a:picLocks noChangeAspect="1"/>
          </p:cNvPicPr>
          <p:nvPr/>
        </p:nvPicPr>
        <p:blipFill>
          <a:blip r:embed="rId6"/>
          <a:stretch>
            <a:fillRect/>
          </a:stretch>
        </p:blipFill>
        <p:spPr>
          <a:xfrm>
            <a:off x="4408740" y="843093"/>
            <a:ext cx="3279932" cy="755970"/>
          </a:xfrm>
          <a:prstGeom prst="rect">
            <a:avLst/>
          </a:prstGeom>
        </p:spPr>
      </p:pic>
      <p:pic>
        <p:nvPicPr>
          <p:cNvPr id="18" name="Picture 17">
            <a:extLst>
              <a:ext uri="{FF2B5EF4-FFF2-40B4-BE49-F238E27FC236}">
                <a16:creationId xmlns:a16="http://schemas.microsoft.com/office/drawing/2014/main" id="{1B241200-A5DA-41E0-9A5B-B22D23720DB6}"/>
              </a:ext>
            </a:extLst>
          </p:cNvPr>
          <p:cNvPicPr>
            <a:picLocks noChangeAspect="1"/>
          </p:cNvPicPr>
          <p:nvPr/>
        </p:nvPicPr>
        <p:blipFill>
          <a:blip r:embed="rId7"/>
          <a:stretch>
            <a:fillRect/>
          </a:stretch>
        </p:blipFill>
        <p:spPr>
          <a:xfrm>
            <a:off x="1838242" y="2381474"/>
            <a:ext cx="8535140" cy="1999661"/>
          </a:xfrm>
          <a:prstGeom prst="rect">
            <a:avLst/>
          </a:prstGeom>
        </p:spPr>
      </p:pic>
    </p:spTree>
    <p:extLst>
      <p:ext uri="{BB962C8B-B14F-4D97-AF65-F5344CB8AC3E}">
        <p14:creationId xmlns:p14="http://schemas.microsoft.com/office/powerpoint/2010/main" val="3785627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DIAGRAM" val="#363021;"/>
</p:tagLst>
</file>

<file path=ppt/tags/tag10.xml><?xml version="1.0" encoding="utf-8"?>
<p:tagLst xmlns:a="http://schemas.openxmlformats.org/drawingml/2006/main" xmlns:r="http://schemas.openxmlformats.org/officeDocument/2006/relationships" xmlns:p="http://schemas.openxmlformats.org/presentationml/2006/main">
  <p:tag name="ISLIDE.DIAGRAM" val="#363049;"/>
</p:tagLst>
</file>

<file path=ppt/tags/tag11.xml><?xml version="1.0" encoding="utf-8"?>
<p:tagLst xmlns:a="http://schemas.openxmlformats.org/drawingml/2006/main" xmlns:r="http://schemas.openxmlformats.org/officeDocument/2006/relationships" xmlns:p="http://schemas.openxmlformats.org/presentationml/2006/main">
  <p:tag name="ISLIDE.DIAGRAM" val="#363070;"/>
</p:tagLst>
</file>

<file path=ppt/tags/tag12.xml><?xml version="1.0" encoding="utf-8"?>
<p:tagLst xmlns:a="http://schemas.openxmlformats.org/drawingml/2006/main" xmlns:r="http://schemas.openxmlformats.org/officeDocument/2006/relationships" xmlns:p="http://schemas.openxmlformats.org/presentationml/2006/main">
  <p:tag name="ISLIDE.DIAGRAM" val="#363048;"/>
</p:tagLst>
</file>

<file path=ppt/tags/tag13.xml><?xml version="1.0" encoding="utf-8"?>
<p:tagLst xmlns:a="http://schemas.openxmlformats.org/drawingml/2006/main" xmlns:r="http://schemas.openxmlformats.org/officeDocument/2006/relationships" xmlns:p="http://schemas.openxmlformats.org/presentationml/2006/main">
  <p:tag name="ISLIDE.DIAGRAM" val="#363073;"/>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ISLIDE.DIAGRAM" val="#363052;"/>
</p:tagLst>
</file>

<file path=ppt/tags/tag16.xml><?xml version="1.0" encoding="utf-8"?>
<p:tagLst xmlns:a="http://schemas.openxmlformats.org/drawingml/2006/main" xmlns:r="http://schemas.openxmlformats.org/officeDocument/2006/relationships" xmlns:p="http://schemas.openxmlformats.org/presentationml/2006/main">
  <p:tag name="ISLIDE.DIAGRAM" val="#363052;"/>
</p:tagLst>
</file>

<file path=ppt/tags/tag17.xml><?xml version="1.0" encoding="utf-8"?>
<p:tagLst xmlns:a="http://schemas.openxmlformats.org/drawingml/2006/main" xmlns:r="http://schemas.openxmlformats.org/officeDocument/2006/relationships" xmlns:p="http://schemas.openxmlformats.org/presentationml/2006/main">
  <p:tag name="ISLIDE.DIAGRAM" val="#363052;"/>
</p:tagLst>
</file>

<file path=ppt/tags/tag18.xml><?xml version="1.0" encoding="utf-8"?>
<p:tagLst xmlns:a="http://schemas.openxmlformats.org/drawingml/2006/main" xmlns:r="http://schemas.openxmlformats.org/officeDocument/2006/relationships" xmlns:p="http://schemas.openxmlformats.org/presentationml/2006/main">
  <p:tag name="ISLIDE.DIAGRAM" val="#363070;"/>
</p:tagLst>
</file>

<file path=ppt/tags/tag19.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ISLIDE.DIAGRAM" val="#362919;"/>
</p:tagLst>
</file>

<file path=ppt/tags/tag20.xml><?xml version="1.0" encoding="utf-8"?>
<p:tagLst xmlns:a="http://schemas.openxmlformats.org/drawingml/2006/main" xmlns:r="http://schemas.openxmlformats.org/officeDocument/2006/relationships" xmlns:p="http://schemas.openxmlformats.org/presentationml/2006/main">
  <p:tag name="PA" val="v4.0.0"/>
</p:tagLst>
</file>

<file path=ppt/tags/tag21.xml><?xml version="1.0" encoding="utf-8"?>
<p:tagLst xmlns:a="http://schemas.openxmlformats.org/drawingml/2006/main" xmlns:r="http://schemas.openxmlformats.org/officeDocument/2006/relationships" xmlns:p="http://schemas.openxmlformats.org/presentationml/2006/main">
  <p:tag name="PA" val="v4.0.0"/>
</p:tagLst>
</file>

<file path=ppt/tags/tag22.xml><?xml version="1.0" encoding="utf-8"?>
<p:tagLst xmlns:a="http://schemas.openxmlformats.org/drawingml/2006/main" xmlns:r="http://schemas.openxmlformats.org/officeDocument/2006/relationships" xmlns:p="http://schemas.openxmlformats.org/presentationml/2006/main">
  <p:tag name="PA" val="v4.0.0"/>
</p:tagLst>
</file>

<file path=ppt/tags/tag23.xml><?xml version="1.0" encoding="utf-8"?>
<p:tagLst xmlns:a="http://schemas.openxmlformats.org/drawingml/2006/main" xmlns:r="http://schemas.openxmlformats.org/officeDocument/2006/relationships" xmlns:p="http://schemas.openxmlformats.org/presentationml/2006/main">
  <p:tag name="ISLIDE.DIAGRAM" val="#363042;"/>
</p:tagLst>
</file>

<file path=ppt/tags/tag24.xml><?xml version="1.0" encoding="utf-8"?>
<p:tagLst xmlns:a="http://schemas.openxmlformats.org/drawingml/2006/main" xmlns:r="http://schemas.openxmlformats.org/officeDocument/2006/relationships" xmlns:p="http://schemas.openxmlformats.org/presentationml/2006/main">
  <p:tag name="ISLIDE.DIAGRAM" val="#363042;"/>
</p:tagLst>
</file>

<file path=ppt/tags/tag25.xml><?xml version="1.0" encoding="utf-8"?>
<p:tagLst xmlns:a="http://schemas.openxmlformats.org/drawingml/2006/main" xmlns:r="http://schemas.openxmlformats.org/officeDocument/2006/relationships" xmlns:p="http://schemas.openxmlformats.org/presentationml/2006/main">
  <p:tag name="ISLIDE.DIAGRAM" val="#363042;"/>
</p:tagLst>
</file>

<file path=ppt/tags/tag26.xml><?xml version="1.0" encoding="utf-8"?>
<p:tagLst xmlns:a="http://schemas.openxmlformats.org/drawingml/2006/main" xmlns:r="http://schemas.openxmlformats.org/officeDocument/2006/relationships" xmlns:p="http://schemas.openxmlformats.org/presentationml/2006/main">
  <p:tag name="ISLIDE.DIAGRAM" val="#363042;"/>
</p:tagLst>
</file>

<file path=ppt/tags/tag27.xml><?xml version="1.0" encoding="utf-8"?>
<p:tagLst xmlns:a="http://schemas.openxmlformats.org/drawingml/2006/main" xmlns:r="http://schemas.openxmlformats.org/officeDocument/2006/relationships" xmlns:p="http://schemas.openxmlformats.org/presentationml/2006/main">
  <p:tag name="ISLIDE.DIAGRAM" val="#363070;"/>
</p:tagLst>
</file>

<file path=ppt/tags/tag3.xml><?xml version="1.0" encoding="utf-8"?>
<p:tagLst xmlns:a="http://schemas.openxmlformats.org/drawingml/2006/main" xmlns:r="http://schemas.openxmlformats.org/officeDocument/2006/relationships" xmlns:p="http://schemas.openxmlformats.org/presentationml/2006/main">
  <p:tag name="ISLIDE.DIAGRAM" val="#363070;"/>
</p:tagLst>
</file>

<file path=ppt/tags/tag4.xml><?xml version="1.0" encoding="utf-8"?>
<p:tagLst xmlns:a="http://schemas.openxmlformats.org/drawingml/2006/main" xmlns:r="http://schemas.openxmlformats.org/officeDocument/2006/relationships" xmlns:p="http://schemas.openxmlformats.org/presentationml/2006/main">
  <p:tag name="ISLIDE.DIAGRAM" val="#363041;"/>
</p:tagLst>
</file>

<file path=ppt/tags/tag5.xml><?xml version="1.0" encoding="utf-8"?>
<p:tagLst xmlns:a="http://schemas.openxmlformats.org/drawingml/2006/main" xmlns:r="http://schemas.openxmlformats.org/officeDocument/2006/relationships" xmlns:p="http://schemas.openxmlformats.org/presentationml/2006/main">
  <p:tag name="ISLIDE.DIAGRAM" val="#362941;"/>
</p:tagLst>
</file>

<file path=ppt/tags/tag6.xml><?xml version="1.0" encoding="utf-8"?>
<p:tagLst xmlns:a="http://schemas.openxmlformats.org/drawingml/2006/main" xmlns:r="http://schemas.openxmlformats.org/officeDocument/2006/relationships" xmlns:p="http://schemas.openxmlformats.org/presentationml/2006/main">
  <p:tag name="ISLIDE.DIAGRAM" val="#363070;"/>
</p:tagLst>
</file>

<file path=ppt/tags/tag7.xml><?xml version="1.0" encoding="utf-8"?>
<p:tagLst xmlns:a="http://schemas.openxmlformats.org/drawingml/2006/main" xmlns:r="http://schemas.openxmlformats.org/officeDocument/2006/relationships" xmlns:p="http://schemas.openxmlformats.org/presentationml/2006/main">
  <p:tag name="ISLIDE.DIAGRAM" val="#363040;"/>
</p:tagLst>
</file>

<file path=ppt/tags/tag8.xml><?xml version="1.0" encoding="utf-8"?>
<p:tagLst xmlns:a="http://schemas.openxmlformats.org/drawingml/2006/main" xmlns:r="http://schemas.openxmlformats.org/officeDocument/2006/relationships" xmlns:p="http://schemas.openxmlformats.org/presentationml/2006/main">
  <p:tag name="ISLIDE.DIAGRAM" val="#363070;"/>
</p:tagLst>
</file>

<file path=ppt/tags/tag9.xml><?xml version="1.0" encoding="utf-8"?>
<p:tagLst xmlns:a="http://schemas.openxmlformats.org/drawingml/2006/main" xmlns:r="http://schemas.openxmlformats.org/officeDocument/2006/relationships" xmlns:p="http://schemas.openxmlformats.org/presentationml/2006/main">
  <p:tag name="ISLIDE.DIAGRAM" val="#363070;"/>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TotalTime>
  <Words>2237</Words>
  <Application>Microsoft Office PowerPoint</Application>
  <PresentationFormat>Widescreen</PresentationFormat>
  <Paragraphs>162</Paragraphs>
  <Slides>38</Slides>
  <Notes>3</Notes>
  <HiddenSlides>0</HiddenSlides>
  <MMClips>13</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38</vt:i4>
      </vt:variant>
    </vt:vector>
  </HeadingPairs>
  <TitlesOfParts>
    <vt:vector size="47" baseType="lpstr">
      <vt:lpstr>Arial</vt:lpstr>
      <vt:lpstr>Arial-Rounded</vt:lpstr>
      <vt:lpstr>Calibri</vt:lpstr>
      <vt:lpstr>Coiny</vt:lpstr>
      <vt:lpstr>Nunito Black</vt:lpstr>
      <vt:lpstr>Times New Roman</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Hoàng Anh Tuấn</cp:lastModifiedBy>
  <cp:revision>51</cp:revision>
  <dcterms:created xsi:type="dcterms:W3CDTF">2022-08-26T08:32:25Z</dcterms:created>
  <dcterms:modified xsi:type="dcterms:W3CDTF">2023-11-19T22:32:32Z</dcterms:modified>
</cp:coreProperties>
</file>