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2" r:id="rId2"/>
  </p:sldMasterIdLst>
  <p:notesMasterIdLst>
    <p:notesMasterId r:id="rId17"/>
  </p:notesMasterIdLst>
  <p:sldIdLst>
    <p:sldId id="3186" r:id="rId3"/>
    <p:sldId id="3188" r:id="rId4"/>
    <p:sldId id="260" r:id="rId5"/>
    <p:sldId id="3191" r:id="rId6"/>
    <p:sldId id="3192" r:id="rId7"/>
    <p:sldId id="3193" r:id="rId8"/>
    <p:sldId id="3194" r:id="rId9"/>
    <p:sldId id="3213" r:id="rId10"/>
    <p:sldId id="3214" r:id="rId11"/>
    <p:sldId id="3215" r:id="rId12"/>
    <p:sldId id="3216" r:id="rId13"/>
    <p:sldId id="3207" r:id="rId14"/>
    <p:sldId id="3208" r:id="rId15"/>
    <p:sldId id="320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9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06/06/2023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107A1F3-2A0C-4728-A9A8-4659EA1CA1E3}" type="slidenum">
              <a:rPr lang="en-US" smtClean="0"/>
              <a:t>11</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06/06/2023</a:t>
            </a:fld>
            <a:endParaRPr lang="en-US"/>
          </a:p>
        </p:txBody>
      </p:sp>
      <p:sp>
        <p:nvSpPr>
          <p:cNvPr id="5" name="Footer Placeholder 4">
            <a:extLst>
              <a:ext uri="{FF2B5EF4-FFF2-40B4-BE49-F238E27FC236}">
                <a16:creationId xmlns:a16="http://schemas.microsoft.com/office/drawing/2014/main" xmlns=""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06/06/2023</a:t>
            </a:fld>
            <a:endParaRPr lang="en-US"/>
          </a:p>
        </p:txBody>
      </p:sp>
      <p:sp>
        <p:nvSpPr>
          <p:cNvPr id="5" name="Footer Placeholder 4">
            <a:extLst>
              <a:ext uri="{FF2B5EF4-FFF2-40B4-BE49-F238E27FC236}">
                <a16:creationId xmlns:a16="http://schemas.microsoft.com/office/drawing/2014/main" xmlns=""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xmlns=""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06/06/2023</a:t>
            </a:fld>
            <a:endParaRPr lang="en-US"/>
          </a:p>
        </p:txBody>
      </p:sp>
      <p:sp>
        <p:nvSpPr>
          <p:cNvPr id="6" name="Footer Placeholder 4">
            <a:extLst>
              <a:ext uri="{FF2B5EF4-FFF2-40B4-BE49-F238E27FC236}">
                <a16:creationId xmlns:a16="http://schemas.microsoft.com/office/drawing/2014/main" xmlns=""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06/06/2023</a:t>
            </a:fld>
            <a:endParaRPr lang="en-US"/>
          </a:p>
        </p:txBody>
      </p:sp>
      <p:sp>
        <p:nvSpPr>
          <p:cNvPr id="8" name="Footer Placeholder 4">
            <a:extLst>
              <a:ext uri="{FF2B5EF4-FFF2-40B4-BE49-F238E27FC236}">
                <a16:creationId xmlns:a16="http://schemas.microsoft.com/office/drawing/2014/main" xmlns=""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xmlns=""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06/06/2023</a:t>
            </a:fld>
            <a:endParaRPr lang="en-US"/>
          </a:p>
        </p:txBody>
      </p:sp>
      <p:sp>
        <p:nvSpPr>
          <p:cNvPr id="4" name="Footer Placeholder 4">
            <a:extLst>
              <a:ext uri="{FF2B5EF4-FFF2-40B4-BE49-F238E27FC236}">
                <a16:creationId xmlns:a16="http://schemas.microsoft.com/office/drawing/2014/main" xmlns=""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06/06/2023</a:t>
            </a:fld>
            <a:endParaRPr lang="en-US"/>
          </a:p>
        </p:txBody>
      </p:sp>
      <p:sp>
        <p:nvSpPr>
          <p:cNvPr id="3" name="Footer Placeholder 4">
            <a:extLst>
              <a:ext uri="{FF2B5EF4-FFF2-40B4-BE49-F238E27FC236}">
                <a16:creationId xmlns:a16="http://schemas.microsoft.com/office/drawing/2014/main" xmlns=""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06/06/2023</a:t>
            </a:fld>
            <a:endParaRPr lang="en-US"/>
          </a:p>
        </p:txBody>
      </p:sp>
      <p:sp>
        <p:nvSpPr>
          <p:cNvPr id="6" name="Footer Placeholder 4">
            <a:extLst>
              <a:ext uri="{FF2B5EF4-FFF2-40B4-BE49-F238E27FC236}">
                <a16:creationId xmlns:a16="http://schemas.microsoft.com/office/drawing/2014/main" xmlns=""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06/06/2023</a:t>
            </a:fld>
            <a:endParaRPr lang="en-US"/>
          </a:p>
        </p:txBody>
      </p:sp>
      <p:sp>
        <p:nvSpPr>
          <p:cNvPr id="6" name="Footer Placeholder 4">
            <a:extLst>
              <a:ext uri="{FF2B5EF4-FFF2-40B4-BE49-F238E27FC236}">
                <a16:creationId xmlns:a16="http://schemas.microsoft.com/office/drawing/2014/main" xmlns=""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06/06/2023</a:t>
            </a:fld>
            <a:endParaRPr lang="en-US"/>
          </a:p>
        </p:txBody>
      </p:sp>
      <p:sp>
        <p:nvSpPr>
          <p:cNvPr id="5" name="Footer Placeholder 4">
            <a:extLst>
              <a:ext uri="{FF2B5EF4-FFF2-40B4-BE49-F238E27FC236}">
                <a16:creationId xmlns:a16="http://schemas.microsoft.com/office/drawing/2014/main" xmlns=""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06/06/2023</a:t>
            </a:fld>
            <a:endParaRPr lang="en-US"/>
          </a:p>
        </p:txBody>
      </p:sp>
      <p:sp>
        <p:nvSpPr>
          <p:cNvPr id="5" name="Footer Placeholder 4">
            <a:extLst>
              <a:ext uri="{FF2B5EF4-FFF2-40B4-BE49-F238E27FC236}">
                <a16:creationId xmlns:a16="http://schemas.microsoft.com/office/drawing/2014/main" xmlns=""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06/06/2023</a:t>
            </a:fld>
            <a:endParaRPr lang="en-US"/>
          </a:p>
        </p:txBody>
      </p:sp>
      <p:sp>
        <p:nvSpPr>
          <p:cNvPr id="6" name="Footer Placeholder 5">
            <a:extLst>
              <a:ext uri="{FF2B5EF4-FFF2-40B4-BE49-F238E27FC236}">
                <a16:creationId xmlns:a16="http://schemas.microsoft.com/office/drawing/2014/main" xmlns=""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06/06/2023</a:t>
            </a:fld>
            <a:endParaRPr lang="en-US"/>
          </a:p>
        </p:txBody>
      </p:sp>
      <p:sp>
        <p:nvSpPr>
          <p:cNvPr id="8" name="Footer Placeholder 7">
            <a:extLst>
              <a:ext uri="{FF2B5EF4-FFF2-40B4-BE49-F238E27FC236}">
                <a16:creationId xmlns:a16="http://schemas.microsoft.com/office/drawing/2014/main" xmlns=""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xmlns=""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06/06/2023</a:t>
            </a:fld>
            <a:endParaRPr lang="en-US"/>
          </a:p>
        </p:txBody>
      </p:sp>
      <p:sp>
        <p:nvSpPr>
          <p:cNvPr id="4" name="Footer Placeholder 3">
            <a:extLst>
              <a:ext uri="{FF2B5EF4-FFF2-40B4-BE49-F238E27FC236}">
                <a16:creationId xmlns:a16="http://schemas.microsoft.com/office/drawing/2014/main" xmlns=""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06/06/2023</a:t>
            </a:fld>
            <a:endParaRPr lang="en-US"/>
          </a:p>
        </p:txBody>
      </p:sp>
      <p:sp>
        <p:nvSpPr>
          <p:cNvPr id="3" name="Footer Placeholder 2">
            <a:extLst>
              <a:ext uri="{FF2B5EF4-FFF2-40B4-BE49-F238E27FC236}">
                <a16:creationId xmlns:a16="http://schemas.microsoft.com/office/drawing/2014/main" xmlns=""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xmlns=""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06/06/2023</a:t>
            </a:fld>
            <a:endParaRPr lang="en-US"/>
          </a:p>
        </p:txBody>
      </p:sp>
      <p:sp>
        <p:nvSpPr>
          <p:cNvPr id="6" name="Footer Placeholder 5">
            <a:extLst>
              <a:ext uri="{FF2B5EF4-FFF2-40B4-BE49-F238E27FC236}">
                <a16:creationId xmlns:a16="http://schemas.microsoft.com/office/drawing/2014/main" xmlns=""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06/06/2023</a:t>
            </a:fld>
            <a:endParaRPr lang="en-US"/>
          </a:p>
        </p:txBody>
      </p:sp>
      <p:sp>
        <p:nvSpPr>
          <p:cNvPr id="6" name="Footer Placeholder 5">
            <a:extLst>
              <a:ext uri="{FF2B5EF4-FFF2-40B4-BE49-F238E27FC236}">
                <a16:creationId xmlns:a16="http://schemas.microsoft.com/office/drawing/2014/main" xmlns=""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xmlns=""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xmlns="" id="{86DD8511-8F32-4ED4-A60E-7D850F3F7A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xmlns=""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xmlns=""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xmlns=""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xmlns=""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xmlns=""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xmlns=""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xmlns=""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xmlns=""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xmlns=""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xmlns=""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xmlns="" id="{57252F92-85E3-4DE3-A165-7A925DB52819}"/>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xmlns=""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xmlns=""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xmlns=""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xmlns=""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xmlns=""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xmlns=""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xmlns=""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xmlns=""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xmlns=""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xmlns=""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xmlns=""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xmlns=""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xmlns=""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xmlns=""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xmlns=""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xmlns=""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xmlns=""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xmlns=""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xmlns=""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xmlns=""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xmlns=""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xmlns=""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xmlns=""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xmlns=""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xmlns=""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xmlns=""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xmlns=""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xmlns=""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xmlns=""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xmlns=""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xmlns=""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xmlns=""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xmlns=""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xmlns=""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xmlns=""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xmlns=""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xmlns=""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xmlns=""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xmlns=""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xmlns=""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xmlns=""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xmlns=""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xmlns=""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xmlns=""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xmlns=""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xmlns=""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xmlns=""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xmlns=""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xmlns=""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xmlns=""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xmlns=""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xmlns=""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xmlns=""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xmlns=""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xmlns=""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xmlns=""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xmlns=""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xmlns=""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xmlns=""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xmlns=""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xmlns=""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xmlns=""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xmlns=""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xmlns=""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xmlns=""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xmlns=""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xmlns="" id="{378666BC-CBE8-4863-B113-736E974555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xmlns=""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xmlns=""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xmlns="" id="{57252F92-85E3-4DE3-A165-7A925DB52819}"/>
              </a:ext>
            </a:extLst>
          </p:cNvPr>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
        <p:nvSpPr>
          <p:cNvPr id="8" name="TextBox 7">
            <a:extLst>
              <a:ext uri="{FF2B5EF4-FFF2-40B4-BE49-F238E27FC236}">
                <a16:creationId xmlns:a16="http://schemas.microsoft.com/office/drawing/2014/main" xmlns="" id="{8255F101-1BC9-4A32-80A0-16520B39CAFE}"/>
              </a:ext>
            </a:extLst>
          </p:cNvPr>
          <p:cNvSpPr txBox="1"/>
          <p:nvPr/>
        </p:nvSpPr>
        <p:spPr>
          <a:xfrm>
            <a:off x="4546315" y="97874"/>
            <a:ext cx="6791218" cy="369332"/>
          </a:xfrm>
          <a:prstGeom prst="rect">
            <a:avLst/>
          </a:prstGeom>
          <a:noFill/>
        </p:spPr>
        <p:txBody>
          <a:bodyPr wrap="square">
            <a:spAutoFit/>
          </a:bodyPr>
          <a:lstStyle/>
          <a:p>
            <a:r>
              <a:rPr lang="en-US" dirty="0" err="1"/>
              <a:t>Hương</a:t>
            </a:r>
            <a:r>
              <a:rPr lang="en-US" dirty="0"/>
              <a:t> </a:t>
            </a:r>
            <a:r>
              <a:rPr lang="en-US" dirty="0" err="1"/>
              <a:t>Thảo</a:t>
            </a:r>
            <a:r>
              <a:rPr lang="en-US" dirty="0"/>
              <a:t> – </a:t>
            </a:r>
            <a:r>
              <a:rPr lang="en-US" dirty="0" err="1"/>
              <a:t>Zalo</a:t>
            </a:r>
            <a:r>
              <a:rPr lang="en-US" dirty="0"/>
              <a:t> 0972115126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xmlns=""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xmlns=""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xmlns=""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xmlns="" id="{974D9E91-2ABA-4EF5-A0EC-424F2EA3A02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xmlns=""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xmlns=""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xmlns=""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xmlns=""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xmlns=""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xmlns=""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xmlns=""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xmlns=""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xmlns=""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xmlns=""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xmlns=""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xmlns=""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xmlns=""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xmlns=""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xmlns=""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xmlns=""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xmlns=""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xmlns=""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xmlns=""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xmlns=""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xmlns=""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xmlns=""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xmlns=""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xmlns=""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xmlns=""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xmlns=""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xmlns=""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xmlns=""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xmlns=""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xmlns=""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xmlns=""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397</Words>
  <Application>Microsoft Office PowerPoint</Application>
  <PresentationFormat>Custom</PresentationFormat>
  <Paragraphs>31</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2022-10-27T11:47:00Z</dcterms:created>
  <dcterms:modified xsi:type="dcterms:W3CDTF">2023-06-06T13:01:15Z</dcterms:modified>
</cp:coreProperties>
</file>