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4" r:id="rId3"/>
    <p:sldId id="345" r:id="rId4"/>
    <p:sldId id="346" r:id="rId5"/>
    <p:sldId id="264" r:id="rId6"/>
    <p:sldId id="347" r:id="rId7"/>
    <p:sldId id="340" r:id="rId8"/>
    <p:sldId id="341" r:id="rId9"/>
    <p:sldId id="342" r:id="rId10"/>
    <p:sldId id="348" r:id="rId11"/>
    <p:sldId id="353" r:id="rId12"/>
    <p:sldId id="320" r:id="rId13"/>
    <p:sldId id="349" r:id="rId14"/>
    <p:sldId id="332" r:id="rId15"/>
    <p:sldId id="343" r:id="rId16"/>
    <p:sldId id="350" r:id="rId17"/>
    <p:sldId id="351" r:id="rId18"/>
    <p:sldId id="352" r:id="rId19"/>
    <p:sldId id="328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49" d="100"/>
          <a:sy n="49" d="100"/>
        </p:scale>
        <p:origin x="-62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10127" y="3478330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2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6" y="3200400"/>
            <a:ext cx="14287833" cy="503948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519" y="381000"/>
            <a:ext cx="1521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2:Bạn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88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25" y="1524000"/>
            <a:ext cx="1521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1074158"/>
            <a:ext cx="1152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6519" y="2176776"/>
            <a:ext cx="1433009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</p:txBody>
      </p:sp>
    </p:spTree>
    <p:extLst>
      <p:ext uri="{BB962C8B-B14F-4D97-AF65-F5344CB8AC3E}">
        <p14:creationId xmlns:p14="http://schemas.microsoft.com/office/powerpoint/2010/main" val="3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89273"/>
            <a:ext cx="139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797" y="1794316"/>
            <a:ext cx="85828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5 063 - 2538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2 525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B5B3FF-0363-AE58-838E-121521041BEE}"/>
              </a:ext>
            </a:extLst>
          </p:cNvPr>
          <p:cNvSpPr txBox="1"/>
          <p:nvPr/>
        </p:nvSpPr>
        <p:spPr>
          <a:xfrm>
            <a:off x="9251089" y="1794316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7 836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3 918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F86F8B-8B76-F9F3-94E7-8FEB8304967F}"/>
              </a:ext>
            </a:extLst>
          </p:cNvPr>
          <p:cNvSpPr txBox="1"/>
          <p:nvPr/>
        </p:nvSpPr>
        <p:spPr>
          <a:xfrm>
            <a:off x="2030597" y="5181600"/>
            <a:ext cx="6754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452  x 4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1 808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95849-E5A2-2AB6-B400-FA11F4188A4A}"/>
              </a:ext>
            </a:extLst>
          </p:cNvPr>
          <p:cNvSpPr txBox="1"/>
          <p:nvPr/>
        </p:nvSpPr>
        <p:spPr>
          <a:xfrm>
            <a:off x="9251089" y="5181600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762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254</a:t>
            </a:r>
          </a:p>
        </p:txBody>
      </p:sp>
    </p:spTree>
    <p:extLst>
      <p:ext uri="{BB962C8B-B14F-4D97-AF65-F5344CB8AC3E}">
        <p14:creationId xmlns:p14="http://schemas.microsoft.com/office/powerpoint/2010/main" val="3483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617803" y="381000"/>
            <a:ext cx="15041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32 cm.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84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95725" y="351274"/>
            <a:ext cx="1592580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a)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32 : 4 = 8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8 x 8 = 64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b)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8 x 3 = 24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Chu vi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(24 + 8) x 2 = 64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endParaRPr lang="nl-NL" sz="48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40520" y="351274"/>
            <a:ext cx="15041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</p:txBody>
      </p:sp>
    </p:spTree>
    <p:extLst>
      <p:ext uri="{BB962C8B-B14F-4D97-AF65-F5344CB8AC3E}">
        <p14:creationId xmlns:p14="http://schemas.microsoft.com/office/powerpoint/2010/main" val="17013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64127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chu vi là 24 cm.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36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8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chiều dài 15 cm,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gấp 3 lần chiều rộng.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40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6646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945833" y="1788937"/>
            <a:ext cx="6432549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38533" tIns="69268" rIns="138533" bIns="69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4338" y="1129522"/>
            <a:ext cx="12719079" cy="112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38533" tIns="69268" rIns="138533" bIns="6926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10 : 2 x 5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521543" y="5217711"/>
            <a:ext cx="6979355" cy="982134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5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78" y="1245"/>
                <a:ext cx="33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567255" y="3698765"/>
            <a:ext cx="7196667" cy="1024467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719654" y="6791313"/>
            <a:ext cx="7044267" cy="975784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25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78" y="3244"/>
                <a:ext cx="422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015123" y="26733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265202" y="1080101"/>
            <a:ext cx="3191932" cy="1325033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" y="131242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52" y="4876809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111845" y="3645311"/>
            <a:ext cx="7995356" cy="1198036"/>
            <a:chOff x="-85" y="2157"/>
            <a:chExt cx="3965" cy="56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92"/>
              <a:ext cx="487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25"/>
              <a:ext cx="486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14"/>
              <a:ext cx="436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60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2" y="2232"/>
              <a:ext cx="3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417530" y="6950439"/>
            <a:ext cx="5351339" cy="1195921"/>
            <a:chOff x="507" y="3265"/>
            <a:chExt cx="2679" cy="56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309"/>
              <a:ext cx="2657" cy="521"/>
              <a:chOff x="545" y="3299"/>
              <a:chExt cx="2657" cy="52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99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10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22"/>
                <a:ext cx="447" cy="4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30</a:t>
                </a:r>
                <a:r>
                  <a:rPr lang="en-US" sz="4977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34" y="3352"/>
                <a:ext cx="32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4353598" y="5177510"/>
            <a:ext cx="4520127" cy="1204380"/>
            <a:chOff x="480" y="2678"/>
            <a:chExt cx="2214" cy="56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120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65" y="2817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2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86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33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49"/>
              <a:ext cx="433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1" y="2777"/>
              <a:ext cx="37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257420" y="1578456"/>
            <a:ext cx="11820027" cy="10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533" tIns="69268" rIns="138533" bIns="6926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977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5689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(54 + 6) x 2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5689" b="1" i="1" dirty="0">
              <a:solidFill>
                <a:srgbClr val="FF0000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568280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370222" y="1343066"/>
            <a:ext cx="3191935" cy="1322917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" y="131237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19" y="5181605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03FB21-C11E-2A86-95D7-8BFB28998979}"/>
              </a:ext>
            </a:extLst>
          </p:cNvPr>
          <p:cNvSpPr txBox="1"/>
          <p:nvPr/>
        </p:nvSpPr>
        <p:spPr>
          <a:xfrm>
            <a:off x="1474299" y="2150724"/>
            <a:ext cx="792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1C57A-88D2-AC66-EE23-03FBEC4972DF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0CCE71-F4E6-B5BE-E9A5-D3E1404313E2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6655CBE-252B-51E2-2E07-29E26BFB3782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F42B5DF-A896-8B86-45DE-62885055967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EB083D5-6FB9-C622-5880-3341D10C6CD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53BBD08-4596-C198-9CB9-224F78BC20FB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57BCA5-65CF-91B6-3E84-5BDC5D7565CD}"/>
              </a:ext>
            </a:extLst>
          </p:cNvPr>
          <p:cNvSpPr txBox="1"/>
          <p:nvPr/>
        </p:nvSpPr>
        <p:spPr>
          <a:xfrm>
            <a:off x="902799" y="130568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2-TRANG 126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4A4143-6C85-4517-7183-A053667B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9" y="3065011"/>
            <a:ext cx="13944600" cy="3254894"/>
          </a:xfrm>
          <a:prstGeom prst="rect">
            <a:avLst/>
          </a:prstGeom>
          <a:ln>
            <a:solidFill>
              <a:srgbClr val="FC043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27684B-37FF-2919-8517-D56A290956CD}"/>
              </a:ext>
            </a:extLst>
          </p:cNvPr>
          <p:cNvSpPr txBox="1"/>
          <p:nvPr/>
        </p:nvSpPr>
        <p:spPr>
          <a:xfrm>
            <a:off x="2751905" y="6501825"/>
            <a:ext cx="95628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09B1F5-4867-A634-829D-FCBAD15F76BF}"/>
              </a:ext>
            </a:extLst>
          </p:cNvPr>
          <p:cNvSpPr txBox="1"/>
          <p:nvPr/>
        </p:nvSpPr>
        <p:spPr>
          <a:xfrm>
            <a:off x="2751905" y="7086600"/>
            <a:ext cx="9562821" cy="707886"/>
          </a:xfrm>
          <a:prstGeom prst="rect">
            <a:avLst/>
          </a:prstGeom>
          <a:solidFill>
            <a:srgbClr val="8DC7E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36A264-5F63-20DC-3CDB-204D679CB149}"/>
              </a:ext>
            </a:extLst>
          </p:cNvPr>
          <p:cNvSpPr txBox="1"/>
          <p:nvPr/>
        </p:nvSpPr>
        <p:spPr>
          <a:xfrm>
            <a:off x="2751905" y="7671375"/>
            <a:ext cx="1270161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4841BA-12AE-5DE1-7209-D9C8A63D180F}"/>
              </a:ext>
            </a:extLst>
          </p:cNvPr>
          <p:cNvSpPr txBox="1"/>
          <p:nvPr/>
        </p:nvSpPr>
        <p:spPr>
          <a:xfrm>
            <a:off x="2751905" y="8256150"/>
            <a:ext cx="1224441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420579"/>
            <a:ext cx="14173200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200" y="5215689"/>
            <a:ext cx="1275042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105" y="6192585"/>
            <a:ext cx="127504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g</a:t>
            </a:r>
          </a:p>
        </p:txBody>
      </p:sp>
    </p:spTree>
    <p:extLst>
      <p:ext uri="{BB962C8B-B14F-4D97-AF65-F5344CB8AC3E}">
        <p14:creationId xmlns:p14="http://schemas.microsoft.com/office/powerpoint/2010/main" val="428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47567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78000" y="360277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0" y="5239732"/>
            <a:ext cx="12662556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126" y="6674528"/>
            <a:ext cx="127504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1031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9" y="1420579"/>
            <a:ext cx="14983452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9" y="-55929"/>
            <a:ext cx="1193185" cy="157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705042"/>
            <a:ext cx="12750428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181550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g</a:t>
            </a:r>
          </a:p>
        </p:txBody>
      </p:sp>
    </p:spTree>
    <p:extLst>
      <p:ext uri="{BB962C8B-B14F-4D97-AF65-F5344CB8AC3E}">
        <p14:creationId xmlns:p14="http://schemas.microsoft.com/office/powerpoint/2010/main" val="2899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50615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968187"/>
            <a:ext cx="12750428" cy="74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482071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21883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756</Words>
  <Application>Microsoft Office PowerPoint</Application>
  <PresentationFormat>Custom</PresentationFormat>
  <Paragraphs>154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105</cp:revision>
  <dcterms:created xsi:type="dcterms:W3CDTF">2022-07-10T01:37:20Z</dcterms:created>
  <dcterms:modified xsi:type="dcterms:W3CDTF">2023-06-07T08:34:39Z</dcterms:modified>
</cp:coreProperties>
</file>