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78" r:id="rId5"/>
    <p:sldId id="266" r:id="rId6"/>
    <p:sldId id="270" r:id="rId7"/>
    <p:sldId id="271" r:id="rId8"/>
    <p:sldId id="272" r:id="rId9"/>
    <p:sldId id="273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39209" y="3536610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2719" y="1617378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329022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11; 11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10;11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9911" y="802432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0768" y="655072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3316" y="77218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chia 5 được 3, viết 3.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 6, 6 chia 5 được 1, viết 1.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31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405222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98203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33314" y="84838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4"/>
          <a:stretch/>
        </p:blipFill>
        <p:spPr bwMode="auto">
          <a:xfrm>
            <a:off x="2118519" y="2733238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24669"/>
          <a:stretch/>
        </p:blipFill>
        <p:spPr bwMode="auto">
          <a:xfrm>
            <a:off x="5547519" y="2760100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/>
          <a:stretch/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33314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695980"/>
            <a:ext cx="1215333" cy="523220"/>
            <a:chOff x="7022642" y="670559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705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329022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7"/>
          <a:stretch/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r="30736"/>
          <a:stretch/>
        </p:blipFill>
        <p:spPr bwMode="auto">
          <a:xfrm>
            <a:off x="5776119" y="2819400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/>
          <a:stretch/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5119" y="2133600"/>
            <a:ext cx="14570101" cy="1851005"/>
            <a:chOff x="1470819" y="1943100"/>
            <a:chExt cx="1457010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922401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354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354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9" y="25736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33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52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138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448</Words>
  <Application>Microsoft Office PowerPoint</Application>
  <PresentationFormat>Custom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145</cp:revision>
  <dcterms:created xsi:type="dcterms:W3CDTF">2022-07-10T01:37:20Z</dcterms:created>
  <dcterms:modified xsi:type="dcterms:W3CDTF">2023-06-07T07:06:19Z</dcterms:modified>
</cp:coreProperties>
</file>