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57" r:id="rId3"/>
    <p:sldId id="282" r:id="rId4"/>
    <p:sldId id="281"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9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06/06/2023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EBED69F8-5F75-4F60-8FBE-E83E1F1580F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7D885112-EECF-46E2-BB83-A29EF0E4AD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755EA9D-B225-4EEF-ACFD-040DAB392C46}"/>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pic>
        <p:nvPicPr>
          <p:cNvPr id="3" name="Picture 2">
            <a:extLst>
              <a:ext uri="{FF2B5EF4-FFF2-40B4-BE49-F238E27FC236}">
                <a16:creationId xmlns:a16="http://schemas.microsoft.com/office/drawing/2014/main" xmlns="" id="{A244AAA6-DFEB-42D9-A378-2F2CE447176B}"/>
              </a:ext>
            </a:extLst>
          </p:cNvPr>
          <p:cNvPicPr>
            <a:picLocks noChangeAspect="1"/>
          </p:cNvPicPr>
          <p:nvPr/>
        </p:nvPicPr>
        <p:blipFill>
          <a:blip r:embed="rId5"/>
          <a:stretch>
            <a:fillRect/>
          </a:stretch>
        </p:blipFill>
        <p:spPr>
          <a:xfrm>
            <a:off x="4458465" y="977797"/>
            <a:ext cx="4005419" cy="646232"/>
          </a:xfrm>
          <a:prstGeom prst="rect">
            <a:avLst/>
          </a:prstGeom>
        </p:spPr>
      </p:pic>
      <p:pic>
        <p:nvPicPr>
          <p:cNvPr id="5" name="Picture 4">
            <a:extLst>
              <a:ext uri="{FF2B5EF4-FFF2-40B4-BE49-F238E27FC236}">
                <a16:creationId xmlns:a16="http://schemas.microsoft.com/office/drawing/2014/main" xmlns="" id="{6E679BF3-61BE-45C4-994A-8EE7B6518724}"/>
              </a:ext>
            </a:extLst>
          </p:cNvPr>
          <p:cNvPicPr>
            <a:picLocks noChangeAspect="1"/>
          </p:cNvPicPr>
          <p:nvPr/>
        </p:nvPicPr>
        <p:blipFill>
          <a:blip r:embed="rId6"/>
          <a:stretch>
            <a:fillRect/>
          </a:stretch>
        </p:blipFill>
        <p:spPr>
          <a:xfrm rot="21077750">
            <a:off x="966051" y="1213294"/>
            <a:ext cx="3798137" cy="2304488"/>
          </a:xfrm>
          <a:prstGeom prst="rect">
            <a:avLst/>
          </a:prstGeom>
        </p:spPr>
      </p:pic>
      <p:pic>
        <p:nvPicPr>
          <p:cNvPr id="6" name="Picture 5">
            <a:extLst>
              <a:ext uri="{FF2B5EF4-FFF2-40B4-BE49-F238E27FC236}">
                <a16:creationId xmlns:a16="http://schemas.microsoft.com/office/drawing/2014/main" xmlns="" id="{D62FDD66-32A6-4A2C-8C59-B83D36FE2ACA}"/>
              </a:ext>
            </a:extLst>
          </p:cNvPr>
          <p:cNvPicPr>
            <a:picLocks noChangeAspect="1"/>
          </p:cNvPicPr>
          <p:nvPr/>
        </p:nvPicPr>
        <p:blipFill>
          <a:blip r:embed="rId7"/>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55B8191-9885-4FF1-A570-7D3DF710A1F8}"/>
              </a:ext>
            </a:extLst>
          </p:cNvPr>
          <p:cNvPicPr>
            <a:picLocks noChangeAspect="1"/>
          </p:cNvPicPr>
          <p:nvPr/>
        </p:nvPicPr>
        <p:blipFill>
          <a:blip r:embed="rId5"/>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xmlns="" id="{3FB799A8-BEC2-4125-B5A6-67AA8BF84078}"/>
              </a:ext>
            </a:extLst>
          </p:cNvPr>
          <p:cNvPicPr>
            <a:picLocks noChangeAspect="1"/>
          </p:cNvPicPr>
          <p:nvPr/>
        </p:nvPicPr>
        <p:blipFill>
          <a:blip r:embed="rId4"/>
          <a:stretch>
            <a:fillRect/>
          </a:stretch>
        </p:blipFill>
        <p:spPr>
          <a:xfrm>
            <a:off x="2780674" y="2302320"/>
            <a:ext cx="9249022" cy="2491363"/>
          </a:xfrm>
          <a:prstGeom prst="rect">
            <a:avLst/>
          </a:prstGeom>
        </p:spPr>
      </p:pic>
      <p:pic>
        <p:nvPicPr>
          <p:cNvPr id="4" name="Picture 3">
            <a:extLst>
              <a:ext uri="{FF2B5EF4-FFF2-40B4-BE49-F238E27FC236}">
                <a16:creationId xmlns:a16="http://schemas.microsoft.com/office/drawing/2014/main" xmlns="" id="{10E4D2D3-554E-4C32-8654-F8ECE0151183}"/>
              </a:ext>
            </a:extLst>
          </p:cNvPr>
          <p:cNvPicPr>
            <a:picLocks noChangeAspect="1"/>
          </p:cNvPicPr>
          <p:nvPr/>
        </p:nvPicPr>
        <p:blipFill>
          <a:blip r:embed="rId5"/>
          <a:stretch>
            <a:fillRect/>
          </a:stretch>
        </p:blipFill>
        <p:spPr>
          <a:xfrm>
            <a:off x="3700125" y="2752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xmlns=""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xmlns=""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xmlns=""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xmlns=""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69B9245-39DD-488A-94D0-9424C6824C52}"/>
              </a:ext>
            </a:extLst>
          </p:cNvPr>
          <p:cNvPicPr>
            <a:picLocks noChangeAspect="1"/>
          </p:cNvPicPr>
          <p:nvPr/>
        </p:nvPicPr>
        <p:blipFill>
          <a:blip r:embed="rId5"/>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xmlns=""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xmln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CD17BFB7-59B6-4932-892A-ADAFB4BA8190}"/>
              </a:ext>
            </a:extLst>
          </p:cNvPr>
          <p:cNvPicPr>
            <a:picLocks noChangeAspect="1"/>
          </p:cNvPicPr>
          <p:nvPr/>
        </p:nvPicPr>
        <p:blipFill>
          <a:blip r:embed="rId5"/>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xmlns=""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87C7BE7-C261-47E7-80CA-4EAD64F331C6}"/>
              </a:ext>
            </a:extLst>
          </p:cNvPr>
          <p:cNvPicPr>
            <a:picLocks noChangeAspect="1"/>
          </p:cNvPicPr>
          <p:nvPr/>
        </p:nvPicPr>
        <p:blipFill>
          <a:blip r:embed="rId5"/>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xmlns=""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xmlns="" id="{DA6CE316-05F9-4698-B2E0-4E9549498D37}"/>
              </a:ext>
            </a:extLst>
          </p:cNvPr>
          <p:cNvPicPr>
            <a:picLocks noChangeAspect="1"/>
          </p:cNvPicPr>
          <p:nvPr/>
        </p:nvPicPr>
        <p:blipFill>
          <a:blip r:embed="rId4"/>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xmlns=""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xmlns=""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xmlns=""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xmlns=""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xmlns=""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xmlns=""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xmlns=""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xmlns=""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xmlns=""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xmlns=""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xmlns=""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xmlns=""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xmlns=""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xmlns=""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xmlns=""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xmlns=""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xmlns=""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xmlns=""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xmlns=""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xmlns=""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xmlns=""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xmlns=""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xmlns=""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xmlns=""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xmlns=""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235</Words>
  <Application>Microsoft Office PowerPoint</Application>
  <PresentationFormat>Custom</PresentationFormat>
  <Paragraphs>21</Paragraphs>
  <Slides>16</Slides>
  <Notes>4</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2022-07-19T22:38:53Z</dcterms:created>
  <dcterms:modified xsi:type="dcterms:W3CDTF">2023-06-06T15:18:14Z</dcterms:modified>
</cp:coreProperties>
</file>