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</p:sldMasterIdLst>
  <p:notesMasterIdLst>
    <p:notesMasterId r:id="rId34"/>
  </p:notesMasterIdLst>
  <p:sldIdLst>
    <p:sldId id="318" r:id="rId11"/>
    <p:sldId id="309" r:id="rId12"/>
    <p:sldId id="327" r:id="rId13"/>
    <p:sldId id="328" r:id="rId14"/>
    <p:sldId id="257" r:id="rId15"/>
    <p:sldId id="259" r:id="rId16"/>
    <p:sldId id="271" r:id="rId17"/>
    <p:sldId id="294" r:id="rId18"/>
    <p:sldId id="272" r:id="rId19"/>
    <p:sldId id="310" r:id="rId20"/>
    <p:sldId id="311" r:id="rId21"/>
    <p:sldId id="329" r:id="rId22"/>
    <p:sldId id="322" r:id="rId23"/>
    <p:sldId id="314" r:id="rId24"/>
    <p:sldId id="323" r:id="rId25"/>
    <p:sldId id="324" r:id="rId26"/>
    <p:sldId id="293" r:id="rId27"/>
    <p:sldId id="315" r:id="rId28"/>
    <p:sldId id="300" r:id="rId29"/>
    <p:sldId id="290" r:id="rId30"/>
    <p:sldId id="316" r:id="rId31"/>
    <p:sldId id="268" r:id="rId32"/>
    <p:sldId id="30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1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1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31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50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58.sv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emf"/><Relationship Id="rId1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emf"/><Relationship Id="rId1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31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 Ý kiến của bạn Trang: Tán thành vì: Ham học hỏi sẽ giúp chúng ta hiểu thêm nhiều kiến thức mới, nhờ đó sẽ tiến bộ hơn trong học tập.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49" y="2002971"/>
            <a:ext cx="3162179" cy="3207658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826" y="3529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 Ý kiến của bạn Đạt: Tán thành vì: Nếu chịu khó quan sát và tìm hiểu, chúng ta sẽ học hỏi được rất nhiều kiến thức bổ ích về thế giới xung quanh mình.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49" y="2249714"/>
            <a:ext cx="3597607" cy="2917372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805" y="3472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+Ý kiến của bạn Hà: Không tán thành vì: Chúng ta nên học hỏi từ bất kì ai, miễn là ở họ có những điều hay đáng để cho chúng ta học hỏi.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11"/>
          <p:cNvGrpSpPr/>
          <p:nvPr/>
        </p:nvGrpSpPr>
        <p:grpSpPr>
          <a:xfrm>
            <a:off x="7839650" y="2002971"/>
            <a:ext cx="3554064" cy="3338286"/>
            <a:chOff x="11218" y="2600"/>
            <a:chExt cx="2212" cy="2589"/>
          </a:xfrm>
        </p:grpSpPr>
        <p:pic>
          <p:nvPicPr>
            <p:cNvPr id="10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3" name="文本框 10"/>
            <p:cNvSpPr txBox="1"/>
            <p:nvPr/>
          </p:nvSpPr>
          <p:spPr>
            <a:xfrm rot="20760000">
              <a:off x="11599" y="3517"/>
              <a:ext cx="1659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Không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0053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0629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xmlns="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6" y="1301366"/>
            <a:ext cx="4992946" cy="4820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61744"/>
            <a:ext cx="4557486" cy="39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1000735" y="4736797"/>
            <a:ext cx="4951688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1: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tình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vì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ham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ngại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chịu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quan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sát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cách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mẹ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theo.</a:t>
            </a:r>
            <a:endParaRPr lang="en-US" sz="2400" dirty="0">
              <a:solidFill>
                <a:srgbClr val="7030A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382759" y="4717143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2: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tình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ham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vì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người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những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điều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biết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vậy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sẽ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tiến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bộ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36" y="1277606"/>
            <a:ext cx="9318172" cy="34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-20580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Tranh</a:t>
            </a:r>
            <a:r>
              <a:rPr lang="en-US" sz="2400" dirty="0"/>
              <a:t> 3: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ham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lì</a:t>
            </a:r>
            <a:r>
              <a:rPr lang="en-US" sz="2400" dirty="0"/>
              <a:t> </a:t>
            </a:r>
            <a:r>
              <a:rPr lang="en-US" sz="2400" dirty="0" err="1"/>
              <a:t>xì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410203" y="4896462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Tranh</a:t>
            </a:r>
            <a:r>
              <a:rPr lang="en-US" sz="2400" dirty="0"/>
              <a:t> 4: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ham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95" y="1451429"/>
            <a:ext cx="8841447" cy="27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1525246" y="256504"/>
            <a:ext cx="10135995" cy="1628962"/>
            <a:chOff x="3757586" y="324136"/>
            <a:chExt cx="7585081" cy="13776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7586" y="324136"/>
              <a:ext cx="6935903" cy="13776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5822" y="569928"/>
            <a:ext cx="6846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Bài 3: Đưa ra lời khuyên cho bạn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0" y="2175901"/>
            <a:ext cx="8747226" cy="4195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382586" y="3278625"/>
            <a:ext cx="10873656" cy="2846403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708744" y="847483"/>
            <a:ext cx="10547498" cy="1954842"/>
            <a:chOff x="3276600" y="228600"/>
            <a:chExt cx="8323452" cy="16532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15885" y="1403250"/>
            <a:ext cx="8519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925" y="3765151"/>
            <a:ext cx="87230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1920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( </a:t>
            </a:r>
            <a:r>
              <a:rPr lang="en-US" sz="32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774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498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Chia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sẻ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với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các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bạn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những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điều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thú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vị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mà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em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đã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học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được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từ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người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bạn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cuốn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sách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hay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chương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trình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truyền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hình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9358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Kể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tấm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gương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ham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học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hỏi</a:t>
              </a:r>
              <a:endParaRPr lang="en-US" sz="36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mà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em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biết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65245" y="246185"/>
            <a:ext cx="9486901" cy="1356307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081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8">
                <a:lnSpc>
                  <a:spcPct val="121000"/>
                </a:lnSpc>
              </a:pP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60064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183794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7" y="5328283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5182938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5119301"/>
            <a:ext cx="1353734" cy="16227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378159" y="1832332"/>
            <a:ext cx="9771188" cy="3534229"/>
            <a:chOff x="3022849" y="2508654"/>
            <a:chExt cx="14858661" cy="5290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3022849" y="2508654"/>
              <a:ext cx="14858661" cy="5290604"/>
              <a:chOff x="3116361" y="2599228"/>
              <a:chExt cx="14858661" cy="529060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5486400" y="3390900"/>
                <a:ext cx="12042292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3116361" y="2599228"/>
                <a:ext cx="14858661" cy="5290604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4944805" y="3462161"/>
              <a:ext cx="277097" cy="12464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dirty="0">
                <a:ln w="0"/>
                <a:latin typeface="VNI-Truck" panose="000004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6400" y="577170"/>
            <a:ext cx="8524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Câu 1: Nêu những biểu hiện của ham học hỏi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5143" y="2206172"/>
            <a:ext cx="8785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...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thứ xung quanh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65245" y="375000"/>
            <a:ext cx="9486901" cy="1356307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081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8">
                <a:lnSpc>
                  <a:spcPct val="121000"/>
                </a:lnSpc>
              </a:pP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60064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183794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7" y="5328283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5182938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5119301"/>
            <a:ext cx="1353734" cy="16227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D31C84-2B29-4E7C-9AEF-2C53455D5251}"/>
              </a:ext>
            </a:extLst>
          </p:cNvPr>
          <p:cNvGrpSpPr/>
          <p:nvPr/>
        </p:nvGrpSpPr>
        <p:grpSpPr>
          <a:xfrm>
            <a:off x="2491713" y="2171170"/>
            <a:ext cx="9425211" cy="2072011"/>
            <a:chOff x="3022849" y="2508654"/>
            <a:chExt cx="14858661" cy="5290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BC2F145-4ECB-4CE1-988B-BE79ABD14B4C}"/>
                </a:ext>
              </a:extLst>
            </p:cNvPr>
            <p:cNvGrpSpPr/>
            <p:nvPr/>
          </p:nvGrpSpPr>
          <p:grpSpPr>
            <a:xfrm>
              <a:off x="3022849" y="2508654"/>
              <a:ext cx="14858661" cy="5290604"/>
              <a:chOff x="3116361" y="2599228"/>
              <a:chExt cx="14858661" cy="529060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EB49714-E976-4580-BFD9-842ACA92B91A}"/>
                  </a:ext>
                </a:extLst>
              </p:cNvPr>
              <p:cNvSpPr/>
              <p:nvPr/>
            </p:nvSpPr>
            <p:spPr>
              <a:xfrm>
                <a:off x="5486400" y="3390900"/>
                <a:ext cx="12042292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F79DD5E-56CE-48D5-AECD-1585F2B23263}"/>
                  </a:ext>
                </a:extLst>
              </p:cNvPr>
              <p:cNvSpPr/>
              <p:nvPr/>
            </p:nvSpPr>
            <p:spPr>
              <a:xfrm>
                <a:off x="3116361" y="2599228"/>
                <a:ext cx="14858661" cy="5290604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F57F85E-3EBE-412D-AA0E-CE725B4ACE06}"/>
                </a:ext>
              </a:extLst>
            </p:cNvPr>
            <p:cNvSpPr/>
            <p:nvPr/>
          </p:nvSpPr>
          <p:spPr>
            <a:xfrm>
              <a:off x="4944805" y="3462161"/>
              <a:ext cx="277097" cy="12464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dirty="0">
                <a:ln w="0"/>
                <a:latin typeface="VNI-Truck" panose="000004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6400" y="577170"/>
            <a:ext cx="8524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Câu 2: Ham học hỏi có lợi ích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5143" y="2206172"/>
            <a:ext cx="8785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3200" dirty="0"/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xmlns="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343" y="2598057"/>
            <a:ext cx="71555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Ham học hỏi (Tiết 2)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267435" y="56868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1516" y="675798"/>
              <a:ext cx="90360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987854" y="297474"/>
            <a:ext cx="810136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570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5854" y="421102"/>
            <a:ext cx="6963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Bài 1: Em tán thành hoặc không tán thành với  ý kiến của bạn nào ? Vì sao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9" y="1980946"/>
            <a:ext cx="8244114" cy="47101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4000" i="1" dirty="0"/>
              <a:t> </a:t>
            </a: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Ý kiến của bạn Khôi: Không tán thành vì: Học hỏi từ người khác không phải là thiếu tự tin mà là mở rộng sự hiểu biết cho bản thân.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50" y="2090967"/>
            <a:ext cx="3266897" cy="3340257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750" y="3585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731</Words>
  <Application>Microsoft Office PowerPoint</Application>
  <PresentationFormat>Custom</PresentationFormat>
  <Paragraphs>71</Paragraphs>
  <Slides>23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2022-07-20T23:44:39Z</dcterms:created>
  <dcterms:modified xsi:type="dcterms:W3CDTF">2023-06-06T14:42:40Z</dcterms:modified>
</cp:coreProperties>
</file>