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  <p:sldMasterId id="2147483707" r:id="rId5"/>
    <p:sldMasterId id="2147483722" r:id="rId6"/>
    <p:sldMasterId id="2147483752" r:id="rId7"/>
    <p:sldMasterId id="2147483822" r:id="rId8"/>
    <p:sldMasterId id="2147483881" r:id="rId9"/>
    <p:sldMasterId id="2147483939" r:id="rId10"/>
    <p:sldMasterId id="2147483997" r:id="rId11"/>
  </p:sldMasterIdLst>
  <p:notesMasterIdLst>
    <p:notesMasterId r:id="rId41"/>
  </p:notesMasterIdLst>
  <p:sldIdLst>
    <p:sldId id="318" r:id="rId12"/>
    <p:sldId id="309" r:id="rId13"/>
    <p:sldId id="307" r:id="rId14"/>
    <p:sldId id="258" r:id="rId15"/>
    <p:sldId id="308" r:id="rId16"/>
    <p:sldId id="260" r:id="rId17"/>
    <p:sldId id="261" r:id="rId18"/>
    <p:sldId id="262" r:id="rId19"/>
    <p:sldId id="257" r:id="rId20"/>
    <p:sldId id="321" r:id="rId21"/>
    <p:sldId id="259" r:id="rId22"/>
    <p:sldId id="271" r:id="rId23"/>
    <p:sldId id="294" r:id="rId24"/>
    <p:sldId id="272" r:id="rId25"/>
    <p:sldId id="310" r:id="rId26"/>
    <p:sldId id="311" r:id="rId27"/>
    <p:sldId id="326" r:id="rId28"/>
    <p:sldId id="322" r:id="rId29"/>
    <p:sldId id="314" r:id="rId30"/>
    <p:sldId id="323" r:id="rId31"/>
    <p:sldId id="324" r:id="rId32"/>
    <p:sldId id="325" r:id="rId33"/>
    <p:sldId id="293" r:id="rId34"/>
    <p:sldId id="315" r:id="rId35"/>
    <p:sldId id="300" r:id="rId36"/>
    <p:sldId id="290" r:id="rId37"/>
    <p:sldId id="316" r:id="rId38"/>
    <p:sldId id="268" r:id="rId39"/>
    <p:sldId id="304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696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62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5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24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90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09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03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31963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71645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9729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77370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54927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97324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62686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50791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84089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62863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98256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6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1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3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1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6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6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6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6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2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8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54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2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9.xml"/><Relationship Id="rId9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790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34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544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04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026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7985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100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4.emf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5" Type="http://schemas.openxmlformats.org/officeDocument/2006/relationships/image" Target="../media/image33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36.png"/><Relationship Id="rId5" Type="http://schemas.openxmlformats.org/officeDocument/2006/relationships/image" Target="../media/image33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5" Type="http://schemas.openxmlformats.org/officeDocument/2006/relationships/image" Target="../media/image33.sv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3.sv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2.png"/><Relationship Id="rId4" Type="http://schemas.openxmlformats.org/officeDocument/2006/relationships/image" Target="../media/image7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2.png"/><Relationship Id="rId5" Type="http://schemas.openxmlformats.org/officeDocument/2006/relationships/image" Target="../media/image73.sv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18.gif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3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200331" y="2618566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1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335F39-D71C-4E64-9616-333499BECB87}"/>
              </a:ext>
            </a:extLst>
          </p:cNvPr>
          <p:cNvSpPr txBox="1"/>
          <p:nvPr/>
        </p:nvSpPr>
        <p:spPr>
          <a:xfrm>
            <a:off x="4847205" y="746265"/>
            <a:ext cx="6104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</a:rPr>
              <a:t>Biết bày tỏ ý </a:t>
            </a:r>
            <a:r>
              <a:rPr lang="vi-VN" sz="2400" dirty="0">
                <a:solidFill>
                  <a:prstClr val="black"/>
                </a:solidFill>
              </a:rPr>
              <a:t>kiến,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đồng tình với những lời nói, việc làm tốt; không đồng tình với những lời nói, việc làm không tốt đối với hàng xóm láng giềng.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6C2347C-7CD6-457F-A84B-571712BA009F}"/>
              </a:ext>
            </a:extLst>
          </p:cNvPr>
          <p:cNvSpPr txBox="1"/>
          <p:nvPr/>
        </p:nvSpPr>
        <p:spPr>
          <a:xfrm>
            <a:off x="4956633" y="2909227"/>
            <a:ext cx="588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 nhận xét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thái độ,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việc làm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đối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với hàng xóm láng giềng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9EEB7B-22DB-4258-BBB7-1D1EF50A78C9}"/>
              </a:ext>
            </a:extLst>
          </p:cNvPr>
          <p:cNvSpPr txBox="1"/>
          <p:nvPr/>
        </p:nvSpPr>
        <p:spPr>
          <a:xfrm>
            <a:off x="4889690" y="5087390"/>
            <a:ext cx="5885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giềng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phù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xmlns="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F036DBD-0AF7-4B46-B8F3-11A03CF657B7}"/>
              </a:ext>
            </a:extLst>
          </p:cNvPr>
          <p:cNvGrpSpPr/>
          <p:nvPr/>
        </p:nvGrpSpPr>
        <p:grpSpPr>
          <a:xfrm>
            <a:off x="4662561" y="1191100"/>
            <a:ext cx="7315201" cy="3489055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1E5C6DF-511F-4D00-A779-F20361E9BA2E}"/>
              </a:ext>
            </a:extLst>
          </p:cNvPr>
          <p:cNvSpPr txBox="1"/>
          <p:nvPr/>
        </p:nvSpPr>
        <p:spPr>
          <a:xfrm>
            <a:off x="4961912" y="1964413"/>
            <a:ext cx="67165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Lứa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giềng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CA7DCBE-1504-45D5-9653-B255F0D19CB0}"/>
              </a:ext>
            </a:extLst>
          </p:cNvPr>
          <p:cNvGrpSpPr/>
          <p:nvPr/>
        </p:nvGrpSpPr>
        <p:grpSpPr>
          <a:xfrm>
            <a:off x="117988" y="845574"/>
            <a:ext cx="3873910" cy="2823569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0198AF37-BA56-4B10-A53D-5B26806323D9}"/>
                </a:ext>
              </a:extLst>
            </p:cNvPr>
            <p:cNvSpPr txBox="1"/>
            <p:nvPr/>
          </p:nvSpPr>
          <p:spPr>
            <a:xfrm>
              <a:off x="794664" y="2062329"/>
              <a:ext cx="1825569" cy="662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09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0093A1E5-3CA3-4BDD-9D91-91F1B1F58953}"/>
              </a:ext>
            </a:extLst>
          </p:cNvPr>
          <p:cNvSpPr txBox="1"/>
          <p:nvPr/>
        </p:nvSpPr>
        <p:spPr>
          <a:xfrm>
            <a:off x="2209382" y="100625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015162" y="64228"/>
            <a:ext cx="1387121" cy="1086318"/>
          </a:xfrm>
          <a:prstGeom prst="rect">
            <a:avLst/>
          </a:prstGeom>
        </p:spPr>
      </p:pic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xmlns="" id="{93A2B8F8-7AB6-4937-9AF5-3E36D6487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71601" y="5522786"/>
            <a:ext cx="680482" cy="599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0650" y="1276350"/>
            <a:ext cx="6355819" cy="2907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7073" y="1151263"/>
            <a:ext cx="3290455" cy="291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7774" y="4035617"/>
            <a:ext cx="6621843" cy="3005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445" y="4111077"/>
            <a:ext cx="3085329" cy="296243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2184916"/>
            <a:ext cx="3337972" cy="2279029"/>
            <a:chOff x="-599322" y="2197465"/>
            <a:chExt cx="3337972" cy="2279029"/>
          </a:xfrm>
        </p:grpSpPr>
        <p:pic>
          <p:nvPicPr>
            <p:cNvPr id="15" name="图片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322" y="2197465"/>
              <a:ext cx="3337972" cy="22790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2618327"/>
              <a:ext cx="23037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9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53" y="1154490"/>
            <a:ext cx="5086350" cy="413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759" y="1364040"/>
            <a:ext cx="4543425" cy="3924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920897" y="5288340"/>
            <a:ext cx="4951688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 tình, vì bạn nữ đã cho cô hàng xóm mượn thước dây khi có cần, điều đó thể hiện sự quan tâm, giúp đỡ hàng xóm láng giềng.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5081654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điều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xmlns="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0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725415" y="4896462"/>
            <a:ext cx="5384307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6410203" y="5100773"/>
            <a:ext cx="5978442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Không đồng tình, vì bạn nữ chế nhạo, cười vui khi thấy em bé hàng xóm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bị ngã. Việc làm đó thể hiện sự thờ ơ, không yêu thương, quan tâm đến hàng xóm láng giềng.</a:t>
            </a: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xmlns="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508" y="1166651"/>
            <a:ext cx="4355915" cy="3860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108" y="1166652"/>
            <a:ext cx="4092047" cy="39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776041" y="5184764"/>
            <a:ext cx="5390266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rác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chịu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giềng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4668699" cy="13280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Đồng tình vì bạn nam hỏi thăm sức khỏe của bà cụ hàng xóm thể hiện sự quan tâm đến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xmlns="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62" y="1222398"/>
            <a:ext cx="4099371" cy="396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722" y="1388964"/>
            <a:ext cx="4359799" cy="37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E95A0EF-43B3-451D-B4D9-E9FDAA5A17E1}"/>
              </a:ext>
            </a:extLst>
          </p:cNvPr>
          <p:cNvGrpSpPr/>
          <p:nvPr/>
        </p:nvGrpSpPr>
        <p:grpSpPr>
          <a:xfrm>
            <a:off x="882501" y="143540"/>
            <a:ext cx="11122685" cy="2264407"/>
            <a:chOff x="3276600" y="228600"/>
            <a:chExt cx="8323452" cy="191504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6324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tranh 1, 2, 3, 6 vì các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tranh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 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224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việc làm trong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F036DBD-0AF7-4B46-B8F3-11A03CF657B7}"/>
              </a:ext>
            </a:extLst>
          </p:cNvPr>
          <p:cNvGrpSpPr/>
          <p:nvPr/>
        </p:nvGrpSpPr>
        <p:grpSpPr>
          <a:xfrm>
            <a:off x="4572000" y="601165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CA7DCBE-1504-45D5-9653-B255F0D19CB0}"/>
              </a:ext>
            </a:extLst>
          </p:cNvPr>
          <p:cNvGrpSpPr/>
          <p:nvPr/>
        </p:nvGrpSpPr>
        <p:grpSpPr>
          <a:xfrm>
            <a:off x="265472" y="1248697"/>
            <a:ext cx="3726425" cy="2420446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0198AF37-BA56-4B10-A53D-5B26806323D9}"/>
                </a:ext>
              </a:extLst>
            </p:cNvPr>
            <p:cNvSpPr txBox="1"/>
            <p:nvPr/>
          </p:nvSpPr>
          <p:spPr>
            <a:xfrm>
              <a:off x="769121" y="1919193"/>
              <a:ext cx="1825569" cy="815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xmlns="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xmlns="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097886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945</Words>
  <Application>Microsoft Office PowerPoint</Application>
  <PresentationFormat>Custom</PresentationFormat>
  <Paragraphs>94</Paragraphs>
  <Slides>29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Office 主题​​</vt:lpstr>
      <vt:lpstr>Office Theme</vt:lpstr>
      <vt:lpstr>1_Simple Light</vt:lpstr>
      <vt:lpstr>1_Office Theme</vt:lpstr>
      <vt:lpstr>4_Office Theme</vt:lpstr>
      <vt:lpstr>2_Office Theme</vt:lpstr>
      <vt:lpstr>Office 主题</vt:lpstr>
      <vt:lpstr>1_Office 主题</vt:lpstr>
      <vt:lpstr>2_Office 主题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51</cp:revision>
  <dcterms:created xsi:type="dcterms:W3CDTF">2022-07-20T23:44:39Z</dcterms:created>
  <dcterms:modified xsi:type="dcterms:W3CDTF">2023-06-06T15:45:58Z</dcterms:modified>
</cp:coreProperties>
</file>