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sldIdLst>
    <p:sldId id="269" r:id="rId2"/>
    <p:sldId id="348" r:id="rId3"/>
    <p:sldId id="360" r:id="rId4"/>
    <p:sldId id="347" r:id="rId5"/>
    <p:sldId id="358" r:id="rId6"/>
    <p:sldId id="359" r:id="rId7"/>
    <p:sldId id="258" r:id="rId8"/>
    <p:sldId id="361" r:id="rId9"/>
    <p:sldId id="362" r:id="rId10"/>
    <p:sldId id="364" r:id="rId11"/>
    <p:sldId id="350" r:id="rId12"/>
    <p:sldId id="271" r:id="rId13"/>
    <p:sldId id="365" r:id="rId14"/>
    <p:sldId id="351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>
        <p:scale>
          <a:sx n="70" d="100"/>
          <a:sy n="70" d="100"/>
        </p:scale>
        <p:origin x="263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B2A85-F53D-4873-BF8F-4B36BFA089ED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16E1E-A48C-485D-BBE7-D15B60EBC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13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7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1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0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8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12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4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74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A00C4-FFB8-47FC-9C6C-235FB5AB2D31}" type="datetimeFigureOut">
              <a:rPr lang="en-US" smtClean="0"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52F-EB42-4F45-A023-F75C7F88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77B87-5943-48B7-BC01-D240D2BF1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6" t="29517" r="30428" b="52898"/>
          <a:stretch/>
        </p:blipFill>
        <p:spPr>
          <a:xfrm>
            <a:off x="0" y="1627502"/>
            <a:ext cx="9075096" cy="1540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0497" y="704172"/>
            <a:ext cx="6059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GB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"/>
    </mc:Choice>
    <mc:Fallback xmlns="">
      <p:transition spd="slow" advTm="96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7553740" y="5943600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Béo phì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6E0A62-AB6C-43F2-9181-5FAB6B17AE23}"/>
              </a:ext>
            </a:extLst>
          </p:cNvPr>
          <p:cNvSpPr/>
          <p:nvPr/>
        </p:nvSpPr>
        <p:spPr>
          <a:xfrm>
            <a:off x="4929809" y="599329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97ED9D-35D8-4CEB-BFBD-62E782284C40}"/>
              </a:ext>
            </a:extLst>
          </p:cNvPr>
          <p:cNvSpPr/>
          <p:nvPr/>
        </p:nvSpPr>
        <p:spPr>
          <a:xfrm>
            <a:off x="2146852" y="600323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</p:spTree>
    <p:extLst>
      <p:ext uri="{BB962C8B-B14F-4D97-AF65-F5344CB8AC3E}">
        <p14:creationId xmlns:p14="http://schemas.microsoft.com/office/powerpoint/2010/main" val="30332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21861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1727966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31" y="2581093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604866002"/>
      </p:ext>
    </p:extLst>
  </p:cSld>
  <p:clrMapOvr>
    <a:masterClrMapping/>
  </p:clrMapOvr>
  <p:transition spd="slow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30097" r="34674" b="47976"/>
          <a:stretch/>
        </p:blipFill>
        <p:spPr>
          <a:xfrm>
            <a:off x="0" y="934275"/>
            <a:ext cx="9126133" cy="34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264983-94AD-40B4-8580-1BB550D6E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86" t="51060" r="42321" b="28125"/>
          <a:stretch/>
        </p:blipFill>
        <p:spPr>
          <a:xfrm>
            <a:off x="54665" y="506895"/>
            <a:ext cx="9034670" cy="615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4"/>
    </mc:Choice>
    <mc:Fallback xmlns="">
      <p:transition spd="slow" advTm="1064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611927" y="3683618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42623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3" name="14">
            <a:hlinkClick r:id="" action="ppaction://media"/>
            <a:extLst>
              <a:ext uri="{FF2B5EF4-FFF2-40B4-BE49-F238E27FC236}">
                <a16:creationId xmlns:a16="http://schemas.microsoft.com/office/drawing/2014/main" id="{54A7D574-117C-4688-86A0-4C9C0DAC0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1"/>
    </mc:Choice>
    <mc:Fallback xmlns=""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799727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570" y="1981201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3352801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985241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 advTm="5745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37C33B36-6E28-4AAF-9898-697C1672C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690" y="845049"/>
            <a:ext cx="9187380" cy="51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E10B87-DF15-4E79-AD1A-D358C4AE45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6" t="21207" r="32282" b="30868"/>
          <a:stretch/>
        </p:blipFill>
        <p:spPr>
          <a:xfrm>
            <a:off x="-1" y="1"/>
            <a:ext cx="9144001" cy="67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8CC75F-9E92-4E07-B763-90D24F9B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4" t="48068" r="33370" b="30676"/>
          <a:stretch/>
        </p:blipFill>
        <p:spPr>
          <a:xfrm>
            <a:off x="9939" y="1013790"/>
            <a:ext cx="9113999" cy="331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63"/>
    </mc:Choice>
    <mc:Fallback xmlns="">
      <p:transition spd="slow" advTm="4856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2146852" y="600323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 thể khỏe mạnh</a:t>
            </a:r>
          </a:p>
        </p:txBody>
      </p:sp>
    </p:spTree>
    <p:extLst>
      <p:ext uri="{BB962C8B-B14F-4D97-AF65-F5344CB8AC3E}">
        <p14:creationId xmlns:p14="http://schemas.microsoft.com/office/powerpoint/2010/main" val="1565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E8BB2-B52E-49FD-946E-509266AF0F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24107" r="33044" b="28550"/>
          <a:stretch/>
        </p:blipFill>
        <p:spPr>
          <a:xfrm>
            <a:off x="348972" y="0"/>
            <a:ext cx="8587409" cy="68531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85127-6C29-4460-95E5-A49F3DD7F2C3}"/>
              </a:ext>
            </a:extLst>
          </p:cNvPr>
          <p:cNvSpPr/>
          <p:nvPr/>
        </p:nvSpPr>
        <p:spPr>
          <a:xfrm>
            <a:off x="4929809" y="5993295"/>
            <a:ext cx="1490870" cy="6957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Bơi giỏi</a:t>
            </a:r>
          </a:p>
        </p:txBody>
      </p:sp>
    </p:spTree>
    <p:extLst>
      <p:ext uri="{BB962C8B-B14F-4D97-AF65-F5344CB8AC3E}">
        <p14:creationId xmlns:p14="http://schemas.microsoft.com/office/powerpoint/2010/main" val="289692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72"/>
    </mc:Choice>
    <mc:Fallback xmlns="">
      <p:transition spd="slow" advTm="4877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2580109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4252</TotalTime>
  <Words>40</Words>
  <Application>Microsoft Office PowerPoint</Application>
  <PresentationFormat>On-screen Show (4:3)</PresentationFormat>
  <Paragraphs>17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Arial-SGK-TV</vt:lpstr>
      <vt:lpstr>Calibri</vt:lpstr>
      <vt:lpstr>Calibri Light</vt:lpstr>
      <vt:lpstr>Cambria</vt:lpstr>
      <vt:lpstr>等线</vt:lpstr>
      <vt:lpstr>隶书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Tran Tuan Duy</cp:lastModifiedBy>
  <cp:revision>10</cp:revision>
  <dcterms:created xsi:type="dcterms:W3CDTF">2020-08-20T03:52:07Z</dcterms:created>
  <dcterms:modified xsi:type="dcterms:W3CDTF">2023-07-25T20:06:44Z</dcterms:modified>
</cp:coreProperties>
</file>