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2" r:id="rId3"/>
    <p:sldId id="264" r:id="rId4"/>
    <p:sldId id="310" r:id="rId5"/>
    <p:sldId id="311" r:id="rId6"/>
    <p:sldId id="307" r:id="rId7"/>
    <p:sldId id="312" r:id="rId8"/>
    <p:sldId id="301" r:id="rId9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pos="4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42" autoAdjust="0"/>
  </p:normalViewPr>
  <p:slideViewPr>
    <p:cSldViewPr>
      <p:cViewPr varScale="1">
        <p:scale>
          <a:sx n="53" d="100"/>
          <a:sy n="53" d="100"/>
        </p:scale>
        <p:origin x="1210" y="130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685800"/>
            <a:ext cx="5756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9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7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4" y="377186"/>
            <a:ext cx="3559374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7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4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7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60"/>
            <a:ext cx="13644266" cy="18205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8" y="2308880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8" y="3440423"/>
            <a:ext cx="6692363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80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3" y="501458"/>
            <a:ext cx="10035457" cy="79818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9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9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7" y="2108303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7" y="2986933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3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3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9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8" y="375013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6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4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4" y="841575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4" y="7371401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6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2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6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60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80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8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8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2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70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9" y="3938090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30788" y="-283094"/>
            <a:ext cx="4272554" cy="40376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33548" y="3904062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8726" y="886103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0232" y="886103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9" y="4310942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chong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endParaRPr lang="en-US" sz="6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6238" y="5997583"/>
            <a:ext cx="6344470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50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5284918" y="1530009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2943607" y="410734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3878103" y="309121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5009106" y="186201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5135935" y="2366529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717" y="7724899"/>
            <a:ext cx="15844155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6" y="6162448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5236" y="6692467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48990" y="835680"/>
            <a:ext cx="8425484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2598" y="1862213"/>
            <a:ext cx="13218278" cy="1476256"/>
            <a:chOff x="774356" y="888444"/>
            <a:chExt cx="10187293" cy="113774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000561" y="3877685"/>
            <a:ext cx="12201202" cy="1511832"/>
            <a:chOff x="752655" y="2065203"/>
            <a:chExt cx="9403435" cy="116516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099514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nhịn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chị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5302575" y="5847841"/>
            <a:ext cx="10271988" cy="927305"/>
            <a:chOff x="778314" y="3315253"/>
            <a:chExt cx="7916595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6" y="3501646"/>
              <a:ext cx="6611303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thần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nhóm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89396" y="384389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551697" y="391825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34471" r="18443" b="27448"/>
          <a:stretch/>
        </p:blipFill>
        <p:spPr bwMode="auto">
          <a:xfrm>
            <a:off x="972138" y="3594670"/>
            <a:ext cx="13947981" cy="446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4" y="2770981"/>
            <a:ext cx="5962650" cy="387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3283" y="670719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919" y="2118519"/>
            <a:ext cx="17297400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nhoẻn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lẽ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"/>
          <a:stretch/>
        </p:blipFill>
        <p:spPr>
          <a:xfrm>
            <a:off x="5327821" y="2871924"/>
            <a:ext cx="6350000" cy="60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3774" y="652307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5284918" y="1530009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2943607" y="410734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3878103" y="309121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5009106" y="186201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5135935" y="2366529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717" y="7724899"/>
            <a:ext cx="15844155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6" y="6162448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5236" y="6692467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48990" y="835680"/>
            <a:ext cx="8425484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2598" y="1862213"/>
            <a:ext cx="13218278" cy="1476256"/>
            <a:chOff x="774356" y="888444"/>
            <a:chExt cx="10187293" cy="113774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000561" y="3877685"/>
            <a:ext cx="12201202" cy="1511832"/>
            <a:chOff x="752655" y="2065203"/>
            <a:chExt cx="9403435" cy="116516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099514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nhịn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chị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5302575" y="5847841"/>
            <a:ext cx="10271988" cy="927305"/>
            <a:chOff x="778314" y="3315253"/>
            <a:chExt cx="7916595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6" y="3501646"/>
              <a:ext cx="6611303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thần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nhóm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61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3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554421" y="3111509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7" y="2684975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294</Words>
  <Application>Microsoft Office PowerPoint</Application>
  <PresentationFormat>Custom</PresentationFormat>
  <Paragraphs>53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Nguyễn Minh Quang</cp:lastModifiedBy>
  <cp:revision>708</cp:revision>
  <dcterms:created xsi:type="dcterms:W3CDTF">2020-12-08T15:48:47Z</dcterms:created>
  <dcterms:modified xsi:type="dcterms:W3CDTF">2022-12-25T14:49:09Z</dcterms:modified>
</cp:coreProperties>
</file>