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5" r:id="rId3"/>
  </p:sldMasterIdLst>
  <p:notesMasterIdLst>
    <p:notesMasterId r:id="rId18"/>
  </p:notesMasterIdLst>
  <p:sldIdLst>
    <p:sldId id="257" r:id="rId4"/>
    <p:sldId id="258" r:id="rId5"/>
    <p:sldId id="261" r:id="rId6"/>
    <p:sldId id="346" r:id="rId7"/>
    <p:sldId id="265" r:id="rId8"/>
    <p:sldId id="291" r:id="rId9"/>
    <p:sldId id="330" r:id="rId10"/>
    <p:sldId id="340" r:id="rId11"/>
    <p:sldId id="331" r:id="rId12"/>
    <p:sldId id="341" r:id="rId13"/>
    <p:sldId id="318" r:id="rId14"/>
    <p:sldId id="342" r:id="rId15"/>
    <p:sldId id="345" r:id="rId16"/>
    <p:sldId id="34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787E8-89D2-48FB-83B9-D3E83420C7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BD85-5B73-457F-B022-97BF7071A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6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30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04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6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81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016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51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357221" y="2152562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62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377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363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484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471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053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603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901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6005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058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19" name="Google Shape;119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28" name="Google Shape;128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37" name="Google Shape;137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46" name="Google Shape;146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155" name="Google Shape;155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163" name="Google Shape;163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grpSp>
        <p:nvGrpSpPr>
          <p:cNvPr id="222" name="Google Shape;222;p3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23" name="Google Shape;223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6" name="Google Shape;226;p3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27" name="Google Shape;227;p3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41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2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399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2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23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9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913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083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1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344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6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003 Tuesday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4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35" name="Google Shape;235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39" name="Google Shape;239;p4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4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42" name="Google Shape;242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5" name="Google Shape;245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251" name="Google Shape;251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4" name="Google Shape;254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260" name="Google Shape;260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68" name="Google Shape;268;p4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69" name="Google Shape;269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2" name="Google Shape;272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77" name="Google Shape;277;p4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00" name="Google Shape;300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3" name="Google Shape;303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7" name="Google Shape;307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5" name="Google Shape;335;p4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207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41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889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026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33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7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98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13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14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Wednesday">
  <p:cSld name="004 Wednesday">
    <p:bg>
      <p:bgPr>
        <a:solidFill>
          <a:schemeClr val="accent3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343" name="Google Shape;343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48" name="Google Shape;348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5" name="Google Shape;355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56" name="Google Shape;356;p5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5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359" name="Google Shape;359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2" name="Google Shape;362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6" name="Google Shape;366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68" name="Google Shape;368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1" name="Google Shape;371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5" name="Google Shape;375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76" name="Google Shape;376;p5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377" name="Google Shape;377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0" name="Google Shape;380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4" name="Google Shape;384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85" name="Google Shape;385;p5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5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391" name="Google Shape;391;p5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5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08" name="Google Shape;408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5" name="Google Shape;415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19" name="Google Shape;419;p5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5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5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Google Shape;438;p5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3" name="Google Shape;443;p5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5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172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3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0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9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3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1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2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4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ursday">
  <p:cSld name="005 Thursday">
    <p:bg>
      <p:bgPr>
        <a:solidFill>
          <a:schemeClr val="accent4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451" name="Google Shape;451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4" name="Google Shape;454;p6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55" name="Google Shape;455;p6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56" name="Google Shape;456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9" name="Google Shape;459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3" name="Google Shape;463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64" name="Google Shape;464;p6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65" name="Google Shape;465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8" name="Google Shape;468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2" name="Google Shape;472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73" name="Google Shape;473;p6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6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476" name="Google Shape;476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9" name="Google Shape;479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3" name="Google Shape;483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84" name="Google Shape;484;p6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485" name="Google Shape;485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8" name="Google Shape;488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2" name="Google Shape;492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93" name="Google Shape;493;p6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6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499" name="Google Shape;499;p6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6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16" name="Google Shape;516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7" name="Google Shape;517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9" name="Google Shape;519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3" name="Google Shape;523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24" name="Google Shape;524;p6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526" name="Google Shape;526;p6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527" name="Google Shape;527;p6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6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6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6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0" name="Google Shape;550;p6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1" name="Google Shape;551;p6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6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6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7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riday">
  <p:cSld name="006 Friday">
    <p:bg>
      <p:bgPr>
        <a:solidFill>
          <a:schemeClr val="accent5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7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559" name="Google Shape;559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2" name="Google Shape;562;p7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3" name="Google Shape;563;p7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564" name="Google Shape;564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7" name="Google Shape;567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1" name="Google Shape;571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72" name="Google Shape;572;p7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573" name="Google Shape;573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6" name="Google Shape;576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0" name="Google Shape;580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81" name="Google Shape;581;p7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82" name="Google Shape;582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5" name="Google Shape;585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9" name="Google Shape;589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90" name="Google Shape;590;p7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7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593" name="Google Shape;593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6" name="Google Shape;596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0" name="Google Shape;600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01" name="Google Shape;601;p7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7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7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607" name="Google Shape;607;p7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7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24" name="Google Shape;624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7" name="Google Shape;627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1" name="Google Shape;631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32" name="Google Shape;632;p7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633" name="Google Shape;633;p7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634" name="Google Shape;634;p7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635" name="Google Shape;635;p7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4" name="Google Shape;644;p7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7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Google Shape;654;p7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7" name="Google Shape;657;p7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9" name="Google Shape;659;p7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7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7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24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Notes">
  <p:cSld name="007 Notes"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8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667" name="Google Shape;667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0" name="Google Shape;670;p8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71" name="Google Shape;671;p8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72" name="Google Shape;672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5" name="Google Shape;675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9" name="Google Shape;679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0" name="Google Shape;680;p8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681" name="Google Shape;681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4" name="Google Shape;684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8" name="Google Shape;688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690" name="Google Shape;690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3" name="Google Shape;693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7" name="Google Shape;697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699" name="Google Shape;699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2" name="Google Shape;702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6" name="Google Shape;706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07" name="Google Shape;707;p8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8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8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715" name="Google Shape;715;p8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8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732" name="Google Shape;732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5" name="Google Shape;735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9" name="Google Shape;739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40" name="Google Shape;740;p8"/>
          <p:cNvSpPr txBox="1">
            <a:spLocks noGrp="1"/>
          </p:cNvSpPr>
          <p:nvPr>
            <p:ph type="body" idx="1"/>
          </p:nvPr>
        </p:nvSpPr>
        <p:spPr>
          <a:xfrm>
            <a:off x="1249950" y="1968350"/>
            <a:ext cx="80244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741" name="Google Shape;741;p8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742" name="Google Shape;742;p8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43" name="Google Shape;743;p8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8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8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Google Shape;762;p8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8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8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8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8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59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73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616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415650" y="555375"/>
            <a:ext cx="94902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chi Hand"/>
              <a:buChar char="●"/>
              <a:defRPr sz="24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64289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751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90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92" name="Google Shape;792;p10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0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0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0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0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0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12F200-52AC-47C4-80BE-EB7DF61F285F}"/>
              </a:ext>
            </a:extLst>
          </p:cNvPr>
          <p:cNvSpPr/>
          <p:nvPr/>
        </p:nvSpPr>
        <p:spPr>
          <a:xfrm>
            <a:off x="9832" y="68827"/>
            <a:ext cx="275303" cy="1284950"/>
          </a:xfrm>
          <a:prstGeom prst="rect">
            <a:avLst/>
          </a:prstGeom>
          <a:solidFill>
            <a:srgbClr val="FCF3BA"/>
          </a:solidFill>
          <a:ln>
            <a:solidFill>
              <a:srgbClr val="FCF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691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E96226-C7E8-4983-938C-D1334D15C65F}"/>
              </a:ext>
            </a:extLst>
          </p:cNvPr>
          <p:cNvSpPr txBox="1"/>
          <p:nvPr/>
        </p:nvSpPr>
        <p:spPr>
          <a:xfrm>
            <a:off x="1939197" y="2144050"/>
            <a:ext cx="8004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 EM ĐẾN VỚI TIẾT 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794298" y="521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297034" y="266571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316275" y="1897742"/>
            <a:ext cx="4633097" cy="3062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0ADAE-0BC5-4247-87AF-9AEEADDD0699}"/>
              </a:ext>
            </a:extLst>
          </p:cNvPr>
          <p:cNvSpPr txBox="1"/>
          <p:nvPr/>
        </p:nvSpPr>
        <p:spPr>
          <a:xfrm>
            <a:off x="4593672" y="1651566"/>
            <a:ext cx="67076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0ADAE-0BC5-4247-87AF-9AEEADDD0699}"/>
              </a:ext>
            </a:extLst>
          </p:cNvPr>
          <p:cNvSpPr txBox="1"/>
          <p:nvPr/>
        </p:nvSpPr>
        <p:spPr>
          <a:xfrm>
            <a:off x="4593671" y="1651566"/>
            <a:ext cx="6707693" cy="453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+ 27 = 39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+ 27 = 36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– 36 = 3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1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MNPQO,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ABCDEGHO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92E0D1-4210-45E7-8901-1CE5529F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21" y="2068308"/>
            <a:ext cx="7944888" cy="440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32F92B-1453-4E81-B485-625D03BAB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0580" r="85638" b="16589"/>
          <a:stretch/>
        </p:blipFill>
        <p:spPr>
          <a:xfrm>
            <a:off x="8470097" y="2130579"/>
            <a:ext cx="1141057" cy="5649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1BA2AC-D99F-4543-BB76-5B0EAC03EF5C}"/>
              </a:ext>
            </a:extLst>
          </p:cNvPr>
          <p:cNvSpPr txBox="1"/>
          <p:nvPr/>
        </p:nvSpPr>
        <p:spPr>
          <a:xfrm>
            <a:off x="9611154" y="217230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9536FD-2B04-4732-962D-B4ED5D1D23C3}"/>
              </a:ext>
            </a:extLst>
          </p:cNvPr>
          <p:cNvSpPr txBox="1"/>
          <p:nvPr/>
        </p:nvSpPr>
        <p:spPr>
          <a:xfrm>
            <a:off x="9597155" y="293466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73D0AC-34CB-477C-A89D-8FA98D185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8456098" y="2960796"/>
            <a:ext cx="1141057" cy="5649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D5168A-6894-4BB2-B9D2-2F47FDDB30A3}"/>
              </a:ext>
            </a:extLst>
          </p:cNvPr>
          <p:cNvSpPr txBox="1"/>
          <p:nvPr/>
        </p:nvSpPr>
        <p:spPr>
          <a:xfrm>
            <a:off x="7402703" y="4808277"/>
            <a:ext cx="298705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05D6A5-C7F1-42AC-8342-8AD63F339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10012997" y="4895910"/>
            <a:ext cx="1141057" cy="564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7FD36-01CE-46C7-999F-C2ED7C595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" t="45313"/>
          <a:stretch/>
        </p:blipFill>
        <p:spPr>
          <a:xfrm>
            <a:off x="2403987" y="1493544"/>
            <a:ext cx="7306443" cy="23231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0AA72A-2646-44E5-A734-67B81EAD6123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A77EF-3625-447D-AE45-04E1A4F19A88}"/>
              </a:ext>
            </a:extLst>
          </p:cNvPr>
          <p:cNvSpPr txBox="1"/>
          <p:nvPr/>
        </p:nvSpPr>
        <p:spPr>
          <a:xfrm>
            <a:off x="923651" y="275005"/>
            <a:ext cx="103922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110m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81BA2-3731-434C-846A-B76E0E7F2D75}"/>
              </a:ext>
            </a:extLst>
          </p:cNvPr>
          <p:cNvSpPr txBox="1"/>
          <p:nvPr/>
        </p:nvSpPr>
        <p:spPr>
          <a:xfrm>
            <a:off x="1320735" y="3736347"/>
            <a:ext cx="84672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 – 110 = 50 (m)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35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190002" y="1610576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820" y="2720057"/>
            <a:ext cx="515341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881938" y="2646696"/>
            <a:ext cx="867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Củng </a:t>
            </a: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cố 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kĩ năng tính độ dài đoạn thẳng, tính độ dài đường gấp khúc.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3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26" y="513739"/>
            <a:ext cx="11002299" cy="57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8968">
            <a:off x="10131404" y="4577823"/>
            <a:ext cx="2494081" cy="25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5305" y="-295906"/>
            <a:ext cx="1956993" cy="21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9490" y="239122"/>
            <a:ext cx="2426752" cy="133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5922" y="0"/>
            <a:ext cx="737352" cy="9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15954">
            <a:off x="-47311" y="5384688"/>
            <a:ext cx="1897429" cy="6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614A93-D4FE-4FBA-80B2-80861E4D515F}"/>
              </a:ext>
            </a:extLst>
          </p:cNvPr>
          <p:cNvSpPr txBox="1"/>
          <p:nvPr/>
        </p:nvSpPr>
        <p:spPr>
          <a:xfrm>
            <a:off x="2152562" y="2157397"/>
            <a:ext cx="8543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itchFamily="18" charset="0"/>
                <a:sym typeface="Arial"/>
              </a:rPr>
              <a:t>CHÀO TẠM BIỆT VÀ HẸN GẶP LẠI!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525596" y="-399630"/>
            <a:ext cx="5551877" cy="793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3162252" y="2892151"/>
            <a:ext cx="5832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KHỞI ĐỘNG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8502859" y="1163222"/>
            <a:ext cx="2486425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1232648" y="3926128"/>
            <a:ext cx="177007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3473052" y="545723"/>
            <a:ext cx="2111589" cy="70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61108"/>
            <a:ext cx="10169236" cy="572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87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50963" y="1712249"/>
            <a:ext cx="9035459" cy="27145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72</a:t>
            </a:r>
            <a:endParaRPr kumimoji="0" lang="vi-VN" sz="54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HÌNH </a:t>
            </a:r>
            <a:r>
              <a:rPr kumimoji="0" lang="en-US" sz="4800" b="1" i="0" u="none" strike="noStrike" kern="1200" cap="none" spc="0" normalizeH="0" baseline="0" noProof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HỌC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UTM Cookies"/>
              </a:rPr>
              <a:t>(Tiết 2 – Luyện tập, tr 129)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89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190002" y="1610576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820" y="2720057"/>
            <a:ext cx="515341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881938" y="2646696"/>
            <a:ext cx="867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Củng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cố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kĩ năng tính độ dài đoạn thẳng, tính độ dài đường gấp khúc.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79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C62337-43E1-49DB-BA49-761CEAAFFCC4}"/>
              </a:ext>
            </a:extLst>
          </p:cNvPr>
          <p:cNvSpPr/>
          <p:nvPr/>
        </p:nvSpPr>
        <p:spPr>
          <a:xfrm>
            <a:off x="802796" y="7320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475B27-F46A-47E7-AF5B-8AF78548EE0D}"/>
              </a:ext>
            </a:extLst>
          </p:cNvPr>
          <p:cNvSpPr txBox="1"/>
          <p:nvPr/>
        </p:nvSpPr>
        <p:spPr>
          <a:xfrm>
            <a:off x="1240118" y="478761"/>
            <a:ext cx="1002273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DC88CE-F037-4A35-BD9B-1F51BB68C107}"/>
              </a:ext>
            </a:extLst>
          </p:cNvPr>
          <p:cNvGrpSpPr/>
          <p:nvPr/>
        </p:nvGrpSpPr>
        <p:grpSpPr>
          <a:xfrm>
            <a:off x="1971004" y="2728589"/>
            <a:ext cx="8132257" cy="1653867"/>
            <a:chOff x="1971004" y="2728589"/>
            <a:chExt cx="8132257" cy="165386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28DC61-DADA-4355-AF5F-E1698CE56D6F}"/>
                </a:ext>
              </a:extLst>
            </p:cNvPr>
            <p:cNvSpPr txBox="1"/>
            <p:nvPr/>
          </p:nvSpPr>
          <p:spPr>
            <a:xfrm>
              <a:off x="7251663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A69A9A-A351-45EB-8F08-5F097DB0BBA3}"/>
                </a:ext>
              </a:extLst>
            </p:cNvPr>
            <p:cNvSpPr txBox="1"/>
            <p:nvPr/>
          </p:nvSpPr>
          <p:spPr>
            <a:xfrm>
              <a:off x="9679747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412A449-07F4-46C0-BE8D-65258F6EF80E}"/>
                </a:ext>
              </a:extLst>
            </p:cNvPr>
            <p:cNvCxnSpPr/>
            <p:nvPr/>
          </p:nvCxnSpPr>
          <p:spPr>
            <a:xfrm>
              <a:off x="2182761" y="3200400"/>
              <a:ext cx="76101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485835-467B-4309-A075-799AD0506F4E}"/>
                </a:ext>
              </a:extLst>
            </p:cNvPr>
            <p:cNvSpPr txBox="1"/>
            <p:nvPr/>
          </p:nvSpPr>
          <p:spPr>
            <a:xfrm>
              <a:off x="1971004" y="27285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BE94416F-D83F-4B61-9AB3-4B0828B8A171}"/>
                </a:ext>
              </a:extLst>
            </p:cNvPr>
            <p:cNvSpPr/>
            <p:nvPr/>
          </p:nvSpPr>
          <p:spPr>
            <a:xfrm>
              <a:off x="2136133" y="3168569"/>
              <a:ext cx="93255" cy="73226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D19368FD-3A56-4475-A353-766EA60BA500}"/>
                </a:ext>
              </a:extLst>
            </p:cNvPr>
            <p:cNvSpPr/>
            <p:nvPr/>
          </p:nvSpPr>
          <p:spPr>
            <a:xfrm>
              <a:off x="7416793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52F03657-C2FF-4AF3-8B87-EBBD4BB31D6D}"/>
                </a:ext>
              </a:extLst>
            </p:cNvPr>
            <p:cNvSpPr/>
            <p:nvPr/>
          </p:nvSpPr>
          <p:spPr>
            <a:xfrm>
              <a:off x="9746301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4242F0D8-B91F-4F3A-88E9-605FC7DFC205}"/>
                </a:ext>
              </a:extLst>
            </p:cNvPr>
            <p:cNvSpPr/>
            <p:nvPr/>
          </p:nvSpPr>
          <p:spPr>
            <a:xfrm rot="5400000">
              <a:off x="5769951" y="-299359"/>
              <a:ext cx="435790" cy="7610169"/>
            </a:xfrm>
            <a:prstGeom prst="rightBrace">
              <a:avLst>
                <a:gd name="adj1" fmla="val 87018"/>
                <a:gd name="adj2" fmla="val 50000"/>
              </a:avLst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B24832F-0074-494F-835B-69EE431D8328}"/>
                </a:ext>
              </a:extLst>
            </p:cNvPr>
            <p:cNvGrpSpPr/>
            <p:nvPr/>
          </p:nvGrpSpPr>
          <p:grpSpPr>
            <a:xfrm>
              <a:off x="5602656" y="3723621"/>
              <a:ext cx="1297657" cy="658835"/>
              <a:chOff x="1480998" y="4066745"/>
              <a:chExt cx="1297657" cy="658835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DF064F44-8BB7-4FF7-ADE8-8744E92FA6B6}"/>
                  </a:ext>
                </a:extLst>
              </p:cNvPr>
              <p:cNvSpPr/>
              <p:nvPr/>
            </p:nvSpPr>
            <p:spPr>
              <a:xfrm>
                <a:off x="1480998" y="4251216"/>
                <a:ext cx="490006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AE78E4D-6E7D-41FD-9D37-6A540D6706F8}"/>
                  </a:ext>
                </a:extLst>
              </p:cNvPr>
              <p:cNvSpPr txBox="1"/>
              <p:nvPr/>
            </p:nvSpPr>
            <p:spPr>
              <a:xfrm>
                <a:off x="1967196" y="4066745"/>
                <a:ext cx="811459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2785674" y="4427743"/>
            <a:ext cx="8453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              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7013359" y="4250762"/>
            <a:ext cx="525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7040459" y="4816580"/>
            <a:ext cx="525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6756776" y="5554350"/>
            <a:ext cx="4372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smtClean="0">
                <a:solidFill>
                  <a:srgbClr val="FF0000"/>
                </a:solidFill>
                <a:latin typeface="Arial"/>
              </a:rPr>
              <a:t>8 + 5 = 13 (cm)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4853751" y="3567851"/>
            <a:ext cx="122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FF0000"/>
                </a:solidFill>
                <a:latin typeface="Arial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43" grpId="0" build="p"/>
      <p:bldP spid="19" grpId="0" build="p"/>
      <p:bldP spid="20" grpId="0" build="p"/>
      <p:bldP spid="21" grpId="0" build="p"/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3061886-40E0-4459-B8DF-A658915E5A5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29786-AE1A-4D98-955C-9ACF017E96AC}"/>
              </a:ext>
            </a:extLst>
          </p:cNvPr>
          <p:cNvSpPr txBox="1"/>
          <p:nvPr/>
        </p:nvSpPr>
        <p:spPr>
          <a:xfrm>
            <a:off x="1312496" y="521747"/>
            <a:ext cx="878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ABC,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ED58EE-1A2A-43EB-87D3-5BF88EFDA7A9}"/>
              </a:ext>
            </a:extLst>
          </p:cNvPr>
          <p:cNvGrpSpPr/>
          <p:nvPr/>
        </p:nvGrpSpPr>
        <p:grpSpPr>
          <a:xfrm>
            <a:off x="2129682" y="1222777"/>
            <a:ext cx="7490507" cy="1529620"/>
            <a:chOff x="1665225" y="2075795"/>
            <a:chExt cx="7490507" cy="15296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4BF781-1B69-420F-8A3A-D146D8AE9394}"/>
                </a:ext>
              </a:extLst>
            </p:cNvPr>
            <p:cNvGrpSpPr/>
            <p:nvPr/>
          </p:nvGrpSpPr>
          <p:grpSpPr>
            <a:xfrm>
              <a:off x="1665225" y="2075795"/>
              <a:ext cx="7490507" cy="1399832"/>
              <a:chOff x="1665225" y="2075795"/>
              <a:chExt cx="7490507" cy="139983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45E9A39-6054-4DEC-B4C7-E51E262C97DA}"/>
                  </a:ext>
                </a:extLst>
              </p:cNvPr>
              <p:cNvGrpSpPr/>
              <p:nvPr/>
            </p:nvGrpSpPr>
            <p:grpSpPr>
              <a:xfrm>
                <a:off x="2057400" y="2590800"/>
                <a:ext cx="6886575" cy="838200"/>
                <a:chOff x="2057400" y="2590800"/>
                <a:chExt cx="6886575" cy="838200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B0FFB30A-8087-4E1A-A84A-0D4FC7A38F92}"/>
                    </a:ext>
                  </a:extLst>
                </p:cNvPr>
                <p:cNvCxnSpPr/>
                <p:nvPr/>
              </p:nvCxnSpPr>
              <p:spPr>
                <a:xfrm flipV="1">
                  <a:off x="2057400" y="2590800"/>
                  <a:ext cx="2933700" cy="83820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352CF716-38FF-4497-8D30-4B3DFF452C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7261" y="2797629"/>
                  <a:ext cx="2376714" cy="631371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3E42C39-4B50-4D5A-83ED-57F0FC7A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1100" y="2590801"/>
                  <a:ext cx="1569357" cy="838199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73CBD5-9C7D-4104-B79B-6E4CB90A59E2}"/>
                  </a:ext>
                </a:extLst>
              </p:cNvPr>
              <p:cNvSpPr txBox="1"/>
              <p:nvPr/>
            </p:nvSpPr>
            <p:spPr>
              <a:xfrm>
                <a:off x="4772539" y="2075795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F3768C-2B7B-4386-BC9B-4E9D9871B524}"/>
                  </a:ext>
                </a:extLst>
              </p:cNvPr>
              <p:cNvSpPr txBox="1"/>
              <p:nvPr/>
            </p:nvSpPr>
            <p:spPr>
              <a:xfrm>
                <a:off x="6364802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0F530A-D945-4721-8595-D42200F35A88}"/>
                  </a:ext>
                </a:extLst>
              </p:cNvPr>
              <p:cNvSpPr txBox="1"/>
              <p:nvPr/>
            </p:nvSpPr>
            <p:spPr>
              <a:xfrm>
                <a:off x="1665225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D5060B-166B-46F2-B9B2-397A0A49E2D2}"/>
                  </a:ext>
                </a:extLst>
              </p:cNvPr>
              <p:cNvSpPr txBox="1"/>
              <p:nvPr/>
            </p:nvSpPr>
            <p:spPr>
              <a:xfrm>
                <a:off x="8732218" y="2274409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773C6FDD-FCE6-455B-BD8F-DBFE83E4F16C}"/>
                  </a:ext>
                </a:extLst>
              </p:cNvPr>
              <p:cNvSpPr/>
              <p:nvPr/>
            </p:nvSpPr>
            <p:spPr>
              <a:xfrm>
                <a:off x="8897347" y="275100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A10D706F-B15A-4DEB-B53C-A2219934BFB0}"/>
                  </a:ext>
                </a:extLst>
              </p:cNvPr>
              <p:cNvSpPr/>
              <p:nvPr/>
            </p:nvSpPr>
            <p:spPr>
              <a:xfrm>
                <a:off x="651382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888513EB-9626-4ECA-A870-D2EFECA85569}"/>
                  </a:ext>
                </a:extLst>
              </p:cNvPr>
              <p:cNvSpPr/>
              <p:nvPr/>
            </p:nvSpPr>
            <p:spPr>
              <a:xfrm>
                <a:off x="4944472" y="256703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08E40A07-A5EE-4DEF-942E-19319FDFF21E}"/>
                  </a:ext>
                </a:extLst>
              </p:cNvPr>
              <p:cNvSpPr/>
              <p:nvPr/>
            </p:nvSpPr>
            <p:spPr>
              <a:xfrm>
                <a:off x="198745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D2D851-5531-496C-B783-2D1A26962981}"/>
                </a:ext>
              </a:extLst>
            </p:cNvPr>
            <p:cNvSpPr txBox="1"/>
            <p:nvPr/>
          </p:nvSpPr>
          <p:spPr>
            <a:xfrm>
              <a:off x="2525959" y="2476339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 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33B7CC-DDE7-47E6-A8BE-3BADE72B2A4B}"/>
                </a:ext>
              </a:extLst>
            </p:cNvPr>
            <p:cNvSpPr txBox="1"/>
            <p:nvPr/>
          </p:nvSpPr>
          <p:spPr>
            <a:xfrm>
              <a:off x="5587067" y="2511884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8186D9-3666-4E0D-A0FF-9C2D51594B70}"/>
                </a:ext>
              </a:extLst>
            </p:cNvPr>
            <p:cNvSpPr txBox="1"/>
            <p:nvPr/>
          </p:nvSpPr>
          <p:spPr>
            <a:xfrm>
              <a:off x="7728994" y="3082195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cm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49C4F0A-2537-4719-A7A1-EB662515565F}"/>
              </a:ext>
            </a:extLst>
          </p:cNvPr>
          <p:cNvSpPr/>
          <p:nvPr/>
        </p:nvSpPr>
        <p:spPr>
          <a:xfrm>
            <a:off x="1093834" y="2952406"/>
            <a:ext cx="9673012" cy="3253140"/>
          </a:xfrm>
          <a:prstGeom prst="roundRect">
            <a:avLst/>
          </a:prstGeom>
          <a:solidFill>
            <a:srgbClr val="C4EBF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DF47D-C7BD-4708-A38A-C6EF9F23DC14}"/>
              </a:ext>
            </a:extLst>
          </p:cNvPr>
          <p:cNvSpPr txBox="1"/>
          <p:nvPr/>
        </p:nvSpPr>
        <p:spPr>
          <a:xfrm>
            <a:off x="1567256" y="3228989"/>
            <a:ext cx="9057487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18 + 9 = 27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9 + 14 = 23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18 + 9 +14 = 41 (cm)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9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6" grpId="0" animBg="1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794298" y="521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297034" y="266571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1012959" y="1944913"/>
            <a:ext cx="9270943" cy="3657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7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491</Words>
  <Application>Microsoft Office PowerPoint</Application>
  <PresentationFormat>Widescreen</PresentationFormat>
  <Paragraphs>65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Arial</vt:lpstr>
      <vt:lpstr>Barlow Condensed</vt:lpstr>
      <vt:lpstr>Barriecito</vt:lpstr>
      <vt:lpstr>Calibri</vt:lpstr>
      <vt:lpstr>Cambria</vt:lpstr>
      <vt:lpstr>Gochi Hand</vt:lpstr>
      <vt:lpstr>Handlee</vt:lpstr>
      <vt:lpstr>Ranchers</vt:lpstr>
      <vt:lpstr>Times New Roman</vt:lpstr>
      <vt:lpstr>UTM Cookies</vt:lpstr>
      <vt:lpstr>Wingdings</vt:lpstr>
      <vt:lpstr>SlidesMania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MyPC</cp:lastModifiedBy>
  <cp:revision>6</cp:revision>
  <dcterms:created xsi:type="dcterms:W3CDTF">2022-03-31T13:51:29Z</dcterms:created>
  <dcterms:modified xsi:type="dcterms:W3CDTF">2023-05-07T09:22:50Z</dcterms:modified>
</cp:coreProperties>
</file>