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699" r:id="rId3"/>
    <p:sldMasterId id="2147483714" r:id="rId4"/>
  </p:sldMasterIdLst>
  <p:notesMasterIdLst>
    <p:notesMasterId r:id="rId16"/>
  </p:notesMasterIdLst>
  <p:sldIdLst>
    <p:sldId id="329" r:id="rId5"/>
    <p:sldId id="285" r:id="rId6"/>
    <p:sldId id="330" r:id="rId7"/>
    <p:sldId id="286" r:id="rId8"/>
    <p:sldId id="307" r:id="rId9"/>
    <p:sldId id="325" r:id="rId10"/>
    <p:sldId id="326" r:id="rId11"/>
    <p:sldId id="328" r:id="rId12"/>
    <p:sldId id="327" r:id="rId13"/>
    <p:sldId id="331" r:id="rId14"/>
    <p:sldId id="332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18A94-1F04-433F-841E-93FB228969A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37197-C2DF-48CD-82F7-77D662DC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F1CB8912-F0BA-4AD8-8415-DA1F26BCB09F}" type="slidenum">
              <a:rPr lang="zh-CN" altLang="en-US">
                <a:solidFill>
                  <a:prstClr val="black"/>
                </a:solidFill>
                <a:latin typeface="等线" panose="020F0502020204030204"/>
              </a:rPr>
              <a:pPr defTabSz="4572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902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421703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3161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2852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7469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974891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808426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4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0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3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1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7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860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/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05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17BD64-3631-4195-ABF3-1A7D72513797}"/>
              </a:ext>
            </a:extLst>
          </p:cNvPr>
          <p:cNvSpPr txBox="1">
            <a:spLocks/>
          </p:cNvSpPr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vi-VN" sz="4800" b="1" dirty="0">
              <a:solidFill>
                <a:srgbClr val="0070C0"/>
              </a:solidFill>
              <a:cs typeface="Arial-Rounded" panose="020B0500000000000000" charset="0"/>
              <a:sym typeface="+mn-ea"/>
            </a:endParaRPr>
          </a:p>
        </p:txBody>
      </p:sp>
      <p:sp>
        <p:nvSpPr>
          <p:cNvPr id="11" name="WordArt 12">
            <a:extLst>
              <a:ext uri="{FF2B5EF4-FFF2-40B4-BE49-F238E27FC236}">
                <a16:creationId xmlns:a16="http://schemas.microsoft.com/office/drawing/2014/main" id="{F7ADFA6C-62B0-433F-BF39-2C29E971AC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9046" y="1996126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itchFamily="18" charset="0"/>
              </a:rPr>
              <a:t>MÔN: TOÁN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C4E161B-F9DD-4B77-8B06-5F400B184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158" y="129960"/>
            <a:ext cx="93310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TRƯỜNG TIỂU 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HỌC NGỌC LÂM</a:t>
            </a:r>
            <a:endParaRPr lang="en-US" b="1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B10385B-F046-4438-8FC1-E8CE381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741" y="3340193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LỚP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451F1-829F-4C4F-8CBA-583B09B0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263" y="4315437"/>
            <a:ext cx="1014788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"/>
                <a:cs typeface="Times New Roman" pitchFamily="18" charset="0"/>
              </a:rPr>
              <a:t>BÀI 75: ÔN TẬP CHUNG</a:t>
            </a:r>
            <a:endParaRPr lang="en-US" sz="3600" b="1" dirty="0">
              <a:solidFill>
                <a:srgbClr val="7030A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785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431217" y="1253093"/>
            <a:ext cx="492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4000" b="1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84" y="2198419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332" y="4605136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035020" y="1968135"/>
            <a:ext cx="9587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Ôn tập kiến thức về đọc, viết số có ba chữ số; viết số thành tổng các trăm, chục và đơn vị; xếp thứ tự, so sánh số; vận dụng bảng nhân, bảng chia 2 và 5; vận dụng giải bài toán liên quan đến dung tích (/).</a:t>
            </a:r>
            <a:endParaRPr lang="en-US" sz="3200" b="1" dirty="0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2083333" y="4738022"/>
            <a:ext cx="958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V</a:t>
            </a:r>
            <a:r>
              <a:rPr lang="en-US" sz="3200" b="1" dirty="0" err="1" smtClean="0">
                <a:solidFill>
                  <a:prstClr val="black"/>
                </a:solidFill>
                <a:ea typeface="Cambria" panose="02040503050406030204" pitchFamily="18" charset="0"/>
              </a:rPr>
              <a:t>ận</a:t>
            </a:r>
            <a:r>
              <a:rPr lang="en-US" sz="3200" b="1" dirty="0" smtClean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toán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tế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971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736" y="2338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+mn-lt"/>
              </a:rPr>
              <a:t>CHÀO TẠM BIỆT!</a:t>
            </a:r>
            <a:endParaRPr lang="en-US" sz="66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18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1091488"/>
            <a:chOff x="1523998" y="0"/>
            <a:chExt cx="2190751" cy="10914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23998" y="14270"/>
              <a:ext cx="21907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</a:rPr>
                <a:t>14</a:t>
              </a:r>
              <a:endParaRPr lang="vi-VN" sz="3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525661" y="740527"/>
            <a:ext cx="488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</a:rPr>
              <a:t>ÔN TẬP </a:t>
            </a:r>
            <a:r>
              <a:rPr lang="en-US" sz="3600" dirty="0">
                <a:solidFill>
                  <a:srgbClr val="7030A0"/>
                </a:solidFill>
              </a:rPr>
              <a:t>CUỐI NĂM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448132" y="2293371"/>
            <a:ext cx="9035459" cy="21975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BÀI </a:t>
            </a:r>
            <a:r>
              <a:rPr lang="en-US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75</a:t>
            </a:r>
            <a:endParaRPr lang="vi-VN" sz="6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ÔN TẬP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CHUNG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431217" y="1253093"/>
            <a:ext cx="492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4000" b="1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84" y="2198419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332" y="4605136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035020" y="1968135"/>
            <a:ext cx="9587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Ôn tập kiến thức về đọc, viết số có ba chữ số; viết số thành tổng các trăm, chục và đơn vị; xếp thứ tự, so sánh số; vận dụng bảng nhân, bảng chia 2 và 5; vận dụng giải bài toán liên quan đến dung tích (/).</a:t>
            </a:r>
            <a:endParaRPr lang="en-US" sz="3200" b="1" dirty="0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2083333" y="4738022"/>
            <a:ext cx="958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V</a:t>
            </a:r>
            <a:r>
              <a:rPr lang="en-US" sz="3200" b="1" dirty="0" err="1" smtClean="0">
                <a:solidFill>
                  <a:prstClr val="black"/>
                </a:solidFill>
                <a:ea typeface="Cambria" panose="02040503050406030204" pitchFamily="18" charset="0"/>
              </a:rPr>
              <a:t>ận</a:t>
            </a:r>
            <a:r>
              <a:rPr lang="en-US" sz="3200" b="1" dirty="0" smtClean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toán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tế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0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364398" y="473968"/>
            <a:ext cx="413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25" name="Table 9">
            <a:extLst>
              <a:ext uri="{FF2B5EF4-FFF2-40B4-BE49-F238E27FC236}">
                <a16:creationId xmlns:a16="http://schemas.microsoft.com/office/drawing/2014/main" id="{A02CB6DC-9E8A-4945-96F1-2A256834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75326"/>
              </p:ext>
            </p:extLst>
          </p:nvPr>
        </p:nvGraphicFramePr>
        <p:xfrm>
          <a:off x="2137186" y="1099382"/>
          <a:ext cx="6723228" cy="2906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0864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632364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Năm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982005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6822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Một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7825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F6A2F7C-5021-4048-A286-53AB3EA2B531}"/>
              </a:ext>
            </a:extLst>
          </p:cNvPr>
          <p:cNvSpPr txBox="1"/>
          <p:nvPr/>
        </p:nvSpPr>
        <p:spPr>
          <a:xfrm>
            <a:off x="7167478" y="169938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BF500-B29E-4998-9377-804BD4E7C0FF}"/>
              </a:ext>
            </a:extLst>
          </p:cNvPr>
          <p:cNvSpPr txBox="1"/>
          <p:nvPr/>
        </p:nvSpPr>
        <p:spPr>
          <a:xfrm>
            <a:off x="7167478" y="224690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1C2D0E-32FC-4781-B66A-12B944741149}"/>
              </a:ext>
            </a:extLst>
          </p:cNvPr>
          <p:cNvSpPr txBox="1"/>
          <p:nvPr/>
        </p:nvSpPr>
        <p:spPr>
          <a:xfrm>
            <a:off x="7167478" y="2844225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D3131-7702-4E76-8478-41AFEB686BBD}"/>
              </a:ext>
            </a:extLst>
          </p:cNvPr>
          <p:cNvSpPr txBox="1"/>
          <p:nvPr/>
        </p:nvSpPr>
        <p:spPr>
          <a:xfrm>
            <a:off x="6992679" y="3459364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785392-3686-42C5-82BF-9F538376E612}"/>
              </a:ext>
            </a:extLst>
          </p:cNvPr>
          <p:cNvSpPr txBox="1"/>
          <p:nvPr/>
        </p:nvSpPr>
        <p:spPr>
          <a:xfrm>
            <a:off x="1377816" y="4169419"/>
            <a:ext cx="435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  <a:endParaRPr lang="vi-VN" sz="28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92701C-70FF-4301-B171-BCE82A2256EC}"/>
              </a:ext>
            </a:extLst>
          </p:cNvPr>
          <p:cNvGrpSpPr/>
          <p:nvPr/>
        </p:nvGrpSpPr>
        <p:grpSpPr>
          <a:xfrm>
            <a:off x="653618" y="4857784"/>
            <a:ext cx="3974578" cy="542955"/>
            <a:chOff x="1508520" y="4738254"/>
            <a:chExt cx="3974578" cy="54295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99DB31F-D476-4152-B059-D095AB06BD23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96DEBB-0AB5-47C1-9C8B-20C65BF6CCBF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5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7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5926A6-CC9A-49C4-961E-11AEDD16ACB8}"/>
              </a:ext>
            </a:extLst>
          </p:cNvPr>
          <p:cNvGrpSpPr/>
          <p:nvPr/>
        </p:nvGrpSpPr>
        <p:grpSpPr>
          <a:xfrm>
            <a:off x="653618" y="5758618"/>
            <a:ext cx="3974578" cy="542955"/>
            <a:chOff x="1508520" y="4738254"/>
            <a:chExt cx="3974578" cy="5429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F4DF8D8-AEC8-433E-BFEE-2BF1D0B75DC9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17E25E-8181-4562-8625-79D0A5A6B2A1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0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48A783-D399-400E-8E80-47314AC826EB}"/>
              </a:ext>
            </a:extLst>
          </p:cNvPr>
          <p:cNvGrpSpPr/>
          <p:nvPr/>
        </p:nvGrpSpPr>
        <p:grpSpPr>
          <a:xfrm>
            <a:off x="6283822" y="4827413"/>
            <a:ext cx="3974578" cy="542955"/>
            <a:chOff x="1508520" y="4738254"/>
            <a:chExt cx="3974578" cy="54295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A8AB221-7832-4C56-AC8C-3C44AA6DBF08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5A8671-B2C0-4BC6-A6E5-1E694F7C67F6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4041D7-C333-41C2-9925-5C8F5D1C9159}"/>
              </a:ext>
            </a:extLst>
          </p:cNvPr>
          <p:cNvGrpSpPr/>
          <p:nvPr/>
        </p:nvGrpSpPr>
        <p:grpSpPr>
          <a:xfrm>
            <a:off x="6283822" y="5788982"/>
            <a:ext cx="3942963" cy="542955"/>
            <a:chOff x="1508520" y="4738254"/>
            <a:chExt cx="3942963" cy="54295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D1D5744-479F-4F4F-9097-1F57E4EFCC95}"/>
                </a:ext>
              </a:extLst>
            </p:cNvPr>
            <p:cNvSpPr/>
            <p:nvPr/>
          </p:nvSpPr>
          <p:spPr>
            <a:xfrm>
              <a:off x="1508520" y="4738254"/>
              <a:ext cx="3942963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9247EC-638B-4E81-A699-B3E5CAF3D43F}"/>
                </a:ext>
              </a:extLst>
            </p:cNvPr>
            <p:cNvSpPr txBox="1"/>
            <p:nvPr/>
          </p:nvSpPr>
          <p:spPr>
            <a:xfrm>
              <a:off x="2207858" y="4799082"/>
              <a:ext cx="254428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ADE16DA7-F9C2-4311-81F3-1B0370885DC0}"/>
              </a:ext>
            </a:extLst>
          </p:cNvPr>
          <p:cNvSpPr txBox="1"/>
          <p:nvPr/>
        </p:nvSpPr>
        <p:spPr>
          <a:xfrm>
            <a:off x="4791691" y="48560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3C142D-1F18-4FCB-880E-8AF8647EBBAE}"/>
              </a:ext>
            </a:extLst>
          </p:cNvPr>
          <p:cNvSpPr txBox="1"/>
          <p:nvPr/>
        </p:nvSpPr>
        <p:spPr>
          <a:xfrm>
            <a:off x="4715843" y="57617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EB4784-9ABB-4E22-8F57-8C42197B2A90}"/>
              </a:ext>
            </a:extLst>
          </p:cNvPr>
          <p:cNvSpPr txBox="1"/>
          <p:nvPr/>
        </p:nvSpPr>
        <p:spPr>
          <a:xfrm>
            <a:off x="10418319" y="4785593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666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37F234-6DFF-4DCC-A3A5-28A5F1A25604}"/>
              </a:ext>
            </a:extLst>
          </p:cNvPr>
          <p:cNvSpPr txBox="1"/>
          <p:nvPr/>
        </p:nvSpPr>
        <p:spPr>
          <a:xfrm>
            <a:off x="10418319" y="5716629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880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8" grpId="0"/>
      <p:bldP spid="29" grpId="0"/>
      <p:bldP spid="34" grpId="0"/>
      <p:bldP spid="44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921B4-5817-463F-850E-9BFDABA5C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1950"/>
          <a:stretch/>
        </p:blipFill>
        <p:spPr>
          <a:xfrm>
            <a:off x="885511" y="1651818"/>
            <a:ext cx="9961902" cy="38788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4EBAC0-2963-4516-8780-471A28153D13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70B0C-F16C-42F6-8FE5-12CFE7EA907B}"/>
              </a:ext>
            </a:extLst>
          </p:cNvPr>
          <p:cNvSpPr txBox="1"/>
          <p:nvPr/>
        </p:nvSpPr>
        <p:spPr>
          <a:xfrm>
            <a:off x="1364398" y="518212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923ECF-1C50-440F-B889-A85ED9D9479B}"/>
              </a:ext>
            </a:extLst>
          </p:cNvPr>
          <p:cNvSpPr/>
          <p:nvPr/>
        </p:nvSpPr>
        <p:spPr>
          <a:xfrm>
            <a:off x="2551471" y="3558541"/>
            <a:ext cx="702269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DB53E5-2DC4-4C13-B037-0394F3FA12FA}"/>
              </a:ext>
            </a:extLst>
          </p:cNvPr>
          <p:cNvSpPr/>
          <p:nvPr/>
        </p:nvSpPr>
        <p:spPr>
          <a:xfrm flipV="1">
            <a:off x="2551470" y="3558541"/>
            <a:ext cx="702269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26F98C-7016-404F-97BB-60D6FCFDE631}"/>
              </a:ext>
            </a:extLst>
          </p:cNvPr>
          <p:cNvSpPr/>
          <p:nvPr/>
        </p:nvSpPr>
        <p:spPr>
          <a:xfrm flipV="1">
            <a:off x="8306386" y="2340815"/>
            <a:ext cx="837614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E11714-92C8-4975-B5BA-AC7A6A96E73C}"/>
              </a:ext>
            </a:extLst>
          </p:cNvPr>
          <p:cNvSpPr/>
          <p:nvPr/>
        </p:nvSpPr>
        <p:spPr>
          <a:xfrm flipV="1">
            <a:off x="8306386" y="3558541"/>
            <a:ext cx="837614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D30941-BB61-41A9-81F0-0C6A59786644}"/>
              </a:ext>
            </a:extLst>
          </p:cNvPr>
          <p:cNvSpPr/>
          <p:nvPr/>
        </p:nvSpPr>
        <p:spPr>
          <a:xfrm>
            <a:off x="8306386" y="2670629"/>
            <a:ext cx="837614" cy="2234563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D02D16-3E09-4D21-B643-81EE35B893E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1CB7F-FB5C-4AFE-A400-9C98CDE5F9D3}"/>
              </a:ext>
            </a:extLst>
          </p:cNvPr>
          <p:cNvSpPr txBox="1"/>
          <p:nvPr/>
        </p:nvSpPr>
        <p:spPr>
          <a:xfrm>
            <a:off x="1107395" y="568773"/>
            <a:ext cx="724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740E950-5090-48DE-AD49-2F283FE0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41401"/>
              </p:ext>
            </p:extLst>
          </p:nvPr>
        </p:nvGraphicFramePr>
        <p:xfrm>
          <a:off x="888734" y="1408901"/>
          <a:ext cx="10346268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058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756228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571310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724378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lớp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Một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Bốn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Năm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2F716D-52BA-4F88-B34F-DE8AB07C9B5D}"/>
              </a:ext>
            </a:extLst>
          </p:cNvPr>
          <p:cNvSpPr txBox="1"/>
          <p:nvPr/>
        </p:nvSpPr>
        <p:spPr>
          <a:xfrm>
            <a:off x="646093" y="2807413"/>
            <a:ext cx="1083155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Viết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Hai, Ba, </a:t>
            </a:r>
            <a:r>
              <a:rPr lang="en-US" sz="2600" dirty="0" err="1"/>
              <a:t>Bốn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Năm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bé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lớn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8E883-1409-449D-9EDD-D83D1F540FD5}"/>
              </a:ext>
            </a:extLst>
          </p:cNvPr>
          <p:cNvSpPr/>
          <p:nvPr/>
        </p:nvSpPr>
        <p:spPr>
          <a:xfrm>
            <a:off x="2168562" y="3570887"/>
            <a:ext cx="442746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295, 306, 316, 340.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67C3E-5B9A-4033-8B91-B5111E4B2461}"/>
              </a:ext>
            </a:extLst>
          </p:cNvPr>
          <p:cNvSpPr txBox="1"/>
          <p:nvPr/>
        </p:nvSpPr>
        <p:spPr>
          <a:xfrm>
            <a:off x="680225" y="4097695"/>
            <a:ext cx="654788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, Hai, Ba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Bốn</a:t>
            </a:r>
            <a:r>
              <a:rPr lang="en-US" sz="26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8890A2-60BE-4110-94D5-90184075F039}"/>
              </a:ext>
            </a:extLst>
          </p:cNvPr>
          <p:cNvSpPr/>
          <p:nvPr/>
        </p:nvSpPr>
        <p:spPr>
          <a:xfrm>
            <a:off x="6807535" y="4784023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Hai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27D184-DF85-438B-90D1-EB8696719F9D}"/>
              </a:ext>
            </a:extLst>
          </p:cNvPr>
          <p:cNvSpPr/>
          <p:nvPr/>
        </p:nvSpPr>
        <p:spPr>
          <a:xfrm>
            <a:off x="6807534" y="5426546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Bốn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4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9769C53-A0AA-464F-8271-7817D20C50A7}"/>
              </a:ext>
            </a:extLst>
          </p:cNvPr>
          <p:cNvSpPr/>
          <p:nvPr/>
        </p:nvSpPr>
        <p:spPr>
          <a:xfrm>
            <a:off x="810392" y="50122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F8E114-4B17-476D-9302-27967AD57F2A}"/>
              </a:ext>
            </a:extLst>
          </p:cNvPr>
          <p:cNvGrpSpPr/>
          <p:nvPr/>
        </p:nvGrpSpPr>
        <p:grpSpPr>
          <a:xfrm>
            <a:off x="1446200" y="50122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A13E9B-5F54-4D02-9278-4CD957F6A453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8466EC5-4050-4B82-BD5E-41077F08894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92B4F-E893-4476-8384-566AFAC047F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77603E-900C-4310-AF1C-AE6E1307395C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76C257-D7AE-4059-876E-335154F4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34836"/>
              </p:ext>
            </p:extLst>
          </p:nvPr>
        </p:nvGraphicFramePr>
        <p:xfrm>
          <a:off x="810392" y="1493657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Tích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30E274-20F4-49A2-807C-8CE044F45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04195"/>
              </p:ext>
            </p:extLst>
          </p:nvPr>
        </p:nvGraphicFramePr>
        <p:xfrm>
          <a:off x="810391" y="3974411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Thương</a:t>
                      </a:r>
                      <a:endParaRPr lang="en-US" sz="2400" dirty="0"/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F7AA0E-56E2-47A4-A485-1FD5695DBEE6}"/>
              </a:ext>
            </a:extLst>
          </p:cNvPr>
          <p:cNvSpPr txBox="1"/>
          <p:nvPr/>
        </p:nvSpPr>
        <p:spPr>
          <a:xfrm>
            <a:off x="955143" y="90751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14D7F-5D1D-4CFA-89EE-97ACBC0F00B4}"/>
              </a:ext>
            </a:extLst>
          </p:cNvPr>
          <p:cNvSpPr txBox="1"/>
          <p:nvPr/>
        </p:nvSpPr>
        <p:spPr>
          <a:xfrm>
            <a:off x="942915" y="3380379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03BDE-5B7A-4200-9437-57237BE64B48}"/>
              </a:ext>
            </a:extLst>
          </p:cNvPr>
          <p:cNvSpPr txBox="1"/>
          <p:nvPr/>
        </p:nvSpPr>
        <p:spPr>
          <a:xfrm>
            <a:off x="4069522" y="2685843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BD953-8E6C-406E-AFAB-6CEE6A00345E}"/>
              </a:ext>
            </a:extLst>
          </p:cNvPr>
          <p:cNvSpPr txBox="1"/>
          <p:nvPr/>
        </p:nvSpPr>
        <p:spPr>
          <a:xfrm>
            <a:off x="54411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33457-CEA9-4F9C-BDA4-FC6913807AE2}"/>
              </a:ext>
            </a:extLst>
          </p:cNvPr>
          <p:cNvSpPr txBox="1"/>
          <p:nvPr/>
        </p:nvSpPr>
        <p:spPr>
          <a:xfrm>
            <a:off x="6825422" y="2685843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035B0-D3A5-4E25-BDAE-A9B359D1490B}"/>
              </a:ext>
            </a:extLst>
          </p:cNvPr>
          <p:cNvSpPr txBox="1"/>
          <p:nvPr/>
        </p:nvSpPr>
        <p:spPr>
          <a:xfrm>
            <a:off x="80192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955F9-BDBA-4FDE-86C3-E5AD96E3EF01}"/>
              </a:ext>
            </a:extLst>
          </p:cNvPr>
          <p:cNvSpPr txBox="1"/>
          <p:nvPr/>
        </p:nvSpPr>
        <p:spPr>
          <a:xfrm>
            <a:off x="9206821" y="2688022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479FE-4007-4432-90E1-03B0C24FB2F2}"/>
              </a:ext>
            </a:extLst>
          </p:cNvPr>
          <p:cNvSpPr txBox="1"/>
          <p:nvPr/>
        </p:nvSpPr>
        <p:spPr>
          <a:xfrm>
            <a:off x="10426021" y="2687160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67B2E-7F9F-455E-9A66-1896B961DF39}"/>
              </a:ext>
            </a:extLst>
          </p:cNvPr>
          <p:cNvSpPr txBox="1"/>
          <p:nvPr/>
        </p:nvSpPr>
        <p:spPr>
          <a:xfrm>
            <a:off x="4200148" y="5171766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937E8-F577-4766-9ABD-0C934B6EA492}"/>
              </a:ext>
            </a:extLst>
          </p:cNvPr>
          <p:cNvSpPr txBox="1"/>
          <p:nvPr/>
        </p:nvSpPr>
        <p:spPr>
          <a:xfrm>
            <a:off x="5528206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DF4DF-98AB-4B2A-B8DE-3584433988F1}"/>
              </a:ext>
            </a:extLst>
          </p:cNvPr>
          <p:cNvSpPr txBox="1"/>
          <p:nvPr/>
        </p:nvSpPr>
        <p:spPr>
          <a:xfrm>
            <a:off x="6825422" y="5171766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9B9F9-235A-4327-A953-7904EA5A50D6}"/>
              </a:ext>
            </a:extLst>
          </p:cNvPr>
          <p:cNvSpPr txBox="1"/>
          <p:nvPr/>
        </p:nvSpPr>
        <p:spPr>
          <a:xfrm>
            <a:off x="8077278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7C321-0F25-49F8-A1D7-B75DE42A97D1}"/>
              </a:ext>
            </a:extLst>
          </p:cNvPr>
          <p:cNvSpPr txBox="1"/>
          <p:nvPr/>
        </p:nvSpPr>
        <p:spPr>
          <a:xfrm>
            <a:off x="9351965" y="5173945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5F8FA2-E479-4A22-9E89-06DD17215C7E}"/>
              </a:ext>
            </a:extLst>
          </p:cNvPr>
          <p:cNvSpPr txBox="1"/>
          <p:nvPr/>
        </p:nvSpPr>
        <p:spPr>
          <a:xfrm>
            <a:off x="10426021" y="5173083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A326D-0082-4CEB-AB18-4B018F28D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837"/>
          <a:stretch/>
        </p:blipFill>
        <p:spPr>
          <a:xfrm>
            <a:off x="800546" y="1475854"/>
            <a:ext cx="5295454" cy="32017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BA8AE2D-DF15-4C15-8FE4-28EE42DD2D67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1992C-D764-44B6-941A-E5B66E263FE4}"/>
              </a:ext>
            </a:extLst>
          </p:cNvPr>
          <p:cNvSpPr txBox="1"/>
          <p:nvPr/>
        </p:nvSpPr>
        <p:spPr>
          <a:xfrm>
            <a:off x="1312496" y="521747"/>
            <a:ext cx="9776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ra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5 chai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chai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5D925-D6C6-4E93-AEAC-60A2DE057BB5}"/>
              </a:ext>
            </a:extLst>
          </p:cNvPr>
          <p:cNvSpPr txBox="1"/>
          <p:nvPr/>
        </p:nvSpPr>
        <p:spPr>
          <a:xfrm>
            <a:off x="5224317" y="3801272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bà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Năm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mua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2 x 5 = 10 (</a:t>
            </a:r>
            <a:r>
              <a:rPr lang="en-US" sz="26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l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Đáp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 10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6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494</Words>
  <Application>Microsoft Office PowerPoint</Application>
  <PresentationFormat>Widescreen</PresentationFormat>
  <Paragraphs>132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Microsoft YaHei</vt:lpstr>
      <vt:lpstr>Microsoft YaHei</vt:lpstr>
      <vt:lpstr>宋体</vt:lpstr>
      <vt:lpstr>Arial</vt:lpstr>
      <vt:lpstr>Arial-Rounded</vt:lpstr>
      <vt:lpstr>Book Antiqua</vt:lpstr>
      <vt:lpstr>Calibri</vt:lpstr>
      <vt:lpstr>Cambria</vt:lpstr>
      <vt:lpstr>等线</vt:lpstr>
      <vt:lpstr>黑体</vt:lpstr>
      <vt:lpstr>Times New Roman</vt:lpstr>
      <vt:lpstr>UTM Cookies</vt:lpstr>
      <vt:lpstr>Wingdings</vt:lpstr>
      <vt:lpstr>Office Theme</vt:lpstr>
      <vt:lpstr>包图主题2</vt:lpstr>
      <vt:lpstr>3_Office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318</cp:revision>
  <dcterms:created xsi:type="dcterms:W3CDTF">2021-06-02T01:34:28Z</dcterms:created>
  <dcterms:modified xsi:type="dcterms:W3CDTF">2023-06-04T03:08:12Z</dcterms:modified>
</cp:coreProperties>
</file>