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“9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Giúp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bảy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thao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que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err="1"/>
              <a:t>còn</a:t>
            </a:r>
            <a:r>
              <a:rPr lang="en-US" baseline="0"/>
              <a:t> </a:t>
            </a:r>
            <a:r>
              <a:rPr lang="en-US" baseline="0" smtClean="0"/>
              <a:t>thiếu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Giúp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1" y="1646052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108" y="3632529"/>
            <a:ext cx="108387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sz="3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endParaRPr lang="en-US" sz="38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3: Luyện </a:t>
            </a:r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 29</a:t>
            </a:r>
            <a:endParaRPr 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108" y="0"/>
            <a:ext cx="8880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926" y="1805332"/>
            <a:ext cx="91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0369" y="1782401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4231" y="2158938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03982" y="1790801"/>
            <a:ext cx="134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413537" y="1840088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42395" y="1790014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41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756" y="3142886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6843" y="3747204"/>
            <a:ext cx="90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55286" y="3724273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39148" y="4100810"/>
            <a:ext cx="1309588" cy="678719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70420" y="3732673"/>
            <a:ext cx="13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53850" y="3767253"/>
            <a:ext cx="1797759" cy="470065"/>
            <a:chOff x="6248933" y="1825381"/>
            <a:chExt cx="1797759" cy="47006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418454" y="37819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447312" y="3731886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28963" y="1825381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8963" y="3752909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 animBg="1"/>
      <p:bldP spid="42" grpId="1"/>
      <p:bldP spid="52" grpId="0"/>
      <p:bldP spid="56" grpId="0" animBg="1"/>
      <p:bldP spid="57" grpId="0" animBg="1"/>
      <p:bldP spid="43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74401"/>
              </p:ext>
            </p:extLst>
          </p:nvPr>
        </p:nvGraphicFramePr>
        <p:xfrm>
          <a:off x="408858" y="1324535"/>
          <a:ext cx="9522534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362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3603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27853" y="273664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92670" y="27600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3107" y="277790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819515" y="276762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24814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:a16="http://schemas.microsoft.com/office/drawing/2014/main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:a16="http://schemas.microsoft.com/office/drawing/2014/main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50" y="4149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5665" y="1680053"/>
            <a:ext cx="2017400" cy="1432167"/>
            <a:chOff x="1235665" y="1680053"/>
            <a:chExt cx="2017400" cy="1432167"/>
          </a:xfrm>
        </p:grpSpPr>
        <p:sp>
          <p:nvSpPr>
            <p:cNvPr id="14" name="TextBox 13"/>
            <p:cNvSpPr txBox="1"/>
            <p:nvPr/>
          </p:nvSpPr>
          <p:spPr>
            <a:xfrm>
              <a:off x="1424957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+ 7 =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571631" y="1680053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Oval 58"/>
          <p:cNvSpPr/>
          <p:nvPr/>
        </p:nvSpPr>
        <p:spPr>
          <a:xfrm>
            <a:off x="2211114" y="24355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6852" y="1266438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50593" y="1735674"/>
            <a:ext cx="1989012" cy="1422065"/>
            <a:chOff x="1235665" y="1690155"/>
            <a:chExt cx="1989012" cy="1422065"/>
          </a:xfrm>
        </p:grpSpPr>
        <p:sp>
          <p:nvSpPr>
            <p:cNvPr id="70" name="TextBox 69"/>
            <p:cNvSpPr txBox="1"/>
            <p:nvPr/>
          </p:nvSpPr>
          <p:spPr>
            <a:xfrm>
              <a:off x="1412433" y="179352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+ 5 =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2543243" y="1690155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1408" y="3529751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35149" y="4000218"/>
            <a:ext cx="1961401" cy="1420834"/>
            <a:chOff x="1235665" y="1691386"/>
            <a:chExt cx="1961401" cy="1420834"/>
          </a:xfrm>
        </p:grpSpPr>
        <p:sp>
          <p:nvSpPr>
            <p:cNvPr id="79" name="TextBox 78"/>
            <p:cNvSpPr txBox="1"/>
            <p:nvPr/>
          </p:nvSpPr>
          <p:spPr>
            <a:xfrm>
              <a:off x="1435138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+ 8 =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515632" y="1691386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17757" y="3647804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81498" y="4107887"/>
            <a:ext cx="1974620" cy="1431218"/>
            <a:chOff x="1235665" y="1681002"/>
            <a:chExt cx="1974620" cy="1431218"/>
          </a:xfrm>
        </p:grpSpPr>
        <p:sp>
          <p:nvSpPr>
            <p:cNvPr id="88" name="TextBox 87"/>
            <p:cNvSpPr txBox="1"/>
            <p:nvPr/>
          </p:nvSpPr>
          <p:spPr>
            <a:xfrm>
              <a:off x="1448648" y="1806621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 + 5 =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528851" y="1681002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5" name="Oval 94"/>
          <p:cNvSpPr/>
          <p:nvPr/>
        </p:nvSpPr>
        <p:spPr>
          <a:xfrm>
            <a:off x="2562130" y="1661548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6" name="Oval 95"/>
          <p:cNvSpPr/>
          <p:nvPr/>
        </p:nvSpPr>
        <p:spPr>
          <a:xfrm>
            <a:off x="6636767" y="246891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Oval 96"/>
          <p:cNvSpPr/>
          <p:nvPr/>
        </p:nvSpPr>
        <p:spPr>
          <a:xfrm>
            <a:off x="6915452" y="171459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8" name="Oval 97"/>
          <p:cNvSpPr/>
          <p:nvPr/>
        </p:nvSpPr>
        <p:spPr>
          <a:xfrm>
            <a:off x="1235497" y="4741741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Oval 98"/>
          <p:cNvSpPr/>
          <p:nvPr/>
        </p:nvSpPr>
        <p:spPr>
          <a:xfrm>
            <a:off x="2220026" y="473908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0" name="Oval 99"/>
          <p:cNvSpPr/>
          <p:nvPr/>
        </p:nvSpPr>
        <p:spPr>
          <a:xfrm>
            <a:off x="2504575" y="3986201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1" name="Oval 100"/>
          <p:cNvSpPr/>
          <p:nvPr/>
        </p:nvSpPr>
        <p:spPr>
          <a:xfrm>
            <a:off x="5689026" y="4830105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6679704" y="4850276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74100" y="41054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8316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251739" y="294141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96423" y="293176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91661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86899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718304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67215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89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9" y="4069838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9230" y="4610195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392" y="5065619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24471" y="298704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964430" y="3002280"/>
            <a:ext cx="209169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7294030" y="3000853"/>
            <a:ext cx="3574630" cy="3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395497" y="3413968"/>
            <a:ext cx="54828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2987040"/>
            <a:ext cx="609600" cy="438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Down Arrow 2"/>
          <p:cNvSpPr/>
          <p:nvPr/>
        </p:nvSpPr>
        <p:spPr>
          <a:xfrm>
            <a:off x="2119745" y="3425293"/>
            <a:ext cx="104726" cy="24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616" y="3560131"/>
            <a:ext cx="8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ạn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7040" y="2327689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946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lớp bạn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43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+ 2 = 15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3295" y="5167442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6797" y="4630604"/>
            <a:ext cx="331112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+ 5 = 15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08000" y="3090224"/>
            <a:ext cx="2171843" cy="8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883685" y="3115892"/>
            <a:ext cx="131722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41180" y="3090224"/>
            <a:ext cx="3129140" cy="17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22079" y="3115892"/>
            <a:ext cx="2189700" cy="6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7F076-39D8-40C5-AB06-2ABC6B9C4DC6}"/>
              </a:ext>
            </a:extLst>
          </p:cNvPr>
          <p:cNvCxnSpPr>
            <a:cxnSpLocks/>
          </p:cNvCxnSpPr>
          <p:nvPr/>
        </p:nvCxnSpPr>
        <p:spPr>
          <a:xfrm flipV="1">
            <a:off x="490143" y="3516733"/>
            <a:ext cx="6762827" cy="11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635</Words>
  <Application>Microsoft Office PowerPoint</Application>
  <PresentationFormat>Widescreen</PresentationFormat>
  <Paragraphs>167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46</cp:revision>
  <dcterms:created xsi:type="dcterms:W3CDTF">2021-05-29T09:23:51Z</dcterms:created>
  <dcterms:modified xsi:type="dcterms:W3CDTF">2023-09-23T08:16:59Z</dcterms:modified>
</cp:coreProperties>
</file>