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4"/>
  </p:notesMasterIdLst>
  <p:sldIdLst>
    <p:sldId id="365" r:id="rId3"/>
    <p:sldId id="360" r:id="rId4"/>
    <p:sldId id="354" r:id="rId5"/>
    <p:sldId id="262" r:id="rId6"/>
    <p:sldId id="338" r:id="rId7"/>
    <p:sldId id="339" r:id="rId8"/>
    <p:sldId id="364" r:id="rId9"/>
    <p:sldId id="340" r:id="rId10"/>
    <p:sldId id="342" r:id="rId11"/>
    <p:sldId id="351" r:id="rId12"/>
    <p:sldId id="361" r:id="rId13"/>
    <p:sldId id="343" r:id="rId14"/>
    <p:sldId id="344" r:id="rId15"/>
    <p:sldId id="356" r:id="rId16"/>
    <p:sldId id="345" r:id="rId17"/>
    <p:sldId id="346" r:id="rId18"/>
    <p:sldId id="347" r:id="rId19"/>
    <p:sldId id="348" r:id="rId20"/>
    <p:sldId id="362" r:id="rId21"/>
    <p:sldId id="322" r:id="rId22"/>
    <p:sldId id="35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0260024-B252-46C3-887E-FD4DC5BC4B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14:doors dir="vert"/>
      </p:transition>
    </mc:Choice>
    <mc:Fallback xmlns="">
      <p:transition spd="slow" advTm="9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0"/>
    </mc:Choice>
    <mc:Fallback xmlns="">
      <p:transition spd="slow" advTm="435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7"/>
    </mc:Choice>
    <mc:Fallback xmlns="">
      <p:transition spd="slow" advTm="1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6"/>
    </mc:Choice>
    <mc:Fallback xmlns="">
      <p:transition spd="slow" advTm="7909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Cñng cè bµi häc</a:t>
            </a:r>
            <a:endParaRPr lang="en-GB" sz="6000" b="1" kern="0" spc="13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4"/>
    </mc:Choice>
    <mc:Fallback xmlns="">
      <p:transition spd="slow" advTm="878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9"/>
    </mc:Choice>
    <mc:Fallback xmlns="">
      <p:transition spd="slow" advTm="7679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7"/>
    </mc:Choice>
    <mc:Fallback xmlns="">
      <p:transition spd="slow" advTm="3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2"/>
    </mc:Choice>
    <mc:Fallback xmlns="">
      <p:transition spd="slow" advTm="1365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58</Words>
  <Application>Microsoft Office PowerPoint</Application>
  <PresentationFormat>Widescreen</PresentationFormat>
  <Paragraphs>15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.VnAvant</vt:lpstr>
      <vt:lpstr>Arial</vt:lpstr>
      <vt:lpstr>Calibri</vt:lpstr>
      <vt:lpstr>Calibri Light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334</cp:revision>
  <dcterms:created xsi:type="dcterms:W3CDTF">2021-06-02T01:34:28Z</dcterms:created>
  <dcterms:modified xsi:type="dcterms:W3CDTF">2021-12-11T09:13:57Z</dcterms:modified>
</cp:coreProperties>
</file>