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21" r:id="rId3"/>
    <p:sldId id="322" r:id="rId4"/>
    <p:sldId id="271" r:id="rId5"/>
    <p:sldId id="272" r:id="rId6"/>
    <p:sldId id="319" r:id="rId7"/>
    <p:sldId id="273" r:id="rId8"/>
    <p:sldId id="274" r:id="rId9"/>
    <p:sldId id="275" r:id="rId10"/>
    <p:sldId id="276" r:id="rId11"/>
    <p:sldId id="277" r:id="rId12"/>
    <p:sldId id="278" r:id="rId13"/>
    <p:sldId id="279" r:id="rId14"/>
    <p:sldId id="280" r:id="rId15"/>
    <p:sldId id="281" r:id="rId16"/>
    <p:sldId id="282" r:id="rId17"/>
    <p:sldId id="283" r:id="rId18"/>
    <p:sldId id="316" r:id="rId19"/>
    <p:sldId id="317" r:id="rId20"/>
    <p:sldId id="320" r:id="rId21"/>
    <p:sldId id="31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9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FDF25-7076-4715-92F5-1C4B57CC1937}" type="datetimeFigureOut">
              <a:rPr lang="en-US" smtClean="0"/>
              <a:t>4/6/2023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CC6FE-42BD-4F3B-8651-93C87AEAF5E7}" type="slidenum">
              <a:rPr lang="en-US" smtClean="0"/>
              <a:t>‹#›</a:t>
            </a:fld>
            <a:endParaRPr lang="en-US"/>
          </a:p>
        </p:txBody>
      </p:sp>
    </p:spTree>
    <p:extLst>
      <p:ext uri="{BB962C8B-B14F-4D97-AF65-F5344CB8AC3E}">
        <p14:creationId xmlns:p14="http://schemas.microsoft.com/office/powerpoint/2010/main" val="158200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a:t>: 0764471160. </a:t>
            </a:r>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a:t>
            </a:fld>
            <a:endParaRPr lang="en-US"/>
          </a:p>
        </p:txBody>
      </p:sp>
    </p:spTree>
    <p:extLst>
      <p:ext uri="{BB962C8B-B14F-4D97-AF65-F5344CB8AC3E}">
        <p14:creationId xmlns:p14="http://schemas.microsoft.com/office/powerpoint/2010/main" val="332489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12</a:t>
            </a:fld>
            <a:endParaRPr lang="en-US"/>
          </a:p>
        </p:txBody>
      </p:sp>
    </p:spTree>
    <p:extLst>
      <p:ext uri="{BB962C8B-B14F-4D97-AF65-F5344CB8AC3E}">
        <p14:creationId xmlns:p14="http://schemas.microsoft.com/office/powerpoint/2010/main" val="162501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13</a:t>
            </a:fld>
            <a:endParaRPr lang="en-US"/>
          </a:p>
        </p:txBody>
      </p:sp>
    </p:spTree>
    <p:extLst>
      <p:ext uri="{BB962C8B-B14F-4D97-AF65-F5344CB8AC3E}">
        <p14:creationId xmlns:p14="http://schemas.microsoft.com/office/powerpoint/2010/main" val="25616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14</a:t>
            </a:fld>
            <a:endParaRPr lang="en-US"/>
          </a:p>
        </p:txBody>
      </p:sp>
    </p:spTree>
    <p:extLst>
      <p:ext uri="{BB962C8B-B14F-4D97-AF65-F5344CB8AC3E}">
        <p14:creationId xmlns:p14="http://schemas.microsoft.com/office/powerpoint/2010/main" val="13246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15</a:t>
            </a:fld>
            <a:endParaRPr lang="en-US"/>
          </a:p>
        </p:txBody>
      </p:sp>
    </p:spTree>
    <p:extLst>
      <p:ext uri="{BB962C8B-B14F-4D97-AF65-F5344CB8AC3E}">
        <p14:creationId xmlns:p14="http://schemas.microsoft.com/office/powerpoint/2010/main" val="422365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16</a:t>
            </a:fld>
            <a:endParaRPr lang="en-US"/>
          </a:p>
        </p:txBody>
      </p:sp>
    </p:spTree>
    <p:extLst>
      <p:ext uri="{BB962C8B-B14F-4D97-AF65-F5344CB8AC3E}">
        <p14:creationId xmlns:p14="http://schemas.microsoft.com/office/powerpoint/2010/main" val="353987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17</a:t>
            </a:fld>
            <a:endParaRPr lang="en-US"/>
          </a:p>
        </p:txBody>
      </p:sp>
    </p:spTree>
    <p:extLst>
      <p:ext uri="{BB962C8B-B14F-4D97-AF65-F5344CB8AC3E}">
        <p14:creationId xmlns:p14="http://schemas.microsoft.com/office/powerpoint/2010/main" val="2738029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18</a:t>
            </a:fld>
            <a:endParaRPr lang="en-US"/>
          </a:p>
        </p:txBody>
      </p:sp>
    </p:spTree>
    <p:extLst>
      <p:ext uri="{BB962C8B-B14F-4D97-AF65-F5344CB8AC3E}">
        <p14:creationId xmlns:p14="http://schemas.microsoft.com/office/powerpoint/2010/main" val="333316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19</a:t>
            </a:fld>
            <a:endParaRPr lang="en-US"/>
          </a:p>
        </p:txBody>
      </p:sp>
    </p:spTree>
    <p:extLst>
      <p:ext uri="{BB962C8B-B14F-4D97-AF65-F5344CB8AC3E}">
        <p14:creationId xmlns:p14="http://schemas.microsoft.com/office/powerpoint/2010/main" val="241586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20</a:t>
            </a:fld>
            <a:endParaRPr lang="en-US"/>
          </a:p>
        </p:txBody>
      </p:sp>
    </p:spTree>
    <p:extLst>
      <p:ext uri="{BB962C8B-B14F-4D97-AF65-F5344CB8AC3E}">
        <p14:creationId xmlns:p14="http://schemas.microsoft.com/office/powerpoint/2010/main" val="190727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2</a:t>
            </a:fld>
            <a:endParaRPr lang="en-US"/>
          </a:p>
        </p:txBody>
      </p:sp>
    </p:spTree>
    <p:extLst>
      <p:ext uri="{BB962C8B-B14F-4D97-AF65-F5344CB8AC3E}">
        <p14:creationId xmlns:p14="http://schemas.microsoft.com/office/powerpoint/2010/main" val="221518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3</a:t>
            </a:fld>
            <a:endParaRPr lang="en-US"/>
          </a:p>
        </p:txBody>
      </p:sp>
    </p:spTree>
    <p:extLst>
      <p:ext uri="{BB962C8B-B14F-4D97-AF65-F5344CB8AC3E}">
        <p14:creationId xmlns:p14="http://schemas.microsoft.com/office/powerpoint/2010/main" val="397927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4</a:t>
            </a:fld>
            <a:endParaRPr lang="en-US"/>
          </a:p>
        </p:txBody>
      </p:sp>
    </p:spTree>
    <p:extLst>
      <p:ext uri="{BB962C8B-B14F-4D97-AF65-F5344CB8AC3E}">
        <p14:creationId xmlns:p14="http://schemas.microsoft.com/office/powerpoint/2010/main" val="143557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5</a:t>
            </a:fld>
            <a:endParaRPr lang="en-US"/>
          </a:p>
        </p:txBody>
      </p:sp>
    </p:spTree>
    <p:extLst>
      <p:ext uri="{BB962C8B-B14F-4D97-AF65-F5344CB8AC3E}">
        <p14:creationId xmlns:p14="http://schemas.microsoft.com/office/powerpoint/2010/main" val="409824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6</a:t>
            </a:fld>
            <a:endParaRPr lang="en-US"/>
          </a:p>
        </p:txBody>
      </p:sp>
    </p:spTree>
    <p:extLst>
      <p:ext uri="{BB962C8B-B14F-4D97-AF65-F5344CB8AC3E}">
        <p14:creationId xmlns:p14="http://schemas.microsoft.com/office/powerpoint/2010/main" val="276799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7</a:t>
            </a:fld>
            <a:endParaRPr lang="en-US"/>
          </a:p>
        </p:txBody>
      </p:sp>
    </p:spTree>
    <p:extLst>
      <p:ext uri="{BB962C8B-B14F-4D97-AF65-F5344CB8AC3E}">
        <p14:creationId xmlns:p14="http://schemas.microsoft.com/office/powerpoint/2010/main" val="276000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9</a:t>
            </a:fld>
            <a:endParaRPr lang="en-US"/>
          </a:p>
        </p:txBody>
      </p:sp>
    </p:spTree>
    <p:extLst>
      <p:ext uri="{BB962C8B-B14F-4D97-AF65-F5344CB8AC3E}">
        <p14:creationId xmlns:p14="http://schemas.microsoft.com/office/powerpoint/2010/main" val="363046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Dương</a:t>
            </a:r>
            <a:r>
              <a:rPr lang="en-US" dirty="0"/>
              <a:t> </a:t>
            </a:r>
            <a:r>
              <a:rPr lang="en-US" dirty="0" err="1"/>
              <a:t>Hiển</a:t>
            </a:r>
            <a:r>
              <a:rPr lang="en-US" dirty="0"/>
              <a:t> </a:t>
            </a:r>
            <a:r>
              <a:rPr lang="en-US" dirty="0" err="1"/>
              <a:t>Tịnh</a:t>
            </a:r>
            <a:r>
              <a:rPr lang="en-US" dirty="0"/>
              <a:t>- </a:t>
            </a:r>
            <a:r>
              <a:rPr lang="en-US" dirty="0" err="1"/>
              <a:t>Zalo</a:t>
            </a:r>
            <a:r>
              <a:rPr lang="en-US" dirty="0"/>
              <a:t>: 0764471160</a:t>
            </a:r>
          </a:p>
          <a:p>
            <a:endParaRPr lang="en-US" dirty="0"/>
          </a:p>
        </p:txBody>
      </p:sp>
      <p:sp>
        <p:nvSpPr>
          <p:cNvPr id="4" name="Slide Number Placeholder 3"/>
          <p:cNvSpPr>
            <a:spLocks noGrp="1"/>
          </p:cNvSpPr>
          <p:nvPr>
            <p:ph type="sldNum" sz="quarter" idx="5"/>
          </p:nvPr>
        </p:nvSpPr>
        <p:spPr/>
        <p:txBody>
          <a:bodyPr/>
          <a:lstStyle/>
          <a:p>
            <a:fld id="{8F8CC6FE-42BD-4F3B-8651-93C87AEAF5E7}" type="slidenum">
              <a:rPr lang="en-US" smtClean="0"/>
              <a:t>10</a:t>
            </a:fld>
            <a:endParaRPr lang="en-US"/>
          </a:p>
        </p:txBody>
      </p:sp>
    </p:spTree>
    <p:extLst>
      <p:ext uri="{BB962C8B-B14F-4D97-AF65-F5344CB8AC3E}">
        <p14:creationId xmlns:p14="http://schemas.microsoft.com/office/powerpoint/2010/main" val="343395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BDCA-046B-B3E3-4217-976316F8C90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3ED78BD-1207-3B28-DC41-BC3FB0D71A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76E5C48-C66C-4413-4BD3-69DF9694E502}"/>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5" name="Footer Placeholder 4">
            <a:extLst>
              <a:ext uri="{FF2B5EF4-FFF2-40B4-BE49-F238E27FC236}">
                <a16:creationId xmlns:a16="http://schemas.microsoft.com/office/drawing/2014/main" id="{0A27D7EF-764A-6783-D7FA-11FE82D58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C50DC-372A-92C5-6029-9F7C55ADD314}"/>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377276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701A-4E7E-C116-219E-20B03A96D3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982D88-4793-8BA9-893D-7289007D6B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B8344-8E48-4F10-B042-C0258A6849C4}"/>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5" name="Footer Placeholder 4">
            <a:extLst>
              <a:ext uri="{FF2B5EF4-FFF2-40B4-BE49-F238E27FC236}">
                <a16:creationId xmlns:a16="http://schemas.microsoft.com/office/drawing/2014/main" id="{5061E39C-2890-7C17-2E5D-112E73E83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02374-6258-51F7-2310-2CF5D77ACF16}"/>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77126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5D44C-7E37-CB2B-B4DD-1F356158F37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DD465F-828F-B646-FF23-31FF1C62D48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C5ABE-7185-2ECB-784B-9092466B3F11}"/>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5" name="Footer Placeholder 4">
            <a:extLst>
              <a:ext uri="{FF2B5EF4-FFF2-40B4-BE49-F238E27FC236}">
                <a16:creationId xmlns:a16="http://schemas.microsoft.com/office/drawing/2014/main" id="{9FAF5A35-EB70-3915-72AA-AC20D85F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185CB-9164-15AB-917A-163851BC5623}"/>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125131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844756C-D73B-CC9B-CA34-360B2B6E20A7}"/>
              </a:ext>
            </a:extLst>
          </p:cNvPr>
          <p:cNvSpPr>
            <a:spLocks noGrp="1"/>
          </p:cNvSpPr>
          <p:nvPr>
            <p:ph type="dt" sz="half" idx="10"/>
          </p:nvPr>
        </p:nvSpPr>
        <p:spPr/>
        <p:txBody>
          <a:bodyPr/>
          <a:lstStyle>
            <a:lvl1pPr>
              <a:defRPr/>
            </a:lvl1pPr>
          </a:lstStyle>
          <a:p>
            <a:pPr>
              <a:defRPr/>
            </a:pPr>
            <a:fld id="{1F0B3954-73BC-4AC0-BCD8-005C60E8773C}" type="datetimeFigureOut">
              <a:rPr lang="en-US"/>
              <a:pPr>
                <a:defRPr/>
              </a:pPr>
              <a:t>4/6/2023</a:t>
            </a:fld>
            <a:endParaRPr lang="en-US"/>
          </a:p>
        </p:txBody>
      </p:sp>
      <p:sp>
        <p:nvSpPr>
          <p:cNvPr id="5" name="Footer Placeholder 4">
            <a:extLst>
              <a:ext uri="{FF2B5EF4-FFF2-40B4-BE49-F238E27FC236}">
                <a16:creationId xmlns:a16="http://schemas.microsoft.com/office/drawing/2014/main" id="{AE917DD2-D442-3D32-8842-F100EB029B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FC0BC3-730F-26A9-89A5-0C2115903E52}"/>
              </a:ext>
            </a:extLst>
          </p:cNvPr>
          <p:cNvSpPr>
            <a:spLocks noGrp="1"/>
          </p:cNvSpPr>
          <p:nvPr>
            <p:ph type="sldNum" sz="quarter" idx="12"/>
          </p:nvPr>
        </p:nvSpPr>
        <p:spPr/>
        <p:txBody>
          <a:bodyPr/>
          <a:lstStyle>
            <a:lvl1pPr>
              <a:defRPr/>
            </a:lvl1pPr>
          </a:lstStyle>
          <a:p>
            <a:fld id="{1AC33DE7-4A77-4BA8-897F-2CC1CC7A24E2}" type="slidenum">
              <a:rPr lang="en-US" altLang="en-US"/>
              <a:pPr/>
              <a:t>‹#›</a:t>
            </a:fld>
            <a:endParaRPr lang="en-US" altLang="en-US"/>
          </a:p>
        </p:txBody>
      </p:sp>
    </p:spTree>
    <p:extLst>
      <p:ext uri="{BB962C8B-B14F-4D97-AF65-F5344CB8AC3E}">
        <p14:creationId xmlns:p14="http://schemas.microsoft.com/office/powerpoint/2010/main" val="306167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BF9F6-21F7-A31B-69EC-ADD9BD0960F8}"/>
              </a:ext>
            </a:extLst>
          </p:cNvPr>
          <p:cNvSpPr>
            <a:spLocks noGrp="1"/>
          </p:cNvSpPr>
          <p:nvPr>
            <p:ph type="dt" sz="half" idx="10"/>
          </p:nvPr>
        </p:nvSpPr>
        <p:spPr/>
        <p:txBody>
          <a:bodyPr/>
          <a:lstStyle>
            <a:lvl1pPr>
              <a:defRPr/>
            </a:lvl1pPr>
          </a:lstStyle>
          <a:p>
            <a:pPr>
              <a:defRPr/>
            </a:pPr>
            <a:fld id="{451C3F8D-E5EF-4956-9F19-0BCA942E2386}" type="datetimeFigureOut">
              <a:rPr lang="en-US"/>
              <a:pPr>
                <a:defRPr/>
              </a:pPr>
              <a:t>4/6/2023</a:t>
            </a:fld>
            <a:endParaRPr lang="en-US"/>
          </a:p>
        </p:txBody>
      </p:sp>
      <p:sp>
        <p:nvSpPr>
          <p:cNvPr id="5" name="Footer Placeholder 4">
            <a:extLst>
              <a:ext uri="{FF2B5EF4-FFF2-40B4-BE49-F238E27FC236}">
                <a16:creationId xmlns:a16="http://schemas.microsoft.com/office/drawing/2014/main" id="{9AE86823-288E-7CFB-7E32-946645EB3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D744F5-A564-F663-DB1A-9F508ADFA357}"/>
              </a:ext>
            </a:extLst>
          </p:cNvPr>
          <p:cNvSpPr>
            <a:spLocks noGrp="1"/>
          </p:cNvSpPr>
          <p:nvPr>
            <p:ph type="sldNum" sz="quarter" idx="12"/>
          </p:nvPr>
        </p:nvSpPr>
        <p:spPr/>
        <p:txBody>
          <a:bodyPr/>
          <a:lstStyle>
            <a:lvl1pPr>
              <a:defRPr/>
            </a:lvl1pPr>
          </a:lstStyle>
          <a:p>
            <a:fld id="{AC15E8DC-5B55-406E-B86F-92E79B04AE49}" type="slidenum">
              <a:rPr lang="en-US" altLang="en-US"/>
              <a:pPr/>
              <a:t>‹#›</a:t>
            </a:fld>
            <a:endParaRPr lang="en-US" altLang="en-US"/>
          </a:p>
        </p:txBody>
      </p:sp>
    </p:spTree>
    <p:extLst>
      <p:ext uri="{BB962C8B-B14F-4D97-AF65-F5344CB8AC3E}">
        <p14:creationId xmlns:p14="http://schemas.microsoft.com/office/powerpoint/2010/main" val="1236033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965BE9-3FC0-BE0D-ECD2-881A6A5B6C21}"/>
              </a:ext>
            </a:extLst>
          </p:cNvPr>
          <p:cNvSpPr>
            <a:spLocks noGrp="1"/>
          </p:cNvSpPr>
          <p:nvPr>
            <p:ph type="dt" sz="half" idx="10"/>
          </p:nvPr>
        </p:nvSpPr>
        <p:spPr/>
        <p:txBody>
          <a:bodyPr/>
          <a:lstStyle>
            <a:lvl1pPr>
              <a:defRPr/>
            </a:lvl1pPr>
          </a:lstStyle>
          <a:p>
            <a:pPr>
              <a:defRPr/>
            </a:pPr>
            <a:fld id="{5EBB3CD1-EB98-4ED0-91C0-E6FD83351D85}" type="datetimeFigureOut">
              <a:rPr lang="en-US"/>
              <a:pPr>
                <a:defRPr/>
              </a:pPr>
              <a:t>4/6/2023</a:t>
            </a:fld>
            <a:endParaRPr lang="en-US"/>
          </a:p>
        </p:txBody>
      </p:sp>
      <p:sp>
        <p:nvSpPr>
          <p:cNvPr id="5" name="Footer Placeholder 4">
            <a:extLst>
              <a:ext uri="{FF2B5EF4-FFF2-40B4-BE49-F238E27FC236}">
                <a16:creationId xmlns:a16="http://schemas.microsoft.com/office/drawing/2014/main" id="{BEEC448B-6E12-26E2-5CCD-4C0EFDDCF0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9AF0B2-0F1E-631A-35CB-7267BD22AE44}"/>
              </a:ext>
            </a:extLst>
          </p:cNvPr>
          <p:cNvSpPr>
            <a:spLocks noGrp="1"/>
          </p:cNvSpPr>
          <p:nvPr>
            <p:ph type="sldNum" sz="quarter" idx="12"/>
          </p:nvPr>
        </p:nvSpPr>
        <p:spPr/>
        <p:txBody>
          <a:bodyPr/>
          <a:lstStyle>
            <a:lvl1pPr>
              <a:defRPr/>
            </a:lvl1pPr>
          </a:lstStyle>
          <a:p>
            <a:fld id="{9738158D-BE86-429F-8F12-C445EC461C4F}" type="slidenum">
              <a:rPr lang="en-US" altLang="en-US"/>
              <a:pPr/>
              <a:t>‹#›</a:t>
            </a:fld>
            <a:endParaRPr lang="en-US" altLang="en-US"/>
          </a:p>
        </p:txBody>
      </p:sp>
    </p:spTree>
    <p:extLst>
      <p:ext uri="{BB962C8B-B14F-4D97-AF65-F5344CB8AC3E}">
        <p14:creationId xmlns:p14="http://schemas.microsoft.com/office/powerpoint/2010/main" val="4067963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B06293-2570-C8E2-372A-2D6A5884D0FB}"/>
              </a:ext>
            </a:extLst>
          </p:cNvPr>
          <p:cNvSpPr>
            <a:spLocks noGrp="1"/>
          </p:cNvSpPr>
          <p:nvPr>
            <p:ph type="dt" sz="half" idx="10"/>
          </p:nvPr>
        </p:nvSpPr>
        <p:spPr/>
        <p:txBody>
          <a:bodyPr/>
          <a:lstStyle>
            <a:lvl1pPr>
              <a:defRPr/>
            </a:lvl1pPr>
          </a:lstStyle>
          <a:p>
            <a:pPr>
              <a:defRPr/>
            </a:pPr>
            <a:fld id="{00D62B00-EA86-4FA5-AC19-BDDB3E63E100}" type="datetimeFigureOut">
              <a:rPr lang="en-US"/>
              <a:pPr>
                <a:defRPr/>
              </a:pPr>
              <a:t>4/6/2023</a:t>
            </a:fld>
            <a:endParaRPr lang="en-US"/>
          </a:p>
        </p:txBody>
      </p:sp>
      <p:sp>
        <p:nvSpPr>
          <p:cNvPr id="6" name="Footer Placeholder 4">
            <a:extLst>
              <a:ext uri="{FF2B5EF4-FFF2-40B4-BE49-F238E27FC236}">
                <a16:creationId xmlns:a16="http://schemas.microsoft.com/office/drawing/2014/main" id="{BBE2F623-D45C-E2F6-B2E9-713336E811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1F1B3B-7456-55F0-0EEC-F0CD1C0741CE}"/>
              </a:ext>
            </a:extLst>
          </p:cNvPr>
          <p:cNvSpPr>
            <a:spLocks noGrp="1"/>
          </p:cNvSpPr>
          <p:nvPr>
            <p:ph type="sldNum" sz="quarter" idx="12"/>
          </p:nvPr>
        </p:nvSpPr>
        <p:spPr/>
        <p:txBody>
          <a:bodyPr/>
          <a:lstStyle>
            <a:lvl1pPr>
              <a:defRPr/>
            </a:lvl1pPr>
          </a:lstStyle>
          <a:p>
            <a:fld id="{A57A5CEC-7B7D-4460-A272-99073C1556DA}" type="slidenum">
              <a:rPr lang="en-US" altLang="en-US"/>
              <a:pPr/>
              <a:t>‹#›</a:t>
            </a:fld>
            <a:endParaRPr lang="en-US" altLang="en-US"/>
          </a:p>
        </p:txBody>
      </p:sp>
    </p:spTree>
    <p:extLst>
      <p:ext uri="{BB962C8B-B14F-4D97-AF65-F5344CB8AC3E}">
        <p14:creationId xmlns:p14="http://schemas.microsoft.com/office/powerpoint/2010/main" val="1127316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6561CF0-6477-B38F-1569-E3F350263D31}"/>
              </a:ext>
            </a:extLst>
          </p:cNvPr>
          <p:cNvSpPr>
            <a:spLocks noGrp="1"/>
          </p:cNvSpPr>
          <p:nvPr>
            <p:ph type="dt" sz="half" idx="10"/>
          </p:nvPr>
        </p:nvSpPr>
        <p:spPr/>
        <p:txBody>
          <a:bodyPr/>
          <a:lstStyle>
            <a:lvl1pPr>
              <a:defRPr/>
            </a:lvl1pPr>
          </a:lstStyle>
          <a:p>
            <a:pPr>
              <a:defRPr/>
            </a:pPr>
            <a:fld id="{D609C722-7787-42D3-A975-692EC3DDE395}" type="datetimeFigureOut">
              <a:rPr lang="en-US"/>
              <a:pPr>
                <a:defRPr/>
              </a:pPr>
              <a:t>4/6/2023</a:t>
            </a:fld>
            <a:endParaRPr lang="en-US"/>
          </a:p>
        </p:txBody>
      </p:sp>
      <p:sp>
        <p:nvSpPr>
          <p:cNvPr id="8" name="Footer Placeholder 4">
            <a:extLst>
              <a:ext uri="{FF2B5EF4-FFF2-40B4-BE49-F238E27FC236}">
                <a16:creationId xmlns:a16="http://schemas.microsoft.com/office/drawing/2014/main" id="{875BF512-0D84-1C89-CA20-926EE319B7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78D5D9E-1F09-E7CB-C543-6945FD569156}"/>
              </a:ext>
            </a:extLst>
          </p:cNvPr>
          <p:cNvSpPr>
            <a:spLocks noGrp="1"/>
          </p:cNvSpPr>
          <p:nvPr>
            <p:ph type="sldNum" sz="quarter" idx="12"/>
          </p:nvPr>
        </p:nvSpPr>
        <p:spPr/>
        <p:txBody>
          <a:bodyPr/>
          <a:lstStyle>
            <a:lvl1pPr>
              <a:defRPr/>
            </a:lvl1pPr>
          </a:lstStyle>
          <a:p>
            <a:fld id="{1BD6613E-833A-4ECE-B6D7-24B1FC159CFB}" type="slidenum">
              <a:rPr lang="en-US" altLang="en-US"/>
              <a:pPr/>
              <a:t>‹#›</a:t>
            </a:fld>
            <a:endParaRPr lang="en-US" altLang="en-US"/>
          </a:p>
        </p:txBody>
      </p:sp>
    </p:spTree>
    <p:extLst>
      <p:ext uri="{BB962C8B-B14F-4D97-AF65-F5344CB8AC3E}">
        <p14:creationId xmlns:p14="http://schemas.microsoft.com/office/powerpoint/2010/main" val="499276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61AF005-9846-2B42-01AC-6094F4642BB3}"/>
              </a:ext>
            </a:extLst>
          </p:cNvPr>
          <p:cNvSpPr>
            <a:spLocks noGrp="1"/>
          </p:cNvSpPr>
          <p:nvPr>
            <p:ph type="dt" sz="half" idx="10"/>
          </p:nvPr>
        </p:nvSpPr>
        <p:spPr/>
        <p:txBody>
          <a:bodyPr/>
          <a:lstStyle>
            <a:lvl1pPr>
              <a:defRPr/>
            </a:lvl1pPr>
          </a:lstStyle>
          <a:p>
            <a:pPr>
              <a:defRPr/>
            </a:pPr>
            <a:fld id="{CF837782-8252-4716-91D5-01F220EE74A6}" type="datetimeFigureOut">
              <a:rPr lang="en-US"/>
              <a:pPr>
                <a:defRPr/>
              </a:pPr>
              <a:t>4/6/2023</a:t>
            </a:fld>
            <a:endParaRPr lang="en-US"/>
          </a:p>
        </p:txBody>
      </p:sp>
      <p:sp>
        <p:nvSpPr>
          <p:cNvPr id="4" name="Footer Placeholder 4">
            <a:extLst>
              <a:ext uri="{FF2B5EF4-FFF2-40B4-BE49-F238E27FC236}">
                <a16:creationId xmlns:a16="http://schemas.microsoft.com/office/drawing/2014/main" id="{CB5AF931-D0A8-DE6E-FFEE-5FFF8CE263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89AF7B1-13D0-247F-BBAC-1F0E9F84B454}"/>
              </a:ext>
            </a:extLst>
          </p:cNvPr>
          <p:cNvSpPr>
            <a:spLocks noGrp="1"/>
          </p:cNvSpPr>
          <p:nvPr>
            <p:ph type="sldNum" sz="quarter" idx="12"/>
          </p:nvPr>
        </p:nvSpPr>
        <p:spPr/>
        <p:txBody>
          <a:bodyPr/>
          <a:lstStyle>
            <a:lvl1pPr>
              <a:defRPr/>
            </a:lvl1pPr>
          </a:lstStyle>
          <a:p>
            <a:fld id="{A3251244-69B3-4AB2-805A-38D45A1D1BBD}" type="slidenum">
              <a:rPr lang="en-US" altLang="en-US"/>
              <a:pPr/>
              <a:t>‹#›</a:t>
            </a:fld>
            <a:endParaRPr lang="en-US" altLang="en-US"/>
          </a:p>
        </p:txBody>
      </p:sp>
    </p:spTree>
    <p:extLst>
      <p:ext uri="{BB962C8B-B14F-4D97-AF65-F5344CB8AC3E}">
        <p14:creationId xmlns:p14="http://schemas.microsoft.com/office/powerpoint/2010/main" val="3120600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C671A5-98C8-033D-4D4D-D3C2284F70D4}"/>
              </a:ext>
            </a:extLst>
          </p:cNvPr>
          <p:cNvSpPr>
            <a:spLocks noGrp="1"/>
          </p:cNvSpPr>
          <p:nvPr>
            <p:ph type="dt" sz="half" idx="10"/>
          </p:nvPr>
        </p:nvSpPr>
        <p:spPr/>
        <p:txBody>
          <a:bodyPr/>
          <a:lstStyle>
            <a:lvl1pPr>
              <a:defRPr/>
            </a:lvl1pPr>
          </a:lstStyle>
          <a:p>
            <a:pPr>
              <a:defRPr/>
            </a:pPr>
            <a:fld id="{8DC90615-7F78-45D5-B6F8-E2CB6DBF29D9}" type="datetimeFigureOut">
              <a:rPr lang="en-US"/>
              <a:pPr>
                <a:defRPr/>
              </a:pPr>
              <a:t>4/6/2023</a:t>
            </a:fld>
            <a:endParaRPr lang="en-US"/>
          </a:p>
        </p:txBody>
      </p:sp>
      <p:sp>
        <p:nvSpPr>
          <p:cNvPr id="3" name="Footer Placeholder 4">
            <a:extLst>
              <a:ext uri="{FF2B5EF4-FFF2-40B4-BE49-F238E27FC236}">
                <a16:creationId xmlns:a16="http://schemas.microsoft.com/office/drawing/2014/main" id="{E5DB6B5B-4930-49E1-AF06-750FEC76C76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E98C509-42BF-0E8D-A809-763F1D26740D}"/>
              </a:ext>
            </a:extLst>
          </p:cNvPr>
          <p:cNvSpPr>
            <a:spLocks noGrp="1"/>
          </p:cNvSpPr>
          <p:nvPr>
            <p:ph type="sldNum" sz="quarter" idx="12"/>
          </p:nvPr>
        </p:nvSpPr>
        <p:spPr/>
        <p:txBody>
          <a:bodyPr/>
          <a:lstStyle>
            <a:lvl1pPr>
              <a:defRPr/>
            </a:lvl1pPr>
          </a:lstStyle>
          <a:p>
            <a:fld id="{E996DD6D-BDE5-426B-AC24-7902E38E39B0}" type="slidenum">
              <a:rPr lang="en-US" altLang="en-US"/>
              <a:pPr/>
              <a:t>‹#›</a:t>
            </a:fld>
            <a:endParaRPr lang="en-US" altLang="en-US"/>
          </a:p>
        </p:txBody>
      </p:sp>
    </p:spTree>
    <p:extLst>
      <p:ext uri="{BB962C8B-B14F-4D97-AF65-F5344CB8AC3E}">
        <p14:creationId xmlns:p14="http://schemas.microsoft.com/office/powerpoint/2010/main" val="4112301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E4C995-6C35-6DFE-A274-65C2207EA60E}"/>
              </a:ext>
            </a:extLst>
          </p:cNvPr>
          <p:cNvSpPr>
            <a:spLocks noGrp="1"/>
          </p:cNvSpPr>
          <p:nvPr>
            <p:ph type="dt" sz="half" idx="10"/>
          </p:nvPr>
        </p:nvSpPr>
        <p:spPr/>
        <p:txBody>
          <a:bodyPr/>
          <a:lstStyle>
            <a:lvl1pPr>
              <a:defRPr/>
            </a:lvl1pPr>
          </a:lstStyle>
          <a:p>
            <a:pPr>
              <a:defRPr/>
            </a:pPr>
            <a:fld id="{9A796326-EC3D-49C3-8A8F-2F7CFF8D3935}" type="datetimeFigureOut">
              <a:rPr lang="en-US"/>
              <a:pPr>
                <a:defRPr/>
              </a:pPr>
              <a:t>4/6/2023</a:t>
            </a:fld>
            <a:endParaRPr lang="en-US"/>
          </a:p>
        </p:txBody>
      </p:sp>
      <p:sp>
        <p:nvSpPr>
          <p:cNvPr id="6" name="Footer Placeholder 4">
            <a:extLst>
              <a:ext uri="{FF2B5EF4-FFF2-40B4-BE49-F238E27FC236}">
                <a16:creationId xmlns:a16="http://schemas.microsoft.com/office/drawing/2014/main" id="{B3DA4026-DAE3-0637-AA02-C6CC4A3C4E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4B6D59-9B97-2335-114A-F4B75F74AC4F}"/>
              </a:ext>
            </a:extLst>
          </p:cNvPr>
          <p:cNvSpPr>
            <a:spLocks noGrp="1"/>
          </p:cNvSpPr>
          <p:nvPr>
            <p:ph type="sldNum" sz="quarter" idx="12"/>
          </p:nvPr>
        </p:nvSpPr>
        <p:spPr/>
        <p:txBody>
          <a:bodyPr/>
          <a:lstStyle>
            <a:lvl1pPr>
              <a:defRPr/>
            </a:lvl1pPr>
          </a:lstStyle>
          <a:p>
            <a:fld id="{8F5BD090-C8AC-4364-A79A-E777B4AB89D1}" type="slidenum">
              <a:rPr lang="en-US" altLang="en-US"/>
              <a:pPr/>
              <a:t>‹#›</a:t>
            </a:fld>
            <a:endParaRPr lang="en-US" altLang="en-US"/>
          </a:p>
        </p:txBody>
      </p:sp>
    </p:spTree>
    <p:extLst>
      <p:ext uri="{BB962C8B-B14F-4D97-AF65-F5344CB8AC3E}">
        <p14:creationId xmlns:p14="http://schemas.microsoft.com/office/powerpoint/2010/main" val="19598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6BD4-1A45-BBC2-C240-E9688D34C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6B938-E36D-DC70-9F5A-5D127FC51B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B739E-1CC7-FD6E-33CF-E745011B80D0}"/>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5" name="Footer Placeholder 4">
            <a:extLst>
              <a:ext uri="{FF2B5EF4-FFF2-40B4-BE49-F238E27FC236}">
                <a16:creationId xmlns:a16="http://schemas.microsoft.com/office/drawing/2014/main" id="{F1168F1E-6993-F830-6151-B1DC60ACF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12252-1D57-895F-10ED-84C3CE65BBC7}"/>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75490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297098-E493-5B3D-F0EA-39B5A4A09F9E}"/>
              </a:ext>
            </a:extLst>
          </p:cNvPr>
          <p:cNvSpPr>
            <a:spLocks noGrp="1"/>
          </p:cNvSpPr>
          <p:nvPr>
            <p:ph type="dt" sz="half" idx="10"/>
          </p:nvPr>
        </p:nvSpPr>
        <p:spPr/>
        <p:txBody>
          <a:bodyPr/>
          <a:lstStyle>
            <a:lvl1pPr>
              <a:defRPr/>
            </a:lvl1pPr>
          </a:lstStyle>
          <a:p>
            <a:pPr>
              <a:defRPr/>
            </a:pPr>
            <a:fld id="{B0BB3CF7-85FE-4301-8311-6E8E12580975}" type="datetimeFigureOut">
              <a:rPr lang="en-US"/>
              <a:pPr>
                <a:defRPr/>
              </a:pPr>
              <a:t>4/6/2023</a:t>
            </a:fld>
            <a:endParaRPr lang="en-US"/>
          </a:p>
        </p:txBody>
      </p:sp>
      <p:sp>
        <p:nvSpPr>
          <p:cNvPr id="6" name="Footer Placeholder 4">
            <a:extLst>
              <a:ext uri="{FF2B5EF4-FFF2-40B4-BE49-F238E27FC236}">
                <a16:creationId xmlns:a16="http://schemas.microsoft.com/office/drawing/2014/main" id="{D361B965-B5DA-7068-B8C8-E2638A6C99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3F85AC-7F34-05D6-1BD1-82F1EF252BE2}"/>
              </a:ext>
            </a:extLst>
          </p:cNvPr>
          <p:cNvSpPr>
            <a:spLocks noGrp="1"/>
          </p:cNvSpPr>
          <p:nvPr>
            <p:ph type="sldNum" sz="quarter" idx="12"/>
          </p:nvPr>
        </p:nvSpPr>
        <p:spPr/>
        <p:txBody>
          <a:bodyPr/>
          <a:lstStyle>
            <a:lvl1pPr>
              <a:defRPr/>
            </a:lvl1pPr>
          </a:lstStyle>
          <a:p>
            <a:fld id="{26F38D99-9DB1-4CE1-8D6A-B39C9F35BBE3}" type="slidenum">
              <a:rPr lang="en-US" altLang="en-US"/>
              <a:pPr/>
              <a:t>‹#›</a:t>
            </a:fld>
            <a:endParaRPr lang="en-US" altLang="en-US"/>
          </a:p>
        </p:txBody>
      </p:sp>
    </p:spTree>
    <p:extLst>
      <p:ext uri="{BB962C8B-B14F-4D97-AF65-F5344CB8AC3E}">
        <p14:creationId xmlns:p14="http://schemas.microsoft.com/office/powerpoint/2010/main" val="2019748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7819A-D00A-9DE7-BF70-8530A6709C77}"/>
              </a:ext>
            </a:extLst>
          </p:cNvPr>
          <p:cNvSpPr>
            <a:spLocks noGrp="1"/>
          </p:cNvSpPr>
          <p:nvPr>
            <p:ph type="dt" sz="half" idx="10"/>
          </p:nvPr>
        </p:nvSpPr>
        <p:spPr/>
        <p:txBody>
          <a:bodyPr/>
          <a:lstStyle>
            <a:lvl1pPr>
              <a:defRPr/>
            </a:lvl1pPr>
          </a:lstStyle>
          <a:p>
            <a:pPr>
              <a:defRPr/>
            </a:pPr>
            <a:fld id="{527C0BEE-E6F8-40CE-890F-A8CE7962A34C}" type="datetimeFigureOut">
              <a:rPr lang="en-US"/>
              <a:pPr>
                <a:defRPr/>
              </a:pPr>
              <a:t>4/6/2023</a:t>
            </a:fld>
            <a:endParaRPr lang="en-US"/>
          </a:p>
        </p:txBody>
      </p:sp>
      <p:sp>
        <p:nvSpPr>
          <p:cNvPr id="5" name="Footer Placeholder 4">
            <a:extLst>
              <a:ext uri="{FF2B5EF4-FFF2-40B4-BE49-F238E27FC236}">
                <a16:creationId xmlns:a16="http://schemas.microsoft.com/office/drawing/2014/main" id="{F24493BE-5346-FA2C-FE98-ACD1DDF948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74189F-ACFB-1CD9-3C57-A1C0B15ECB24}"/>
              </a:ext>
            </a:extLst>
          </p:cNvPr>
          <p:cNvSpPr>
            <a:spLocks noGrp="1"/>
          </p:cNvSpPr>
          <p:nvPr>
            <p:ph type="sldNum" sz="quarter" idx="12"/>
          </p:nvPr>
        </p:nvSpPr>
        <p:spPr/>
        <p:txBody>
          <a:bodyPr/>
          <a:lstStyle>
            <a:lvl1pPr>
              <a:defRPr/>
            </a:lvl1pPr>
          </a:lstStyle>
          <a:p>
            <a:fld id="{3DD1D5D2-291D-4A5A-91A0-CCAB245FC8E1}" type="slidenum">
              <a:rPr lang="en-US" altLang="en-US"/>
              <a:pPr/>
              <a:t>‹#›</a:t>
            </a:fld>
            <a:endParaRPr lang="en-US" altLang="en-US"/>
          </a:p>
        </p:txBody>
      </p:sp>
    </p:spTree>
    <p:extLst>
      <p:ext uri="{BB962C8B-B14F-4D97-AF65-F5344CB8AC3E}">
        <p14:creationId xmlns:p14="http://schemas.microsoft.com/office/powerpoint/2010/main" val="1563078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BD31F-F52F-85C2-709C-85A587D64864}"/>
              </a:ext>
            </a:extLst>
          </p:cNvPr>
          <p:cNvSpPr>
            <a:spLocks noGrp="1"/>
          </p:cNvSpPr>
          <p:nvPr>
            <p:ph type="dt" sz="half" idx="10"/>
          </p:nvPr>
        </p:nvSpPr>
        <p:spPr/>
        <p:txBody>
          <a:bodyPr/>
          <a:lstStyle>
            <a:lvl1pPr>
              <a:defRPr/>
            </a:lvl1pPr>
          </a:lstStyle>
          <a:p>
            <a:pPr>
              <a:defRPr/>
            </a:pPr>
            <a:fld id="{BE6BC7E7-78AD-4AE9-8855-8925302B419F}" type="datetimeFigureOut">
              <a:rPr lang="en-US"/>
              <a:pPr>
                <a:defRPr/>
              </a:pPr>
              <a:t>4/6/2023</a:t>
            </a:fld>
            <a:endParaRPr lang="en-US"/>
          </a:p>
        </p:txBody>
      </p:sp>
      <p:sp>
        <p:nvSpPr>
          <p:cNvPr id="5" name="Footer Placeholder 4">
            <a:extLst>
              <a:ext uri="{FF2B5EF4-FFF2-40B4-BE49-F238E27FC236}">
                <a16:creationId xmlns:a16="http://schemas.microsoft.com/office/drawing/2014/main" id="{6439C6DF-030C-4B35-C750-152D23592D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E4E1BD-EC18-D253-46C9-2019701C189B}"/>
              </a:ext>
            </a:extLst>
          </p:cNvPr>
          <p:cNvSpPr>
            <a:spLocks noGrp="1"/>
          </p:cNvSpPr>
          <p:nvPr>
            <p:ph type="sldNum" sz="quarter" idx="12"/>
          </p:nvPr>
        </p:nvSpPr>
        <p:spPr/>
        <p:txBody>
          <a:bodyPr/>
          <a:lstStyle>
            <a:lvl1pPr>
              <a:defRPr/>
            </a:lvl1pPr>
          </a:lstStyle>
          <a:p>
            <a:fld id="{C289E95D-EE8E-48B4-BF63-77741D646D51}" type="slidenum">
              <a:rPr lang="en-US" altLang="en-US"/>
              <a:pPr/>
              <a:t>‹#›</a:t>
            </a:fld>
            <a:endParaRPr lang="en-US" altLang="en-US"/>
          </a:p>
        </p:txBody>
      </p:sp>
    </p:spTree>
    <p:extLst>
      <p:ext uri="{BB962C8B-B14F-4D97-AF65-F5344CB8AC3E}">
        <p14:creationId xmlns:p14="http://schemas.microsoft.com/office/powerpoint/2010/main" val="16471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50A9-B568-CB5C-DCB1-D85841D9703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BC1DCF1-7668-9605-23F6-B903A07707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8BCF4-1A35-0793-7820-9990DF147890}"/>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5" name="Footer Placeholder 4">
            <a:extLst>
              <a:ext uri="{FF2B5EF4-FFF2-40B4-BE49-F238E27FC236}">
                <a16:creationId xmlns:a16="http://schemas.microsoft.com/office/drawing/2014/main" id="{63DEFD87-4D39-A24C-1F78-5312D7C1F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20124-2B89-6298-2DA8-82101FB91FC9}"/>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181435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0766-C681-0C36-3492-BCA27703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24AEE-045D-A35C-CB28-D42EA4D271C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851957-37C8-3843-7338-82AB1548889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263AF-69FB-D88D-8116-6FD37801B38A}"/>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6" name="Footer Placeholder 5">
            <a:extLst>
              <a:ext uri="{FF2B5EF4-FFF2-40B4-BE49-F238E27FC236}">
                <a16:creationId xmlns:a16="http://schemas.microsoft.com/office/drawing/2014/main" id="{7058EE57-C46E-56DD-5DE9-EF82D97B4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01C8C-D594-2987-020F-3EF73DD5902A}"/>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174943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0951-9CFD-4D4E-EF79-4259F38CE9F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1380AF-570C-827A-94AC-B34488AEE1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5B677-733D-C221-97C2-98FDEECEFE0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56DE4A-C6D0-FD39-4E51-415BE12E81A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4E285-0E29-6165-3AA1-62B87CDA977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25501E-FC7C-AABB-73B0-E566203EAC37}"/>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8" name="Footer Placeholder 7">
            <a:extLst>
              <a:ext uri="{FF2B5EF4-FFF2-40B4-BE49-F238E27FC236}">
                <a16:creationId xmlns:a16="http://schemas.microsoft.com/office/drawing/2014/main" id="{7788DD24-EE0E-F2DD-5497-A66FB5BC93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ECFB06-6510-3404-C036-A92010FD68D7}"/>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35092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B842-0541-D5B1-9BD1-6F737FF6EF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8542E3-41AA-DAC7-641A-182BED2A3AFD}"/>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4" name="Footer Placeholder 3">
            <a:extLst>
              <a:ext uri="{FF2B5EF4-FFF2-40B4-BE49-F238E27FC236}">
                <a16:creationId xmlns:a16="http://schemas.microsoft.com/office/drawing/2014/main" id="{D749F0CF-11DD-97EE-3FA3-A358FD4B0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7BA117-0D4E-A77D-E89B-8A1F4BF563C6}"/>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4204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33118-7EFC-1D7B-E09F-8286AEA2B41C}"/>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3" name="Footer Placeholder 2">
            <a:extLst>
              <a:ext uri="{FF2B5EF4-FFF2-40B4-BE49-F238E27FC236}">
                <a16:creationId xmlns:a16="http://schemas.microsoft.com/office/drawing/2014/main" id="{3B77A1B5-A098-2900-E29F-43ECB7D54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AA1976-1F4D-8656-A60F-FE8129C2ADDC}"/>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72609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4700-D6E6-0573-DB80-977688D5E3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2B2EA6-3B0B-0A86-9D65-2E716F8FDB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33AF1-F9FB-46C1-B73F-DF13C8CFB7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CC0952-F1F3-2D92-3F0A-98C90FF35FCF}"/>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6" name="Footer Placeholder 5">
            <a:extLst>
              <a:ext uri="{FF2B5EF4-FFF2-40B4-BE49-F238E27FC236}">
                <a16:creationId xmlns:a16="http://schemas.microsoft.com/office/drawing/2014/main" id="{54D6D584-AE97-175B-AA10-9A6E8BE6C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5C61F-CA5E-2671-0741-056926BA8A91}"/>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324465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F593-CF9A-EBAB-476A-601171FC13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9CA053-358A-42BA-C241-03F30B5C0A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D900D7B-C7D9-D829-CF41-9AD311A38B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AF5B2A-E45B-CA08-5688-9B444E285205}"/>
              </a:ext>
            </a:extLst>
          </p:cNvPr>
          <p:cNvSpPr>
            <a:spLocks noGrp="1"/>
          </p:cNvSpPr>
          <p:nvPr>
            <p:ph type="dt" sz="half" idx="10"/>
          </p:nvPr>
        </p:nvSpPr>
        <p:spPr/>
        <p:txBody>
          <a:bodyPr/>
          <a:lstStyle/>
          <a:p>
            <a:fld id="{D0E20E71-B7F5-4F02-BAB2-3FAD43CB4DE6}" type="datetimeFigureOut">
              <a:rPr lang="en-US" smtClean="0"/>
              <a:t>4/6/2023</a:t>
            </a:fld>
            <a:endParaRPr lang="en-US"/>
          </a:p>
        </p:txBody>
      </p:sp>
      <p:sp>
        <p:nvSpPr>
          <p:cNvPr id="6" name="Footer Placeholder 5">
            <a:extLst>
              <a:ext uri="{FF2B5EF4-FFF2-40B4-BE49-F238E27FC236}">
                <a16:creationId xmlns:a16="http://schemas.microsoft.com/office/drawing/2014/main" id="{F6C837F6-73F4-B101-D534-F2D20FCA6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52434-6CFA-1DF5-5F00-5CFE320D6BDC}"/>
              </a:ext>
            </a:extLst>
          </p:cNvPr>
          <p:cNvSpPr>
            <a:spLocks noGrp="1"/>
          </p:cNvSpPr>
          <p:nvPr>
            <p:ph type="sldNum" sz="quarter" idx="12"/>
          </p:nvPr>
        </p:nvSpPr>
        <p:spPr/>
        <p:txBody>
          <a:bodyPr/>
          <a:lstStyle/>
          <a:p>
            <a:fld id="{FB9E59DB-6796-4CC2-82D2-40DF251604DD}" type="slidenum">
              <a:rPr lang="en-US" smtClean="0"/>
              <a:t>‹#›</a:t>
            </a:fld>
            <a:endParaRPr lang="en-US"/>
          </a:p>
        </p:txBody>
      </p:sp>
    </p:spTree>
    <p:extLst>
      <p:ext uri="{BB962C8B-B14F-4D97-AF65-F5344CB8AC3E}">
        <p14:creationId xmlns:p14="http://schemas.microsoft.com/office/powerpoint/2010/main" val="52523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35D7BB-91C2-4895-0DDD-D9A0E8D754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0D19E-3BC8-190F-9323-B8232A6DC4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1C1F-7402-266C-34AE-B111AA556D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E20E71-B7F5-4F02-BAB2-3FAD43CB4DE6}" type="datetimeFigureOut">
              <a:rPr lang="en-US" smtClean="0"/>
              <a:t>4/6/2023</a:t>
            </a:fld>
            <a:endParaRPr lang="en-US"/>
          </a:p>
        </p:txBody>
      </p:sp>
      <p:sp>
        <p:nvSpPr>
          <p:cNvPr id="5" name="Footer Placeholder 4">
            <a:extLst>
              <a:ext uri="{FF2B5EF4-FFF2-40B4-BE49-F238E27FC236}">
                <a16:creationId xmlns:a16="http://schemas.microsoft.com/office/drawing/2014/main" id="{0D210819-C656-8D8B-A9F8-1E099986C7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BDB779-3ABD-ECE6-1B4B-FF6C95E9CA9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9E59DB-6796-4CC2-82D2-40DF251604DD}" type="slidenum">
              <a:rPr lang="en-US" smtClean="0"/>
              <a:t>‹#›</a:t>
            </a:fld>
            <a:endParaRPr lang="en-US"/>
          </a:p>
        </p:txBody>
      </p:sp>
    </p:spTree>
    <p:extLst>
      <p:ext uri="{BB962C8B-B14F-4D97-AF65-F5344CB8AC3E}">
        <p14:creationId xmlns:p14="http://schemas.microsoft.com/office/powerpoint/2010/main" val="386116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5AF76C-27C9-3FFE-86C0-708E2BE0DFBA}"/>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D9C77B1-34C9-4951-12E1-BEAF17013DE5}"/>
              </a:ext>
            </a:extLst>
          </p:cNvPr>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19C4DB7-BF3C-C10D-BD23-53A7BFCA342F}"/>
              </a:ext>
            </a:extLst>
          </p:cNvPr>
          <p:cNvSpPr>
            <a:spLocks noGrp="1"/>
          </p:cNvSpPr>
          <p:nvPr>
            <p:ph type="dt" sz="half" idx="2"/>
          </p:nvPr>
        </p:nvSpPr>
        <p:spPr>
          <a:xfrm>
            <a:off x="457200" y="6356352"/>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6C46A4-EBA4-40BC-BF16-8840EA7D23E8}" type="datetimeFigureOut">
              <a:rPr lang="en-US"/>
              <a:pPr>
                <a:defRPr/>
              </a:pPr>
              <a:t>4/6/2023</a:t>
            </a:fld>
            <a:endParaRPr lang="en-US"/>
          </a:p>
        </p:txBody>
      </p:sp>
      <p:sp>
        <p:nvSpPr>
          <p:cNvPr id="5" name="Footer Placeholder 4">
            <a:extLst>
              <a:ext uri="{FF2B5EF4-FFF2-40B4-BE49-F238E27FC236}">
                <a16:creationId xmlns:a16="http://schemas.microsoft.com/office/drawing/2014/main" id="{C7CA3A7C-4B42-A766-C88B-C99852F8E40B}"/>
              </a:ext>
            </a:extLst>
          </p:cNvPr>
          <p:cNvSpPr>
            <a:spLocks noGrp="1"/>
          </p:cNvSpPr>
          <p:nvPr>
            <p:ph type="ftr" sz="quarter" idx="3"/>
          </p:nvPr>
        </p:nvSpPr>
        <p:spPr>
          <a:xfrm>
            <a:off x="3124200" y="6356352"/>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261FF0A-3473-4A93-7159-171D68A7F37A}"/>
              </a:ext>
            </a:extLst>
          </p:cNvPr>
          <p:cNvSpPr>
            <a:spLocks noGrp="1"/>
          </p:cNvSpPr>
          <p:nvPr>
            <p:ph type="sldNum" sz="quarter" idx="4"/>
          </p:nvPr>
        </p:nvSpPr>
        <p:spPr>
          <a:xfrm>
            <a:off x="6553200" y="6356352"/>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B0B1F3D-6F7E-4901-818C-C602F93F380E}" type="slidenum">
              <a:rPr lang="en-US" altLang="en-US"/>
              <a:pPr/>
              <a:t>‹#›</a:t>
            </a:fld>
            <a:endParaRPr lang="en-US" altLang="en-US"/>
          </a:p>
        </p:txBody>
      </p:sp>
    </p:spTree>
    <p:extLst>
      <p:ext uri="{BB962C8B-B14F-4D97-AF65-F5344CB8AC3E}">
        <p14:creationId xmlns:p14="http://schemas.microsoft.com/office/powerpoint/2010/main" val="160673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0EF61C0-5187-2B3F-E176-DE7DE910A1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C6DA952-6F7D-5DC0-EE7F-A76E4C679DE3}"/>
              </a:ext>
            </a:extLst>
          </p:cNvPr>
          <p:cNvSpPr/>
          <p:nvPr/>
        </p:nvSpPr>
        <p:spPr>
          <a:xfrm>
            <a:off x="-714375" y="2048608"/>
            <a:ext cx="10572750" cy="769441"/>
          </a:xfrm>
          <a:prstGeom prst="rect">
            <a:avLst/>
          </a:prstGeom>
        </p:spPr>
        <p:txBody>
          <a:bodyPr>
            <a:spAutoFit/>
          </a:bodyPr>
          <a:lstStyle/>
          <a:p>
            <a:pPr algn="ctr" defTabSz="914378">
              <a:defRPr/>
            </a:pPr>
            <a:r>
              <a:rPr lang="en-US" sz="4400" b="1" dirty="0" err="1">
                <a:effectLst>
                  <a:outerShdw blurRad="38100" dist="38100" dir="2700000" algn="tl">
                    <a:srgbClr val="C0C0C0"/>
                  </a:outerShdw>
                </a:effectLst>
                <a:latin typeface="Times New Roman" pitchFamily="18" charset="0"/>
                <a:cs typeface="Times New Roman" pitchFamily="18" charset="0"/>
              </a:rPr>
              <a:t>Cắt</a:t>
            </a:r>
            <a:r>
              <a:rPr lang="en-US" sz="4400" b="1" dirty="0">
                <a:effectLst>
                  <a:outerShdw blurRad="38100" dist="38100" dir="2700000" algn="tl">
                    <a:srgbClr val="C0C0C0"/>
                  </a:outerShdw>
                </a:effectLst>
                <a:latin typeface="Times New Roman" pitchFamily="18" charset="0"/>
                <a:cs typeface="Times New Roman" pitchFamily="18" charset="0"/>
              </a:rPr>
              <a:t>, </a:t>
            </a:r>
            <a:r>
              <a:rPr lang="en-US" sz="4400" b="1" dirty="0" err="1">
                <a:effectLst>
                  <a:outerShdw blurRad="38100" dist="38100" dir="2700000" algn="tl">
                    <a:srgbClr val="C0C0C0"/>
                  </a:outerShdw>
                </a:effectLst>
                <a:latin typeface="Times New Roman" pitchFamily="18" charset="0"/>
                <a:cs typeface="Times New Roman" pitchFamily="18" charset="0"/>
              </a:rPr>
              <a:t>khâu</a:t>
            </a:r>
            <a:r>
              <a:rPr lang="en-US" sz="4400" b="1" dirty="0">
                <a:effectLst>
                  <a:outerShdw blurRad="38100" dist="38100" dir="2700000" algn="tl">
                    <a:srgbClr val="C0C0C0"/>
                  </a:outerShdw>
                </a:effectLst>
                <a:latin typeface="Times New Roman" pitchFamily="18" charset="0"/>
                <a:cs typeface="Times New Roman" pitchFamily="18" charset="0"/>
              </a:rPr>
              <a:t>, </a:t>
            </a:r>
            <a:r>
              <a:rPr lang="en-US" sz="4400" b="1" dirty="0" err="1">
                <a:effectLst>
                  <a:outerShdw blurRad="38100" dist="38100" dir="2700000" algn="tl">
                    <a:srgbClr val="C0C0C0"/>
                  </a:outerShdw>
                </a:effectLst>
                <a:latin typeface="Times New Roman" pitchFamily="18" charset="0"/>
                <a:cs typeface="Times New Roman" pitchFamily="18" charset="0"/>
              </a:rPr>
              <a:t>thêu</a:t>
            </a:r>
            <a:r>
              <a:rPr lang="en-US" sz="4400" b="1" dirty="0">
                <a:effectLst>
                  <a:outerShdw blurRad="38100" dist="38100" dir="2700000" algn="tl">
                    <a:srgbClr val="C0C0C0"/>
                  </a:outerShdw>
                </a:effectLst>
                <a:latin typeface="Times New Roman" pitchFamily="18" charset="0"/>
                <a:cs typeface="Times New Roman" pitchFamily="18" charset="0"/>
              </a:rPr>
              <a:t> </a:t>
            </a:r>
            <a:r>
              <a:rPr lang="en-US" sz="4400" b="1" dirty="0" err="1">
                <a:effectLst>
                  <a:outerShdw blurRad="38100" dist="38100" dir="2700000" algn="tl">
                    <a:srgbClr val="C0C0C0"/>
                  </a:outerShdw>
                </a:effectLst>
                <a:latin typeface="Times New Roman" pitchFamily="18" charset="0"/>
                <a:cs typeface="Times New Roman" pitchFamily="18" charset="0"/>
              </a:rPr>
              <a:t>sản</a:t>
            </a:r>
            <a:r>
              <a:rPr lang="en-US" sz="4400" b="1" dirty="0">
                <a:effectLst>
                  <a:outerShdw blurRad="38100" dist="38100" dir="2700000" algn="tl">
                    <a:srgbClr val="C0C0C0"/>
                  </a:outerShdw>
                </a:effectLst>
                <a:latin typeface="Times New Roman" pitchFamily="18" charset="0"/>
                <a:cs typeface="Times New Roman" pitchFamily="18" charset="0"/>
              </a:rPr>
              <a:t> </a:t>
            </a:r>
            <a:r>
              <a:rPr lang="en-US" sz="4400" b="1" dirty="0" err="1">
                <a:effectLst>
                  <a:outerShdw blurRad="38100" dist="38100" dir="2700000" algn="tl">
                    <a:srgbClr val="C0C0C0"/>
                  </a:outerShdw>
                </a:effectLst>
                <a:latin typeface="Times New Roman" pitchFamily="18" charset="0"/>
                <a:cs typeface="Times New Roman" pitchFamily="18" charset="0"/>
              </a:rPr>
              <a:t>phẩm</a:t>
            </a:r>
            <a:r>
              <a:rPr lang="en-US" sz="4400" b="1" dirty="0">
                <a:effectLst>
                  <a:outerShdw blurRad="38100" dist="38100" dir="2700000" algn="tl">
                    <a:srgbClr val="C0C0C0"/>
                  </a:outerShdw>
                </a:effectLst>
                <a:latin typeface="Times New Roman" pitchFamily="18" charset="0"/>
                <a:cs typeface="Times New Roman" pitchFamily="18" charset="0"/>
              </a:rPr>
              <a:t> </a:t>
            </a:r>
            <a:r>
              <a:rPr lang="en-US" sz="4400" b="1" dirty="0" err="1">
                <a:effectLst>
                  <a:outerShdw blurRad="38100" dist="38100" dir="2700000" algn="tl">
                    <a:srgbClr val="C0C0C0"/>
                  </a:outerShdw>
                </a:effectLst>
                <a:latin typeface="Times New Roman" pitchFamily="18" charset="0"/>
                <a:cs typeface="Times New Roman" pitchFamily="18" charset="0"/>
              </a:rPr>
              <a:t>tự</a:t>
            </a:r>
            <a:r>
              <a:rPr lang="en-US" sz="4400" b="1" dirty="0">
                <a:effectLst>
                  <a:outerShdw blurRad="38100" dist="38100" dir="2700000" algn="tl">
                    <a:srgbClr val="C0C0C0"/>
                  </a:outerShdw>
                </a:effectLst>
                <a:latin typeface="Times New Roman" pitchFamily="18" charset="0"/>
                <a:cs typeface="Times New Roman" pitchFamily="18" charset="0"/>
              </a:rPr>
              <a:t> </a:t>
            </a:r>
            <a:r>
              <a:rPr lang="en-US" sz="4400" b="1" dirty="0" err="1">
                <a:effectLst>
                  <a:outerShdw blurRad="38100" dist="38100" dir="2700000" algn="tl">
                    <a:srgbClr val="C0C0C0"/>
                  </a:outerShdw>
                </a:effectLst>
                <a:latin typeface="Times New Roman" pitchFamily="18" charset="0"/>
                <a:cs typeface="Times New Roman" pitchFamily="18" charset="0"/>
              </a:rPr>
              <a:t>chọn</a:t>
            </a:r>
            <a:r>
              <a:rPr lang="en-US" sz="4400" b="1" dirty="0">
                <a:effectLst>
                  <a:outerShdw blurRad="38100" dist="38100" dir="2700000" algn="tl">
                    <a:srgbClr val="C0C0C0"/>
                  </a:outerShdw>
                </a:effectLst>
                <a:latin typeface="Times New Roman" pitchFamily="18" charset="0"/>
                <a:cs typeface="Times New Roman" pitchFamily="18" charset="0"/>
              </a:rPr>
              <a:t> </a:t>
            </a:r>
            <a:endParaRPr lang="en-GB" sz="4400" b="1" dirty="0">
              <a:latin typeface="Calibri"/>
              <a:cs typeface="Arial" panose="020B0604020202020204" pitchFamily="34" charset="0"/>
            </a:endParaRPr>
          </a:p>
        </p:txBody>
      </p:sp>
      <p:sp>
        <p:nvSpPr>
          <p:cNvPr id="5" name="Rectangle 4">
            <a:extLst>
              <a:ext uri="{FF2B5EF4-FFF2-40B4-BE49-F238E27FC236}">
                <a16:creationId xmlns:a16="http://schemas.microsoft.com/office/drawing/2014/main" id="{FF7E303C-8802-9167-3447-6AF7ED39BDAD}"/>
              </a:ext>
            </a:extLst>
          </p:cNvPr>
          <p:cNvSpPr/>
          <p:nvPr/>
        </p:nvSpPr>
        <p:spPr>
          <a:xfrm>
            <a:off x="-231708" y="621098"/>
            <a:ext cx="9215437" cy="923330"/>
          </a:xfrm>
          <a:prstGeom prst="rect">
            <a:avLst/>
          </a:prstGeom>
        </p:spPr>
        <p:txBody>
          <a:bodyPr>
            <a:spAutoFit/>
          </a:bodyPr>
          <a:lstStyle/>
          <a:p>
            <a:pPr algn="ctr" defTabSz="914378">
              <a:spcBef>
                <a:spcPct val="20000"/>
              </a:spcBef>
              <a:defRPr/>
            </a:pPr>
            <a:r>
              <a:rPr lang="en-US" sz="5400" b="1" dirty="0" err="1" smtClean="0">
                <a:solidFill>
                  <a:srgbClr val="0070C0"/>
                </a:solidFill>
                <a:latin typeface="Times New Roman" pitchFamily="18" charset="0"/>
                <a:cs typeface="Times New Roman" pitchFamily="18" charset="0"/>
              </a:rPr>
              <a:t>Môn</a:t>
            </a:r>
            <a:r>
              <a:rPr lang="en-US" sz="5400" b="1" dirty="0">
                <a:solidFill>
                  <a:srgbClr val="0070C0"/>
                </a:solidFill>
                <a:latin typeface="Times New Roman" pitchFamily="18" charset="0"/>
                <a:cs typeface="Times New Roman" pitchFamily="18" charset="0"/>
              </a:rPr>
              <a:t>: </a:t>
            </a:r>
            <a:r>
              <a:rPr lang="en-US" sz="5400" b="1" dirty="0" err="1">
                <a:solidFill>
                  <a:srgbClr val="0070C0"/>
                </a:solidFill>
                <a:latin typeface="Times New Roman" pitchFamily="18" charset="0"/>
                <a:cs typeface="Times New Roman" pitchFamily="18" charset="0"/>
              </a:rPr>
              <a:t>Kĩ</a:t>
            </a:r>
            <a:r>
              <a:rPr lang="en-US" sz="5400" b="1" dirty="0">
                <a:solidFill>
                  <a:srgbClr val="0070C0"/>
                </a:solidFill>
                <a:latin typeface="Times New Roman" pitchFamily="18" charset="0"/>
                <a:cs typeface="Times New Roman" pitchFamily="18" charset="0"/>
              </a:rPr>
              <a:t> </a:t>
            </a:r>
            <a:r>
              <a:rPr lang="en-US" sz="5400" b="1" dirty="0" err="1">
                <a:solidFill>
                  <a:srgbClr val="0070C0"/>
                </a:solidFill>
                <a:latin typeface="Times New Roman" pitchFamily="18" charset="0"/>
                <a:cs typeface="Times New Roman" pitchFamily="18" charset="0"/>
              </a:rPr>
              <a:t>thuật</a:t>
            </a:r>
            <a:endParaRPr lang="en-US" sz="5400" b="1" dirty="0">
              <a:solidFill>
                <a:srgbClr val="0070C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a:extLst>
              <a:ext uri="{FF2B5EF4-FFF2-40B4-BE49-F238E27FC236}">
                <a16:creationId xmlns:a16="http://schemas.microsoft.com/office/drawing/2014/main" id="{8D149E1D-A1E2-D25E-734D-23C40D6B5CBA}"/>
              </a:ext>
            </a:extLst>
          </p:cNvPr>
          <p:cNvGrpSpPr>
            <a:grpSpLocks/>
          </p:cNvGrpSpPr>
          <p:nvPr/>
        </p:nvGrpSpPr>
        <p:grpSpPr bwMode="auto">
          <a:xfrm>
            <a:off x="4114800" y="2105026"/>
            <a:ext cx="4495800" cy="2162175"/>
            <a:chOff x="1932" y="1245"/>
            <a:chExt cx="7240" cy="4540"/>
          </a:xfrm>
        </p:grpSpPr>
        <p:grpSp>
          <p:nvGrpSpPr>
            <p:cNvPr id="20486" name="Group 9">
              <a:extLst>
                <a:ext uri="{FF2B5EF4-FFF2-40B4-BE49-F238E27FC236}">
                  <a16:creationId xmlns:a16="http://schemas.microsoft.com/office/drawing/2014/main" id="{0E70D807-2971-94A4-076A-F766614F6978}"/>
                </a:ext>
              </a:extLst>
            </p:cNvPr>
            <p:cNvGrpSpPr>
              <a:grpSpLocks/>
            </p:cNvGrpSpPr>
            <p:nvPr/>
          </p:nvGrpSpPr>
          <p:grpSpPr bwMode="auto">
            <a:xfrm>
              <a:off x="1932" y="1245"/>
              <a:ext cx="7240" cy="4540"/>
              <a:chOff x="2271" y="1135"/>
              <a:chExt cx="6248" cy="4540"/>
            </a:xfrm>
          </p:grpSpPr>
          <p:sp>
            <p:nvSpPr>
              <p:cNvPr id="20498" name="Rectangle 10">
                <a:extLst>
                  <a:ext uri="{FF2B5EF4-FFF2-40B4-BE49-F238E27FC236}">
                    <a16:creationId xmlns:a16="http://schemas.microsoft.com/office/drawing/2014/main" id="{FC1DE013-3391-F77E-9819-BD35B63A95C1}"/>
                  </a:ext>
                </a:extLst>
              </p:cNvPr>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1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1100">
                    <a:solidFill>
                      <a:srgbClr val="000000"/>
                    </a:solidFill>
                    <a:latin typeface="Calibri" panose="020F0502020204030204" pitchFamily="34" charset="0"/>
                  </a:rPr>
                  <a:t>      10         9        8         7         6         5         4         3         2         1</a:t>
                </a: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20499" name="Line 11">
                <a:extLst>
                  <a:ext uri="{FF2B5EF4-FFF2-40B4-BE49-F238E27FC236}">
                    <a16:creationId xmlns:a16="http://schemas.microsoft.com/office/drawing/2014/main" id="{717E8EAC-4684-A18E-131E-24F4DFE596DE}"/>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20500" name="Group 12">
                <a:extLst>
                  <a:ext uri="{FF2B5EF4-FFF2-40B4-BE49-F238E27FC236}">
                    <a16:creationId xmlns:a16="http://schemas.microsoft.com/office/drawing/2014/main" id="{39C7503A-2896-6194-0FBB-F41FF96EC487}"/>
                  </a:ext>
                </a:extLst>
              </p:cNvPr>
              <p:cNvGrpSpPr>
                <a:grpSpLocks/>
              </p:cNvGrpSpPr>
              <p:nvPr/>
            </p:nvGrpSpPr>
            <p:grpSpPr bwMode="auto">
              <a:xfrm>
                <a:off x="2827" y="3531"/>
                <a:ext cx="5124" cy="113"/>
                <a:chOff x="2827" y="6134"/>
                <a:chExt cx="5124" cy="113"/>
              </a:xfrm>
            </p:grpSpPr>
            <p:sp>
              <p:nvSpPr>
                <p:cNvPr id="20501" name="Line 13">
                  <a:extLst>
                    <a:ext uri="{FF2B5EF4-FFF2-40B4-BE49-F238E27FC236}">
                      <a16:creationId xmlns:a16="http://schemas.microsoft.com/office/drawing/2014/main" id="{CB3CBA04-CF2A-7798-F96B-FB9BBA2F0D3C}"/>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2" name="Line 14">
                  <a:extLst>
                    <a:ext uri="{FF2B5EF4-FFF2-40B4-BE49-F238E27FC236}">
                      <a16:creationId xmlns:a16="http://schemas.microsoft.com/office/drawing/2014/main" id="{6A3869C2-47B1-987F-A4F0-B08A20CFE781}"/>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3" name="Line 15">
                  <a:extLst>
                    <a:ext uri="{FF2B5EF4-FFF2-40B4-BE49-F238E27FC236}">
                      <a16:creationId xmlns:a16="http://schemas.microsoft.com/office/drawing/2014/main" id="{4854E1E6-3070-52CA-F3AD-BED558314B75}"/>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4" name="Line 16">
                  <a:extLst>
                    <a:ext uri="{FF2B5EF4-FFF2-40B4-BE49-F238E27FC236}">
                      <a16:creationId xmlns:a16="http://schemas.microsoft.com/office/drawing/2014/main" id="{59DF1530-20E3-6F7B-CC0D-B494DE39B727}"/>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5" name="Line 17">
                  <a:extLst>
                    <a:ext uri="{FF2B5EF4-FFF2-40B4-BE49-F238E27FC236}">
                      <a16:creationId xmlns:a16="http://schemas.microsoft.com/office/drawing/2014/main" id="{80FA190A-AC25-C3B0-5A86-027B46A3EE83}"/>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6" name="Line 18">
                  <a:extLst>
                    <a:ext uri="{FF2B5EF4-FFF2-40B4-BE49-F238E27FC236}">
                      <a16:creationId xmlns:a16="http://schemas.microsoft.com/office/drawing/2014/main" id="{F780171E-8FA2-4471-23E0-F826C90C61E4}"/>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7" name="Line 19">
                  <a:extLst>
                    <a:ext uri="{FF2B5EF4-FFF2-40B4-BE49-F238E27FC236}">
                      <a16:creationId xmlns:a16="http://schemas.microsoft.com/office/drawing/2014/main" id="{4539A559-B49A-8456-5FBC-B57737F93891}"/>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8" name="Line 20">
                  <a:extLst>
                    <a:ext uri="{FF2B5EF4-FFF2-40B4-BE49-F238E27FC236}">
                      <a16:creationId xmlns:a16="http://schemas.microsoft.com/office/drawing/2014/main" id="{826E8AEA-E0A5-8E03-1CE2-A9879AB60A26}"/>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09" name="Line 21">
                  <a:extLst>
                    <a:ext uri="{FF2B5EF4-FFF2-40B4-BE49-F238E27FC236}">
                      <a16:creationId xmlns:a16="http://schemas.microsoft.com/office/drawing/2014/main" id="{7729380B-6B98-AEB5-4854-90921C714123}"/>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10" name="Line 22">
                  <a:extLst>
                    <a:ext uri="{FF2B5EF4-FFF2-40B4-BE49-F238E27FC236}">
                      <a16:creationId xmlns:a16="http://schemas.microsoft.com/office/drawing/2014/main" id="{D9074AA8-E78E-96A3-B8CE-123371596EBB}"/>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20487" name="Group 23">
              <a:extLst>
                <a:ext uri="{FF2B5EF4-FFF2-40B4-BE49-F238E27FC236}">
                  <a16:creationId xmlns:a16="http://schemas.microsoft.com/office/drawing/2014/main" id="{E5600A69-3586-7348-D3E9-F820901484E7}"/>
                </a:ext>
              </a:extLst>
            </p:cNvPr>
            <p:cNvGrpSpPr>
              <a:grpSpLocks/>
            </p:cNvGrpSpPr>
            <p:nvPr/>
          </p:nvGrpSpPr>
          <p:grpSpPr bwMode="auto">
            <a:xfrm>
              <a:off x="2093" y="3698"/>
              <a:ext cx="6424" cy="2040"/>
              <a:chOff x="2093" y="3698"/>
              <a:chExt cx="6424" cy="2040"/>
            </a:xfrm>
          </p:grpSpPr>
          <p:sp>
            <p:nvSpPr>
              <p:cNvPr id="20488" name="Line 24">
                <a:extLst>
                  <a:ext uri="{FF2B5EF4-FFF2-40B4-BE49-F238E27FC236}">
                    <a16:creationId xmlns:a16="http://schemas.microsoft.com/office/drawing/2014/main" id="{666D23FA-8545-53C7-222D-8AB647F5A200}"/>
                  </a:ext>
                </a:extLst>
              </p:cNvPr>
              <p:cNvSpPr>
                <a:spLocks noChangeShapeType="1"/>
              </p:cNvSpPr>
              <p:nvPr/>
            </p:nvSpPr>
            <p:spPr bwMode="auto">
              <a:xfrm flipH="1">
                <a:off x="7859" y="3698"/>
                <a:ext cx="65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489" name="Line 25">
                <a:extLst>
                  <a:ext uri="{FF2B5EF4-FFF2-40B4-BE49-F238E27FC236}">
                    <a16:creationId xmlns:a16="http://schemas.microsoft.com/office/drawing/2014/main" id="{18941D5B-B2B8-0C63-132E-BCB303388858}"/>
                  </a:ext>
                </a:extLst>
              </p:cNvPr>
              <p:cNvSpPr>
                <a:spLocks noChangeShapeType="1"/>
              </p:cNvSpPr>
              <p:nvPr/>
            </p:nvSpPr>
            <p:spPr bwMode="auto">
              <a:xfrm flipH="1">
                <a:off x="2576" y="3698"/>
                <a:ext cx="65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490" name="Line 26">
                <a:extLst>
                  <a:ext uri="{FF2B5EF4-FFF2-40B4-BE49-F238E27FC236}">
                    <a16:creationId xmlns:a16="http://schemas.microsoft.com/office/drawing/2014/main" id="{72EB369F-E631-DC17-977A-C35B29EF4E34}"/>
                  </a:ext>
                </a:extLst>
              </p:cNvPr>
              <p:cNvSpPr>
                <a:spLocks noChangeShapeType="1"/>
              </p:cNvSpPr>
              <p:nvPr/>
            </p:nvSpPr>
            <p:spPr bwMode="auto">
              <a:xfrm flipH="1">
                <a:off x="3906" y="3698"/>
                <a:ext cx="65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491" name="Line 27">
                <a:extLst>
                  <a:ext uri="{FF2B5EF4-FFF2-40B4-BE49-F238E27FC236}">
                    <a16:creationId xmlns:a16="http://schemas.microsoft.com/office/drawing/2014/main" id="{DE0A6B1E-3932-E06F-5FDE-75CC2B036A39}"/>
                  </a:ext>
                </a:extLst>
              </p:cNvPr>
              <p:cNvSpPr>
                <a:spLocks noChangeShapeType="1"/>
              </p:cNvSpPr>
              <p:nvPr/>
            </p:nvSpPr>
            <p:spPr bwMode="auto">
              <a:xfrm flipH="1">
                <a:off x="5223" y="3698"/>
                <a:ext cx="65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492" name="Line 28">
                <a:extLst>
                  <a:ext uri="{FF2B5EF4-FFF2-40B4-BE49-F238E27FC236}">
                    <a16:creationId xmlns:a16="http://schemas.microsoft.com/office/drawing/2014/main" id="{A17A7A8F-DD72-D253-29B6-967C7E48E94C}"/>
                  </a:ext>
                </a:extLst>
              </p:cNvPr>
              <p:cNvSpPr>
                <a:spLocks noChangeShapeType="1"/>
              </p:cNvSpPr>
              <p:nvPr/>
            </p:nvSpPr>
            <p:spPr bwMode="auto">
              <a:xfrm flipH="1">
                <a:off x="6531" y="3698"/>
                <a:ext cx="65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20493" name="Group 29">
                <a:extLst>
                  <a:ext uri="{FF2B5EF4-FFF2-40B4-BE49-F238E27FC236}">
                    <a16:creationId xmlns:a16="http://schemas.microsoft.com/office/drawing/2014/main" id="{74F558B4-E028-DA4D-CB0F-5146759F5E6A}"/>
                  </a:ext>
                </a:extLst>
              </p:cNvPr>
              <p:cNvGrpSpPr>
                <a:grpSpLocks/>
              </p:cNvGrpSpPr>
              <p:nvPr/>
            </p:nvGrpSpPr>
            <p:grpSpPr bwMode="auto">
              <a:xfrm>
                <a:off x="2093" y="3705"/>
                <a:ext cx="4395" cy="2033"/>
                <a:chOff x="2093" y="3705"/>
                <a:chExt cx="4395" cy="2033"/>
              </a:xfrm>
            </p:grpSpPr>
            <p:sp>
              <p:nvSpPr>
                <p:cNvPr id="20494" name="Freeform 30">
                  <a:extLst>
                    <a:ext uri="{FF2B5EF4-FFF2-40B4-BE49-F238E27FC236}">
                      <a16:creationId xmlns:a16="http://schemas.microsoft.com/office/drawing/2014/main" id="{EDE58A2B-7536-3D28-17B2-00957AE89AFE}"/>
                    </a:ext>
                  </a:extLst>
                </p:cNvPr>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0495" name="Freeform 31">
                  <a:extLst>
                    <a:ext uri="{FF2B5EF4-FFF2-40B4-BE49-F238E27FC236}">
                      <a16:creationId xmlns:a16="http://schemas.microsoft.com/office/drawing/2014/main" id="{8E823720-5FAA-4B44-B4E6-38CE3272B233}"/>
                    </a:ext>
                  </a:extLst>
                </p:cNvPr>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0496" name="Freeform 32">
                  <a:extLst>
                    <a:ext uri="{FF2B5EF4-FFF2-40B4-BE49-F238E27FC236}">
                      <a16:creationId xmlns:a16="http://schemas.microsoft.com/office/drawing/2014/main" id="{B6441391-50D4-1F0A-A49E-9EA55CDDD43D}"/>
                    </a:ext>
                  </a:extLst>
                </p:cNvPr>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0497" name="Freeform 33">
                  <a:extLst>
                    <a:ext uri="{FF2B5EF4-FFF2-40B4-BE49-F238E27FC236}">
                      <a16:creationId xmlns:a16="http://schemas.microsoft.com/office/drawing/2014/main" id="{2FF038C1-2CEB-4EA2-32BB-616991213E9A}"/>
                    </a:ext>
                  </a:extLst>
                </p:cNvPr>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grpSp>
      </p:grpSp>
      <p:sp>
        <p:nvSpPr>
          <p:cNvPr id="20483" name="AutoShape 36">
            <a:extLst>
              <a:ext uri="{FF2B5EF4-FFF2-40B4-BE49-F238E27FC236}">
                <a16:creationId xmlns:a16="http://schemas.microsoft.com/office/drawing/2014/main" id="{C46D4B55-7373-486C-9134-06D14C9536F8}"/>
              </a:ext>
            </a:extLst>
          </p:cNvPr>
          <p:cNvSpPr>
            <a:spLocks noChangeArrowheads="1"/>
          </p:cNvSpPr>
          <p:nvPr/>
        </p:nvSpPr>
        <p:spPr bwMode="auto">
          <a:xfrm>
            <a:off x="533401" y="3162300"/>
            <a:ext cx="2894013" cy="1790700"/>
          </a:xfrm>
          <a:prstGeom prst="wedgeEllipseCallout">
            <a:avLst>
              <a:gd name="adj1" fmla="val 69245"/>
              <a:gd name="adj2" fmla="val -34838"/>
            </a:avLst>
          </a:prstGeom>
          <a:solidFill>
            <a:srgbClr val="FFFF99"/>
          </a:solidFill>
          <a:ln w="9525">
            <a:solidFill>
              <a:schemeClr val="tx1"/>
            </a:solidFill>
            <a:miter lim="800000"/>
            <a:headEnd/>
            <a:tailEnd/>
          </a:ln>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r>
              <a:rPr lang="en-US" altLang="en-US" sz="2800">
                <a:solidFill>
                  <a:prstClr val="black"/>
                </a:solidFill>
                <a:latin typeface="Times New Roman" panose="02020603050405020304" pitchFamily="18" charset="0"/>
              </a:rPr>
              <a:t>Xuống kim ở mặt trái, gút chỉ</a:t>
            </a:r>
          </a:p>
        </p:txBody>
      </p:sp>
      <p:sp>
        <p:nvSpPr>
          <p:cNvPr id="31" name="Oval 30">
            <a:extLst>
              <a:ext uri="{FF2B5EF4-FFF2-40B4-BE49-F238E27FC236}">
                <a16:creationId xmlns:a16="http://schemas.microsoft.com/office/drawing/2014/main" id="{9015493F-212A-2AFE-A432-1D2400EACE14}"/>
              </a:ext>
            </a:extLst>
          </p:cNvPr>
          <p:cNvSpPr/>
          <p:nvPr/>
        </p:nvSpPr>
        <p:spPr>
          <a:xfrm>
            <a:off x="171450" y="974725"/>
            <a:ext cx="1989138" cy="814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1. KHÂU THƯỜNG</a:t>
            </a:r>
          </a:p>
        </p:txBody>
      </p:sp>
      <p:sp>
        <p:nvSpPr>
          <p:cNvPr id="32" name="Oval 31">
            <a:extLst>
              <a:ext uri="{FF2B5EF4-FFF2-40B4-BE49-F238E27FC236}">
                <a16:creationId xmlns:a16="http://schemas.microsoft.com/office/drawing/2014/main" id="{D46F103F-D15B-508B-200E-8620423C6387}"/>
              </a:ext>
            </a:extLst>
          </p:cNvPr>
          <p:cNvSpPr/>
          <p:nvPr/>
        </p:nvSpPr>
        <p:spPr>
          <a:xfrm>
            <a:off x="2882900" y="1011238"/>
            <a:ext cx="4113213" cy="800100"/>
          </a:xfrm>
          <a:prstGeom prst="ellipse">
            <a:avLst/>
          </a:prstGeom>
          <a:solidFill>
            <a:srgbClr val="B3A1D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endParaRPr lang="en-US" sz="2100" b="1" dirty="0">
              <a:solidFill>
                <a:prstClr val="white">
                  <a:lumMod val="95000"/>
                </a:prstClr>
              </a:solidFill>
              <a:latin typeface="Times New Roman" pitchFamily="18" charset="0"/>
              <a:cs typeface="Times New Roman" pitchFamily="18" charset="0"/>
            </a:endParaRPr>
          </a:p>
          <a:p>
            <a:pPr algn="ctr" defTabSz="914378">
              <a:spcBef>
                <a:spcPct val="50000"/>
              </a:spcBef>
              <a:defRPr/>
            </a:pPr>
            <a:r>
              <a:rPr lang="en-US" sz="2100" b="1" dirty="0">
                <a:solidFill>
                  <a:prstClr val="white">
                    <a:lumMod val="95000"/>
                  </a:prstClr>
                </a:solidFill>
                <a:latin typeface="Times New Roman" pitchFamily="18" charset="0"/>
                <a:cs typeface="Times New Roman" pitchFamily="18" charset="0"/>
              </a:rPr>
              <a:t> </a:t>
            </a:r>
            <a:r>
              <a:rPr lang="en-US" sz="2100" b="1" dirty="0" err="1">
                <a:solidFill>
                  <a:prstClr val="white">
                    <a:lumMod val="95000"/>
                  </a:prstClr>
                </a:solidFill>
                <a:latin typeface="Times New Roman" pitchFamily="18" charset="0"/>
                <a:cs typeface="Times New Roman" pitchFamily="18" charset="0"/>
              </a:rPr>
              <a:t>Kết</a:t>
            </a:r>
            <a:r>
              <a:rPr lang="en-US" sz="2100" b="1" dirty="0">
                <a:solidFill>
                  <a:prstClr val="white">
                    <a:lumMod val="95000"/>
                  </a:prstClr>
                </a:solidFill>
                <a:latin typeface="Times New Roman" pitchFamily="18" charset="0"/>
                <a:cs typeface="Times New Roman" pitchFamily="18" charset="0"/>
              </a:rPr>
              <a:t> </a:t>
            </a:r>
            <a:r>
              <a:rPr lang="en-US" sz="2100" b="1" dirty="0" err="1">
                <a:solidFill>
                  <a:prstClr val="white">
                    <a:lumMod val="95000"/>
                  </a:prstClr>
                </a:solidFill>
                <a:latin typeface="Times New Roman" pitchFamily="18" charset="0"/>
                <a:cs typeface="Times New Roman" pitchFamily="18" charset="0"/>
              </a:rPr>
              <a:t>thúc</a:t>
            </a:r>
            <a:r>
              <a:rPr lang="en-US" sz="2100" b="1" dirty="0">
                <a:solidFill>
                  <a:prstClr val="white">
                    <a:lumMod val="95000"/>
                  </a:prstClr>
                </a:solidFill>
                <a:latin typeface="Times New Roman" pitchFamily="18" charset="0"/>
                <a:cs typeface="Times New Roman" pitchFamily="18" charset="0"/>
              </a:rPr>
              <a:t> </a:t>
            </a:r>
            <a:r>
              <a:rPr lang="en-US" sz="2100" b="1" dirty="0" err="1">
                <a:solidFill>
                  <a:prstClr val="white">
                    <a:lumMod val="95000"/>
                  </a:prstClr>
                </a:solidFill>
                <a:latin typeface="Times New Roman" pitchFamily="18" charset="0"/>
                <a:cs typeface="Times New Roman" pitchFamily="18" charset="0"/>
              </a:rPr>
              <a:t>đường</a:t>
            </a:r>
            <a:r>
              <a:rPr lang="en-US" sz="2100" b="1" dirty="0">
                <a:solidFill>
                  <a:prstClr val="white">
                    <a:lumMod val="95000"/>
                  </a:prstClr>
                </a:solidFill>
                <a:latin typeface="Times New Roman" pitchFamily="18" charset="0"/>
                <a:cs typeface="Times New Roman" pitchFamily="18" charset="0"/>
              </a:rPr>
              <a:t> </a:t>
            </a:r>
            <a:r>
              <a:rPr lang="en-US" sz="2100" b="1" dirty="0" err="1">
                <a:solidFill>
                  <a:prstClr val="white">
                    <a:lumMod val="95000"/>
                  </a:prstClr>
                </a:solidFill>
                <a:latin typeface="Times New Roman" pitchFamily="18" charset="0"/>
                <a:cs typeface="Times New Roman" pitchFamily="18" charset="0"/>
              </a:rPr>
              <a:t>khâu</a:t>
            </a:r>
            <a:endParaRPr lang="en-US" altLang="en-US" sz="2100" b="1" dirty="0">
              <a:solidFill>
                <a:prstClr val="white">
                  <a:lumMod val="95000"/>
                </a:prstClr>
              </a:solidFill>
              <a:latin typeface="Times New Roman" pitchFamily="18" charset="0"/>
            </a:endParaRPr>
          </a:p>
          <a:p>
            <a:pPr algn="ctr" defTabSz="914378">
              <a:spcBef>
                <a:spcPct val="50000"/>
              </a:spcBef>
              <a:defRPr/>
            </a:pPr>
            <a:endParaRPr lang="en-US" sz="2100" b="1" dirty="0">
              <a:solidFill>
                <a:prstClr val="white">
                  <a:lumMod val="95000"/>
                </a:prstClr>
              </a:solidFill>
              <a:latin typeface="Times New Roman" pitchFamily="18" charset="0"/>
              <a:cs typeface="Times New Roman"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E0BD3FEC-255F-9554-D5BE-068519AD7883}"/>
              </a:ext>
            </a:extLst>
          </p:cNvPr>
          <p:cNvSpPr txBox="1">
            <a:spLocks noChangeArrowheads="1"/>
          </p:cNvSpPr>
          <p:nvPr/>
        </p:nvSpPr>
        <p:spPr bwMode="auto">
          <a:xfrm>
            <a:off x="838200" y="4171950"/>
            <a:ext cx="2895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endParaRPr>
          </a:p>
        </p:txBody>
      </p:sp>
      <p:pic>
        <p:nvPicPr>
          <p:cNvPr id="21507" name="Picture 4" descr="Picture 012">
            <a:extLst>
              <a:ext uri="{FF2B5EF4-FFF2-40B4-BE49-F238E27FC236}">
                <a16:creationId xmlns:a16="http://schemas.microsoft.com/office/drawing/2014/main" id="{D13B9EE4-632C-F704-D725-80FC5C450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71688"/>
            <a:ext cx="2514600" cy="114458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5" descr="Picture 013">
            <a:extLst>
              <a:ext uri="{FF2B5EF4-FFF2-40B4-BE49-F238E27FC236}">
                <a16:creationId xmlns:a16="http://schemas.microsoft.com/office/drawing/2014/main" id="{B6C8AB50-05C7-213F-9976-0A7F23232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82751"/>
            <a:ext cx="2514600" cy="113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6" descr="Picture 014">
            <a:extLst>
              <a:ext uri="{FF2B5EF4-FFF2-40B4-BE49-F238E27FC236}">
                <a16:creationId xmlns:a16="http://schemas.microsoft.com/office/drawing/2014/main" id="{7844FB29-98AD-2AF9-8FA4-93B30A07B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82751"/>
            <a:ext cx="2438400" cy="1135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7" descr="Picture 015">
            <a:extLst>
              <a:ext uri="{FF2B5EF4-FFF2-40B4-BE49-F238E27FC236}">
                <a16:creationId xmlns:a16="http://schemas.microsoft.com/office/drawing/2014/main" id="{5B0FABD5-43DE-B026-53B4-4E82509E5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494214"/>
            <a:ext cx="2514600" cy="1246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8" descr="Picture 016">
            <a:extLst>
              <a:ext uri="{FF2B5EF4-FFF2-40B4-BE49-F238E27FC236}">
                <a16:creationId xmlns:a16="http://schemas.microsoft.com/office/drawing/2014/main" id="{9855804E-E4E4-2BF9-276F-21259EF50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483101"/>
            <a:ext cx="2438400" cy="1252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9" descr="Picture 017">
            <a:extLst>
              <a:ext uri="{FF2B5EF4-FFF2-40B4-BE49-F238E27FC236}">
                <a16:creationId xmlns:a16="http://schemas.microsoft.com/office/drawing/2014/main" id="{F6797C5A-F927-9B33-BADA-E20337DA3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089276"/>
            <a:ext cx="2514600" cy="117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10" descr="Picture 018">
            <a:extLst>
              <a:ext uri="{FF2B5EF4-FFF2-40B4-BE49-F238E27FC236}">
                <a16:creationId xmlns:a16="http://schemas.microsoft.com/office/drawing/2014/main" id="{B5D7A66D-1CC2-4A33-262F-03C06B114E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089276"/>
            <a:ext cx="2438400" cy="1154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4" name="Text Box 11">
            <a:extLst>
              <a:ext uri="{FF2B5EF4-FFF2-40B4-BE49-F238E27FC236}">
                <a16:creationId xmlns:a16="http://schemas.microsoft.com/office/drawing/2014/main" id="{35BE5203-2ED5-AE2E-A7AF-0596BC28504A}"/>
              </a:ext>
            </a:extLst>
          </p:cNvPr>
          <p:cNvSpPr txBox="1">
            <a:spLocks noChangeArrowheads="1"/>
          </p:cNvSpPr>
          <p:nvPr/>
        </p:nvSpPr>
        <p:spPr bwMode="auto">
          <a:xfrm>
            <a:off x="3886200" y="1314450"/>
            <a:ext cx="52578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a:solidFill>
                  <a:srgbClr val="0070C0"/>
                </a:solidFill>
                <a:latin typeface="Times New Roman" panose="02020603050405020304" pitchFamily="18" charset="0"/>
                <a:cs typeface="Times New Roman" panose="02020603050405020304" pitchFamily="18" charset="0"/>
              </a:rPr>
              <a:t>2. Khâu đột thưa theo đường dấu.</a:t>
            </a:r>
          </a:p>
        </p:txBody>
      </p:sp>
      <p:sp>
        <p:nvSpPr>
          <p:cNvPr id="21515" name="Text Box 12">
            <a:extLst>
              <a:ext uri="{FF2B5EF4-FFF2-40B4-BE49-F238E27FC236}">
                <a16:creationId xmlns:a16="http://schemas.microsoft.com/office/drawing/2014/main" id="{3C4BE3F2-8E66-9145-00F8-47908582D3F7}"/>
              </a:ext>
            </a:extLst>
          </p:cNvPr>
          <p:cNvSpPr txBox="1">
            <a:spLocks noChangeArrowheads="1"/>
          </p:cNvSpPr>
          <p:nvPr/>
        </p:nvSpPr>
        <p:spPr bwMode="auto">
          <a:xfrm>
            <a:off x="255588" y="1668464"/>
            <a:ext cx="30099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a:solidFill>
                  <a:srgbClr val="0070C0"/>
                </a:solidFill>
                <a:latin typeface="Times New Roman" panose="02020603050405020304" pitchFamily="18" charset="0"/>
                <a:cs typeface="Times New Roman" panose="02020603050405020304" pitchFamily="18" charset="0"/>
              </a:rPr>
              <a:t>1. Vạch dấu đường khâu</a:t>
            </a:r>
          </a:p>
        </p:txBody>
      </p:sp>
      <p:sp>
        <p:nvSpPr>
          <p:cNvPr id="21516" name="Text Box 13">
            <a:extLst>
              <a:ext uri="{FF2B5EF4-FFF2-40B4-BE49-F238E27FC236}">
                <a16:creationId xmlns:a16="http://schemas.microsoft.com/office/drawing/2014/main" id="{11FB5C63-D171-978A-B189-EF5036405E00}"/>
              </a:ext>
            </a:extLst>
          </p:cNvPr>
          <p:cNvSpPr txBox="1">
            <a:spLocks noChangeArrowheads="1"/>
          </p:cNvSpPr>
          <p:nvPr/>
        </p:nvSpPr>
        <p:spPr bwMode="auto">
          <a:xfrm>
            <a:off x="3886200" y="2800350"/>
            <a:ext cx="2133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500">
                <a:solidFill>
                  <a:srgbClr val="008000"/>
                </a:solidFill>
                <a:latin typeface="Times New Roman" panose="02020603050405020304" pitchFamily="18" charset="0"/>
                <a:cs typeface="Times New Roman" panose="02020603050405020304" pitchFamily="18" charset="0"/>
              </a:rPr>
              <a:t>a) B</a:t>
            </a:r>
            <a:r>
              <a:rPr lang="vi-VN" altLang="en-US" sz="1500">
                <a:solidFill>
                  <a:srgbClr val="008000"/>
                </a:solidFill>
                <a:latin typeface="Times New Roman" panose="02020603050405020304" pitchFamily="18" charset="0"/>
                <a:cs typeface="Times New Roman" panose="02020603050405020304" pitchFamily="18" charset="0"/>
              </a:rPr>
              <a:t>ắt đầu khâu</a:t>
            </a:r>
            <a:endParaRPr lang="en-US" altLang="en-US" sz="1500">
              <a:solidFill>
                <a:srgbClr val="008000"/>
              </a:solidFill>
              <a:latin typeface="Times New Roman" panose="02020603050405020304" pitchFamily="18" charset="0"/>
              <a:cs typeface="Times New Roman" panose="02020603050405020304" pitchFamily="18" charset="0"/>
            </a:endParaRPr>
          </a:p>
        </p:txBody>
      </p:sp>
      <p:sp>
        <p:nvSpPr>
          <p:cNvPr id="21517" name="Text Box 14">
            <a:extLst>
              <a:ext uri="{FF2B5EF4-FFF2-40B4-BE49-F238E27FC236}">
                <a16:creationId xmlns:a16="http://schemas.microsoft.com/office/drawing/2014/main" id="{E9618BE8-FA1A-6BD0-E23E-4DD07BCC467D}"/>
              </a:ext>
            </a:extLst>
          </p:cNvPr>
          <p:cNvSpPr txBox="1">
            <a:spLocks noChangeArrowheads="1"/>
          </p:cNvSpPr>
          <p:nvPr/>
        </p:nvSpPr>
        <p:spPr bwMode="auto">
          <a:xfrm>
            <a:off x="6324600" y="2800350"/>
            <a:ext cx="2590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500">
                <a:solidFill>
                  <a:srgbClr val="008000"/>
                </a:solidFill>
                <a:latin typeface=".VnArial" pitchFamily="34" charset="0"/>
              </a:rPr>
              <a:t>b</a:t>
            </a:r>
            <a:r>
              <a:rPr lang="en-US" altLang="en-US" sz="1500">
                <a:solidFill>
                  <a:srgbClr val="008000"/>
                </a:solidFill>
                <a:latin typeface="Times New Roman" panose="02020603050405020304" pitchFamily="18" charset="0"/>
                <a:cs typeface="Times New Roman" panose="02020603050405020304" pitchFamily="18" charset="0"/>
              </a:rPr>
              <a:t>) Kh</a:t>
            </a:r>
            <a:r>
              <a:rPr lang="vi-VN" altLang="en-US" sz="1500">
                <a:solidFill>
                  <a:srgbClr val="008000"/>
                </a:solidFill>
                <a:latin typeface="Times New Roman" panose="02020603050405020304" pitchFamily="18" charset="0"/>
                <a:cs typeface="Times New Roman" panose="02020603050405020304" pitchFamily="18" charset="0"/>
              </a:rPr>
              <a:t>âu mũi thứ nhất</a:t>
            </a:r>
            <a:endParaRPr lang="en-US" altLang="en-US" sz="1500">
              <a:solidFill>
                <a:srgbClr val="008000"/>
              </a:solidFill>
              <a:latin typeface="Times New Roman" panose="02020603050405020304" pitchFamily="18" charset="0"/>
              <a:cs typeface="Times New Roman" panose="02020603050405020304" pitchFamily="18" charset="0"/>
            </a:endParaRPr>
          </a:p>
        </p:txBody>
      </p:sp>
      <p:sp>
        <p:nvSpPr>
          <p:cNvPr id="21518" name="Text Box 15">
            <a:extLst>
              <a:ext uri="{FF2B5EF4-FFF2-40B4-BE49-F238E27FC236}">
                <a16:creationId xmlns:a16="http://schemas.microsoft.com/office/drawing/2014/main" id="{61AB2419-AA9E-7A79-D412-5E63CC056951}"/>
              </a:ext>
            </a:extLst>
          </p:cNvPr>
          <p:cNvSpPr txBox="1">
            <a:spLocks noChangeArrowheads="1"/>
          </p:cNvSpPr>
          <p:nvPr/>
        </p:nvSpPr>
        <p:spPr bwMode="auto">
          <a:xfrm>
            <a:off x="3657600" y="4205289"/>
            <a:ext cx="2438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500">
                <a:solidFill>
                  <a:srgbClr val="008000"/>
                </a:solidFill>
                <a:latin typeface="Times New Roman" panose="02020603050405020304" pitchFamily="18" charset="0"/>
                <a:cs typeface="Times New Roman" panose="02020603050405020304" pitchFamily="18" charset="0"/>
              </a:rPr>
              <a:t>c) Kh</a:t>
            </a:r>
            <a:r>
              <a:rPr lang="vi-VN" altLang="en-US" sz="1500">
                <a:solidFill>
                  <a:srgbClr val="008000"/>
                </a:solidFill>
                <a:latin typeface="Times New Roman" panose="02020603050405020304" pitchFamily="18" charset="0"/>
                <a:cs typeface="Times New Roman" panose="02020603050405020304" pitchFamily="18" charset="0"/>
              </a:rPr>
              <a:t>âu mũi thứ hai</a:t>
            </a:r>
            <a:endParaRPr lang="en-US" altLang="en-US" sz="1500">
              <a:solidFill>
                <a:srgbClr val="008000"/>
              </a:solidFill>
              <a:latin typeface="Times New Roman" panose="02020603050405020304" pitchFamily="18" charset="0"/>
              <a:cs typeface="Times New Roman" panose="02020603050405020304" pitchFamily="18" charset="0"/>
            </a:endParaRPr>
          </a:p>
        </p:txBody>
      </p:sp>
      <p:sp>
        <p:nvSpPr>
          <p:cNvPr id="21519" name="Text Box 16">
            <a:extLst>
              <a:ext uri="{FF2B5EF4-FFF2-40B4-BE49-F238E27FC236}">
                <a16:creationId xmlns:a16="http://schemas.microsoft.com/office/drawing/2014/main" id="{D1F13044-C0E4-FA8F-43F8-54B692540959}"/>
              </a:ext>
            </a:extLst>
          </p:cNvPr>
          <p:cNvSpPr txBox="1">
            <a:spLocks noChangeArrowheads="1"/>
          </p:cNvSpPr>
          <p:nvPr/>
        </p:nvSpPr>
        <p:spPr bwMode="auto">
          <a:xfrm>
            <a:off x="6248400" y="4229100"/>
            <a:ext cx="3124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500">
                <a:solidFill>
                  <a:prstClr val="white"/>
                </a:solidFill>
                <a:latin typeface=".VnArial" pitchFamily="34" charset="0"/>
              </a:rPr>
              <a:t>d</a:t>
            </a:r>
            <a:r>
              <a:rPr lang="en-US" altLang="en-US" sz="1500">
                <a:solidFill>
                  <a:srgbClr val="008000"/>
                </a:solidFill>
                <a:latin typeface="Times New Roman" panose="02020603050405020304" pitchFamily="18" charset="0"/>
                <a:cs typeface="Times New Roman" panose="02020603050405020304" pitchFamily="18" charset="0"/>
              </a:rPr>
              <a:t>d) </a:t>
            </a:r>
            <a:r>
              <a:rPr lang="vi-VN" altLang="en-US" sz="1500">
                <a:solidFill>
                  <a:srgbClr val="008000"/>
                </a:solidFill>
                <a:latin typeface="Times New Roman" panose="02020603050405020304" pitchFamily="18" charset="0"/>
                <a:cs typeface="Times New Roman" panose="02020603050405020304" pitchFamily="18" charset="0"/>
              </a:rPr>
              <a:t>Khâu mũi tiếp theo</a:t>
            </a:r>
            <a:endParaRPr lang="en-US" altLang="en-US" sz="1500">
              <a:solidFill>
                <a:srgbClr val="008000"/>
              </a:solidFill>
              <a:latin typeface="Times New Roman" panose="02020603050405020304" pitchFamily="18" charset="0"/>
              <a:cs typeface="Times New Roman" panose="02020603050405020304" pitchFamily="18" charset="0"/>
            </a:endParaRPr>
          </a:p>
        </p:txBody>
      </p:sp>
      <p:sp>
        <p:nvSpPr>
          <p:cNvPr id="21520" name="Text Box 17">
            <a:extLst>
              <a:ext uri="{FF2B5EF4-FFF2-40B4-BE49-F238E27FC236}">
                <a16:creationId xmlns:a16="http://schemas.microsoft.com/office/drawing/2014/main" id="{16FC6834-E218-C496-56BC-940C442587CC}"/>
              </a:ext>
            </a:extLst>
          </p:cNvPr>
          <p:cNvSpPr txBox="1">
            <a:spLocks noChangeArrowheads="1"/>
          </p:cNvSpPr>
          <p:nvPr/>
        </p:nvSpPr>
        <p:spPr bwMode="auto">
          <a:xfrm>
            <a:off x="5186363" y="5707064"/>
            <a:ext cx="21240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500">
                <a:solidFill>
                  <a:srgbClr val="008000"/>
                </a:solidFill>
                <a:latin typeface="Times New Roman" panose="02020603050405020304" pitchFamily="18" charset="0"/>
                <a:cs typeface="Times New Roman" panose="02020603050405020304" pitchFamily="18" charset="0"/>
              </a:rPr>
              <a:t>e) K</a:t>
            </a:r>
            <a:r>
              <a:rPr lang="vi-VN" altLang="en-US" sz="1500">
                <a:solidFill>
                  <a:srgbClr val="008000"/>
                </a:solidFill>
                <a:latin typeface="Times New Roman" panose="02020603050405020304" pitchFamily="18" charset="0"/>
                <a:cs typeface="Times New Roman" panose="02020603050405020304" pitchFamily="18" charset="0"/>
              </a:rPr>
              <a:t>ết thúc đường khâu</a:t>
            </a:r>
            <a:r>
              <a:rPr lang="en-US" altLang="en-US" sz="1500">
                <a:solidFill>
                  <a:srgbClr val="008000"/>
                </a:solidFill>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4006120C-F244-6309-5E27-F5567B082E9D}"/>
              </a:ext>
            </a:extLst>
          </p:cNvPr>
          <p:cNvSpPr/>
          <p:nvPr/>
        </p:nvSpPr>
        <p:spPr>
          <a:xfrm>
            <a:off x="4310064" y="895350"/>
            <a:ext cx="3873500" cy="419100"/>
          </a:xfrm>
          <a:prstGeom prst="ellipse">
            <a:avLst/>
          </a:prstGeom>
          <a:solidFill>
            <a:srgbClr val="7ADC8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defRPr/>
            </a:pPr>
            <a:r>
              <a:rPr lang="vi-VN" sz="2100" b="1" dirty="0">
                <a:solidFill>
                  <a:srgbClr val="FF0000"/>
                </a:solidFill>
                <a:latin typeface="Times New Roman" pitchFamily="18" charset="0"/>
                <a:cs typeface="Times New Roman" pitchFamily="18" charset="0"/>
              </a:rPr>
              <a:t>Quy trình thực hiện</a:t>
            </a:r>
          </a:p>
        </p:txBody>
      </p:sp>
      <p:sp>
        <p:nvSpPr>
          <p:cNvPr id="23" name="Oval 22">
            <a:extLst>
              <a:ext uri="{FF2B5EF4-FFF2-40B4-BE49-F238E27FC236}">
                <a16:creationId xmlns:a16="http://schemas.microsoft.com/office/drawing/2014/main" id="{FFF42A82-08D6-DD41-60C5-D8742B09F1BC}"/>
              </a:ext>
            </a:extLst>
          </p:cNvPr>
          <p:cNvSpPr/>
          <p:nvPr/>
        </p:nvSpPr>
        <p:spPr>
          <a:xfrm>
            <a:off x="119064" y="915988"/>
            <a:ext cx="341788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2. </a:t>
            </a:r>
            <a:r>
              <a:rPr lang="en-US" sz="2100" b="1" dirty="0" err="1">
                <a:solidFill>
                  <a:srgbClr val="FFFF00"/>
                </a:solidFill>
                <a:latin typeface="Times New Roman" pitchFamily="18" charset="0"/>
                <a:cs typeface="Times New Roman" pitchFamily="18" charset="0"/>
              </a:rPr>
              <a:t>Khâu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đột</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thưa</a:t>
            </a:r>
            <a:endParaRPr lang="en-US" sz="2100" b="1" dirty="0">
              <a:solidFill>
                <a:srgbClr val="FFFF00"/>
              </a:solidFill>
              <a:latin typeface="Times New Roman" pitchFamily="18" charset="0"/>
              <a:cs typeface="Times New Roman" pitchFamily="18" charset="0"/>
            </a:endParaRPr>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97D74B59-9AB9-F434-67AF-F5C0AA84BE1C}"/>
              </a:ext>
            </a:extLst>
          </p:cNvPr>
          <p:cNvSpPr>
            <a:spLocks noGrp="1" noChangeArrowheads="1"/>
          </p:cNvSpPr>
          <p:nvPr>
            <p:ph type="body" idx="1"/>
          </p:nvPr>
        </p:nvSpPr>
        <p:spPr>
          <a:xfrm>
            <a:off x="5416551" y="971550"/>
            <a:ext cx="2203450" cy="641350"/>
          </a:xfrm>
          <a:solidFill>
            <a:srgbClr val="FFFF99"/>
          </a:solidFill>
        </p:spPr>
        <p:txBody>
          <a:bodyPr rtlCol="0">
            <a:normAutofit fontScale="85000" lnSpcReduction="10000"/>
          </a:bodyPr>
          <a:lstStyle/>
          <a:p>
            <a:pPr eaLnBrk="1" fontAlgn="auto" hangingPunct="1">
              <a:spcAft>
                <a:spcPts val="0"/>
              </a:spcAft>
              <a:buNone/>
              <a:defRPr/>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khâu</a:t>
            </a:r>
            <a:endParaRPr lang="en-US" sz="2800" dirty="0">
              <a:latin typeface="Times New Roman" pitchFamily="18" charset="0"/>
              <a:cs typeface="Times New Roman" pitchFamily="18" charset="0"/>
            </a:endParaRPr>
          </a:p>
          <a:p>
            <a:pPr eaLnBrk="1" fontAlgn="auto" hangingPunct="1">
              <a:spcAft>
                <a:spcPts val="0"/>
              </a:spcAft>
              <a:defRPr/>
            </a:pPr>
            <a:endParaRPr lang="en-US" sz="2400" dirty="0"/>
          </a:p>
        </p:txBody>
      </p:sp>
      <p:grpSp>
        <p:nvGrpSpPr>
          <p:cNvPr id="22531" name="Group 70">
            <a:extLst>
              <a:ext uri="{FF2B5EF4-FFF2-40B4-BE49-F238E27FC236}">
                <a16:creationId xmlns:a16="http://schemas.microsoft.com/office/drawing/2014/main" id="{F00426BA-D5EF-2BBB-E49F-3F84DA3B1366}"/>
              </a:ext>
            </a:extLst>
          </p:cNvPr>
          <p:cNvGrpSpPr>
            <a:grpSpLocks/>
          </p:cNvGrpSpPr>
          <p:nvPr/>
        </p:nvGrpSpPr>
        <p:grpSpPr bwMode="auto">
          <a:xfrm>
            <a:off x="1447800" y="3695700"/>
            <a:ext cx="7239000" cy="2095500"/>
            <a:chOff x="912" y="1889"/>
            <a:chExt cx="4477" cy="1743"/>
          </a:xfrm>
        </p:grpSpPr>
        <p:sp>
          <p:nvSpPr>
            <p:cNvPr id="22534" name="Rectangle 4">
              <a:extLst>
                <a:ext uri="{FF2B5EF4-FFF2-40B4-BE49-F238E27FC236}">
                  <a16:creationId xmlns:a16="http://schemas.microsoft.com/office/drawing/2014/main" id="{D8FA642D-4C0F-7F07-C9C3-04E9F5931BDB}"/>
                </a:ext>
              </a:extLst>
            </p:cNvPr>
            <p:cNvSpPr>
              <a:spLocks noChangeArrowheads="1"/>
            </p:cNvSpPr>
            <p:nvPr/>
          </p:nvSpPr>
          <p:spPr bwMode="auto">
            <a:xfrm>
              <a:off x="912" y="1889"/>
              <a:ext cx="3648" cy="1536"/>
            </a:xfrm>
            <a:prstGeom prst="rect">
              <a:avLst/>
            </a:prstGeom>
            <a:solidFill>
              <a:srgbClr val="FF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endParaRPr lang="vi-VN" altLang="en-US" sz="1600">
                <a:solidFill>
                  <a:srgbClr val="FF99FF"/>
                </a:solidFill>
              </a:endParaRPr>
            </a:p>
          </p:txBody>
        </p:sp>
        <p:grpSp>
          <p:nvGrpSpPr>
            <p:cNvPr id="22535" name="Group 69">
              <a:extLst>
                <a:ext uri="{FF2B5EF4-FFF2-40B4-BE49-F238E27FC236}">
                  <a16:creationId xmlns:a16="http://schemas.microsoft.com/office/drawing/2014/main" id="{D8B0E10B-DB6E-9390-43B6-EDD215084BF7}"/>
                </a:ext>
              </a:extLst>
            </p:cNvPr>
            <p:cNvGrpSpPr>
              <a:grpSpLocks/>
            </p:cNvGrpSpPr>
            <p:nvPr/>
          </p:nvGrpSpPr>
          <p:grpSpPr bwMode="auto">
            <a:xfrm>
              <a:off x="960" y="2448"/>
              <a:ext cx="4429" cy="1184"/>
              <a:chOff x="960" y="2448"/>
              <a:chExt cx="4429" cy="1184"/>
            </a:xfrm>
          </p:grpSpPr>
          <p:sp>
            <p:nvSpPr>
              <p:cNvPr id="22536" name="Line 5">
                <a:extLst>
                  <a:ext uri="{FF2B5EF4-FFF2-40B4-BE49-F238E27FC236}">
                    <a16:creationId xmlns:a16="http://schemas.microsoft.com/office/drawing/2014/main" id="{72565C58-FA88-3F0D-4E08-E5F34FD70589}"/>
                  </a:ext>
                </a:extLst>
              </p:cNvPr>
              <p:cNvSpPr>
                <a:spLocks noChangeShapeType="1"/>
              </p:cNvSpPr>
              <p:nvPr/>
            </p:nvSpPr>
            <p:spPr bwMode="auto">
              <a:xfrm>
                <a:off x="960" y="2736"/>
                <a:ext cx="369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37" name="Line 9">
                <a:extLst>
                  <a:ext uri="{FF2B5EF4-FFF2-40B4-BE49-F238E27FC236}">
                    <a16:creationId xmlns:a16="http://schemas.microsoft.com/office/drawing/2014/main" id="{DE132E5C-C360-A30F-F140-E7AC262CEF9F}"/>
                  </a:ext>
                </a:extLst>
              </p:cNvPr>
              <p:cNvSpPr>
                <a:spLocks noChangeShapeType="1"/>
              </p:cNvSpPr>
              <p:nvPr/>
            </p:nvSpPr>
            <p:spPr bwMode="auto">
              <a:xfrm>
                <a:off x="4320"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38" name="Line 10">
                <a:extLst>
                  <a:ext uri="{FF2B5EF4-FFF2-40B4-BE49-F238E27FC236}">
                    <a16:creationId xmlns:a16="http://schemas.microsoft.com/office/drawing/2014/main" id="{EFA8ECE6-5BDD-7506-A242-E8311EABE23D}"/>
                  </a:ext>
                </a:extLst>
              </p:cNvPr>
              <p:cNvSpPr>
                <a:spLocks noChangeShapeType="1"/>
              </p:cNvSpPr>
              <p:nvPr/>
            </p:nvSpPr>
            <p:spPr bwMode="auto">
              <a:xfrm>
                <a:off x="3984"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39" name="Line 11">
                <a:extLst>
                  <a:ext uri="{FF2B5EF4-FFF2-40B4-BE49-F238E27FC236}">
                    <a16:creationId xmlns:a16="http://schemas.microsoft.com/office/drawing/2014/main" id="{8A712495-5DFE-A8F5-42BF-8F6FE75D8519}"/>
                  </a:ext>
                </a:extLst>
              </p:cNvPr>
              <p:cNvSpPr>
                <a:spLocks noChangeShapeType="1"/>
              </p:cNvSpPr>
              <p:nvPr/>
            </p:nvSpPr>
            <p:spPr bwMode="auto">
              <a:xfrm>
                <a:off x="3648"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0" name="Line 12">
                <a:extLst>
                  <a:ext uri="{FF2B5EF4-FFF2-40B4-BE49-F238E27FC236}">
                    <a16:creationId xmlns:a16="http://schemas.microsoft.com/office/drawing/2014/main" id="{39F67B92-1A72-00CB-90DC-915082A58CCE}"/>
                  </a:ext>
                </a:extLst>
              </p:cNvPr>
              <p:cNvSpPr>
                <a:spLocks noChangeShapeType="1"/>
              </p:cNvSpPr>
              <p:nvPr/>
            </p:nvSpPr>
            <p:spPr bwMode="auto">
              <a:xfrm>
                <a:off x="3264"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1" name="Line 13">
                <a:extLst>
                  <a:ext uri="{FF2B5EF4-FFF2-40B4-BE49-F238E27FC236}">
                    <a16:creationId xmlns:a16="http://schemas.microsoft.com/office/drawing/2014/main" id="{7687619E-5EFE-9046-8B0F-B7623F789D24}"/>
                  </a:ext>
                </a:extLst>
              </p:cNvPr>
              <p:cNvSpPr>
                <a:spLocks noChangeShapeType="1"/>
              </p:cNvSpPr>
              <p:nvPr/>
            </p:nvSpPr>
            <p:spPr bwMode="auto">
              <a:xfrm>
                <a:off x="2928"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2" name="Line 14">
                <a:extLst>
                  <a:ext uri="{FF2B5EF4-FFF2-40B4-BE49-F238E27FC236}">
                    <a16:creationId xmlns:a16="http://schemas.microsoft.com/office/drawing/2014/main" id="{E347CB95-39DB-5F88-9014-D76DD824445B}"/>
                  </a:ext>
                </a:extLst>
              </p:cNvPr>
              <p:cNvSpPr>
                <a:spLocks noChangeShapeType="1"/>
              </p:cNvSpPr>
              <p:nvPr/>
            </p:nvSpPr>
            <p:spPr bwMode="auto">
              <a:xfrm>
                <a:off x="2592"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3" name="Line 15">
                <a:extLst>
                  <a:ext uri="{FF2B5EF4-FFF2-40B4-BE49-F238E27FC236}">
                    <a16:creationId xmlns:a16="http://schemas.microsoft.com/office/drawing/2014/main" id="{1AF8A8F4-D9C9-EF29-43FA-0EECB13DB5E8}"/>
                  </a:ext>
                </a:extLst>
              </p:cNvPr>
              <p:cNvSpPr>
                <a:spLocks noChangeShapeType="1"/>
              </p:cNvSpPr>
              <p:nvPr/>
            </p:nvSpPr>
            <p:spPr bwMode="auto">
              <a:xfrm>
                <a:off x="2256"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4" name="Line 16">
                <a:extLst>
                  <a:ext uri="{FF2B5EF4-FFF2-40B4-BE49-F238E27FC236}">
                    <a16:creationId xmlns:a16="http://schemas.microsoft.com/office/drawing/2014/main" id="{1A9255FB-9DB0-2274-4B8A-DE87996A08EA}"/>
                  </a:ext>
                </a:extLst>
              </p:cNvPr>
              <p:cNvSpPr>
                <a:spLocks noChangeShapeType="1"/>
              </p:cNvSpPr>
              <p:nvPr/>
            </p:nvSpPr>
            <p:spPr bwMode="auto">
              <a:xfrm>
                <a:off x="1920"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5" name="Line 17">
                <a:extLst>
                  <a:ext uri="{FF2B5EF4-FFF2-40B4-BE49-F238E27FC236}">
                    <a16:creationId xmlns:a16="http://schemas.microsoft.com/office/drawing/2014/main" id="{1197BC88-39D8-4BD0-DEF1-FCFAEAA8C5AA}"/>
                  </a:ext>
                </a:extLst>
              </p:cNvPr>
              <p:cNvSpPr>
                <a:spLocks noChangeShapeType="1"/>
              </p:cNvSpPr>
              <p:nvPr/>
            </p:nvSpPr>
            <p:spPr bwMode="auto">
              <a:xfrm>
                <a:off x="1296"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6" name="Line 18">
                <a:extLst>
                  <a:ext uri="{FF2B5EF4-FFF2-40B4-BE49-F238E27FC236}">
                    <a16:creationId xmlns:a16="http://schemas.microsoft.com/office/drawing/2014/main" id="{3E9799CC-D959-BC13-1EE8-58642E07E260}"/>
                  </a:ext>
                </a:extLst>
              </p:cNvPr>
              <p:cNvSpPr>
                <a:spLocks noChangeShapeType="1"/>
              </p:cNvSpPr>
              <p:nvPr/>
            </p:nvSpPr>
            <p:spPr bwMode="auto">
              <a:xfrm>
                <a:off x="1632" y="268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47" name="Text Box 19">
                <a:extLst>
                  <a:ext uri="{FF2B5EF4-FFF2-40B4-BE49-F238E27FC236}">
                    <a16:creationId xmlns:a16="http://schemas.microsoft.com/office/drawing/2014/main" id="{DAE98EE8-9DD8-30B3-2B18-6949F1C9C03C}"/>
                  </a:ext>
                </a:extLst>
              </p:cNvPr>
              <p:cNvSpPr txBox="1">
                <a:spLocks noChangeArrowheads="1"/>
              </p:cNvSpPr>
              <p:nvPr/>
            </p:nvSpPr>
            <p:spPr bwMode="auto">
              <a:xfrm>
                <a:off x="1152" y="2496"/>
                <a:ext cx="33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10</a:t>
                </a:r>
              </a:p>
            </p:txBody>
          </p:sp>
          <p:sp>
            <p:nvSpPr>
              <p:cNvPr id="22548" name="Text Box 20">
                <a:extLst>
                  <a:ext uri="{FF2B5EF4-FFF2-40B4-BE49-F238E27FC236}">
                    <a16:creationId xmlns:a16="http://schemas.microsoft.com/office/drawing/2014/main" id="{28A4F2A3-B598-C13C-DC45-6FAD615A6E39}"/>
                  </a:ext>
                </a:extLst>
              </p:cNvPr>
              <p:cNvSpPr txBox="1">
                <a:spLocks noChangeArrowheads="1"/>
              </p:cNvSpPr>
              <p:nvPr/>
            </p:nvSpPr>
            <p:spPr bwMode="auto">
              <a:xfrm>
                <a:off x="1536" y="2496"/>
                <a:ext cx="33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9</a:t>
                </a:r>
              </a:p>
            </p:txBody>
          </p:sp>
          <p:sp>
            <p:nvSpPr>
              <p:cNvPr id="22549" name="Text Box 21">
                <a:extLst>
                  <a:ext uri="{FF2B5EF4-FFF2-40B4-BE49-F238E27FC236}">
                    <a16:creationId xmlns:a16="http://schemas.microsoft.com/office/drawing/2014/main" id="{EC025720-8DB1-F729-271C-A83CEC0AB72C}"/>
                  </a:ext>
                </a:extLst>
              </p:cNvPr>
              <p:cNvSpPr txBox="1">
                <a:spLocks noChangeArrowheads="1"/>
              </p:cNvSpPr>
              <p:nvPr/>
            </p:nvSpPr>
            <p:spPr bwMode="auto">
              <a:xfrm>
                <a:off x="1824" y="2496"/>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8</a:t>
                </a:r>
              </a:p>
            </p:txBody>
          </p:sp>
          <p:sp>
            <p:nvSpPr>
              <p:cNvPr id="22550" name="Text Box 22">
                <a:extLst>
                  <a:ext uri="{FF2B5EF4-FFF2-40B4-BE49-F238E27FC236}">
                    <a16:creationId xmlns:a16="http://schemas.microsoft.com/office/drawing/2014/main" id="{5645BF2A-B7D8-D02C-0843-D30FA5206871}"/>
                  </a:ext>
                </a:extLst>
              </p:cNvPr>
              <p:cNvSpPr txBox="1">
                <a:spLocks noChangeArrowheads="1"/>
              </p:cNvSpPr>
              <p:nvPr/>
            </p:nvSpPr>
            <p:spPr bwMode="auto">
              <a:xfrm>
                <a:off x="2160" y="2496"/>
                <a:ext cx="14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7</a:t>
                </a:r>
              </a:p>
            </p:txBody>
          </p:sp>
          <p:sp>
            <p:nvSpPr>
              <p:cNvPr id="22551" name="Text Box 23">
                <a:extLst>
                  <a:ext uri="{FF2B5EF4-FFF2-40B4-BE49-F238E27FC236}">
                    <a16:creationId xmlns:a16="http://schemas.microsoft.com/office/drawing/2014/main" id="{DEBCBAB9-CE70-1046-3328-138E1BB31C45}"/>
                  </a:ext>
                </a:extLst>
              </p:cNvPr>
              <p:cNvSpPr txBox="1">
                <a:spLocks noChangeArrowheads="1"/>
              </p:cNvSpPr>
              <p:nvPr/>
            </p:nvSpPr>
            <p:spPr bwMode="auto">
              <a:xfrm>
                <a:off x="2496" y="2496"/>
                <a:ext cx="33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6</a:t>
                </a:r>
              </a:p>
            </p:txBody>
          </p:sp>
          <p:sp>
            <p:nvSpPr>
              <p:cNvPr id="22552" name="Text Box 24">
                <a:extLst>
                  <a:ext uri="{FF2B5EF4-FFF2-40B4-BE49-F238E27FC236}">
                    <a16:creationId xmlns:a16="http://schemas.microsoft.com/office/drawing/2014/main" id="{CEC4B43D-3C57-3BFA-E7DA-9EBCC8C0F5B4}"/>
                  </a:ext>
                </a:extLst>
              </p:cNvPr>
              <p:cNvSpPr txBox="1">
                <a:spLocks noChangeArrowheads="1"/>
              </p:cNvSpPr>
              <p:nvPr/>
            </p:nvSpPr>
            <p:spPr bwMode="auto">
              <a:xfrm>
                <a:off x="2832" y="2496"/>
                <a:ext cx="33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5</a:t>
                </a:r>
              </a:p>
            </p:txBody>
          </p:sp>
          <p:sp>
            <p:nvSpPr>
              <p:cNvPr id="22553" name="Text Box 25">
                <a:extLst>
                  <a:ext uri="{FF2B5EF4-FFF2-40B4-BE49-F238E27FC236}">
                    <a16:creationId xmlns:a16="http://schemas.microsoft.com/office/drawing/2014/main" id="{F1AFB3E9-A25F-C409-B0B3-EF7FB1818EDB}"/>
                  </a:ext>
                </a:extLst>
              </p:cNvPr>
              <p:cNvSpPr txBox="1">
                <a:spLocks noChangeArrowheads="1"/>
              </p:cNvSpPr>
              <p:nvPr/>
            </p:nvSpPr>
            <p:spPr bwMode="auto">
              <a:xfrm>
                <a:off x="3168" y="2496"/>
                <a:ext cx="43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4</a:t>
                </a:r>
              </a:p>
            </p:txBody>
          </p:sp>
          <p:sp>
            <p:nvSpPr>
              <p:cNvPr id="22554" name="Text Box 26">
                <a:extLst>
                  <a:ext uri="{FF2B5EF4-FFF2-40B4-BE49-F238E27FC236}">
                    <a16:creationId xmlns:a16="http://schemas.microsoft.com/office/drawing/2014/main" id="{57468290-0517-D2F6-35D8-20B2C80CCC20}"/>
                  </a:ext>
                </a:extLst>
              </p:cNvPr>
              <p:cNvSpPr txBox="1">
                <a:spLocks noChangeArrowheads="1"/>
              </p:cNvSpPr>
              <p:nvPr/>
            </p:nvSpPr>
            <p:spPr bwMode="auto">
              <a:xfrm>
                <a:off x="3552" y="2496"/>
                <a:ext cx="57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3</a:t>
                </a:r>
              </a:p>
            </p:txBody>
          </p:sp>
          <p:sp>
            <p:nvSpPr>
              <p:cNvPr id="22555" name="Text Box 27">
                <a:extLst>
                  <a:ext uri="{FF2B5EF4-FFF2-40B4-BE49-F238E27FC236}">
                    <a16:creationId xmlns:a16="http://schemas.microsoft.com/office/drawing/2014/main" id="{67B24782-4AA7-AFC4-0285-A1563EC756D1}"/>
                  </a:ext>
                </a:extLst>
              </p:cNvPr>
              <p:cNvSpPr txBox="1">
                <a:spLocks noChangeArrowheads="1"/>
              </p:cNvSpPr>
              <p:nvPr/>
            </p:nvSpPr>
            <p:spPr bwMode="auto">
              <a:xfrm>
                <a:off x="3888" y="2496"/>
                <a:ext cx="48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2</a:t>
                </a:r>
              </a:p>
            </p:txBody>
          </p:sp>
          <p:sp>
            <p:nvSpPr>
              <p:cNvPr id="22556" name="Text Box 28">
                <a:extLst>
                  <a:ext uri="{FF2B5EF4-FFF2-40B4-BE49-F238E27FC236}">
                    <a16:creationId xmlns:a16="http://schemas.microsoft.com/office/drawing/2014/main" id="{2E152D42-9CBC-6550-231B-472E40C1054A}"/>
                  </a:ext>
                </a:extLst>
              </p:cNvPr>
              <p:cNvSpPr txBox="1">
                <a:spLocks noChangeArrowheads="1"/>
              </p:cNvSpPr>
              <p:nvPr/>
            </p:nvSpPr>
            <p:spPr bwMode="auto">
              <a:xfrm>
                <a:off x="4224" y="2496"/>
                <a:ext cx="38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a:t>
                </a:r>
              </a:p>
            </p:txBody>
          </p:sp>
          <p:sp>
            <p:nvSpPr>
              <p:cNvPr id="22557" name="Line 35">
                <a:extLst>
                  <a:ext uri="{FF2B5EF4-FFF2-40B4-BE49-F238E27FC236}">
                    <a16:creationId xmlns:a16="http://schemas.microsoft.com/office/drawing/2014/main" id="{C938D2BA-A56A-DA1B-5167-5D6E8ACCF572}"/>
                  </a:ext>
                </a:extLst>
              </p:cNvPr>
              <p:cNvSpPr>
                <a:spLocks noChangeShapeType="1"/>
              </p:cNvSpPr>
              <p:nvPr/>
            </p:nvSpPr>
            <p:spPr bwMode="auto">
              <a:xfrm flipH="1" flipV="1">
                <a:off x="2640" y="2448"/>
                <a:ext cx="129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58" name="Line 36">
                <a:extLst>
                  <a:ext uri="{FF2B5EF4-FFF2-40B4-BE49-F238E27FC236}">
                    <a16:creationId xmlns:a16="http://schemas.microsoft.com/office/drawing/2014/main" id="{7460C2AA-7C0B-29D7-EAE8-10BF64D1FFCD}"/>
                  </a:ext>
                </a:extLst>
              </p:cNvPr>
              <p:cNvSpPr>
                <a:spLocks noChangeShapeType="1"/>
              </p:cNvSpPr>
              <p:nvPr/>
            </p:nvSpPr>
            <p:spPr bwMode="auto">
              <a:xfrm>
                <a:off x="2640" y="2448"/>
                <a:ext cx="1392" cy="28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59" name="Line 39">
                <a:extLst>
                  <a:ext uri="{FF2B5EF4-FFF2-40B4-BE49-F238E27FC236}">
                    <a16:creationId xmlns:a16="http://schemas.microsoft.com/office/drawing/2014/main" id="{3D6C2FE9-37FC-8119-2B25-B5F185063659}"/>
                  </a:ext>
                </a:extLst>
              </p:cNvPr>
              <p:cNvSpPr>
                <a:spLocks noChangeShapeType="1"/>
              </p:cNvSpPr>
              <p:nvPr/>
            </p:nvSpPr>
            <p:spPr bwMode="auto">
              <a:xfrm>
                <a:off x="4656" y="2832"/>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60" name="Line 40">
                <a:extLst>
                  <a:ext uri="{FF2B5EF4-FFF2-40B4-BE49-F238E27FC236}">
                    <a16:creationId xmlns:a16="http://schemas.microsoft.com/office/drawing/2014/main" id="{F72C03B7-28DC-FDDF-3D30-CB4CD614BECA}"/>
                  </a:ext>
                </a:extLst>
              </p:cNvPr>
              <p:cNvSpPr>
                <a:spLocks noChangeShapeType="1"/>
              </p:cNvSpPr>
              <p:nvPr/>
            </p:nvSpPr>
            <p:spPr bwMode="auto">
              <a:xfrm>
                <a:off x="4656" y="2976"/>
                <a:ext cx="48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2561" name="Freeform 41">
                <a:extLst>
                  <a:ext uri="{FF2B5EF4-FFF2-40B4-BE49-F238E27FC236}">
                    <a16:creationId xmlns:a16="http://schemas.microsoft.com/office/drawing/2014/main" id="{3004A876-06F0-09AB-01C4-B6B6EC7C8640}"/>
                  </a:ext>
                </a:extLst>
              </p:cNvPr>
              <p:cNvSpPr>
                <a:spLocks/>
              </p:cNvSpPr>
              <p:nvPr/>
            </p:nvSpPr>
            <p:spPr bwMode="auto">
              <a:xfrm>
                <a:off x="5088" y="2976"/>
                <a:ext cx="141" cy="154"/>
              </a:xfrm>
              <a:custGeom>
                <a:avLst/>
                <a:gdLst>
                  <a:gd name="T0" fmla="*/ 51 w 141"/>
                  <a:gd name="T1" fmla="*/ 0 h 154"/>
                  <a:gd name="T2" fmla="*/ 141 w 141"/>
                  <a:gd name="T3" fmla="*/ 64 h 154"/>
                  <a:gd name="T4" fmla="*/ 51 w 141"/>
                  <a:gd name="T5" fmla="*/ 141 h 154"/>
                  <a:gd name="T6" fmla="*/ 0 w 141"/>
                  <a:gd name="T7" fmla="*/ 154 h 154"/>
                  <a:gd name="T8" fmla="*/ 0 60000 65536"/>
                  <a:gd name="T9" fmla="*/ 0 60000 65536"/>
                  <a:gd name="T10" fmla="*/ 0 60000 65536"/>
                  <a:gd name="T11" fmla="*/ 0 60000 65536"/>
                  <a:gd name="T12" fmla="*/ 0 w 141"/>
                  <a:gd name="T13" fmla="*/ 0 h 154"/>
                  <a:gd name="T14" fmla="*/ 141 w 141"/>
                  <a:gd name="T15" fmla="*/ 154 h 154"/>
                </a:gdLst>
                <a:ahLst/>
                <a:cxnLst>
                  <a:cxn ang="T8">
                    <a:pos x="T0" y="T1"/>
                  </a:cxn>
                  <a:cxn ang="T9">
                    <a:pos x="T2" y="T3"/>
                  </a:cxn>
                  <a:cxn ang="T10">
                    <a:pos x="T4" y="T5"/>
                  </a:cxn>
                  <a:cxn ang="T11">
                    <a:pos x="T6" y="T7"/>
                  </a:cxn>
                </a:cxnLst>
                <a:rect l="T12" t="T13" r="T14" b="T15"/>
                <a:pathLst>
                  <a:path w="141" h="154">
                    <a:moveTo>
                      <a:pt x="51" y="0"/>
                    </a:moveTo>
                    <a:cubicBezTo>
                      <a:pt x="141" y="30"/>
                      <a:pt x="119" y="0"/>
                      <a:pt x="141" y="64"/>
                    </a:cubicBezTo>
                    <a:cubicBezTo>
                      <a:pt x="122" y="120"/>
                      <a:pt x="107" y="125"/>
                      <a:pt x="51" y="141"/>
                    </a:cubicBezTo>
                    <a:cubicBezTo>
                      <a:pt x="34" y="146"/>
                      <a:pt x="0" y="154"/>
                      <a:pt x="0" y="15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2562" name="Oval 47">
                <a:extLst>
                  <a:ext uri="{FF2B5EF4-FFF2-40B4-BE49-F238E27FC236}">
                    <a16:creationId xmlns:a16="http://schemas.microsoft.com/office/drawing/2014/main" id="{6A2F2B29-E007-85A6-19D0-109851B6BA48}"/>
                  </a:ext>
                </a:extLst>
              </p:cNvPr>
              <p:cNvSpPr>
                <a:spLocks noChangeArrowheads="1"/>
              </p:cNvSpPr>
              <p:nvPr/>
            </p:nvSpPr>
            <p:spPr bwMode="auto">
              <a:xfrm rot="1174387">
                <a:off x="4752" y="2928"/>
                <a:ext cx="336" cy="9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sz="1600">
                  <a:solidFill>
                    <a:prstClr val="black"/>
                  </a:solidFill>
                </a:endParaRPr>
              </a:p>
            </p:txBody>
          </p:sp>
          <p:sp>
            <p:nvSpPr>
              <p:cNvPr id="22563" name="Freeform 48">
                <a:extLst>
                  <a:ext uri="{FF2B5EF4-FFF2-40B4-BE49-F238E27FC236}">
                    <a16:creationId xmlns:a16="http://schemas.microsoft.com/office/drawing/2014/main" id="{0BC1AE54-877D-68B8-8EA6-C6B5D11BB559}"/>
                  </a:ext>
                </a:extLst>
              </p:cNvPr>
              <p:cNvSpPr>
                <a:spLocks/>
              </p:cNvSpPr>
              <p:nvPr/>
            </p:nvSpPr>
            <p:spPr bwMode="auto">
              <a:xfrm>
                <a:off x="3916" y="2686"/>
                <a:ext cx="78" cy="50"/>
              </a:xfrm>
              <a:custGeom>
                <a:avLst/>
                <a:gdLst>
                  <a:gd name="T0" fmla="*/ 78 w 78"/>
                  <a:gd name="T1" fmla="*/ 18 h 50"/>
                  <a:gd name="T2" fmla="*/ 39 w 78"/>
                  <a:gd name="T3" fmla="*/ 5 h 50"/>
                  <a:gd name="T4" fmla="*/ 14 w 78"/>
                  <a:gd name="T5" fmla="*/ 43 h 50"/>
                  <a:gd name="T6" fmla="*/ 78 w 78"/>
                  <a:gd name="T7" fmla="*/ 18 h 50"/>
                  <a:gd name="T8" fmla="*/ 0 60000 65536"/>
                  <a:gd name="T9" fmla="*/ 0 60000 65536"/>
                  <a:gd name="T10" fmla="*/ 0 60000 65536"/>
                  <a:gd name="T11" fmla="*/ 0 60000 65536"/>
                  <a:gd name="T12" fmla="*/ 0 w 78"/>
                  <a:gd name="T13" fmla="*/ 0 h 50"/>
                  <a:gd name="T14" fmla="*/ 78 w 78"/>
                  <a:gd name="T15" fmla="*/ 50 h 50"/>
                </a:gdLst>
                <a:ahLst/>
                <a:cxnLst>
                  <a:cxn ang="T8">
                    <a:pos x="T0" y="T1"/>
                  </a:cxn>
                  <a:cxn ang="T9">
                    <a:pos x="T2" y="T3"/>
                  </a:cxn>
                  <a:cxn ang="T10">
                    <a:pos x="T4" y="T5"/>
                  </a:cxn>
                  <a:cxn ang="T11">
                    <a:pos x="T6" y="T7"/>
                  </a:cxn>
                </a:cxnLst>
                <a:rect l="T12" t="T13" r="T14" b="T15"/>
                <a:pathLst>
                  <a:path w="78" h="50">
                    <a:moveTo>
                      <a:pt x="78" y="18"/>
                    </a:moveTo>
                    <a:cubicBezTo>
                      <a:pt x="65" y="14"/>
                      <a:pt x="52" y="0"/>
                      <a:pt x="39" y="5"/>
                    </a:cubicBezTo>
                    <a:cubicBezTo>
                      <a:pt x="25" y="11"/>
                      <a:pt x="0" y="38"/>
                      <a:pt x="14" y="43"/>
                    </a:cubicBezTo>
                    <a:cubicBezTo>
                      <a:pt x="36" y="50"/>
                      <a:pt x="57" y="26"/>
                      <a:pt x="78" y="18"/>
                    </a:cubicBezTo>
                    <a:close/>
                  </a:path>
                </a:pathLst>
              </a:cu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2564" name="Freeform 49">
                <a:extLst>
                  <a:ext uri="{FF2B5EF4-FFF2-40B4-BE49-F238E27FC236}">
                    <a16:creationId xmlns:a16="http://schemas.microsoft.com/office/drawing/2014/main" id="{270A1B6C-4921-C12E-67EE-A712C7C22CC5}"/>
                  </a:ext>
                </a:extLst>
              </p:cNvPr>
              <p:cNvSpPr>
                <a:spLocks/>
              </p:cNvSpPr>
              <p:nvPr/>
            </p:nvSpPr>
            <p:spPr bwMode="auto">
              <a:xfrm>
                <a:off x="3917" y="2950"/>
                <a:ext cx="13" cy="39"/>
              </a:xfrm>
              <a:custGeom>
                <a:avLst/>
                <a:gdLst>
                  <a:gd name="T0" fmla="*/ 13 w 13"/>
                  <a:gd name="T1" fmla="*/ 39 h 39"/>
                  <a:gd name="T2" fmla="*/ 0 w 13"/>
                  <a:gd name="T3" fmla="*/ 0 h 39"/>
                  <a:gd name="T4" fmla="*/ 13 w 13"/>
                  <a:gd name="T5" fmla="*/ 39 h 39"/>
                  <a:gd name="T6" fmla="*/ 0 60000 65536"/>
                  <a:gd name="T7" fmla="*/ 0 60000 65536"/>
                  <a:gd name="T8" fmla="*/ 0 60000 65536"/>
                  <a:gd name="T9" fmla="*/ 0 w 13"/>
                  <a:gd name="T10" fmla="*/ 0 h 39"/>
                  <a:gd name="T11" fmla="*/ 13 w 13"/>
                  <a:gd name="T12" fmla="*/ 39 h 39"/>
                </a:gdLst>
                <a:ahLst/>
                <a:cxnLst>
                  <a:cxn ang="T6">
                    <a:pos x="T0" y="T1"/>
                  </a:cxn>
                  <a:cxn ang="T7">
                    <a:pos x="T2" y="T3"/>
                  </a:cxn>
                  <a:cxn ang="T8">
                    <a:pos x="T4" y="T5"/>
                  </a:cxn>
                </a:cxnLst>
                <a:rect l="T9" t="T10" r="T11" b="T12"/>
                <a:pathLst>
                  <a:path w="13" h="39">
                    <a:moveTo>
                      <a:pt x="13" y="39"/>
                    </a:moveTo>
                    <a:cubicBezTo>
                      <a:pt x="9" y="26"/>
                      <a:pt x="0" y="0"/>
                      <a:pt x="0" y="0"/>
                    </a:cubicBezTo>
                    <a:cubicBezTo>
                      <a:pt x="0" y="0"/>
                      <a:pt x="9" y="26"/>
                      <a:pt x="13" y="39"/>
                    </a:cubicBezTo>
                    <a:close/>
                  </a:path>
                </a:pathLst>
              </a:cu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2565" name="Freeform 50">
                <a:extLst>
                  <a:ext uri="{FF2B5EF4-FFF2-40B4-BE49-F238E27FC236}">
                    <a16:creationId xmlns:a16="http://schemas.microsoft.com/office/drawing/2014/main" id="{80D5D14D-8AB1-058A-A732-282A4A87EB5A}"/>
                  </a:ext>
                </a:extLst>
              </p:cNvPr>
              <p:cNvSpPr>
                <a:spLocks/>
              </p:cNvSpPr>
              <p:nvPr/>
            </p:nvSpPr>
            <p:spPr bwMode="auto">
              <a:xfrm>
                <a:off x="4691" y="3024"/>
                <a:ext cx="150" cy="499"/>
              </a:xfrm>
              <a:custGeom>
                <a:avLst/>
                <a:gdLst>
                  <a:gd name="T0" fmla="*/ 7 w 150"/>
                  <a:gd name="T1" fmla="*/ 499 h 499"/>
                  <a:gd name="T2" fmla="*/ 32 w 150"/>
                  <a:gd name="T3" fmla="*/ 179 h 499"/>
                  <a:gd name="T4" fmla="*/ 71 w 150"/>
                  <a:gd name="T5" fmla="*/ 154 h 499"/>
                  <a:gd name="T6" fmla="*/ 96 w 150"/>
                  <a:gd name="T7" fmla="*/ 115 h 499"/>
                  <a:gd name="T8" fmla="*/ 135 w 150"/>
                  <a:gd name="T9" fmla="*/ 90 h 499"/>
                  <a:gd name="T10" fmla="*/ 147 w 150"/>
                  <a:gd name="T11" fmla="*/ 0 h 499"/>
                  <a:gd name="T12" fmla="*/ 0 60000 65536"/>
                  <a:gd name="T13" fmla="*/ 0 60000 65536"/>
                  <a:gd name="T14" fmla="*/ 0 60000 65536"/>
                  <a:gd name="T15" fmla="*/ 0 60000 65536"/>
                  <a:gd name="T16" fmla="*/ 0 60000 65536"/>
                  <a:gd name="T17" fmla="*/ 0 60000 65536"/>
                  <a:gd name="T18" fmla="*/ 0 w 150"/>
                  <a:gd name="T19" fmla="*/ 0 h 499"/>
                  <a:gd name="T20" fmla="*/ 150 w 150"/>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50" h="499">
                    <a:moveTo>
                      <a:pt x="7" y="499"/>
                    </a:moveTo>
                    <a:cubicBezTo>
                      <a:pt x="14" y="392"/>
                      <a:pt x="0" y="281"/>
                      <a:pt x="32" y="179"/>
                    </a:cubicBezTo>
                    <a:cubicBezTo>
                      <a:pt x="37" y="164"/>
                      <a:pt x="58" y="162"/>
                      <a:pt x="71" y="154"/>
                    </a:cubicBezTo>
                    <a:cubicBezTo>
                      <a:pt x="79" y="141"/>
                      <a:pt x="85" y="126"/>
                      <a:pt x="96" y="115"/>
                    </a:cubicBezTo>
                    <a:cubicBezTo>
                      <a:pt x="107" y="104"/>
                      <a:pt x="126" y="103"/>
                      <a:pt x="135" y="90"/>
                    </a:cubicBezTo>
                    <a:cubicBezTo>
                      <a:pt x="150" y="68"/>
                      <a:pt x="147" y="26"/>
                      <a:pt x="147"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2566" name="Freeform 51">
                <a:extLst>
                  <a:ext uri="{FF2B5EF4-FFF2-40B4-BE49-F238E27FC236}">
                    <a16:creationId xmlns:a16="http://schemas.microsoft.com/office/drawing/2014/main" id="{BD454432-2DDC-ED9C-8429-0A76F6B8A24E}"/>
                  </a:ext>
                </a:extLst>
              </p:cNvPr>
              <p:cNvSpPr>
                <a:spLocks/>
              </p:cNvSpPr>
              <p:nvPr/>
            </p:nvSpPr>
            <p:spPr bwMode="auto">
              <a:xfrm>
                <a:off x="4864" y="2880"/>
                <a:ext cx="525" cy="752"/>
              </a:xfrm>
              <a:custGeom>
                <a:avLst/>
                <a:gdLst>
                  <a:gd name="T0" fmla="*/ 0 w 525"/>
                  <a:gd name="T1" fmla="*/ 22 h 752"/>
                  <a:gd name="T2" fmla="*/ 115 w 525"/>
                  <a:gd name="T3" fmla="*/ 60 h 752"/>
                  <a:gd name="T4" fmla="*/ 128 w 525"/>
                  <a:gd name="T5" fmla="*/ 163 h 752"/>
                  <a:gd name="T6" fmla="*/ 205 w 525"/>
                  <a:gd name="T7" fmla="*/ 240 h 752"/>
                  <a:gd name="T8" fmla="*/ 269 w 525"/>
                  <a:gd name="T9" fmla="*/ 355 h 752"/>
                  <a:gd name="T10" fmla="*/ 282 w 525"/>
                  <a:gd name="T11" fmla="*/ 419 h 752"/>
                  <a:gd name="T12" fmla="*/ 294 w 525"/>
                  <a:gd name="T13" fmla="*/ 457 h 752"/>
                  <a:gd name="T14" fmla="*/ 397 w 525"/>
                  <a:gd name="T15" fmla="*/ 636 h 752"/>
                  <a:gd name="T16" fmla="*/ 422 w 525"/>
                  <a:gd name="T17" fmla="*/ 675 h 752"/>
                  <a:gd name="T18" fmla="*/ 461 w 525"/>
                  <a:gd name="T19" fmla="*/ 688 h 752"/>
                  <a:gd name="T20" fmla="*/ 474 w 525"/>
                  <a:gd name="T21" fmla="*/ 726 h 752"/>
                  <a:gd name="T22" fmla="*/ 525 w 525"/>
                  <a:gd name="T23" fmla="*/ 752 h 7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5"/>
                  <a:gd name="T37" fmla="*/ 0 h 752"/>
                  <a:gd name="T38" fmla="*/ 525 w 525"/>
                  <a:gd name="T39" fmla="*/ 752 h 7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5" h="752">
                    <a:moveTo>
                      <a:pt x="0" y="22"/>
                    </a:moveTo>
                    <a:cubicBezTo>
                      <a:pt x="64" y="0"/>
                      <a:pt x="78" y="4"/>
                      <a:pt x="115" y="60"/>
                    </a:cubicBezTo>
                    <a:cubicBezTo>
                      <a:pt x="119" y="94"/>
                      <a:pt x="113" y="132"/>
                      <a:pt x="128" y="163"/>
                    </a:cubicBezTo>
                    <a:cubicBezTo>
                      <a:pt x="144" y="195"/>
                      <a:pt x="185" y="210"/>
                      <a:pt x="205" y="240"/>
                    </a:cubicBezTo>
                    <a:cubicBezTo>
                      <a:pt x="230" y="278"/>
                      <a:pt x="243" y="317"/>
                      <a:pt x="269" y="355"/>
                    </a:cubicBezTo>
                    <a:cubicBezTo>
                      <a:pt x="273" y="376"/>
                      <a:pt x="277" y="398"/>
                      <a:pt x="282" y="419"/>
                    </a:cubicBezTo>
                    <a:cubicBezTo>
                      <a:pt x="285" y="432"/>
                      <a:pt x="291" y="444"/>
                      <a:pt x="294" y="457"/>
                    </a:cubicBezTo>
                    <a:cubicBezTo>
                      <a:pt x="314" y="547"/>
                      <a:pt x="296" y="605"/>
                      <a:pt x="397" y="636"/>
                    </a:cubicBezTo>
                    <a:cubicBezTo>
                      <a:pt x="405" y="649"/>
                      <a:pt x="410" y="665"/>
                      <a:pt x="422" y="675"/>
                    </a:cubicBezTo>
                    <a:cubicBezTo>
                      <a:pt x="433" y="684"/>
                      <a:pt x="451" y="678"/>
                      <a:pt x="461" y="688"/>
                    </a:cubicBezTo>
                    <a:cubicBezTo>
                      <a:pt x="471" y="697"/>
                      <a:pt x="465" y="717"/>
                      <a:pt x="474" y="726"/>
                    </a:cubicBezTo>
                    <a:cubicBezTo>
                      <a:pt x="487" y="739"/>
                      <a:pt x="512" y="739"/>
                      <a:pt x="525" y="752"/>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grpSp>
      <p:sp>
        <p:nvSpPr>
          <p:cNvPr id="22532" name="AutoShape 71">
            <a:extLst>
              <a:ext uri="{FF2B5EF4-FFF2-40B4-BE49-F238E27FC236}">
                <a16:creationId xmlns:a16="http://schemas.microsoft.com/office/drawing/2014/main" id="{E17ED012-BF03-F74C-7AF0-FF011C68637F}"/>
              </a:ext>
            </a:extLst>
          </p:cNvPr>
          <p:cNvSpPr>
            <a:spLocks noChangeArrowheads="1"/>
          </p:cNvSpPr>
          <p:nvPr/>
        </p:nvSpPr>
        <p:spPr bwMode="auto">
          <a:xfrm>
            <a:off x="6553200" y="2514600"/>
            <a:ext cx="2590800" cy="1352550"/>
          </a:xfrm>
          <a:prstGeom prst="wedgeRoundRectCallout">
            <a:avLst>
              <a:gd name="adj1" fmla="val -54292"/>
              <a:gd name="adj2" fmla="val 83602"/>
              <a:gd name="adj3" fmla="val 16667"/>
            </a:avLst>
          </a:prstGeom>
          <a:solidFill>
            <a:srgbClr val="99CCFF"/>
          </a:solidFill>
          <a:ln w="9525">
            <a:solidFill>
              <a:schemeClr val="tx1"/>
            </a:solidFill>
            <a:miter lim="800000"/>
            <a:headEnd/>
            <a:tailEnd/>
          </a:ln>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Lên kim tại điểm 2.</a:t>
            </a:r>
          </a:p>
        </p:txBody>
      </p:sp>
      <p:sp>
        <p:nvSpPr>
          <p:cNvPr id="39" name="Oval 38">
            <a:extLst>
              <a:ext uri="{FF2B5EF4-FFF2-40B4-BE49-F238E27FC236}">
                <a16:creationId xmlns:a16="http://schemas.microsoft.com/office/drawing/2014/main" id="{11CE7CFF-0496-96CD-4E66-4E8A5956CA69}"/>
              </a:ext>
            </a:extLst>
          </p:cNvPr>
          <p:cNvSpPr/>
          <p:nvPr/>
        </p:nvSpPr>
        <p:spPr>
          <a:xfrm>
            <a:off x="119064" y="915988"/>
            <a:ext cx="341788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2. </a:t>
            </a:r>
            <a:r>
              <a:rPr lang="en-US" sz="2100" b="1" dirty="0" err="1">
                <a:solidFill>
                  <a:srgbClr val="FFFF00"/>
                </a:solidFill>
                <a:latin typeface="Times New Roman" pitchFamily="18" charset="0"/>
                <a:cs typeface="Times New Roman" pitchFamily="18" charset="0"/>
              </a:rPr>
              <a:t>Khâu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đột</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thưa</a:t>
            </a:r>
            <a:endParaRPr lang="en-US" sz="2100" b="1" dirty="0">
              <a:solidFill>
                <a:srgbClr val="FFFF00"/>
              </a:solidFill>
              <a:latin typeface="Times New Roman" pitchFamily="18" charset="0"/>
              <a:cs typeface="Times New Roman" pitchFamily="18"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45956F0-4B95-068F-2388-CCC0105E1848}"/>
              </a:ext>
            </a:extLst>
          </p:cNvPr>
          <p:cNvSpPr>
            <a:spLocks noGrp="1" noChangeArrowheads="1"/>
          </p:cNvSpPr>
          <p:nvPr>
            <p:ph type="title"/>
          </p:nvPr>
        </p:nvSpPr>
        <p:spPr>
          <a:xfrm>
            <a:off x="228600" y="2057401"/>
            <a:ext cx="3581400" cy="557213"/>
          </a:xfrm>
          <a:solidFill>
            <a:srgbClr val="FFFF99"/>
          </a:solidFill>
        </p:spPr>
        <p:txBody>
          <a:bodyPr rtlCol="0">
            <a:normAutofit fontScale="90000"/>
          </a:bodyPr>
          <a:lstStyle/>
          <a:p>
            <a:pPr eaLnBrk="1" fontAlgn="auto" hangingPunct="1">
              <a:spcAft>
                <a:spcPts val="0"/>
              </a:spcAft>
              <a:defRPr/>
            </a:pP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Khâu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mũi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endParaRPr lang="en-US" sz="3200" dirty="0">
              <a:latin typeface="Times New Roman" pitchFamily="18" charset="0"/>
              <a:cs typeface="Times New Roman" pitchFamily="18" charset="0"/>
            </a:endParaRPr>
          </a:p>
        </p:txBody>
      </p:sp>
      <p:grpSp>
        <p:nvGrpSpPr>
          <p:cNvPr id="23555" name="Group 47">
            <a:extLst>
              <a:ext uri="{FF2B5EF4-FFF2-40B4-BE49-F238E27FC236}">
                <a16:creationId xmlns:a16="http://schemas.microsoft.com/office/drawing/2014/main" id="{95F4A5D7-3929-E759-50CB-80CE9E19A34C}"/>
              </a:ext>
            </a:extLst>
          </p:cNvPr>
          <p:cNvGrpSpPr>
            <a:grpSpLocks/>
          </p:cNvGrpSpPr>
          <p:nvPr/>
        </p:nvGrpSpPr>
        <p:grpSpPr bwMode="auto">
          <a:xfrm>
            <a:off x="228601" y="3657601"/>
            <a:ext cx="6791325" cy="2022475"/>
            <a:chOff x="1008" y="1824"/>
            <a:chExt cx="4278" cy="1698"/>
          </a:xfrm>
        </p:grpSpPr>
        <p:sp>
          <p:nvSpPr>
            <p:cNvPr id="23558" name="Rectangle 4">
              <a:extLst>
                <a:ext uri="{FF2B5EF4-FFF2-40B4-BE49-F238E27FC236}">
                  <a16:creationId xmlns:a16="http://schemas.microsoft.com/office/drawing/2014/main" id="{6AFC4470-FD14-10AD-0ACF-E8DE5EB00D91}"/>
                </a:ext>
              </a:extLst>
            </p:cNvPr>
            <p:cNvSpPr>
              <a:spLocks noChangeArrowheads="1"/>
            </p:cNvSpPr>
            <p:nvPr/>
          </p:nvSpPr>
          <p:spPr bwMode="auto">
            <a:xfrm>
              <a:off x="1008" y="1824"/>
              <a:ext cx="3648" cy="1488"/>
            </a:xfrm>
            <a:prstGeom prst="rect">
              <a:avLst/>
            </a:prstGeom>
            <a:solidFill>
              <a:srgbClr val="FFCCFF"/>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endParaRPr lang="vi-VN" altLang="en-US" sz="1600">
                <a:solidFill>
                  <a:srgbClr val="FF99FF"/>
                </a:solidFill>
              </a:endParaRPr>
            </a:p>
          </p:txBody>
        </p:sp>
        <p:sp>
          <p:nvSpPr>
            <p:cNvPr id="23559" name="Line 5">
              <a:extLst>
                <a:ext uri="{FF2B5EF4-FFF2-40B4-BE49-F238E27FC236}">
                  <a16:creationId xmlns:a16="http://schemas.microsoft.com/office/drawing/2014/main" id="{19EAC08D-3352-A2CA-4129-77A09F238DE6}"/>
                </a:ext>
              </a:extLst>
            </p:cNvPr>
            <p:cNvSpPr>
              <a:spLocks noChangeShapeType="1"/>
            </p:cNvSpPr>
            <p:nvPr/>
          </p:nvSpPr>
          <p:spPr bwMode="auto">
            <a:xfrm flipV="1">
              <a:off x="1008" y="2544"/>
              <a:ext cx="3648"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0" name="Line 9">
              <a:extLst>
                <a:ext uri="{FF2B5EF4-FFF2-40B4-BE49-F238E27FC236}">
                  <a16:creationId xmlns:a16="http://schemas.microsoft.com/office/drawing/2014/main" id="{91023838-2516-4745-13B3-E6AC69060147}"/>
                </a:ext>
              </a:extLst>
            </p:cNvPr>
            <p:cNvSpPr>
              <a:spLocks noChangeShapeType="1"/>
            </p:cNvSpPr>
            <p:nvPr/>
          </p:nvSpPr>
          <p:spPr bwMode="auto">
            <a:xfrm>
              <a:off x="4320"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1" name="Line 10">
              <a:extLst>
                <a:ext uri="{FF2B5EF4-FFF2-40B4-BE49-F238E27FC236}">
                  <a16:creationId xmlns:a16="http://schemas.microsoft.com/office/drawing/2014/main" id="{E3802290-EA82-C367-BB2C-9D0FCDFE5C1F}"/>
                </a:ext>
              </a:extLst>
            </p:cNvPr>
            <p:cNvSpPr>
              <a:spLocks noChangeShapeType="1"/>
            </p:cNvSpPr>
            <p:nvPr/>
          </p:nvSpPr>
          <p:spPr bwMode="auto">
            <a:xfrm>
              <a:off x="3984"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2" name="Line 11">
              <a:extLst>
                <a:ext uri="{FF2B5EF4-FFF2-40B4-BE49-F238E27FC236}">
                  <a16:creationId xmlns:a16="http://schemas.microsoft.com/office/drawing/2014/main" id="{08BBE8AA-BE4F-4435-0917-63DEAB4A11F1}"/>
                </a:ext>
              </a:extLst>
            </p:cNvPr>
            <p:cNvSpPr>
              <a:spLocks noChangeShapeType="1"/>
            </p:cNvSpPr>
            <p:nvPr/>
          </p:nvSpPr>
          <p:spPr bwMode="auto">
            <a:xfrm>
              <a:off x="3648"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3" name="Line 12">
              <a:extLst>
                <a:ext uri="{FF2B5EF4-FFF2-40B4-BE49-F238E27FC236}">
                  <a16:creationId xmlns:a16="http://schemas.microsoft.com/office/drawing/2014/main" id="{A81F89EC-7A00-2AC8-BA44-2F4DF9471582}"/>
                </a:ext>
              </a:extLst>
            </p:cNvPr>
            <p:cNvSpPr>
              <a:spLocks noChangeShapeType="1"/>
            </p:cNvSpPr>
            <p:nvPr/>
          </p:nvSpPr>
          <p:spPr bwMode="auto">
            <a:xfrm>
              <a:off x="3264"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4" name="Line 13">
              <a:extLst>
                <a:ext uri="{FF2B5EF4-FFF2-40B4-BE49-F238E27FC236}">
                  <a16:creationId xmlns:a16="http://schemas.microsoft.com/office/drawing/2014/main" id="{884EF272-8238-7495-2749-3D9EBF0F1EFD}"/>
                </a:ext>
              </a:extLst>
            </p:cNvPr>
            <p:cNvSpPr>
              <a:spLocks noChangeShapeType="1"/>
            </p:cNvSpPr>
            <p:nvPr/>
          </p:nvSpPr>
          <p:spPr bwMode="auto">
            <a:xfrm>
              <a:off x="2928"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5" name="Line 14">
              <a:extLst>
                <a:ext uri="{FF2B5EF4-FFF2-40B4-BE49-F238E27FC236}">
                  <a16:creationId xmlns:a16="http://schemas.microsoft.com/office/drawing/2014/main" id="{D7DE6820-6821-8CC4-3C38-50F72F180B10}"/>
                </a:ext>
              </a:extLst>
            </p:cNvPr>
            <p:cNvSpPr>
              <a:spLocks noChangeShapeType="1"/>
            </p:cNvSpPr>
            <p:nvPr/>
          </p:nvSpPr>
          <p:spPr bwMode="auto">
            <a:xfrm>
              <a:off x="2592"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6" name="Line 15">
              <a:extLst>
                <a:ext uri="{FF2B5EF4-FFF2-40B4-BE49-F238E27FC236}">
                  <a16:creationId xmlns:a16="http://schemas.microsoft.com/office/drawing/2014/main" id="{91BA0A64-82CD-CD84-1634-10BF27F6EDCE}"/>
                </a:ext>
              </a:extLst>
            </p:cNvPr>
            <p:cNvSpPr>
              <a:spLocks noChangeShapeType="1"/>
            </p:cNvSpPr>
            <p:nvPr/>
          </p:nvSpPr>
          <p:spPr bwMode="auto">
            <a:xfrm>
              <a:off x="2256"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7" name="Line 16">
              <a:extLst>
                <a:ext uri="{FF2B5EF4-FFF2-40B4-BE49-F238E27FC236}">
                  <a16:creationId xmlns:a16="http://schemas.microsoft.com/office/drawing/2014/main" id="{C091DBED-447D-82C1-B5FD-6D464FAD55CC}"/>
                </a:ext>
              </a:extLst>
            </p:cNvPr>
            <p:cNvSpPr>
              <a:spLocks noChangeShapeType="1"/>
            </p:cNvSpPr>
            <p:nvPr/>
          </p:nvSpPr>
          <p:spPr bwMode="auto">
            <a:xfrm>
              <a:off x="1920"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8" name="Line 17">
              <a:extLst>
                <a:ext uri="{FF2B5EF4-FFF2-40B4-BE49-F238E27FC236}">
                  <a16:creationId xmlns:a16="http://schemas.microsoft.com/office/drawing/2014/main" id="{BF8DB3FC-0A7A-84EE-1046-7EF4D81FA2E8}"/>
                </a:ext>
              </a:extLst>
            </p:cNvPr>
            <p:cNvSpPr>
              <a:spLocks noChangeShapeType="1"/>
            </p:cNvSpPr>
            <p:nvPr/>
          </p:nvSpPr>
          <p:spPr bwMode="auto">
            <a:xfrm>
              <a:off x="1296"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69" name="Line 18">
              <a:extLst>
                <a:ext uri="{FF2B5EF4-FFF2-40B4-BE49-F238E27FC236}">
                  <a16:creationId xmlns:a16="http://schemas.microsoft.com/office/drawing/2014/main" id="{5D66FEF8-59A4-8C13-55DC-4EF4A82AA3FD}"/>
                </a:ext>
              </a:extLst>
            </p:cNvPr>
            <p:cNvSpPr>
              <a:spLocks noChangeShapeType="1"/>
            </p:cNvSpPr>
            <p:nvPr/>
          </p:nvSpPr>
          <p:spPr bwMode="auto">
            <a:xfrm>
              <a:off x="1632" y="249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70" name="Text Box 19">
              <a:extLst>
                <a:ext uri="{FF2B5EF4-FFF2-40B4-BE49-F238E27FC236}">
                  <a16:creationId xmlns:a16="http://schemas.microsoft.com/office/drawing/2014/main" id="{78C5642F-AD33-6412-70E3-7A647A25F13D}"/>
                </a:ext>
              </a:extLst>
            </p:cNvPr>
            <p:cNvSpPr txBox="1">
              <a:spLocks noChangeArrowheads="1"/>
            </p:cNvSpPr>
            <p:nvPr/>
          </p:nvSpPr>
          <p:spPr bwMode="auto">
            <a:xfrm>
              <a:off x="1152" y="2208"/>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10</a:t>
              </a:r>
            </a:p>
          </p:txBody>
        </p:sp>
        <p:sp>
          <p:nvSpPr>
            <p:cNvPr id="23571" name="Text Box 20">
              <a:extLst>
                <a:ext uri="{FF2B5EF4-FFF2-40B4-BE49-F238E27FC236}">
                  <a16:creationId xmlns:a16="http://schemas.microsoft.com/office/drawing/2014/main" id="{F92598C7-3E93-0CCB-72DC-89A5FF5E0D76}"/>
                </a:ext>
              </a:extLst>
            </p:cNvPr>
            <p:cNvSpPr txBox="1">
              <a:spLocks noChangeArrowheads="1"/>
            </p:cNvSpPr>
            <p:nvPr/>
          </p:nvSpPr>
          <p:spPr bwMode="auto">
            <a:xfrm>
              <a:off x="1536" y="2208"/>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9</a:t>
              </a:r>
            </a:p>
          </p:txBody>
        </p:sp>
        <p:sp>
          <p:nvSpPr>
            <p:cNvPr id="23572" name="Text Box 21">
              <a:extLst>
                <a:ext uri="{FF2B5EF4-FFF2-40B4-BE49-F238E27FC236}">
                  <a16:creationId xmlns:a16="http://schemas.microsoft.com/office/drawing/2014/main" id="{5B63F7D1-BFED-6D90-A9E6-3DC54CF484DE}"/>
                </a:ext>
              </a:extLst>
            </p:cNvPr>
            <p:cNvSpPr txBox="1">
              <a:spLocks noChangeArrowheads="1"/>
            </p:cNvSpPr>
            <p:nvPr/>
          </p:nvSpPr>
          <p:spPr bwMode="auto">
            <a:xfrm>
              <a:off x="1824" y="2208"/>
              <a:ext cx="28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8</a:t>
              </a:r>
            </a:p>
          </p:txBody>
        </p:sp>
        <p:sp>
          <p:nvSpPr>
            <p:cNvPr id="23573" name="Text Box 22">
              <a:extLst>
                <a:ext uri="{FF2B5EF4-FFF2-40B4-BE49-F238E27FC236}">
                  <a16:creationId xmlns:a16="http://schemas.microsoft.com/office/drawing/2014/main" id="{174263F6-22B9-F1F3-836B-789E6E28C31F}"/>
                </a:ext>
              </a:extLst>
            </p:cNvPr>
            <p:cNvSpPr txBox="1">
              <a:spLocks noChangeArrowheads="1"/>
            </p:cNvSpPr>
            <p:nvPr/>
          </p:nvSpPr>
          <p:spPr bwMode="auto">
            <a:xfrm>
              <a:off x="2160" y="2208"/>
              <a:ext cx="1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7</a:t>
              </a:r>
            </a:p>
          </p:txBody>
        </p:sp>
        <p:sp>
          <p:nvSpPr>
            <p:cNvPr id="23574" name="Text Box 23">
              <a:extLst>
                <a:ext uri="{FF2B5EF4-FFF2-40B4-BE49-F238E27FC236}">
                  <a16:creationId xmlns:a16="http://schemas.microsoft.com/office/drawing/2014/main" id="{1DA27812-3B3A-507F-E3DB-5A7E6AB68D22}"/>
                </a:ext>
              </a:extLst>
            </p:cNvPr>
            <p:cNvSpPr txBox="1">
              <a:spLocks noChangeArrowheads="1"/>
            </p:cNvSpPr>
            <p:nvPr/>
          </p:nvSpPr>
          <p:spPr bwMode="auto">
            <a:xfrm>
              <a:off x="2496" y="2208"/>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6</a:t>
              </a:r>
            </a:p>
          </p:txBody>
        </p:sp>
        <p:sp>
          <p:nvSpPr>
            <p:cNvPr id="23575" name="Text Box 24">
              <a:extLst>
                <a:ext uri="{FF2B5EF4-FFF2-40B4-BE49-F238E27FC236}">
                  <a16:creationId xmlns:a16="http://schemas.microsoft.com/office/drawing/2014/main" id="{78C82EE2-16E8-277E-40AE-C39F185D8558}"/>
                </a:ext>
              </a:extLst>
            </p:cNvPr>
            <p:cNvSpPr txBox="1">
              <a:spLocks noChangeArrowheads="1"/>
            </p:cNvSpPr>
            <p:nvPr/>
          </p:nvSpPr>
          <p:spPr bwMode="auto">
            <a:xfrm>
              <a:off x="2832" y="2208"/>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5</a:t>
              </a:r>
            </a:p>
          </p:txBody>
        </p:sp>
        <p:sp>
          <p:nvSpPr>
            <p:cNvPr id="23576" name="Text Box 25">
              <a:extLst>
                <a:ext uri="{FF2B5EF4-FFF2-40B4-BE49-F238E27FC236}">
                  <a16:creationId xmlns:a16="http://schemas.microsoft.com/office/drawing/2014/main" id="{D9E97EA4-0ED3-C6B6-A008-8C1815C7AB1B}"/>
                </a:ext>
              </a:extLst>
            </p:cNvPr>
            <p:cNvSpPr txBox="1">
              <a:spLocks noChangeArrowheads="1"/>
            </p:cNvSpPr>
            <p:nvPr/>
          </p:nvSpPr>
          <p:spPr bwMode="auto">
            <a:xfrm>
              <a:off x="3168" y="2208"/>
              <a:ext cx="43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4</a:t>
              </a:r>
            </a:p>
          </p:txBody>
        </p:sp>
        <p:sp>
          <p:nvSpPr>
            <p:cNvPr id="23577" name="Text Box 26">
              <a:extLst>
                <a:ext uri="{FF2B5EF4-FFF2-40B4-BE49-F238E27FC236}">
                  <a16:creationId xmlns:a16="http://schemas.microsoft.com/office/drawing/2014/main" id="{EAD83C47-8117-9D54-D023-58DCF4942711}"/>
                </a:ext>
              </a:extLst>
            </p:cNvPr>
            <p:cNvSpPr txBox="1">
              <a:spLocks noChangeArrowheads="1"/>
            </p:cNvSpPr>
            <p:nvPr/>
          </p:nvSpPr>
          <p:spPr bwMode="auto">
            <a:xfrm>
              <a:off x="3552" y="2208"/>
              <a:ext cx="57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3</a:t>
              </a:r>
            </a:p>
          </p:txBody>
        </p:sp>
        <p:sp>
          <p:nvSpPr>
            <p:cNvPr id="23578" name="Text Box 27">
              <a:extLst>
                <a:ext uri="{FF2B5EF4-FFF2-40B4-BE49-F238E27FC236}">
                  <a16:creationId xmlns:a16="http://schemas.microsoft.com/office/drawing/2014/main" id="{C433DBBB-8B78-8C4B-FB84-71D68C7D0418}"/>
                </a:ext>
              </a:extLst>
            </p:cNvPr>
            <p:cNvSpPr txBox="1">
              <a:spLocks noChangeArrowheads="1"/>
            </p:cNvSpPr>
            <p:nvPr/>
          </p:nvSpPr>
          <p:spPr bwMode="auto">
            <a:xfrm>
              <a:off x="3888" y="2208"/>
              <a:ext cx="48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2</a:t>
              </a:r>
            </a:p>
          </p:txBody>
        </p:sp>
        <p:sp>
          <p:nvSpPr>
            <p:cNvPr id="23579" name="Text Box 28">
              <a:extLst>
                <a:ext uri="{FF2B5EF4-FFF2-40B4-BE49-F238E27FC236}">
                  <a16:creationId xmlns:a16="http://schemas.microsoft.com/office/drawing/2014/main" id="{D2901BB0-946B-2E1D-53C2-FA7FC911B5B3}"/>
                </a:ext>
              </a:extLst>
            </p:cNvPr>
            <p:cNvSpPr txBox="1">
              <a:spLocks noChangeArrowheads="1"/>
            </p:cNvSpPr>
            <p:nvPr/>
          </p:nvSpPr>
          <p:spPr bwMode="auto">
            <a:xfrm>
              <a:off x="4224" y="2208"/>
              <a:ext cx="38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a:t>
              </a:r>
            </a:p>
          </p:txBody>
        </p:sp>
        <p:sp>
          <p:nvSpPr>
            <p:cNvPr id="23580" name="Line 33">
              <a:extLst>
                <a:ext uri="{FF2B5EF4-FFF2-40B4-BE49-F238E27FC236}">
                  <a16:creationId xmlns:a16="http://schemas.microsoft.com/office/drawing/2014/main" id="{FFD4AF50-D197-3A5F-68E7-D81747009162}"/>
                </a:ext>
              </a:extLst>
            </p:cNvPr>
            <p:cNvSpPr>
              <a:spLocks noChangeShapeType="1"/>
            </p:cNvSpPr>
            <p:nvPr/>
          </p:nvSpPr>
          <p:spPr bwMode="auto">
            <a:xfrm>
              <a:off x="4320" y="2640"/>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81" name="Line 35">
              <a:extLst>
                <a:ext uri="{FF2B5EF4-FFF2-40B4-BE49-F238E27FC236}">
                  <a16:creationId xmlns:a16="http://schemas.microsoft.com/office/drawing/2014/main" id="{9AB4B74E-0585-C187-8BF6-2EBC1D282CA5}"/>
                </a:ext>
              </a:extLst>
            </p:cNvPr>
            <p:cNvSpPr>
              <a:spLocks noChangeShapeType="1"/>
            </p:cNvSpPr>
            <p:nvPr/>
          </p:nvSpPr>
          <p:spPr bwMode="auto">
            <a:xfrm>
              <a:off x="4368" y="2544"/>
              <a:ext cx="67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82" name="Freeform 36">
              <a:extLst>
                <a:ext uri="{FF2B5EF4-FFF2-40B4-BE49-F238E27FC236}">
                  <a16:creationId xmlns:a16="http://schemas.microsoft.com/office/drawing/2014/main" id="{334475E5-57EA-CCB7-562C-B928D83C872D}"/>
                </a:ext>
              </a:extLst>
            </p:cNvPr>
            <p:cNvSpPr>
              <a:spLocks/>
            </p:cNvSpPr>
            <p:nvPr/>
          </p:nvSpPr>
          <p:spPr bwMode="auto">
            <a:xfrm>
              <a:off x="4325" y="2448"/>
              <a:ext cx="58" cy="115"/>
            </a:xfrm>
            <a:custGeom>
              <a:avLst/>
              <a:gdLst>
                <a:gd name="T0" fmla="*/ 40 w 58"/>
                <a:gd name="T1" fmla="*/ 0 h 115"/>
                <a:gd name="T2" fmla="*/ 53 w 58"/>
                <a:gd name="T3" fmla="*/ 38 h 115"/>
                <a:gd name="T4" fmla="*/ 14 w 58"/>
                <a:gd name="T5" fmla="*/ 64 h 115"/>
                <a:gd name="T6" fmla="*/ 1 w 58"/>
                <a:gd name="T7" fmla="*/ 115 h 115"/>
                <a:gd name="T8" fmla="*/ 0 60000 65536"/>
                <a:gd name="T9" fmla="*/ 0 60000 65536"/>
                <a:gd name="T10" fmla="*/ 0 60000 65536"/>
                <a:gd name="T11" fmla="*/ 0 60000 65536"/>
                <a:gd name="T12" fmla="*/ 0 w 58"/>
                <a:gd name="T13" fmla="*/ 0 h 115"/>
                <a:gd name="T14" fmla="*/ 58 w 58"/>
                <a:gd name="T15" fmla="*/ 115 h 115"/>
              </a:gdLst>
              <a:ahLst/>
              <a:cxnLst>
                <a:cxn ang="T8">
                  <a:pos x="T0" y="T1"/>
                </a:cxn>
                <a:cxn ang="T9">
                  <a:pos x="T2" y="T3"/>
                </a:cxn>
                <a:cxn ang="T10">
                  <a:pos x="T4" y="T5"/>
                </a:cxn>
                <a:cxn ang="T11">
                  <a:pos x="T6" y="T7"/>
                </a:cxn>
              </a:cxnLst>
              <a:rect l="T12" t="T13" r="T14" b="T15"/>
              <a:pathLst>
                <a:path w="58" h="115">
                  <a:moveTo>
                    <a:pt x="40" y="0"/>
                  </a:moveTo>
                  <a:cubicBezTo>
                    <a:pt x="44" y="13"/>
                    <a:pt x="58" y="26"/>
                    <a:pt x="53" y="38"/>
                  </a:cubicBezTo>
                  <a:cubicBezTo>
                    <a:pt x="47" y="52"/>
                    <a:pt x="24" y="52"/>
                    <a:pt x="14" y="64"/>
                  </a:cubicBezTo>
                  <a:cubicBezTo>
                    <a:pt x="0" y="82"/>
                    <a:pt x="1" y="97"/>
                    <a:pt x="1" y="1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3583" name="Freeform 37">
              <a:extLst>
                <a:ext uri="{FF2B5EF4-FFF2-40B4-BE49-F238E27FC236}">
                  <a16:creationId xmlns:a16="http://schemas.microsoft.com/office/drawing/2014/main" id="{CEA02CDF-99F2-356D-7D78-7F8A18C8540D}"/>
                </a:ext>
              </a:extLst>
            </p:cNvPr>
            <p:cNvSpPr>
              <a:spLocks/>
            </p:cNvSpPr>
            <p:nvPr/>
          </p:nvSpPr>
          <p:spPr bwMode="auto">
            <a:xfrm>
              <a:off x="5018" y="2640"/>
              <a:ext cx="131" cy="141"/>
            </a:xfrm>
            <a:custGeom>
              <a:avLst/>
              <a:gdLst>
                <a:gd name="T0" fmla="*/ 0 w 131"/>
                <a:gd name="T1" fmla="*/ 0 h 141"/>
                <a:gd name="T2" fmla="*/ 76 w 131"/>
                <a:gd name="T3" fmla="*/ 26 h 141"/>
                <a:gd name="T4" fmla="*/ 12 w 131"/>
                <a:gd name="T5" fmla="*/ 141 h 141"/>
                <a:gd name="T6" fmla="*/ 0 60000 65536"/>
                <a:gd name="T7" fmla="*/ 0 60000 65536"/>
                <a:gd name="T8" fmla="*/ 0 60000 65536"/>
                <a:gd name="T9" fmla="*/ 0 w 131"/>
                <a:gd name="T10" fmla="*/ 0 h 141"/>
                <a:gd name="T11" fmla="*/ 131 w 131"/>
                <a:gd name="T12" fmla="*/ 141 h 141"/>
              </a:gdLst>
              <a:ahLst/>
              <a:cxnLst>
                <a:cxn ang="T6">
                  <a:pos x="T0" y="T1"/>
                </a:cxn>
                <a:cxn ang="T7">
                  <a:pos x="T2" y="T3"/>
                </a:cxn>
                <a:cxn ang="T8">
                  <a:pos x="T4" y="T5"/>
                </a:cxn>
              </a:cxnLst>
              <a:rect l="T9" t="T10" r="T11" b="T12"/>
              <a:pathLst>
                <a:path w="131" h="141">
                  <a:moveTo>
                    <a:pt x="0" y="0"/>
                  </a:moveTo>
                  <a:cubicBezTo>
                    <a:pt x="25" y="9"/>
                    <a:pt x="51" y="17"/>
                    <a:pt x="76" y="26"/>
                  </a:cubicBezTo>
                  <a:cubicBezTo>
                    <a:pt x="131" y="45"/>
                    <a:pt x="37" y="141"/>
                    <a:pt x="12" y="14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3584" name="Line 38">
              <a:extLst>
                <a:ext uri="{FF2B5EF4-FFF2-40B4-BE49-F238E27FC236}">
                  <a16:creationId xmlns:a16="http://schemas.microsoft.com/office/drawing/2014/main" id="{53E71E9F-AA3F-5E18-5A8B-B38BD02FDB44}"/>
                </a:ext>
              </a:extLst>
            </p:cNvPr>
            <p:cNvSpPr>
              <a:spLocks noChangeShapeType="1"/>
            </p:cNvSpPr>
            <p:nvPr/>
          </p:nvSpPr>
          <p:spPr bwMode="auto">
            <a:xfrm flipH="1" flipV="1">
              <a:off x="2592" y="2448"/>
              <a:ext cx="67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85" name="Line 39">
              <a:extLst>
                <a:ext uri="{FF2B5EF4-FFF2-40B4-BE49-F238E27FC236}">
                  <a16:creationId xmlns:a16="http://schemas.microsoft.com/office/drawing/2014/main" id="{E71DA131-BD93-DC91-B788-24E8315A7C8D}"/>
                </a:ext>
              </a:extLst>
            </p:cNvPr>
            <p:cNvSpPr>
              <a:spLocks noChangeShapeType="1"/>
            </p:cNvSpPr>
            <p:nvPr/>
          </p:nvSpPr>
          <p:spPr bwMode="auto">
            <a:xfrm flipH="1" flipV="1">
              <a:off x="2544" y="2448"/>
              <a:ext cx="72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3586" name="Oval 40">
              <a:extLst>
                <a:ext uri="{FF2B5EF4-FFF2-40B4-BE49-F238E27FC236}">
                  <a16:creationId xmlns:a16="http://schemas.microsoft.com/office/drawing/2014/main" id="{86713231-A330-3C3B-AA29-735674677D1A}"/>
                </a:ext>
              </a:extLst>
            </p:cNvPr>
            <p:cNvSpPr>
              <a:spLocks noChangeArrowheads="1"/>
            </p:cNvSpPr>
            <p:nvPr/>
          </p:nvSpPr>
          <p:spPr bwMode="auto">
            <a:xfrm rot="383490">
              <a:off x="4704" y="2640"/>
              <a:ext cx="288" cy="9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sz="1600">
                <a:solidFill>
                  <a:prstClr val="black"/>
                </a:solidFill>
              </a:endParaRPr>
            </a:p>
          </p:txBody>
        </p:sp>
        <p:sp>
          <p:nvSpPr>
            <p:cNvPr id="23587" name="Freeform 44">
              <a:extLst>
                <a:ext uri="{FF2B5EF4-FFF2-40B4-BE49-F238E27FC236}">
                  <a16:creationId xmlns:a16="http://schemas.microsoft.com/office/drawing/2014/main" id="{A7440BC0-7686-27CE-0575-93FDD41CFB06}"/>
                </a:ext>
              </a:extLst>
            </p:cNvPr>
            <p:cNvSpPr>
              <a:spLocks/>
            </p:cNvSpPr>
            <p:nvPr/>
          </p:nvSpPr>
          <p:spPr bwMode="auto">
            <a:xfrm>
              <a:off x="3682" y="2592"/>
              <a:ext cx="1195" cy="911"/>
            </a:xfrm>
            <a:custGeom>
              <a:avLst/>
              <a:gdLst>
                <a:gd name="T0" fmla="*/ 286 w 1195"/>
                <a:gd name="T1" fmla="*/ 0 h 911"/>
                <a:gd name="T2" fmla="*/ 209 w 1195"/>
                <a:gd name="T3" fmla="*/ 115 h 911"/>
                <a:gd name="T4" fmla="*/ 132 w 1195"/>
                <a:gd name="T5" fmla="*/ 269 h 911"/>
                <a:gd name="T6" fmla="*/ 107 w 1195"/>
                <a:gd name="T7" fmla="*/ 345 h 911"/>
                <a:gd name="T8" fmla="*/ 94 w 1195"/>
                <a:gd name="T9" fmla="*/ 384 h 911"/>
                <a:gd name="T10" fmla="*/ 260 w 1195"/>
                <a:gd name="T11" fmla="*/ 896 h 911"/>
                <a:gd name="T12" fmla="*/ 555 w 1195"/>
                <a:gd name="T13" fmla="*/ 870 h 911"/>
                <a:gd name="T14" fmla="*/ 734 w 1195"/>
                <a:gd name="T15" fmla="*/ 832 h 911"/>
                <a:gd name="T16" fmla="*/ 824 w 1195"/>
                <a:gd name="T17" fmla="*/ 768 h 911"/>
                <a:gd name="T18" fmla="*/ 862 w 1195"/>
                <a:gd name="T19" fmla="*/ 640 h 911"/>
                <a:gd name="T20" fmla="*/ 926 w 1195"/>
                <a:gd name="T21" fmla="*/ 576 h 911"/>
                <a:gd name="T22" fmla="*/ 977 w 1195"/>
                <a:gd name="T23" fmla="*/ 525 h 911"/>
                <a:gd name="T24" fmla="*/ 1003 w 1195"/>
                <a:gd name="T25" fmla="*/ 486 h 911"/>
                <a:gd name="T26" fmla="*/ 1041 w 1195"/>
                <a:gd name="T27" fmla="*/ 473 h 911"/>
                <a:gd name="T28" fmla="*/ 1080 w 1195"/>
                <a:gd name="T29" fmla="*/ 448 h 911"/>
                <a:gd name="T30" fmla="*/ 1092 w 1195"/>
                <a:gd name="T31" fmla="*/ 409 h 911"/>
                <a:gd name="T32" fmla="*/ 1118 w 1195"/>
                <a:gd name="T33" fmla="*/ 333 h 911"/>
                <a:gd name="T34" fmla="*/ 1131 w 1195"/>
                <a:gd name="T35" fmla="*/ 141 h 911"/>
                <a:gd name="T36" fmla="*/ 1195 w 1195"/>
                <a:gd name="T37" fmla="*/ 89 h 9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5"/>
                <a:gd name="T58" fmla="*/ 0 h 911"/>
                <a:gd name="T59" fmla="*/ 1195 w 1195"/>
                <a:gd name="T60" fmla="*/ 911 h 9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5" h="911">
                  <a:moveTo>
                    <a:pt x="286" y="0"/>
                  </a:moveTo>
                  <a:cubicBezTo>
                    <a:pt x="269" y="51"/>
                    <a:pt x="248" y="77"/>
                    <a:pt x="209" y="115"/>
                  </a:cubicBezTo>
                  <a:cubicBezTo>
                    <a:pt x="191" y="168"/>
                    <a:pt x="163" y="222"/>
                    <a:pt x="132" y="269"/>
                  </a:cubicBezTo>
                  <a:cubicBezTo>
                    <a:pt x="124" y="294"/>
                    <a:pt x="115" y="320"/>
                    <a:pt x="107" y="345"/>
                  </a:cubicBezTo>
                  <a:cubicBezTo>
                    <a:pt x="103" y="358"/>
                    <a:pt x="94" y="384"/>
                    <a:pt x="94" y="384"/>
                  </a:cubicBezTo>
                  <a:cubicBezTo>
                    <a:pt x="104" y="712"/>
                    <a:pt x="0" y="830"/>
                    <a:pt x="260" y="896"/>
                  </a:cubicBezTo>
                  <a:cubicBezTo>
                    <a:pt x="669" y="875"/>
                    <a:pt x="413" y="911"/>
                    <a:pt x="555" y="870"/>
                  </a:cubicBezTo>
                  <a:cubicBezTo>
                    <a:pt x="614" y="853"/>
                    <a:pt x="734" y="832"/>
                    <a:pt x="734" y="832"/>
                  </a:cubicBezTo>
                  <a:cubicBezTo>
                    <a:pt x="772" y="813"/>
                    <a:pt x="800" y="805"/>
                    <a:pt x="824" y="768"/>
                  </a:cubicBezTo>
                  <a:cubicBezTo>
                    <a:pt x="847" y="734"/>
                    <a:pt x="846" y="677"/>
                    <a:pt x="862" y="640"/>
                  </a:cubicBezTo>
                  <a:cubicBezTo>
                    <a:pt x="880" y="599"/>
                    <a:pt x="891" y="599"/>
                    <a:pt x="926" y="576"/>
                  </a:cubicBezTo>
                  <a:cubicBezTo>
                    <a:pt x="955" y="490"/>
                    <a:pt x="915" y="575"/>
                    <a:pt x="977" y="525"/>
                  </a:cubicBezTo>
                  <a:cubicBezTo>
                    <a:pt x="989" y="515"/>
                    <a:pt x="991" y="496"/>
                    <a:pt x="1003" y="486"/>
                  </a:cubicBezTo>
                  <a:cubicBezTo>
                    <a:pt x="1013" y="478"/>
                    <a:pt x="1029" y="479"/>
                    <a:pt x="1041" y="473"/>
                  </a:cubicBezTo>
                  <a:cubicBezTo>
                    <a:pt x="1055" y="466"/>
                    <a:pt x="1067" y="456"/>
                    <a:pt x="1080" y="448"/>
                  </a:cubicBezTo>
                  <a:cubicBezTo>
                    <a:pt x="1084" y="435"/>
                    <a:pt x="1088" y="422"/>
                    <a:pt x="1092" y="409"/>
                  </a:cubicBezTo>
                  <a:cubicBezTo>
                    <a:pt x="1100" y="384"/>
                    <a:pt x="1118" y="333"/>
                    <a:pt x="1118" y="333"/>
                  </a:cubicBezTo>
                  <a:cubicBezTo>
                    <a:pt x="1122" y="269"/>
                    <a:pt x="1121" y="204"/>
                    <a:pt x="1131" y="141"/>
                  </a:cubicBezTo>
                  <a:cubicBezTo>
                    <a:pt x="1135" y="114"/>
                    <a:pt x="1195" y="62"/>
                    <a:pt x="1195" y="89"/>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3588" name="Freeform 45">
              <a:extLst>
                <a:ext uri="{FF2B5EF4-FFF2-40B4-BE49-F238E27FC236}">
                  <a16:creationId xmlns:a16="http://schemas.microsoft.com/office/drawing/2014/main" id="{7103C8EF-7C4F-958C-ECEF-1586F1ED1F58}"/>
                </a:ext>
              </a:extLst>
            </p:cNvPr>
            <p:cNvSpPr>
              <a:spLocks/>
            </p:cNvSpPr>
            <p:nvPr/>
          </p:nvSpPr>
          <p:spPr bwMode="auto">
            <a:xfrm>
              <a:off x="4890" y="2688"/>
              <a:ext cx="396" cy="834"/>
            </a:xfrm>
            <a:custGeom>
              <a:avLst/>
              <a:gdLst>
                <a:gd name="T0" fmla="*/ 0 w 396"/>
                <a:gd name="T1" fmla="*/ 0 h 834"/>
                <a:gd name="T2" fmla="*/ 51 w 396"/>
                <a:gd name="T3" fmla="*/ 128 h 834"/>
                <a:gd name="T4" fmla="*/ 102 w 396"/>
                <a:gd name="T5" fmla="*/ 308 h 834"/>
                <a:gd name="T6" fmla="*/ 140 w 396"/>
                <a:gd name="T7" fmla="*/ 628 h 834"/>
                <a:gd name="T8" fmla="*/ 153 w 396"/>
                <a:gd name="T9" fmla="*/ 781 h 834"/>
                <a:gd name="T10" fmla="*/ 384 w 396"/>
                <a:gd name="T11" fmla="*/ 832 h 834"/>
                <a:gd name="T12" fmla="*/ 396 w 396"/>
                <a:gd name="T13" fmla="*/ 807 h 834"/>
                <a:gd name="T14" fmla="*/ 0 60000 65536"/>
                <a:gd name="T15" fmla="*/ 0 60000 65536"/>
                <a:gd name="T16" fmla="*/ 0 60000 65536"/>
                <a:gd name="T17" fmla="*/ 0 60000 65536"/>
                <a:gd name="T18" fmla="*/ 0 60000 65536"/>
                <a:gd name="T19" fmla="*/ 0 60000 65536"/>
                <a:gd name="T20" fmla="*/ 0 60000 65536"/>
                <a:gd name="T21" fmla="*/ 0 w 396"/>
                <a:gd name="T22" fmla="*/ 0 h 834"/>
                <a:gd name="T23" fmla="*/ 396 w 396"/>
                <a:gd name="T24" fmla="*/ 834 h 8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834">
                  <a:moveTo>
                    <a:pt x="0" y="0"/>
                  </a:moveTo>
                  <a:cubicBezTo>
                    <a:pt x="14" y="46"/>
                    <a:pt x="32" y="84"/>
                    <a:pt x="51" y="128"/>
                  </a:cubicBezTo>
                  <a:cubicBezTo>
                    <a:pt x="75" y="183"/>
                    <a:pt x="87" y="250"/>
                    <a:pt x="102" y="308"/>
                  </a:cubicBezTo>
                  <a:cubicBezTo>
                    <a:pt x="119" y="526"/>
                    <a:pt x="106" y="419"/>
                    <a:pt x="140" y="628"/>
                  </a:cubicBezTo>
                  <a:cubicBezTo>
                    <a:pt x="148" y="679"/>
                    <a:pt x="130" y="735"/>
                    <a:pt x="153" y="781"/>
                  </a:cubicBezTo>
                  <a:cubicBezTo>
                    <a:pt x="168" y="810"/>
                    <a:pt x="369" y="834"/>
                    <a:pt x="384" y="832"/>
                  </a:cubicBezTo>
                  <a:cubicBezTo>
                    <a:pt x="393" y="831"/>
                    <a:pt x="392" y="815"/>
                    <a:pt x="396" y="807"/>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sp>
        <p:nvSpPr>
          <p:cNvPr id="23556" name="AutoShape 46">
            <a:extLst>
              <a:ext uri="{FF2B5EF4-FFF2-40B4-BE49-F238E27FC236}">
                <a16:creationId xmlns:a16="http://schemas.microsoft.com/office/drawing/2014/main" id="{FFF520B2-CE20-EEDB-15EE-491D9560D5EB}"/>
              </a:ext>
            </a:extLst>
          </p:cNvPr>
          <p:cNvSpPr>
            <a:spLocks noChangeArrowheads="1"/>
          </p:cNvSpPr>
          <p:nvPr/>
        </p:nvSpPr>
        <p:spPr bwMode="auto">
          <a:xfrm>
            <a:off x="4876800" y="990600"/>
            <a:ext cx="4222750" cy="2438400"/>
          </a:xfrm>
          <a:prstGeom prst="wedgeRoundRectCallout">
            <a:avLst>
              <a:gd name="adj1" fmla="val -30204"/>
              <a:gd name="adj2" fmla="val 88569"/>
              <a:gd name="adj3" fmla="val 16667"/>
            </a:avLst>
          </a:prstGeom>
          <a:solidFill>
            <a:srgbClr val="99CCFF"/>
          </a:solidFill>
          <a:ln w="9525">
            <a:solidFill>
              <a:schemeClr val="tx1"/>
            </a:solidFill>
            <a:miter lim="800000"/>
            <a:headEnd/>
            <a:tailEnd/>
          </a:ln>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r>
              <a:rPr lang="en-US" altLang="en-US" sz="2800">
                <a:solidFill>
                  <a:srgbClr val="002060"/>
                </a:solidFill>
                <a:latin typeface="Times New Roman" panose="02020603050405020304" pitchFamily="18" charset="0"/>
                <a:cs typeface="Times New Roman" panose="02020603050405020304" pitchFamily="18" charset="0"/>
              </a:rPr>
              <a:t>- Lùi lại, xuống kim ở điểm 1, lên kim tại điểm 4 </a:t>
            </a:r>
          </a:p>
          <a:p>
            <a:pPr defTabSz="914378" eaLnBrk="1" fontAlgn="base" hangingPunct="1">
              <a:spcBef>
                <a:spcPct val="0"/>
              </a:spcBef>
              <a:spcAft>
                <a:spcPct val="0"/>
              </a:spcAft>
            </a:pPr>
            <a:r>
              <a:rPr lang="en-US" altLang="en-US" sz="2800">
                <a:solidFill>
                  <a:srgbClr val="002060"/>
                </a:solidFill>
                <a:latin typeface="Times New Roman" panose="02020603050405020304" pitchFamily="18" charset="0"/>
                <a:cs typeface="Times New Roman" panose="02020603050405020304" pitchFamily="18" charset="0"/>
              </a:rPr>
              <a:t>- Rút  chỉ lên được mũi khâu thứ nhất. </a:t>
            </a:r>
          </a:p>
        </p:txBody>
      </p:sp>
      <p:sp>
        <p:nvSpPr>
          <p:cNvPr id="38" name="Oval 37">
            <a:extLst>
              <a:ext uri="{FF2B5EF4-FFF2-40B4-BE49-F238E27FC236}">
                <a16:creationId xmlns:a16="http://schemas.microsoft.com/office/drawing/2014/main" id="{FA0CC818-AF38-6E2D-EFEF-DD6251EE7134}"/>
              </a:ext>
            </a:extLst>
          </p:cNvPr>
          <p:cNvSpPr/>
          <p:nvPr/>
        </p:nvSpPr>
        <p:spPr>
          <a:xfrm>
            <a:off x="119064" y="915988"/>
            <a:ext cx="341788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2. </a:t>
            </a:r>
            <a:r>
              <a:rPr lang="en-US" sz="2100" b="1" dirty="0" err="1">
                <a:solidFill>
                  <a:srgbClr val="FFFF00"/>
                </a:solidFill>
                <a:latin typeface="Times New Roman" pitchFamily="18" charset="0"/>
                <a:cs typeface="Times New Roman" pitchFamily="18" charset="0"/>
              </a:rPr>
              <a:t>Khâu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đột</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thưa</a:t>
            </a:r>
            <a:endParaRPr lang="en-US" sz="2100" b="1"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38542EF-5C0E-8827-60F0-9FC7567F99BE}"/>
              </a:ext>
            </a:extLst>
          </p:cNvPr>
          <p:cNvSpPr>
            <a:spLocks noGrp="1" noChangeArrowheads="1"/>
          </p:cNvSpPr>
          <p:nvPr>
            <p:ph type="title"/>
          </p:nvPr>
        </p:nvSpPr>
        <p:spPr>
          <a:xfrm>
            <a:off x="4762501" y="895351"/>
            <a:ext cx="2803525" cy="703263"/>
          </a:xfrm>
          <a:solidFill>
            <a:srgbClr val="FFFF99"/>
          </a:solidFill>
        </p:spPr>
        <p:txBody>
          <a:bodyPr/>
          <a:lstStyle/>
          <a:p>
            <a:pPr eaLnBrk="1" hangingPunct="1"/>
            <a:r>
              <a:rPr lang="en-US" altLang="en-US" sz="2800">
                <a:latin typeface="Times New Roman" panose="02020603050405020304" pitchFamily="18" charset="0"/>
                <a:cs typeface="Times New Roman" panose="02020603050405020304" pitchFamily="18" charset="0"/>
              </a:rPr>
              <a:t>c) Khâu mũi thứ 2</a:t>
            </a:r>
          </a:p>
        </p:txBody>
      </p:sp>
      <p:sp>
        <p:nvSpPr>
          <p:cNvPr id="24579" name="Rectangle 3">
            <a:extLst>
              <a:ext uri="{FF2B5EF4-FFF2-40B4-BE49-F238E27FC236}">
                <a16:creationId xmlns:a16="http://schemas.microsoft.com/office/drawing/2014/main" id="{EC63B653-CB5D-6D59-E23E-4C6562F07960}"/>
              </a:ext>
            </a:extLst>
          </p:cNvPr>
          <p:cNvSpPr>
            <a:spLocks noGrp="1" noChangeArrowheads="1"/>
          </p:cNvSpPr>
          <p:nvPr>
            <p:ph type="body" idx="1"/>
          </p:nvPr>
        </p:nvSpPr>
        <p:spPr>
          <a:xfrm>
            <a:off x="744538" y="1943100"/>
            <a:ext cx="7637462" cy="1371600"/>
          </a:xfrm>
          <a:solidFill>
            <a:srgbClr val="C8F4BE"/>
          </a:solidFill>
        </p:spPr>
        <p:txBody>
          <a:bodyPr/>
          <a:lstStyle/>
          <a:p>
            <a:pPr eaLnBrk="1" hangingPunct="1"/>
            <a:r>
              <a:rPr lang="en-US" altLang="en-US" sz="2800">
                <a:solidFill>
                  <a:srgbClr val="7030A0"/>
                </a:solidFill>
                <a:latin typeface="Times New Roman" panose="02020603050405020304" pitchFamily="18" charset="0"/>
                <a:cs typeface="Times New Roman" panose="02020603050405020304" pitchFamily="18" charset="0"/>
              </a:rPr>
              <a:t>Lùi lại, xuống kim tại điểm 3, lên kim tại điểm 6.</a:t>
            </a:r>
          </a:p>
          <a:p>
            <a:pPr eaLnBrk="1" hangingPunct="1"/>
            <a:r>
              <a:rPr lang="en-US" altLang="en-US" sz="2800">
                <a:solidFill>
                  <a:srgbClr val="7030A0"/>
                </a:solidFill>
                <a:latin typeface="Times New Roman" panose="02020603050405020304" pitchFamily="18" charset="0"/>
                <a:cs typeface="Times New Roman" panose="02020603050405020304" pitchFamily="18" charset="0"/>
              </a:rPr>
              <a:t>Rút chỉ lên được mũi khâu thứ 2.</a:t>
            </a:r>
          </a:p>
        </p:txBody>
      </p:sp>
      <p:sp>
        <p:nvSpPr>
          <p:cNvPr id="24580" name="Freeform 40">
            <a:extLst>
              <a:ext uri="{FF2B5EF4-FFF2-40B4-BE49-F238E27FC236}">
                <a16:creationId xmlns:a16="http://schemas.microsoft.com/office/drawing/2014/main" id="{43825A1A-646E-058B-285D-FE875458CF16}"/>
              </a:ext>
            </a:extLst>
          </p:cNvPr>
          <p:cNvSpPr>
            <a:spLocks/>
          </p:cNvSpPr>
          <p:nvPr/>
        </p:nvSpPr>
        <p:spPr bwMode="auto">
          <a:xfrm>
            <a:off x="5121276" y="3886201"/>
            <a:ext cx="2032000" cy="1096963"/>
          </a:xfrm>
          <a:custGeom>
            <a:avLst/>
            <a:gdLst>
              <a:gd name="T0" fmla="*/ 2147483647 w 1280"/>
              <a:gd name="T1" fmla="*/ 0 h 921"/>
              <a:gd name="T2" fmla="*/ 2147483647 w 1280"/>
              <a:gd name="T3" fmla="*/ 2147483647 h 921"/>
              <a:gd name="T4" fmla="*/ 2147483647 w 1280"/>
              <a:gd name="T5" fmla="*/ 2147483647 h 921"/>
              <a:gd name="T6" fmla="*/ 2147483647 w 1280"/>
              <a:gd name="T7" fmla="*/ 2147483647 h 921"/>
              <a:gd name="T8" fmla="*/ 2147483647 w 1280"/>
              <a:gd name="T9" fmla="*/ 2147483647 h 921"/>
              <a:gd name="T10" fmla="*/ 0 w 1280"/>
              <a:gd name="T11" fmla="*/ 2147483647 h 921"/>
              <a:gd name="T12" fmla="*/ 2147483647 w 1280"/>
              <a:gd name="T13" fmla="*/ 2147483647 h 921"/>
              <a:gd name="T14" fmla="*/ 2147483647 w 1280"/>
              <a:gd name="T15" fmla="*/ 2147483647 h 921"/>
              <a:gd name="T16" fmla="*/ 2147483647 w 1280"/>
              <a:gd name="T17" fmla="*/ 2147483647 h 921"/>
              <a:gd name="T18" fmla="*/ 2147483647 w 1280"/>
              <a:gd name="T19" fmla="*/ 2147483647 h 921"/>
              <a:gd name="T20" fmla="*/ 2147483647 w 1280"/>
              <a:gd name="T21" fmla="*/ 2147483647 h 921"/>
              <a:gd name="T22" fmla="*/ 2147483647 w 1280"/>
              <a:gd name="T23" fmla="*/ 2147483647 h 921"/>
              <a:gd name="T24" fmla="*/ 2147483647 w 1280"/>
              <a:gd name="T25" fmla="*/ 2147483647 h 921"/>
              <a:gd name="T26" fmla="*/ 2147483647 w 1280"/>
              <a:gd name="T27" fmla="*/ 2147483647 h 921"/>
              <a:gd name="T28" fmla="*/ 2147483647 w 1280"/>
              <a:gd name="T29" fmla="*/ 2147483647 h 921"/>
              <a:gd name="T30" fmla="*/ 2147483647 w 1280"/>
              <a:gd name="T31" fmla="*/ 2147483647 h 921"/>
              <a:gd name="T32" fmla="*/ 2147483647 w 1280"/>
              <a:gd name="T33" fmla="*/ 2147483647 h 921"/>
              <a:gd name="T34" fmla="*/ 2147483647 w 1280"/>
              <a:gd name="T35" fmla="*/ 2147483647 h 921"/>
              <a:gd name="T36" fmla="*/ 2147483647 w 1280"/>
              <a:gd name="T37" fmla="*/ 2147483647 h 921"/>
              <a:gd name="T38" fmla="*/ 2147483647 w 1280"/>
              <a:gd name="T39" fmla="*/ 2147483647 h 921"/>
              <a:gd name="T40" fmla="*/ 2147483647 w 1280"/>
              <a:gd name="T41" fmla="*/ 2147483647 h 921"/>
              <a:gd name="T42" fmla="*/ 2147483647 w 1280"/>
              <a:gd name="T43" fmla="*/ 2147483647 h 921"/>
              <a:gd name="T44" fmla="*/ 2147483647 w 1280"/>
              <a:gd name="T45" fmla="*/ 2147483647 h 9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0"/>
              <a:gd name="T70" fmla="*/ 0 h 921"/>
              <a:gd name="T71" fmla="*/ 1280 w 1280"/>
              <a:gd name="T72" fmla="*/ 921 h 9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0" h="921">
                <a:moveTo>
                  <a:pt x="38" y="0"/>
                </a:moveTo>
                <a:cubicBezTo>
                  <a:pt x="42" y="13"/>
                  <a:pt x="43" y="28"/>
                  <a:pt x="51" y="38"/>
                </a:cubicBezTo>
                <a:cubicBezTo>
                  <a:pt x="61" y="50"/>
                  <a:pt x="87" y="49"/>
                  <a:pt x="89" y="64"/>
                </a:cubicBezTo>
                <a:cubicBezTo>
                  <a:pt x="96" y="113"/>
                  <a:pt x="78" y="227"/>
                  <a:pt x="51" y="281"/>
                </a:cubicBezTo>
                <a:cubicBezTo>
                  <a:pt x="42" y="298"/>
                  <a:pt x="32" y="315"/>
                  <a:pt x="25" y="333"/>
                </a:cubicBezTo>
                <a:cubicBezTo>
                  <a:pt x="15" y="358"/>
                  <a:pt x="0" y="409"/>
                  <a:pt x="0" y="409"/>
                </a:cubicBezTo>
                <a:cubicBezTo>
                  <a:pt x="4" y="452"/>
                  <a:pt x="6" y="495"/>
                  <a:pt x="12" y="537"/>
                </a:cubicBezTo>
                <a:cubicBezTo>
                  <a:pt x="14" y="551"/>
                  <a:pt x="15" y="566"/>
                  <a:pt x="25" y="576"/>
                </a:cubicBezTo>
                <a:cubicBezTo>
                  <a:pt x="35" y="586"/>
                  <a:pt x="52" y="583"/>
                  <a:pt x="64" y="589"/>
                </a:cubicBezTo>
                <a:cubicBezTo>
                  <a:pt x="115" y="614"/>
                  <a:pt x="162" y="648"/>
                  <a:pt x="217" y="665"/>
                </a:cubicBezTo>
                <a:cubicBezTo>
                  <a:pt x="226" y="682"/>
                  <a:pt x="231" y="702"/>
                  <a:pt x="243" y="717"/>
                </a:cubicBezTo>
                <a:cubicBezTo>
                  <a:pt x="273" y="753"/>
                  <a:pt x="321" y="744"/>
                  <a:pt x="358" y="768"/>
                </a:cubicBezTo>
                <a:cubicBezTo>
                  <a:pt x="407" y="801"/>
                  <a:pt x="382" y="788"/>
                  <a:pt x="435" y="806"/>
                </a:cubicBezTo>
                <a:cubicBezTo>
                  <a:pt x="530" y="904"/>
                  <a:pt x="638" y="910"/>
                  <a:pt x="768" y="921"/>
                </a:cubicBezTo>
                <a:cubicBezTo>
                  <a:pt x="806" y="917"/>
                  <a:pt x="845" y="916"/>
                  <a:pt x="883" y="909"/>
                </a:cubicBezTo>
                <a:cubicBezTo>
                  <a:pt x="910" y="904"/>
                  <a:pt x="960" y="883"/>
                  <a:pt x="960" y="883"/>
                </a:cubicBezTo>
                <a:cubicBezTo>
                  <a:pt x="964" y="870"/>
                  <a:pt x="966" y="857"/>
                  <a:pt x="972" y="845"/>
                </a:cubicBezTo>
                <a:cubicBezTo>
                  <a:pt x="987" y="818"/>
                  <a:pt x="1024" y="768"/>
                  <a:pt x="1024" y="768"/>
                </a:cubicBezTo>
                <a:cubicBezTo>
                  <a:pt x="1031" y="738"/>
                  <a:pt x="1045" y="709"/>
                  <a:pt x="1049" y="678"/>
                </a:cubicBezTo>
                <a:cubicBezTo>
                  <a:pt x="1061" y="592"/>
                  <a:pt x="1031" y="491"/>
                  <a:pt x="1126" y="461"/>
                </a:cubicBezTo>
                <a:cubicBezTo>
                  <a:pt x="1141" y="417"/>
                  <a:pt x="1162" y="377"/>
                  <a:pt x="1177" y="333"/>
                </a:cubicBezTo>
                <a:cubicBezTo>
                  <a:pt x="1187" y="220"/>
                  <a:pt x="1171" y="185"/>
                  <a:pt x="1241" y="115"/>
                </a:cubicBezTo>
                <a:cubicBezTo>
                  <a:pt x="1254" y="119"/>
                  <a:pt x="1280" y="128"/>
                  <a:pt x="1280" y="12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nvGrpSpPr>
          <p:cNvPr id="24581" name="Group 45">
            <a:extLst>
              <a:ext uri="{FF2B5EF4-FFF2-40B4-BE49-F238E27FC236}">
                <a16:creationId xmlns:a16="http://schemas.microsoft.com/office/drawing/2014/main" id="{E6CEF00E-8B59-E5DD-1930-F7AC95A603A8}"/>
              </a:ext>
            </a:extLst>
          </p:cNvPr>
          <p:cNvGrpSpPr>
            <a:grpSpLocks/>
          </p:cNvGrpSpPr>
          <p:nvPr/>
        </p:nvGrpSpPr>
        <p:grpSpPr bwMode="auto">
          <a:xfrm>
            <a:off x="1600201" y="3556000"/>
            <a:ext cx="6265863" cy="1930400"/>
            <a:chOff x="1008" y="1824"/>
            <a:chExt cx="3947" cy="1622"/>
          </a:xfrm>
        </p:grpSpPr>
        <p:sp>
          <p:nvSpPr>
            <p:cNvPr id="24583" name="Freeform 41">
              <a:extLst>
                <a:ext uri="{FF2B5EF4-FFF2-40B4-BE49-F238E27FC236}">
                  <a16:creationId xmlns:a16="http://schemas.microsoft.com/office/drawing/2014/main" id="{C293C74A-3F09-7025-0504-33422C23D055}"/>
                </a:ext>
              </a:extLst>
            </p:cNvPr>
            <p:cNvSpPr>
              <a:spLocks/>
            </p:cNvSpPr>
            <p:nvPr/>
          </p:nvSpPr>
          <p:spPr bwMode="auto">
            <a:xfrm>
              <a:off x="4544" y="2640"/>
              <a:ext cx="411" cy="806"/>
            </a:xfrm>
            <a:custGeom>
              <a:avLst/>
              <a:gdLst>
                <a:gd name="T0" fmla="*/ 0 w 411"/>
                <a:gd name="T1" fmla="*/ 0 h 806"/>
                <a:gd name="T2" fmla="*/ 115 w 411"/>
                <a:gd name="T3" fmla="*/ 102 h 806"/>
                <a:gd name="T4" fmla="*/ 141 w 411"/>
                <a:gd name="T5" fmla="*/ 179 h 806"/>
                <a:gd name="T6" fmla="*/ 230 w 411"/>
                <a:gd name="T7" fmla="*/ 409 h 806"/>
                <a:gd name="T8" fmla="*/ 333 w 411"/>
                <a:gd name="T9" fmla="*/ 435 h 806"/>
                <a:gd name="T10" fmla="*/ 371 w 411"/>
                <a:gd name="T11" fmla="*/ 755 h 806"/>
                <a:gd name="T12" fmla="*/ 384 w 411"/>
                <a:gd name="T13" fmla="*/ 806 h 806"/>
                <a:gd name="T14" fmla="*/ 0 60000 65536"/>
                <a:gd name="T15" fmla="*/ 0 60000 65536"/>
                <a:gd name="T16" fmla="*/ 0 60000 65536"/>
                <a:gd name="T17" fmla="*/ 0 60000 65536"/>
                <a:gd name="T18" fmla="*/ 0 60000 65536"/>
                <a:gd name="T19" fmla="*/ 0 60000 65536"/>
                <a:gd name="T20" fmla="*/ 0 60000 65536"/>
                <a:gd name="T21" fmla="*/ 0 w 411"/>
                <a:gd name="T22" fmla="*/ 0 h 806"/>
                <a:gd name="T23" fmla="*/ 411 w 411"/>
                <a:gd name="T24" fmla="*/ 806 h 8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806">
                  <a:moveTo>
                    <a:pt x="0" y="0"/>
                  </a:moveTo>
                  <a:cubicBezTo>
                    <a:pt x="28" y="82"/>
                    <a:pt x="39" y="76"/>
                    <a:pt x="115" y="102"/>
                  </a:cubicBezTo>
                  <a:cubicBezTo>
                    <a:pt x="124" y="128"/>
                    <a:pt x="132" y="153"/>
                    <a:pt x="141" y="179"/>
                  </a:cubicBezTo>
                  <a:cubicBezTo>
                    <a:pt x="166" y="253"/>
                    <a:pt x="140" y="364"/>
                    <a:pt x="230" y="409"/>
                  </a:cubicBezTo>
                  <a:cubicBezTo>
                    <a:pt x="262" y="425"/>
                    <a:pt x="299" y="424"/>
                    <a:pt x="333" y="435"/>
                  </a:cubicBezTo>
                  <a:cubicBezTo>
                    <a:pt x="411" y="554"/>
                    <a:pt x="347" y="441"/>
                    <a:pt x="371" y="755"/>
                  </a:cubicBezTo>
                  <a:cubicBezTo>
                    <a:pt x="372" y="772"/>
                    <a:pt x="384" y="806"/>
                    <a:pt x="384" y="806"/>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4584" name="Rectangle 4">
              <a:extLst>
                <a:ext uri="{FF2B5EF4-FFF2-40B4-BE49-F238E27FC236}">
                  <a16:creationId xmlns:a16="http://schemas.microsoft.com/office/drawing/2014/main" id="{5D70D7B3-9ED2-17E2-164A-67415F761E17}"/>
                </a:ext>
              </a:extLst>
            </p:cNvPr>
            <p:cNvSpPr>
              <a:spLocks noChangeArrowheads="1"/>
            </p:cNvSpPr>
            <p:nvPr/>
          </p:nvSpPr>
          <p:spPr bwMode="auto">
            <a:xfrm>
              <a:off x="1008" y="1824"/>
              <a:ext cx="3648" cy="1488"/>
            </a:xfrm>
            <a:prstGeom prst="rect">
              <a:avLst/>
            </a:prstGeom>
            <a:solidFill>
              <a:srgbClr val="FF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endParaRPr lang="vi-VN" altLang="en-US" sz="1600">
                <a:solidFill>
                  <a:srgbClr val="FF99FF"/>
                </a:solidFill>
              </a:endParaRPr>
            </a:p>
          </p:txBody>
        </p:sp>
        <p:sp>
          <p:nvSpPr>
            <p:cNvPr id="24585" name="Line 5">
              <a:extLst>
                <a:ext uri="{FF2B5EF4-FFF2-40B4-BE49-F238E27FC236}">
                  <a16:creationId xmlns:a16="http://schemas.microsoft.com/office/drawing/2014/main" id="{11E2E7B0-7105-C289-E2C8-F41B18079F47}"/>
                </a:ext>
              </a:extLst>
            </p:cNvPr>
            <p:cNvSpPr>
              <a:spLocks noChangeShapeType="1"/>
            </p:cNvSpPr>
            <p:nvPr/>
          </p:nvSpPr>
          <p:spPr bwMode="auto">
            <a:xfrm flipV="1">
              <a:off x="1008" y="2592"/>
              <a:ext cx="3648"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86" name="Line 9">
              <a:extLst>
                <a:ext uri="{FF2B5EF4-FFF2-40B4-BE49-F238E27FC236}">
                  <a16:creationId xmlns:a16="http://schemas.microsoft.com/office/drawing/2014/main" id="{A67CBEA5-BBFC-7E32-D32A-E238FD279B6A}"/>
                </a:ext>
              </a:extLst>
            </p:cNvPr>
            <p:cNvSpPr>
              <a:spLocks noChangeShapeType="1"/>
            </p:cNvSpPr>
            <p:nvPr/>
          </p:nvSpPr>
          <p:spPr bwMode="auto">
            <a:xfrm>
              <a:off x="4320"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87" name="Line 10">
              <a:extLst>
                <a:ext uri="{FF2B5EF4-FFF2-40B4-BE49-F238E27FC236}">
                  <a16:creationId xmlns:a16="http://schemas.microsoft.com/office/drawing/2014/main" id="{C0F0F92D-A69A-EE6B-E93A-C7EE3A8B6F5F}"/>
                </a:ext>
              </a:extLst>
            </p:cNvPr>
            <p:cNvSpPr>
              <a:spLocks noChangeShapeType="1"/>
            </p:cNvSpPr>
            <p:nvPr/>
          </p:nvSpPr>
          <p:spPr bwMode="auto">
            <a:xfrm>
              <a:off x="3984"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88" name="Line 11">
              <a:extLst>
                <a:ext uri="{FF2B5EF4-FFF2-40B4-BE49-F238E27FC236}">
                  <a16:creationId xmlns:a16="http://schemas.microsoft.com/office/drawing/2014/main" id="{35C50546-E2D0-F413-89DB-3D5319455A70}"/>
                </a:ext>
              </a:extLst>
            </p:cNvPr>
            <p:cNvSpPr>
              <a:spLocks noChangeShapeType="1"/>
            </p:cNvSpPr>
            <p:nvPr/>
          </p:nvSpPr>
          <p:spPr bwMode="auto">
            <a:xfrm>
              <a:off x="3648"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89" name="Line 12">
              <a:extLst>
                <a:ext uri="{FF2B5EF4-FFF2-40B4-BE49-F238E27FC236}">
                  <a16:creationId xmlns:a16="http://schemas.microsoft.com/office/drawing/2014/main" id="{F0801C09-FCC1-44E3-33CB-C3131558F546}"/>
                </a:ext>
              </a:extLst>
            </p:cNvPr>
            <p:cNvSpPr>
              <a:spLocks noChangeShapeType="1"/>
            </p:cNvSpPr>
            <p:nvPr/>
          </p:nvSpPr>
          <p:spPr bwMode="auto">
            <a:xfrm>
              <a:off x="3264"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90" name="Line 13">
              <a:extLst>
                <a:ext uri="{FF2B5EF4-FFF2-40B4-BE49-F238E27FC236}">
                  <a16:creationId xmlns:a16="http://schemas.microsoft.com/office/drawing/2014/main" id="{7802B471-D5CF-2C8D-EC90-03B5F602A4F6}"/>
                </a:ext>
              </a:extLst>
            </p:cNvPr>
            <p:cNvSpPr>
              <a:spLocks noChangeShapeType="1"/>
            </p:cNvSpPr>
            <p:nvPr/>
          </p:nvSpPr>
          <p:spPr bwMode="auto">
            <a:xfrm>
              <a:off x="2928"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91" name="Line 14">
              <a:extLst>
                <a:ext uri="{FF2B5EF4-FFF2-40B4-BE49-F238E27FC236}">
                  <a16:creationId xmlns:a16="http://schemas.microsoft.com/office/drawing/2014/main" id="{EEFA07D5-AD4A-4659-833F-D1F2BADB634C}"/>
                </a:ext>
              </a:extLst>
            </p:cNvPr>
            <p:cNvSpPr>
              <a:spLocks noChangeShapeType="1"/>
            </p:cNvSpPr>
            <p:nvPr/>
          </p:nvSpPr>
          <p:spPr bwMode="auto">
            <a:xfrm>
              <a:off x="2592"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92" name="Line 15">
              <a:extLst>
                <a:ext uri="{FF2B5EF4-FFF2-40B4-BE49-F238E27FC236}">
                  <a16:creationId xmlns:a16="http://schemas.microsoft.com/office/drawing/2014/main" id="{EFC0D3A9-74B4-91E2-A4EB-01755B4BD286}"/>
                </a:ext>
              </a:extLst>
            </p:cNvPr>
            <p:cNvSpPr>
              <a:spLocks noChangeShapeType="1"/>
            </p:cNvSpPr>
            <p:nvPr/>
          </p:nvSpPr>
          <p:spPr bwMode="auto">
            <a:xfrm>
              <a:off x="2256"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93" name="Line 16">
              <a:extLst>
                <a:ext uri="{FF2B5EF4-FFF2-40B4-BE49-F238E27FC236}">
                  <a16:creationId xmlns:a16="http://schemas.microsoft.com/office/drawing/2014/main" id="{FFB2C2B8-F7CD-20A3-2DEE-FCB8065B42A9}"/>
                </a:ext>
              </a:extLst>
            </p:cNvPr>
            <p:cNvSpPr>
              <a:spLocks noChangeShapeType="1"/>
            </p:cNvSpPr>
            <p:nvPr/>
          </p:nvSpPr>
          <p:spPr bwMode="auto">
            <a:xfrm>
              <a:off x="1920"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94" name="Line 17">
              <a:extLst>
                <a:ext uri="{FF2B5EF4-FFF2-40B4-BE49-F238E27FC236}">
                  <a16:creationId xmlns:a16="http://schemas.microsoft.com/office/drawing/2014/main" id="{A4DBF4E8-C6F5-BFC2-7364-3B515F7521B9}"/>
                </a:ext>
              </a:extLst>
            </p:cNvPr>
            <p:cNvSpPr>
              <a:spLocks noChangeShapeType="1"/>
            </p:cNvSpPr>
            <p:nvPr/>
          </p:nvSpPr>
          <p:spPr bwMode="auto">
            <a:xfrm>
              <a:off x="1296"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95" name="Line 18">
              <a:extLst>
                <a:ext uri="{FF2B5EF4-FFF2-40B4-BE49-F238E27FC236}">
                  <a16:creationId xmlns:a16="http://schemas.microsoft.com/office/drawing/2014/main" id="{3D4582B5-A5DE-2832-C696-86A50A73431B}"/>
                </a:ext>
              </a:extLst>
            </p:cNvPr>
            <p:cNvSpPr>
              <a:spLocks noChangeShapeType="1"/>
            </p:cNvSpPr>
            <p:nvPr/>
          </p:nvSpPr>
          <p:spPr bwMode="auto">
            <a:xfrm>
              <a:off x="1632" y="25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596" name="Text Box 19">
              <a:extLst>
                <a:ext uri="{FF2B5EF4-FFF2-40B4-BE49-F238E27FC236}">
                  <a16:creationId xmlns:a16="http://schemas.microsoft.com/office/drawing/2014/main" id="{F4236753-3811-7087-8A1D-7782863C9CB3}"/>
                </a:ext>
              </a:extLst>
            </p:cNvPr>
            <p:cNvSpPr txBox="1">
              <a:spLocks noChangeArrowheads="1"/>
            </p:cNvSpPr>
            <p:nvPr/>
          </p:nvSpPr>
          <p:spPr bwMode="auto">
            <a:xfrm>
              <a:off x="1152" y="2256"/>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10</a:t>
              </a:r>
            </a:p>
          </p:txBody>
        </p:sp>
        <p:sp>
          <p:nvSpPr>
            <p:cNvPr id="24597" name="Text Box 20">
              <a:extLst>
                <a:ext uri="{FF2B5EF4-FFF2-40B4-BE49-F238E27FC236}">
                  <a16:creationId xmlns:a16="http://schemas.microsoft.com/office/drawing/2014/main" id="{C561C614-B47B-C37E-4D96-F9792D67560E}"/>
                </a:ext>
              </a:extLst>
            </p:cNvPr>
            <p:cNvSpPr txBox="1">
              <a:spLocks noChangeArrowheads="1"/>
            </p:cNvSpPr>
            <p:nvPr/>
          </p:nvSpPr>
          <p:spPr bwMode="auto">
            <a:xfrm>
              <a:off x="1536" y="2256"/>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9</a:t>
              </a:r>
            </a:p>
          </p:txBody>
        </p:sp>
        <p:sp>
          <p:nvSpPr>
            <p:cNvPr id="24598" name="Text Box 21">
              <a:extLst>
                <a:ext uri="{FF2B5EF4-FFF2-40B4-BE49-F238E27FC236}">
                  <a16:creationId xmlns:a16="http://schemas.microsoft.com/office/drawing/2014/main" id="{2AF1B675-842E-F188-87FD-200FF1792193}"/>
                </a:ext>
              </a:extLst>
            </p:cNvPr>
            <p:cNvSpPr txBox="1">
              <a:spLocks noChangeArrowheads="1"/>
            </p:cNvSpPr>
            <p:nvPr/>
          </p:nvSpPr>
          <p:spPr bwMode="auto">
            <a:xfrm>
              <a:off x="1824" y="2256"/>
              <a:ext cx="28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8</a:t>
              </a:r>
            </a:p>
          </p:txBody>
        </p:sp>
        <p:sp>
          <p:nvSpPr>
            <p:cNvPr id="24599" name="Text Box 22">
              <a:extLst>
                <a:ext uri="{FF2B5EF4-FFF2-40B4-BE49-F238E27FC236}">
                  <a16:creationId xmlns:a16="http://schemas.microsoft.com/office/drawing/2014/main" id="{3780D2E4-8D1F-C8F5-20CD-C0A92E9616A2}"/>
                </a:ext>
              </a:extLst>
            </p:cNvPr>
            <p:cNvSpPr txBox="1">
              <a:spLocks noChangeArrowheads="1"/>
            </p:cNvSpPr>
            <p:nvPr/>
          </p:nvSpPr>
          <p:spPr bwMode="auto">
            <a:xfrm>
              <a:off x="2160" y="2256"/>
              <a:ext cx="1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7</a:t>
              </a:r>
            </a:p>
          </p:txBody>
        </p:sp>
        <p:sp>
          <p:nvSpPr>
            <p:cNvPr id="24600" name="Text Box 23">
              <a:extLst>
                <a:ext uri="{FF2B5EF4-FFF2-40B4-BE49-F238E27FC236}">
                  <a16:creationId xmlns:a16="http://schemas.microsoft.com/office/drawing/2014/main" id="{4DBEBAF7-6E51-76EF-548B-4AD915CED82B}"/>
                </a:ext>
              </a:extLst>
            </p:cNvPr>
            <p:cNvSpPr txBox="1">
              <a:spLocks noChangeArrowheads="1"/>
            </p:cNvSpPr>
            <p:nvPr/>
          </p:nvSpPr>
          <p:spPr bwMode="auto">
            <a:xfrm>
              <a:off x="2496" y="2256"/>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6</a:t>
              </a:r>
            </a:p>
          </p:txBody>
        </p:sp>
        <p:sp>
          <p:nvSpPr>
            <p:cNvPr id="24601" name="Text Box 24">
              <a:extLst>
                <a:ext uri="{FF2B5EF4-FFF2-40B4-BE49-F238E27FC236}">
                  <a16:creationId xmlns:a16="http://schemas.microsoft.com/office/drawing/2014/main" id="{A559032F-2AC8-00CC-98C1-B57EA2522CFD}"/>
                </a:ext>
              </a:extLst>
            </p:cNvPr>
            <p:cNvSpPr txBox="1">
              <a:spLocks noChangeArrowheads="1"/>
            </p:cNvSpPr>
            <p:nvPr/>
          </p:nvSpPr>
          <p:spPr bwMode="auto">
            <a:xfrm>
              <a:off x="2832" y="2256"/>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5</a:t>
              </a:r>
            </a:p>
          </p:txBody>
        </p:sp>
        <p:sp>
          <p:nvSpPr>
            <p:cNvPr id="24602" name="Text Box 25">
              <a:extLst>
                <a:ext uri="{FF2B5EF4-FFF2-40B4-BE49-F238E27FC236}">
                  <a16:creationId xmlns:a16="http://schemas.microsoft.com/office/drawing/2014/main" id="{611CF3B2-EC68-6AD1-FDD0-A4019FDEB62E}"/>
                </a:ext>
              </a:extLst>
            </p:cNvPr>
            <p:cNvSpPr txBox="1">
              <a:spLocks noChangeArrowheads="1"/>
            </p:cNvSpPr>
            <p:nvPr/>
          </p:nvSpPr>
          <p:spPr bwMode="auto">
            <a:xfrm>
              <a:off x="3168" y="2265"/>
              <a:ext cx="43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4</a:t>
              </a:r>
            </a:p>
          </p:txBody>
        </p:sp>
        <p:sp>
          <p:nvSpPr>
            <p:cNvPr id="24603" name="Text Box 26">
              <a:extLst>
                <a:ext uri="{FF2B5EF4-FFF2-40B4-BE49-F238E27FC236}">
                  <a16:creationId xmlns:a16="http://schemas.microsoft.com/office/drawing/2014/main" id="{1A0EC19D-6424-CBAC-CF72-0914FAD0F40C}"/>
                </a:ext>
              </a:extLst>
            </p:cNvPr>
            <p:cNvSpPr txBox="1">
              <a:spLocks noChangeArrowheads="1"/>
            </p:cNvSpPr>
            <p:nvPr/>
          </p:nvSpPr>
          <p:spPr bwMode="auto">
            <a:xfrm>
              <a:off x="3552" y="2265"/>
              <a:ext cx="57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3</a:t>
              </a:r>
            </a:p>
          </p:txBody>
        </p:sp>
        <p:sp>
          <p:nvSpPr>
            <p:cNvPr id="24604" name="Text Box 27">
              <a:extLst>
                <a:ext uri="{FF2B5EF4-FFF2-40B4-BE49-F238E27FC236}">
                  <a16:creationId xmlns:a16="http://schemas.microsoft.com/office/drawing/2014/main" id="{87A61C8C-2389-C9F6-D105-57E852798B93}"/>
                </a:ext>
              </a:extLst>
            </p:cNvPr>
            <p:cNvSpPr txBox="1">
              <a:spLocks noChangeArrowheads="1"/>
            </p:cNvSpPr>
            <p:nvPr/>
          </p:nvSpPr>
          <p:spPr bwMode="auto">
            <a:xfrm>
              <a:off x="3888" y="2265"/>
              <a:ext cx="48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2</a:t>
              </a:r>
            </a:p>
          </p:txBody>
        </p:sp>
        <p:sp>
          <p:nvSpPr>
            <p:cNvPr id="24605" name="Text Box 28">
              <a:extLst>
                <a:ext uri="{FF2B5EF4-FFF2-40B4-BE49-F238E27FC236}">
                  <a16:creationId xmlns:a16="http://schemas.microsoft.com/office/drawing/2014/main" id="{11188007-A0C4-CCAC-F6E1-D23B0CA2A42A}"/>
                </a:ext>
              </a:extLst>
            </p:cNvPr>
            <p:cNvSpPr txBox="1">
              <a:spLocks noChangeArrowheads="1"/>
            </p:cNvSpPr>
            <p:nvPr/>
          </p:nvSpPr>
          <p:spPr bwMode="auto">
            <a:xfrm>
              <a:off x="4224" y="2256"/>
              <a:ext cx="38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a:t>
              </a:r>
            </a:p>
          </p:txBody>
        </p:sp>
        <p:sp>
          <p:nvSpPr>
            <p:cNvPr id="24606" name="Line 31">
              <a:extLst>
                <a:ext uri="{FF2B5EF4-FFF2-40B4-BE49-F238E27FC236}">
                  <a16:creationId xmlns:a16="http://schemas.microsoft.com/office/drawing/2014/main" id="{E38BC1C6-54DE-0FC4-9495-2056E30D4A18}"/>
                </a:ext>
              </a:extLst>
            </p:cNvPr>
            <p:cNvSpPr>
              <a:spLocks noChangeShapeType="1"/>
            </p:cNvSpPr>
            <p:nvPr/>
          </p:nvSpPr>
          <p:spPr bwMode="auto">
            <a:xfrm>
              <a:off x="3648" y="2640"/>
              <a:ext cx="110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607" name="Line 32">
              <a:extLst>
                <a:ext uri="{FF2B5EF4-FFF2-40B4-BE49-F238E27FC236}">
                  <a16:creationId xmlns:a16="http://schemas.microsoft.com/office/drawing/2014/main" id="{C313EEAE-4F63-2C87-9F18-B6F13270F4CD}"/>
                </a:ext>
              </a:extLst>
            </p:cNvPr>
            <p:cNvSpPr>
              <a:spLocks noChangeShapeType="1"/>
            </p:cNvSpPr>
            <p:nvPr/>
          </p:nvSpPr>
          <p:spPr bwMode="auto">
            <a:xfrm>
              <a:off x="3744" y="2544"/>
              <a:ext cx="100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608" name="Freeform 34">
              <a:extLst>
                <a:ext uri="{FF2B5EF4-FFF2-40B4-BE49-F238E27FC236}">
                  <a16:creationId xmlns:a16="http://schemas.microsoft.com/office/drawing/2014/main" id="{C85C8371-313E-9A1A-5A50-158E638EEE4D}"/>
                </a:ext>
              </a:extLst>
            </p:cNvPr>
            <p:cNvSpPr>
              <a:spLocks/>
            </p:cNvSpPr>
            <p:nvPr/>
          </p:nvSpPr>
          <p:spPr bwMode="auto">
            <a:xfrm>
              <a:off x="3616" y="2544"/>
              <a:ext cx="109" cy="77"/>
            </a:xfrm>
            <a:custGeom>
              <a:avLst/>
              <a:gdLst>
                <a:gd name="T0" fmla="*/ 109 w 109"/>
                <a:gd name="T1" fmla="*/ 0 h 77"/>
                <a:gd name="T2" fmla="*/ 58 w 109"/>
                <a:gd name="T3" fmla="*/ 64 h 77"/>
                <a:gd name="T4" fmla="*/ 32 w 109"/>
                <a:gd name="T5" fmla="*/ 76 h 77"/>
                <a:gd name="T6" fmla="*/ 0 60000 65536"/>
                <a:gd name="T7" fmla="*/ 0 60000 65536"/>
                <a:gd name="T8" fmla="*/ 0 60000 65536"/>
                <a:gd name="T9" fmla="*/ 0 w 109"/>
                <a:gd name="T10" fmla="*/ 0 h 77"/>
                <a:gd name="T11" fmla="*/ 109 w 109"/>
                <a:gd name="T12" fmla="*/ 77 h 77"/>
              </a:gdLst>
              <a:ahLst/>
              <a:cxnLst>
                <a:cxn ang="T6">
                  <a:pos x="T0" y="T1"/>
                </a:cxn>
                <a:cxn ang="T7">
                  <a:pos x="T2" y="T3"/>
                </a:cxn>
                <a:cxn ang="T8">
                  <a:pos x="T4" y="T5"/>
                </a:cxn>
              </a:cxnLst>
              <a:rect l="T9" t="T10" r="T11" b="T12"/>
              <a:pathLst>
                <a:path w="109" h="77">
                  <a:moveTo>
                    <a:pt x="109" y="0"/>
                  </a:moveTo>
                  <a:cubicBezTo>
                    <a:pt x="94" y="43"/>
                    <a:pt x="103" y="42"/>
                    <a:pt x="58" y="64"/>
                  </a:cubicBezTo>
                  <a:cubicBezTo>
                    <a:pt x="31" y="77"/>
                    <a:pt x="0" y="76"/>
                    <a:pt x="32" y="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4609" name="Oval 35">
              <a:extLst>
                <a:ext uri="{FF2B5EF4-FFF2-40B4-BE49-F238E27FC236}">
                  <a16:creationId xmlns:a16="http://schemas.microsoft.com/office/drawing/2014/main" id="{46BA89B0-D893-C115-E6CF-279E0A36100D}"/>
                </a:ext>
              </a:extLst>
            </p:cNvPr>
            <p:cNvSpPr>
              <a:spLocks noChangeArrowheads="1"/>
            </p:cNvSpPr>
            <p:nvPr/>
          </p:nvSpPr>
          <p:spPr bwMode="auto">
            <a:xfrm>
              <a:off x="4368" y="2640"/>
              <a:ext cx="288"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sz="1600">
                <a:solidFill>
                  <a:prstClr val="black"/>
                </a:solidFill>
              </a:endParaRPr>
            </a:p>
          </p:txBody>
        </p:sp>
        <p:sp>
          <p:nvSpPr>
            <p:cNvPr id="24610" name="Line 36">
              <a:extLst>
                <a:ext uri="{FF2B5EF4-FFF2-40B4-BE49-F238E27FC236}">
                  <a16:creationId xmlns:a16="http://schemas.microsoft.com/office/drawing/2014/main" id="{463C71D4-53CA-A4F4-9DD6-36926D898934}"/>
                </a:ext>
              </a:extLst>
            </p:cNvPr>
            <p:cNvSpPr>
              <a:spLocks noChangeShapeType="1"/>
            </p:cNvSpPr>
            <p:nvPr/>
          </p:nvSpPr>
          <p:spPr bwMode="auto">
            <a:xfrm flipH="1" flipV="1">
              <a:off x="1824" y="2448"/>
              <a:ext cx="76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611" name="Line 37">
              <a:extLst>
                <a:ext uri="{FF2B5EF4-FFF2-40B4-BE49-F238E27FC236}">
                  <a16:creationId xmlns:a16="http://schemas.microsoft.com/office/drawing/2014/main" id="{E653FF4A-75E8-76F4-A0A7-68A2C8B9BFA5}"/>
                </a:ext>
              </a:extLst>
            </p:cNvPr>
            <p:cNvSpPr>
              <a:spLocks noChangeShapeType="1"/>
            </p:cNvSpPr>
            <p:nvPr/>
          </p:nvSpPr>
          <p:spPr bwMode="auto">
            <a:xfrm>
              <a:off x="1872" y="2448"/>
              <a:ext cx="76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612" name="Freeform 38">
              <a:extLst>
                <a:ext uri="{FF2B5EF4-FFF2-40B4-BE49-F238E27FC236}">
                  <a16:creationId xmlns:a16="http://schemas.microsoft.com/office/drawing/2014/main" id="{9906A87C-BD9D-B6DE-46DE-67CDBBD89EDC}"/>
                </a:ext>
              </a:extLst>
            </p:cNvPr>
            <p:cNvSpPr>
              <a:spLocks/>
            </p:cNvSpPr>
            <p:nvPr/>
          </p:nvSpPr>
          <p:spPr bwMode="auto">
            <a:xfrm>
              <a:off x="2573" y="2784"/>
              <a:ext cx="38" cy="12"/>
            </a:xfrm>
            <a:custGeom>
              <a:avLst/>
              <a:gdLst>
                <a:gd name="T0" fmla="*/ 38 w 38"/>
                <a:gd name="T1" fmla="*/ 0 h 12"/>
                <a:gd name="T2" fmla="*/ 0 w 38"/>
                <a:gd name="T3" fmla="*/ 12 h 12"/>
                <a:gd name="T4" fmla="*/ 38 w 38"/>
                <a:gd name="T5" fmla="*/ 0 h 12"/>
                <a:gd name="T6" fmla="*/ 0 60000 65536"/>
                <a:gd name="T7" fmla="*/ 0 60000 65536"/>
                <a:gd name="T8" fmla="*/ 0 60000 65536"/>
                <a:gd name="T9" fmla="*/ 0 w 38"/>
                <a:gd name="T10" fmla="*/ 0 h 12"/>
                <a:gd name="T11" fmla="*/ 38 w 38"/>
                <a:gd name="T12" fmla="*/ 12 h 12"/>
              </a:gdLst>
              <a:ahLst/>
              <a:cxnLst>
                <a:cxn ang="T6">
                  <a:pos x="T0" y="T1"/>
                </a:cxn>
                <a:cxn ang="T7">
                  <a:pos x="T2" y="T3"/>
                </a:cxn>
                <a:cxn ang="T8">
                  <a:pos x="T4" y="T5"/>
                </a:cxn>
              </a:cxnLst>
              <a:rect l="T9" t="T10" r="T11" b="T12"/>
              <a:pathLst>
                <a:path w="38" h="12">
                  <a:moveTo>
                    <a:pt x="38" y="0"/>
                  </a:moveTo>
                  <a:cubicBezTo>
                    <a:pt x="25" y="4"/>
                    <a:pt x="0" y="12"/>
                    <a:pt x="0" y="12"/>
                  </a:cubicBezTo>
                  <a:cubicBezTo>
                    <a:pt x="0" y="12"/>
                    <a:pt x="25" y="4"/>
                    <a:pt x="38" y="0"/>
                  </a:cubicBezTo>
                  <a:close/>
                </a:path>
              </a:pathLst>
            </a:cu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4613" name="Line 39">
              <a:extLst>
                <a:ext uri="{FF2B5EF4-FFF2-40B4-BE49-F238E27FC236}">
                  <a16:creationId xmlns:a16="http://schemas.microsoft.com/office/drawing/2014/main" id="{D4AA71F5-09F0-768B-CF1C-88F35A9ED812}"/>
                </a:ext>
              </a:extLst>
            </p:cNvPr>
            <p:cNvSpPr>
              <a:spLocks noChangeShapeType="1"/>
            </p:cNvSpPr>
            <p:nvPr/>
          </p:nvSpPr>
          <p:spPr bwMode="auto">
            <a:xfrm>
              <a:off x="3984" y="2592"/>
              <a:ext cx="33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4614" name="Freeform 42">
              <a:extLst>
                <a:ext uri="{FF2B5EF4-FFF2-40B4-BE49-F238E27FC236}">
                  <a16:creationId xmlns:a16="http://schemas.microsoft.com/office/drawing/2014/main" id="{EEDA233E-8D33-8E3F-37AA-3333AE3FD92F}"/>
                </a:ext>
              </a:extLst>
            </p:cNvPr>
            <p:cNvSpPr>
              <a:spLocks/>
            </p:cNvSpPr>
            <p:nvPr/>
          </p:nvSpPr>
          <p:spPr bwMode="auto">
            <a:xfrm>
              <a:off x="4723" y="2692"/>
              <a:ext cx="86" cy="140"/>
            </a:xfrm>
            <a:custGeom>
              <a:avLst/>
              <a:gdLst>
                <a:gd name="T0" fmla="*/ 13 w 86"/>
                <a:gd name="T1" fmla="*/ 0 h 140"/>
                <a:gd name="T2" fmla="*/ 77 w 86"/>
                <a:gd name="T3" fmla="*/ 64 h 140"/>
                <a:gd name="T4" fmla="*/ 0 w 86"/>
                <a:gd name="T5" fmla="*/ 140 h 140"/>
                <a:gd name="T6" fmla="*/ 0 60000 65536"/>
                <a:gd name="T7" fmla="*/ 0 60000 65536"/>
                <a:gd name="T8" fmla="*/ 0 60000 65536"/>
                <a:gd name="T9" fmla="*/ 0 w 86"/>
                <a:gd name="T10" fmla="*/ 0 h 140"/>
                <a:gd name="T11" fmla="*/ 86 w 86"/>
                <a:gd name="T12" fmla="*/ 140 h 140"/>
              </a:gdLst>
              <a:ahLst/>
              <a:cxnLst>
                <a:cxn ang="T6">
                  <a:pos x="T0" y="T1"/>
                </a:cxn>
                <a:cxn ang="T7">
                  <a:pos x="T2" y="T3"/>
                </a:cxn>
                <a:cxn ang="T8">
                  <a:pos x="T4" y="T5"/>
                </a:cxn>
              </a:cxnLst>
              <a:rect l="T9" t="T10" r="T11" b="T12"/>
              <a:pathLst>
                <a:path w="86" h="140">
                  <a:moveTo>
                    <a:pt x="13" y="0"/>
                  </a:moveTo>
                  <a:cubicBezTo>
                    <a:pt x="35" y="14"/>
                    <a:pt x="73" y="32"/>
                    <a:pt x="77" y="64"/>
                  </a:cubicBezTo>
                  <a:cubicBezTo>
                    <a:pt x="86" y="135"/>
                    <a:pt x="52" y="140"/>
                    <a:pt x="0" y="1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sp>
        <p:nvSpPr>
          <p:cNvPr id="39" name="Oval 38">
            <a:extLst>
              <a:ext uri="{FF2B5EF4-FFF2-40B4-BE49-F238E27FC236}">
                <a16:creationId xmlns:a16="http://schemas.microsoft.com/office/drawing/2014/main" id="{52A3E7CE-3E8A-7F21-4767-36705C40968B}"/>
              </a:ext>
            </a:extLst>
          </p:cNvPr>
          <p:cNvSpPr/>
          <p:nvPr/>
        </p:nvSpPr>
        <p:spPr>
          <a:xfrm>
            <a:off x="119064" y="915988"/>
            <a:ext cx="341788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2. </a:t>
            </a:r>
            <a:r>
              <a:rPr lang="en-US" sz="2100" b="1" dirty="0" err="1">
                <a:solidFill>
                  <a:srgbClr val="FFFF00"/>
                </a:solidFill>
                <a:latin typeface="Times New Roman" pitchFamily="18" charset="0"/>
                <a:cs typeface="Times New Roman" pitchFamily="18" charset="0"/>
              </a:rPr>
              <a:t>Khâu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đột</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thưa</a:t>
            </a:r>
            <a:endParaRPr lang="en-US" sz="2100" b="1"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92EC72A1-2EA2-8AD1-09DC-CF4C1EB8ACD8}"/>
              </a:ext>
            </a:extLst>
          </p:cNvPr>
          <p:cNvSpPr>
            <a:spLocks noGrp="1" noChangeArrowheads="1"/>
          </p:cNvSpPr>
          <p:nvPr>
            <p:ph type="body" idx="1"/>
          </p:nvPr>
        </p:nvSpPr>
        <p:spPr>
          <a:xfrm>
            <a:off x="347664" y="4184650"/>
            <a:ext cx="8339137" cy="533400"/>
          </a:xfrm>
          <a:ln>
            <a:solidFill>
              <a:schemeClr val="bg1"/>
            </a:solidFill>
          </a:ln>
        </p:spPr>
        <p:txBody>
          <a:bodyPr rtlCol="0">
            <a:normAutofit fontScale="55000" lnSpcReduction="20000"/>
          </a:bodyPr>
          <a:lstStyle/>
          <a:p>
            <a:pPr eaLnBrk="1" fontAlgn="auto" hangingPunct="1">
              <a:spcAft>
                <a:spcPts val="0"/>
              </a:spcAft>
              <a:buNone/>
              <a:defRPr/>
            </a:pPr>
            <a:r>
              <a:rPr lang="en-US" b="1" dirty="0" err="1">
                <a:solidFill>
                  <a:srgbClr val="0070C0"/>
                </a:solidFill>
                <a:latin typeface="Times New Roman" pitchFamily="18" charset="0"/>
                <a:cs typeface="Times New Roman" pitchFamily="18" charset="0"/>
              </a:rPr>
              <a:t>Giống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như</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cách</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khâu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mũi</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thứ</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nhất</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và</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mũi</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thứ</a:t>
            </a:r>
            <a:r>
              <a:rPr lang="en-US" b="1" dirty="0">
                <a:solidFill>
                  <a:srgbClr val="0070C0"/>
                </a:solidFill>
                <a:latin typeface="Times New Roman" pitchFamily="18" charset="0"/>
                <a:cs typeface="Times New Roman" pitchFamily="18" charset="0"/>
              </a:rPr>
              <a:t> 2, </a:t>
            </a:r>
            <a:r>
              <a:rPr lang="en-US" b="1" dirty="0" err="1">
                <a:solidFill>
                  <a:srgbClr val="0070C0"/>
                </a:solidFill>
                <a:latin typeface="Times New Roman" pitchFamily="18" charset="0"/>
                <a:cs typeface="Times New Roman" pitchFamily="18" charset="0"/>
              </a:rPr>
              <a:t>theo</a:t>
            </a:r>
            <a:r>
              <a:rPr lang="en-US" b="1" dirty="0">
                <a:solidFill>
                  <a:srgbClr val="0070C0"/>
                </a:solidFill>
                <a:latin typeface="Times New Roman" pitchFamily="18" charset="0"/>
                <a:cs typeface="Times New Roman" pitchFamily="18" charset="0"/>
              </a:rPr>
              <a:t> </a:t>
            </a:r>
            <a:r>
              <a:rPr lang="vi-VN" b="1" dirty="0">
                <a:solidFill>
                  <a:srgbClr val="0070C0"/>
                </a:solidFill>
                <a:latin typeface="Times New Roman" pitchFamily="18" charset="0"/>
                <a:cs typeface="Times New Roman" pitchFamily="18" charset="0"/>
              </a:rPr>
              <a:t>nguyên tắc </a:t>
            </a:r>
            <a:r>
              <a:rPr lang="vi-VN" b="1" dirty="0">
                <a:solidFill>
                  <a:srgbClr val="FF0000"/>
                </a:solidFill>
                <a:latin typeface="Times New Roman" pitchFamily="18" charset="0"/>
                <a:cs typeface="Times New Roman" pitchFamily="18" charset="0"/>
              </a:rPr>
              <a:t>tiến 3 lùi 1</a:t>
            </a:r>
            <a:endParaRPr lang="en-US" b="1" dirty="0">
              <a:solidFill>
                <a:srgbClr val="FF0000"/>
              </a:solidFill>
              <a:latin typeface="Times New Roman" pitchFamily="18" charset="0"/>
              <a:cs typeface="Times New Roman" pitchFamily="18" charset="0"/>
            </a:endParaRPr>
          </a:p>
        </p:txBody>
      </p:sp>
      <p:grpSp>
        <p:nvGrpSpPr>
          <p:cNvPr id="25603" name="Group 47">
            <a:extLst>
              <a:ext uri="{FF2B5EF4-FFF2-40B4-BE49-F238E27FC236}">
                <a16:creationId xmlns:a16="http://schemas.microsoft.com/office/drawing/2014/main" id="{B0C7640C-F964-E577-6E14-74BACCD85471}"/>
              </a:ext>
            </a:extLst>
          </p:cNvPr>
          <p:cNvGrpSpPr>
            <a:grpSpLocks/>
          </p:cNvGrpSpPr>
          <p:nvPr/>
        </p:nvGrpSpPr>
        <p:grpSpPr bwMode="auto">
          <a:xfrm>
            <a:off x="1295400" y="2332038"/>
            <a:ext cx="6019800" cy="1771650"/>
            <a:chOff x="864" y="2160"/>
            <a:chExt cx="3792" cy="1488"/>
          </a:xfrm>
        </p:grpSpPr>
        <p:sp>
          <p:nvSpPr>
            <p:cNvPr id="25607" name="Rectangle 4">
              <a:extLst>
                <a:ext uri="{FF2B5EF4-FFF2-40B4-BE49-F238E27FC236}">
                  <a16:creationId xmlns:a16="http://schemas.microsoft.com/office/drawing/2014/main" id="{0786116D-C622-08D4-8424-4ECF27E4E435}"/>
                </a:ext>
              </a:extLst>
            </p:cNvPr>
            <p:cNvSpPr>
              <a:spLocks noChangeArrowheads="1"/>
            </p:cNvSpPr>
            <p:nvPr/>
          </p:nvSpPr>
          <p:spPr bwMode="auto">
            <a:xfrm>
              <a:off x="1008" y="2160"/>
              <a:ext cx="3648" cy="1488"/>
            </a:xfrm>
            <a:prstGeom prst="rect">
              <a:avLst/>
            </a:prstGeom>
            <a:solidFill>
              <a:srgbClr val="FF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endParaRPr lang="vi-VN" altLang="en-US" sz="1600">
                <a:solidFill>
                  <a:srgbClr val="FF99FF"/>
                </a:solidFill>
              </a:endParaRPr>
            </a:p>
          </p:txBody>
        </p:sp>
        <p:sp>
          <p:nvSpPr>
            <p:cNvPr id="25608" name="Line 5">
              <a:extLst>
                <a:ext uri="{FF2B5EF4-FFF2-40B4-BE49-F238E27FC236}">
                  <a16:creationId xmlns:a16="http://schemas.microsoft.com/office/drawing/2014/main" id="{3772E4FB-A39D-F46D-3C65-F368536F9DDC}"/>
                </a:ext>
              </a:extLst>
            </p:cNvPr>
            <p:cNvSpPr>
              <a:spLocks noChangeShapeType="1"/>
            </p:cNvSpPr>
            <p:nvPr/>
          </p:nvSpPr>
          <p:spPr bwMode="auto">
            <a:xfrm flipV="1">
              <a:off x="1008" y="2880"/>
              <a:ext cx="3648"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09" name="Line 9">
              <a:extLst>
                <a:ext uri="{FF2B5EF4-FFF2-40B4-BE49-F238E27FC236}">
                  <a16:creationId xmlns:a16="http://schemas.microsoft.com/office/drawing/2014/main" id="{EEE03C05-5E20-7149-1965-DE839EBA676A}"/>
                </a:ext>
              </a:extLst>
            </p:cNvPr>
            <p:cNvSpPr>
              <a:spLocks noChangeShapeType="1"/>
            </p:cNvSpPr>
            <p:nvPr/>
          </p:nvSpPr>
          <p:spPr bwMode="auto">
            <a:xfrm>
              <a:off x="4320"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0" name="Line 10">
              <a:extLst>
                <a:ext uri="{FF2B5EF4-FFF2-40B4-BE49-F238E27FC236}">
                  <a16:creationId xmlns:a16="http://schemas.microsoft.com/office/drawing/2014/main" id="{56588BE6-0C56-B022-2150-061FE835D29B}"/>
                </a:ext>
              </a:extLst>
            </p:cNvPr>
            <p:cNvSpPr>
              <a:spLocks noChangeShapeType="1"/>
            </p:cNvSpPr>
            <p:nvPr/>
          </p:nvSpPr>
          <p:spPr bwMode="auto">
            <a:xfrm>
              <a:off x="3984"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1" name="Line 11">
              <a:extLst>
                <a:ext uri="{FF2B5EF4-FFF2-40B4-BE49-F238E27FC236}">
                  <a16:creationId xmlns:a16="http://schemas.microsoft.com/office/drawing/2014/main" id="{F0228B84-4B37-2EB5-FB1D-EB6599A2434D}"/>
                </a:ext>
              </a:extLst>
            </p:cNvPr>
            <p:cNvSpPr>
              <a:spLocks noChangeShapeType="1"/>
            </p:cNvSpPr>
            <p:nvPr/>
          </p:nvSpPr>
          <p:spPr bwMode="auto">
            <a:xfrm>
              <a:off x="3648"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2" name="Line 12">
              <a:extLst>
                <a:ext uri="{FF2B5EF4-FFF2-40B4-BE49-F238E27FC236}">
                  <a16:creationId xmlns:a16="http://schemas.microsoft.com/office/drawing/2014/main" id="{A2166201-0DB4-D567-A14C-09436C3A69FB}"/>
                </a:ext>
              </a:extLst>
            </p:cNvPr>
            <p:cNvSpPr>
              <a:spLocks noChangeShapeType="1"/>
            </p:cNvSpPr>
            <p:nvPr/>
          </p:nvSpPr>
          <p:spPr bwMode="auto">
            <a:xfrm>
              <a:off x="3264"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3" name="Line 13">
              <a:extLst>
                <a:ext uri="{FF2B5EF4-FFF2-40B4-BE49-F238E27FC236}">
                  <a16:creationId xmlns:a16="http://schemas.microsoft.com/office/drawing/2014/main" id="{3B3735BB-197E-A1A4-7E2A-2A3A1CC841AA}"/>
                </a:ext>
              </a:extLst>
            </p:cNvPr>
            <p:cNvSpPr>
              <a:spLocks noChangeShapeType="1"/>
            </p:cNvSpPr>
            <p:nvPr/>
          </p:nvSpPr>
          <p:spPr bwMode="auto">
            <a:xfrm>
              <a:off x="2928"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4" name="Line 14">
              <a:extLst>
                <a:ext uri="{FF2B5EF4-FFF2-40B4-BE49-F238E27FC236}">
                  <a16:creationId xmlns:a16="http://schemas.microsoft.com/office/drawing/2014/main" id="{AE26DE15-8654-57E4-C4CF-CF3365CFBA66}"/>
                </a:ext>
              </a:extLst>
            </p:cNvPr>
            <p:cNvSpPr>
              <a:spLocks noChangeShapeType="1"/>
            </p:cNvSpPr>
            <p:nvPr/>
          </p:nvSpPr>
          <p:spPr bwMode="auto">
            <a:xfrm>
              <a:off x="2592"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5" name="Line 15">
              <a:extLst>
                <a:ext uri="{FF2B5EF4-FFF2-40B4-BE49-F238E27FC236}">
                  <a16:creationId xmlns:a16="http://schemas.microsoft.com/office/drawing/2014/main" id="{07B42D31-6AED-E202-E7A8-D042F3996E63}"/>
                </a:ext>
              </a:extLst>
            </p:cNvPr>
            <p:cNvSpPr>
              <a:spLocks noChangeShapeType="1"/>
            </p:cNvSpPr>
            <p:nvPr/>
          </p:nvSpPr>
          <p:spPr bwMode="auto">
            <a:xfrm>
              <a:off x="2256"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6" name="Line 16">
              <a:extLst>
                <a:ext uri="{FF2B5EF4-FFF2-40B4-BE49-F238E27FC236}">
                  <a16:creationId xmlns:a16="http://schemas.microsoft.com/office/drawing/2014/main" id="{6BE9E6A1-AEBD-F797-4040-57E1D9E3DDB2}"/>
                </a:ext>
              </a:extLst>
            </p:cNvPr>
            <p:cNvSpPr>
              <a:spLocks noChangeShapeType="1"/>
            </p:cNvSpPr>
            <p:nvPr/>
          </p:nvSpPr>
          <p:spPr bwMode="auto">
            <a:xfrm>
              <a:off x="1920"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7" name="Line 17">
              <a:extLst>
                <a:ext uri="{FF2B5EF4-FFF2-40B4-BE49-F238E27FC236}">
                  <a16:creationId xmlns:a16="http://schemas.microsoft.com/office/drawing/2014/main" id="{3FF550F6-12D3-B858-DEA0-C1E49CE7B52A}"/>
                </a:ext>
              </a:extLst>
            </p:cNvPr>
            <p:cNvSpPr>
              <a:spLocks noChangeShapeType="1"/>
            </p:cNvSpPr>
            <p:nvPr/>
          </p:nvSpPr>
          <p:spPr bwMode="auto">
            <a:xfrm>
              <a:off x="1296"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8" name="Line 18">
              <a:extLst>
                <a:ext uri="{FF2B5EF4-FFF2-40B4-BE49-F238E27FC236}">
                  <a16:creationId xmlns:a16="http://schemas.microsoft.com/office/drawing/2014/main" id="{FB1721AC-C0A0-5290-A435-DC07ABBE5934}"/>
                </a:ext>
              </a:extLst>
            </p:cNvPr>
            <p:cNvSpPr>
              <a:spLocks noChangeShapeType="1"/>
            </p:cNvSpPr>
            <p:nvPr/>
          </p:nvSpPr>
          <p:spPr bwMode="auto">
            <a:xfrm>
              <a:off x="1632" y="28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19" name="Text Box 19">
              <a:extLst>
                <a:ext uri="{FF2B5EF4-FFF2-40B4-BE49-F238E27FC236}">
                  <a16:creationId xmlns:a16="http://schemas.microsoft.com/office/drawing/2014/main" id="{9AB8513F-0F92-3B45-8A8B-6CDEBA980FE3}"/>
                </a:ext>
              </a:extLst>
            </p:cNvPr>
            <p:cNvSpPr txBox="1">
              <a:spLocks noChangeArrowheads="1"/>
            </p:cNvSpPr>
            <p:nvPr/>
          </p:nvSpPr>
          <p:spPr bwMode="auto">
            <a:xfrm>
              <a:off x="1152" y="2544"/>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10</a:t>
              </a:r>
            </a:p>
          </p:txBody>
        </p:sp>
        <p:sp>
          <p:nvSpPr>
            <p:cNvPr id="25620" name="Text Box 20">
              <a:extLst>
                <a:ext uri="{FF2B5EF4-FFF2-40B4-BE49-F238E27FC236}">
                  <a16:creationId xmlns:a16="http://schemas.microsoft.com/office/drawing/2014/main" id="{6986DA2F-02D6-897F-90E2-5CA96C9464E8}"/>
                </a:ext>
              </a:extLst>
            </p:cNvPr>
            <p:cNvSpPr txBox="1">
              <a:spLocks noChangeArrowheads="1"/>
            </p:cNvSpPr>
            <p:nvPr/>
          </p:nvSpPr>
          <p:spPr bwMode="auto">
            <a:xfrm>
              <a:off x="1536" y="2544"/>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9</a:t>
              </a:r>
            </a:p>
          </p:txBody>
        </p:sp>
        <p:sp>
          <p:nvSpPr>
            <p:cNvPr id="25621" name="Text Box 21">
              <a:extLst>
                <a:ext uri="{FF2B5EF4-FFF2-40B4-BE49-F238E27FC236}">
                  <a16:creationId xmlns:a16="http://schemas.microsoft.com/office/drawing/2014/main" id="{C7017FF6-76F8-048F-7B4A-813DB5FD88FF}"/>
                </a:ext>
              </a:extLst>
            </p:cNvPr>
            <p:cNvSpPr txBox="1">
              <a:spLocks noChangeArrowheads="1"/>
            </p:cNvSpPr>
            <p:nvPr/>
          </p:nvSpPr>
          <p:spPr bwMode="auto">
            <a:xfrm>
              <a:off x="1824" y="2544"/>
              <a:ext cx="28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8</a:t>
              </a:r>
            </a:p>
          </p:txBody>
        </p:sp>
        <p:sp>
          <p:nvSpPr>
            <p:cNvPr id="25622" name="Text Box 22">
              <a:extLst>
                <a:ext uri="{FF2B5EF4-FFF2-40B4-BE49-F238E27FC236}">
                  <a16:creationId xmlns:a16="http://schemas.microsoft.com/office/drawing/2014/main" id="{4033670F-1382-0409-446D-BA5C5CFFE3D8}"/>
                </a:ext>
              </a:extLst>
            </p:cNvPr>
            <p:cNvSpPr txBox="1">
              <a:spLocks noChangeArrowheads="1"/>
            </p:cNvSpPr>
            <p:nvPr/>
          </p:nvSpPr>
          <p:spPr bwMode="auto">
            <a:xfrm>
              <a:off x="2160" y="2544"/>
              <a:ext cx="1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7</a:t>
              </a:r>
            </a:p>
          </p:txBody>
        </p:sp>
        <p:sp>
          <p:nvSpPr>
            <p:cNvPr id="25623" name="Text Box 23">
              <a:extLst>
                <a:ext uri="{FF2B5EF4-FFF2-40B4-BE49-F238E27FC236}">
                  <a16:creationId xmlns:a16="http://schemas.microsoft.com/office/drawing/2014/main" id="{0D63E010-58FD-DE5A-7215-18FBCF86538A}"/>
                </a:ext>
              </a:extLst>
            </p:cNvPr>
            <p:cNvSpPr txBox="1">
              <a:spLocks noChangeArrowheads="1"/>
            </p:cNvSpPr>
            <p:nvPr/>
          </p:nvSpPr>
          <p:spPr bwMode="auto">
            <a:xfrm>
              <a:off x="2496" y="2544"/>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6</a:t>
              </a:r>
            </a:p>
          </p:txBody>
        </p:sp>
        <p:sp>
          <p:nvSpPr>
            <p:cNvPr id="25624" name="Text Box 24">
              <a:extLst>
                <a:ext uri="{FF2B5EF4-FFF2-40B4-BE49-F238E27FC236}">
                  <a16:creationId xmlns:a16="http://schemas.microsoft.com/office/drawing/2014/main" id="{9352EB9A-5E70-8C49-CB8F-D929EAA1082F}"/>
                </a:ext>
              </a:extLst>
            </p:cNvPr>
            <p:cNvSpPr txBox="1">
              <a:spLocks noChangeArrowheads="1"/>
            </p:cNvSpPr>
            <p:nvPr/>
          </p:nvSpPr>
          <p:spPr bwMode="auto">
            <a:xfrm>
              <a:off x="2832" y="2544"/>
              <a:ext cx="3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5</a:t>
              </a:r>
            </a:p>
          </p:txBody>
        </p:sp>
        <p:sp>
          <p:nvSpPr>
            <p:cNvPr id="25625" name="Text Box 25">
              <a:extLst>
                <a:ext uri="{FF2B5EF4-FFF2-40B4-BE49-F238E27FC236}">
                  <a16:creationId xmlns:a16="http://schemas.microsoft.com/office/drawing/2014/main" id="{49892920-6A0C-530D-3366-EAE1EE70A064}"/>
                </a:ext>
              </a:extLst>
            </p:cNvPr>
            <p:cNvSpPr txBox="1">
              <a:spLocks noChangeArrowheads="1"/>
            </p:cNvSpPr>
            <p:nvPr/>
          </p:nvSpPr>
          <p:spPr bwMode="auto">
            <a:xfrm>
              <a:off x="3168" y="2544"/>
              <a:ext cx="43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4</a:t>
              </a:r>
            </a:p>
          </p:txBody>
        </p:sp>
        <p:sp>
          <p:nvSpPr>
            <p:cNvPr id="25626" name="Text Box 26">
              <a:extLst>
                <a:ext uri="{FF2B5EF4-FFF2-40B4-BE49-F238E27FC236}">
                  <a16:creationId xmlns:a16="http://schemas.microsoft.com/office/drawing/2014/main" id="{85640F7D-2D08-AE85-6DE6-818E47BECF3A}"/>
                </a:ext>
              </a:extLst>
            </p:cNvPr>
            <p:cNvSpPr txBox="1">
              <a:spLocks noChangeArrowheads="1"/>
            </p:cNvSpPr>
            <p:nvPr/>
          </p:nvSpPr>
          <p:spPr bwMode="auto">
            <a:xfrm>
              <a:off x="3552" y="2544"/>
              <a:ext cx="57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3</a:t>
              </a:r>
            </a:p>
          </p:txBody>
        </p:sp>
        <p:sp>
          <p:nvSpPr>
            <p:cNvPr id="25627" name="Text Box 27">
              <a:extLst>
                <a:ext uri="{FF2B5EF4-FFF2-40B4-BE49-F238E27FC236}">
                  <a16:creationId xmlns:a16="http://schemas.microsoft.com/office/drawing/2014/main" id="{BC9C5A5A-C7AF-7FE8-7C8F-E6FC8242C2AA}"/>
                </a:ext>
              </a:extLst>
            </p:cNvPr>
            <p:cNvSpPr txBox="1">
              <a:spLocks noChangeArrowheads="1"/>
            </p:cNvSpPr>
            <p:nvPr/>
          </p:nvSpPr>
          <p:spPr bwMode="auto">
            <a:xfrm>
              <a:off x="3888" y="2544"/>
              <a:ext cx="48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2</a:t>
              </a:r>
            </a:p>
          </p:txBody>
        </p:sp>
        <p:sp>
          <p:nvSpPr>
            <p:cNvPr id="25628" name="Text Box 28">
              <a:extLst>
                <a:ext uri="{FF2B5EF4-FFF2-40B4-BE49-F238E27FC236}">
                  <a16:creationId xmlns:a16="http://schemas.microsoft.com/office/drawing/2014/main" id="{96DD9EF3-CA26-41A5-0A5D-AF5AB7CB280F}"/>
                </a:ext>
              </a:extLst>
            </p:cNvPr>
            <p:cNvSpPr txBox="1">
              <a:spLocks noChangeArrowheads="1"/>
            </p:cNvSpPr>
            <p:nvPr/>
          </p:nvSpPr>
          <p:spPr bwMode="auto">
            <a:xfrm>
              <a:off x="4224" y="2544"/>
              <a:ext cx="38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b="1">
                  <a:solidFill>
                    <a:srgbClr val="000099"/>
                  </a:solidFill>
                </a:rPr>
                <a:t>1</a:t>
              </a:r>
            </a:p>
          </p:txBody>
        </p:sp>
        <p:sp>
          <p:nvSpPr>
            <p:cNvPr id="25629" name="Line 31">
              <a:extLst>
                <a:ext uri="{FF2B5EF4-FFF2-40B4-BE49-F238E27FC236}">
                  <a16:creationId xmlns:a16="http://schemas.microsoft.com/office/drawing/2014/main" id="{55967030-581A-A3EC-B069-3CA756E49547}"/>
                </a:ext>
              </a:extLst>
            </p:cNvPr>
            <p:cNvSpPr>
              <a:spLocks noChangeShapeType="1"/>
            </p:cNvSpPr>
            <p:nvPr/>
          </p:nvSpPr>
          <p:spPr bwMode="auto">
            <a:xfrm>
              <a:off x="2592" y="2880"/>
              <a:ext cx="33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30" name="Line 32">
              <a:extLst>
                <a:ext uri="{FF2B5EF4-FFF2-40B4-BE49-F238E27FC236}">
                  <a16:creationId xmlns:a16="http://schemas.microsoft.com/office/drawing/2014/main" id="{78F5F7CB-2524-EB6E-6CC9-A9DCBE33F554}"/>
                </a:ext>
              </a:extLst>
            </p:cNvPr>
            <p:cNvSpPr>
              <a:spLocks noChangeShapeType="1"/>
            </p:cNvSpPr>
            <p:nvPr/>
          </p:nvSpPr>
          <p:spPr bwMode="auto">
            <a:xfrm>
              <a:off x="3264" y="2880"/>
              <a:ext cx="38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31" name="Line 33">
              <a:extLst>
                <a:ext uri="{FF2B5EF4-FFF2-40B4-BE49-F238E27FC236}">
                  <a16:creationId xmlns:a16="http://schemas.microsoft.com/office/drawing/2014/main" id="{3519DCEC-1C75-CF4B-5CBB-A663520B4F15}"/>
                </a:ext>
              </a:extLst>
            </p:cNvPr>
            <p:cNvSpPr>
              <a:spLocks noChangeShapeType="1"/>
            </p:cNvSpPr>
            <p:nvPr/>
          </p:nvSpPr>
          <p:spPr bwMode="auto">
            <a:xfrm>
              <a:off x="3984" y="2880"/>
              <a:ext cx="33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32" name="Line 34">
              <a:extLst>
                <a:ext uri="{FF2B5EF4-FFF2-40B4-BE49-F238E27FC236}">
                  <a16:creationId xmlns:a16="http://schemas.microsoft.com/office/drawing/2014/main" id="{565B7094-3904-1D61-6B73-A938C40EEDB1}"/>
                </a:ext>
              </a:extLst>
            </p:cNvPr>
            <p:cNvSpPr>
              <a:spLocks noChangeShapeType="1"/>
            </p:cNvSpPr>
            <p:nvPr/>
          </p:nvSpPr>
          <p:spPr bwMode="auto">
            <a:xfrm>
              <a:off x="2256" y="2928"/>
              <a:ext cx="96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33" name="Line 35">
              <a:extLst>
                <a:ext uri="{FF2B5EF4-FFF2-40B4-BE49-F238E27FC236}">
                  <a16:creationId xmlns:a16="http://schemas.microsoft.com/office/drawing/2014/main" id="{EB765C47-9EA1-A845-A14D-C448CE634AFC}"/>
                </a:ext>
              </a:extLst>
            </p:cNvPr>
            <p:cNvSpPr>
              <a:spLocks noChangeShapeType="1"/>
            </p:cNvSpPr>
            <p:nvPr/>
          </p:nvSpPr>
          <p:spPr bwMode="auto">
            <a:xfrm>
              <a:off x="2352" y="2880"/>
              <a:ext cx="86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34" name="Freeform 37">
              <a:extLst>
                <a:ext uri="{FF2B5EF4-FFF2-40B4-BE49-F238E27FC236}">
                  <a16:creationId xmlns:a16="http://schemas.microsoft.com/office/drawing/2014/main" id="{7AAD98ED-80AB-8DE5-ABB6-5E3DFF4E2F99}"/>
                </a:ext>
              </a:extLst>
            </p:cNvPr>
            <p:cNvSpPr>
              <a:spLocks/>
            </p:cNvSpPr>
            <p:nvPr/>
          </p:nvSpPr>
          <p:spPr bwMode="auto">
            <a:xfrm>
              <a:off x="2266" y="2842"/>
              <a:ext cx="64" cy="76"/>
            </a:xfrm>
            <a:custGeom>
              <a:avLst/>
              <a:gdLst>
                <a:gd name="T0" fmla="*/ 64 w 64"/>
                <a:gd name="T1" fmla="*/ 0 h 76"/>
                <a:gd name="T2" fmla="*/ 0 w 64"/>
                <a:gd name="T3" fmla="*/ 76 h 76"/>
                <a:gd name="T4" fmla="*/ 0 60000 65536"/>
                <a:gd name="T5" fmla="*/ 0 60000 65536"/>
                <a:gd name="T6" fmla="*/ 0 w 64"/>
                <a:gd name="T7" fmla="*/ 0 h 76"/>
                <a:gd name="T8" fmla="*/ 64 w 64"/>
                <a:gd name="T9" fmla="*/ 76 h 76"/>
              </a:gdLst>
              <a:ahLst/>
              <a:cxnLst>
                <a:cxn ang="T4">
                  <a:pos x="T0" y="T1"/>
                </a:cxn>
                <a:cxn ang="T5">
                  <a:pos x="T2" y="T3"/>
                </a:cxn>
              </a:cxnLst>
              <a:rect l="T6" t="T7" r="T8" b="T9"/>
              <a:pathLst>
                <a:path w="64" h="76">
                  <a:moveTo>
                    <a:pt x="64" y="0"/>
                  </a:moveTo>
                  <a:cubicBezTo>
                    <a:pt x="52" y="59"/>
                    <a:pt x="62" y="76"/>
                    <a:pt x="0" y="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5635" name="Freeform 38">
              <a:extLst>
                <a:ext uri="{FF2B5EF4-FFF2-40B4-BE49-F238E27FC236}">
                  <a16:creationId xmlns:a16="http://schemas.microsoft.com/office/drawing/2014/main" id="{E3D8FDC2-667D-0C39-0DBA-FC44D563CF7E}"/>
                </a:ext>
              </a:extLst>
            </p:cNvPr>
            <p:cNvSpPr>
              <a:spLocks/>
            </p:cNvSpPr>
            <p:nvPr/>
          </p:nvSpPr>
          <p:spPr bwMode="auto">
            <a:xfrm>
              <a:off x="3200" y="2957"/>
              <a:ext cx="83" cy="151"/>
            </a:xfrm>
            <a:custGeom>
              <a:avLst/>
              <a:gdLst>
                <a:gd name="T0" fmla="*/ 0 w 83"/>
                <a:gd name="T1" fmla="*/ 0 h 151"/>
                <a:gd name="T2" fmla="*/ 38 w 83"/>
                <a:gd name="T3" fmla="*/ 141 h 151"/>
                <a:gd name="T4" fmla="*/ 0 w 83"/>
                <a:gd name="T5" fmla="*/ 141 h 151"/>
                <a:gd name="T6" fmla="*/ 0 60000 65536"/>
                <a:gd name="T7" fmla="*/ 0 60000 65536"/>
                <a:gd name="T8" fmla="*/ 0 60000 65536"/>
                <a:gd name="T9" fmla="*/ 0 w 83"/>
                <a:gd name="T10" fmla="*/ 0 h 151"/>
                <a:gd name="T11" fmla="*/ 83 w 83"/>
                <a:gd name="T12" fmla="*/ 151 h 151"/>
              </a:gdLst>
              <a:ahLst/>
              <a:cxnLst>
                <a:cxn ang="T6">
                  <a:pos x="T0" y="T1"/>
                </a:cxn>
                <a:cxn ang="T7">
                  <a:pos x="T2" y="T3"/>
                </a:cxn>
                <a:cxn ang="T8">
                  <a:pos x="T4" y="T5"/>
                </a:cxn>
              </a:cxnLst>
              <a:rect l="T9" t="T10" r="T11" b="T12"/>
              <a:pathLst>
                <a:path w="83" h="151">
                  <a:moveTo>
                    <a:pt x="0" y="0"/>
                  </a:moveTo>
                  <a:cubicBezTo>
                    <a:pt x="27" y="41"/>
                    <a:pt x="83" y="85"/>
                    <a:pt x="38" y="141"/>
                  </a:cubicBezTo>
                  <a:cubicBezTo>
                    <a:pt x="30" y="151"/>
                    <a:pt x="13" y="141"/>
                    <a:pt x="0" y="14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5636" name="Oval 39">
              <a:extLst>
                <a:ext uri="{FF2B5EF4-FFF2-40B4-BE49-F238E27FC236}">
                  <a16:creationId xmlns:a16="http://schemas.microsoft.com/office/drawing/2014/main" id="{62852F91-0B05-CE48-67B0-F57BDB0AC15C}"/>
                </a:ext>
              </a:extLst>
            </p:cNvPr>
            <p:cNvSpPr>
              <a:spLocks noChangeArrowheads="1"/>
            </p:cNvSpPr>
            <p:nvPr/>
          </p:nvSpPr>
          <p:spPr bwMode="auto">
            <a:xfrm>
              <a:off x="2880" y="2976"/>
              <a:ext cx="288" cy="9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sz="1600">
                <a:solidFill>
                  <a:prstClr val="black"/>
                </a:solidFill>
              </a:endParaRPr>
            </a:p>
          </p:txBody>
        </p:sp>
        <p:sp>
          <p:nvSpPr>
            <p:cNvPr id="25637" name="Line 40">
              <a:extLst>
                <a:ext uri="{FF2B5EF4-FFF2-40B4-BE49-F238E27FC236}">
                  <a16:creationId xmlns:a16="http://schemas.microsoft.com/office/drawing/2014/main" id="{BDD40C93-25A5-8711-7472-E2307514F576}"/>
                </a:ext>
              </a:extLst>
            </p:cNvPr>
            <p:cNvSpPr>
              <a:spLocks noChangeShapeType="1"/>
            </p:cNvSpPr>
            <p:nvPr/>
          </p:nvSpPr>
          <p:spPr bwMode="auto">
            <a:xfrm flipH="1" flipV="1">
              <a:off x="864" y="2736"/>
              <a:ext cx="43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38" name="Line 41">
              <a:extLst>
                <a:ext uri="{FF2B5EF4-FFF2-40B4-BE49-F238E27FC236}">
                  <a16:creationId xmlns:a16="http://schemas.microsoft.com/office/drawing/2014/main" id="{5D03C0CF-336E-DA00-B183-A1FFB1165C98}"/>
                </a:ext>
              </a:extLst>
            </p:cNvPr>
            <p:cNvSpPr>
              <a:spLocks noChangeShapeType="1"/>
            </p:cNvSpPr>
            <p:nvPr/>
          </p:nvSpPr>
          <p:spPr bwMode="auto">
            <a:xfrm>
              <a:off x="864" y="2736"/>
              <a:ext cx="43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5639" name="Freeform 44">
              <a:extLst>
                <a:ext uri="{FF2B5EF4-FFF2-40B4-BE49-F238E27FC236}">
                  <a16:creationId xmlns:a16="http://schemas.microsoft.com/office/drawing/2014/main" id="{889013DE-BD53-F924-65E7-1FBBA510B4A9}"/>
                </a:ext>
              </a:extLst>
            </p:cNvPr>
            <p:cNvSpPr>
              <a:spLocks/>
            </p:cNvSpPr>
            <p:nvPr/>
          </p:nvSpPr>
          <p:spPr bwMode="auto">
            <a:xfrm>
              <a:off x="1920" y="2893"/>
              <a:ext cx="1126" cy="678"/>
            </a:xfrm>
            <a:custGeom>
              <a:avLst/>
              <a:gdLst>
                <a:gd name="T0" fmla="*/ 0 w 1126"/>
                <a:gd name="T1" fmla="*/ 0 h 678"/>
                <a:gd name="T2" fmla="*/ 13 w 1126"/>
                <a:gd name="T3" fmla="*/ 358 h 678"/>
                <a:gd name="T4" fmla="*/ 90 w 1126"/>
                <a:gd name="T5" fmla="*/ 537 h 678"/>
                <a:gd name="T6" fmla="*/ 141 w 1126"/>
                <a:gd name="T7" fmla="*/ 601 h 678"/>
                <a:gd name="T8" fmla="*/ 166 w 1126"/>
                <a:gd name="T9" fmla="*/ 640 h 678"/>
                <a:gd name="T10" fmla="*/ 307 w 1126"/>
                <a:gd name="T11" fmla="*/ 678 h 678"/>
                <a:gd name="T12" fmla="*/ 602 w 1126"/>
                <a:gd name="T13" fmla="*/ 640 h 678"/>
                <a:gd name="T14" fmla="*/ 691 w 1126"/>
                <a:gd name="T15" fmla="*/ 563 h 678"/>
                <a:gd name="T16" fmla="*/ 986 w 1126"/>
                <a:gd name="T17" fmla="*/ 422 h 678"/>
                <a:gd name="T18" fmla="*/ 1088 w 1126"/>
                <a:gd name="T19" fmla="*/ 128 h 678"/>
                <a:gd name="T20" fmla="*/ 1126 w 1126"/>
                <a:gd name="T21" fmla="*/ 141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6"/>
                <a:gd name="T34" fmla="*/ 0 h 678"/>
                <a:gd name="T35" fmla="*/ 1126 w 1126"/>
                <a:gd name="T36" fmla="*/ 678 h 6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6" h="678">
                  <a:moveTo>
                    <a:pt x="0" y="0"/>
                  </a:moveTo>
                  <a:cubicBezTo>
                    <a:pt x="70" y="102"/>
                    <a:pt x="42" y="244"/>
                    <a:pt x="13" y="358"/>
                  </a:cubicBezTo>
                  <a:cubicBezTo>
                    <a:pt x="24" y="458"/>
                    <a:pt x="12" y="487"/>
                    <a:pt x="90" y="537"/>
                  </a:cubicBezTo>
                  <a:cubicBezTo>
                    <a:pt x="114" y="614"/>
                    <a:pt x="83" y="543"/>
                    <a:pt x="141" y="601"/>
                  </a:cubicBezTo>
                  <a:cubicBezTo>
                    <a:pt x="152" y="612"/>
                    <a:pt x="153" y="632"/>
                    <a:pt x="166" y="640"/>
                  </a:cubicBezTo>
                  <a:cubicBezTo>
                    <a:pt x="194" y="658"/>
                    <a:pt x="273" y="671"/>
                    <a:pt x="307" y="678"/>
                  </a:cubicBezTo>
                  <a:cubicBezTo>
                    <a:pt x="411" y="669"/>
                    <a:pt x="500" y="655"/>
                    <a:pt x="602" y="640"/>
                  </a:cubicBezTo>
                  <a:cubicBezTo>
                    <a:pt x="657" y="621"/>
                    <a:pt x="672" y="620"/>
                    <a:pt x="691" y="563"/>
                  </a:cubicBezTo>
                  <a:cubicBezTo>
                    <a:pt x="719" y="371"/>
                    <a:pt x="735" y="435"/>
                    <a:pt x="986" y="422"/>
                  </a:cubicBezTo>
                  <a:cubicBezTo>
                    <a:pt x="1051" y="324"/>
                    <a:pt x="987" y="195"/>
                    <a:pt x="1088" y="128"/>
                  </a:cubicBezTo>
                  <a:cubicBezTo>
                    <a:pt x="1101" y="132"/>
                    <a:pt x="1126" y="141"/>
                    <a:pt x="1126" y="14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25640" name="Freeform 45">
              <a:extLst>
                <a:ext uri="{FF2B5EF4-FFF2-40B4-BE49-F238E27FC236}">
                  <a16:creationId xmlns:a16="http://schemas.microsoft.com/office/drawing/2014/main" id="{BCE316F7-9D5E-1768-6378-AB64AFE5A633}"/>
                </a:ext>
              </a:extLst>
            </p:cNvPr>
            <p:cNvSpPr>
              <a:spLocks/>
            </p:cNvSpPr>
            <p:nvPr/>
          </p:nvSpPr>
          <p:spPr bwMode="auto">
            <a:xfrm>
              <a:off x="3072" y="3072"/>
              <a:ext cx="486" cy="492"/>
            </a:xfrm>
            <a:custGeom>
              <a:avLst/>
              <a:gdLst>
                <a:gd name="T0" fmla="*/ 0 w 486"/>
                <a:gd name="T1" fmla="*/ 0 h 492"/>
                <a:gd name="T2" fmla="*/ 77 w 486"/>
                <a:gd name="T3" fmla="*/ 205 h 492"/>
                <a:gd name="T4" fmla="*/ 230 w 486"/>
                <a:gd name="T5" fmla="*/ 282 h 492"/>
                <a:gd name="T6" fmla="*/ 320 w 486"/>
                <a:gd name="T7" fmla="*/ 410 h 492"/>
                <a:gd name="T8" fmla="*/ 397 w 486"/>
                <a:gd name="T9" fmla="*/ 435 h 492"/>
                <a:gd name="T10" fmla="*/ 486 w 486"/>
                <a:gd name="T11" fmla="*/ 474 h 492"/>
                <a:gd name="T12" fmla="*/ 0 60000 65536"/>
                <a:gd name="T13" fmla="*/ 0 60000 65536"/>
                <a:gd name="T14" fmla="*/ 0 60000 65536"/>
                <a:gd name="T15" fmla="*/ 0 60000 65536"/>
                <a:gd name="T16" fmla="*/ 0 60000 65536"/>
                <a:gd name="T17" fmla="*/ 0 60000 65536"/>
                <a:gd name="T18" fmla="*/ 0 w 486"/>
                <a:gd name="T19" fmla="*/ 0 h 492"/>
                <a:gd name="T20" fmla="*/ 486 w 486"/>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486" h="492">
                  <a:moveTo>
                    <a:pt x="0" y="0"/>
                  </a:moveTo>
                  <a:cubicBezTo>
                    <a:pt x="17" y="51"/>
                    <a:pt x="37" y="165"/>
                    <a:pt x="77" y="205"/>
                  </a:cubicBezTo>
                  <a:cubicBezTo>
                    <a:pt x="117" y="245"/>
                    <a:pt x="182" y="249"/>
                    <a:pt x="230" y="282"/>
                  </a:cubicBezTo>
                  <a:cubicBezTo>
                    <a:pt x="250" y="322"/>
                    <a:pt x="278" y="386"/>
                    <a:pt x="320" y="410"/>
                  </a:cubicBezTo>
                  <a:cubicBezTo>
                    <a:pt x="344" y="423"/>
                    <a:pt x="397" y="435"/>
                    <a:pt x="397" y="435"/>
                  </a:cubicBezTo>
                  <a:cubicBezTo>
                    <a:pt x="434" y="492"/>
                    <a:pt x="407" y="474"/>
                    <a:pt x="486" y="474"/>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sp>
        <p:nvSpPr>
          <p:cNvPr id="41" name="Rectangle 2">
            <a:extLst>
              <a:ext uri="{FF2B5EF4-FFF2-40B4-BE49-F238E27FC236}">
                <a16:creationId xmlns:a16="http://schemas.microsoft.com/office/drawing/2014/main" id="{8CC6631D-1325-4CB2-C561-935781E27BA4}"/>
              </a:ext>
            </a:extLst>
          </p:cNvPr>
          <p:cNvSpPr>
            <a:spLocks noGrp="1" noChangeArrowheads="1"/>
          </p:cNvSpPr>
          <p:nvPr>
            <p:ph type="title"/>
          </p:nvPr>
        </p:nvSpPr>
        <p:spPr>
          <a:xfrm>
            <a:off x="3157539" y="1582738"/>
            <a:ext cx="3108325" cy="703262"/>
          </a:xfrm>
          <a:solidFill>
            <a:srgbClr val="FFFF99"/>
          </a:solidFill>
        </p:spPr>
        <p:txBody>
          <a:bodyPr rtlCol="0">
            <a:normAutofit fontScale="90000"/>
          </a:bodyPr>
          <a:lstStyle/>
          <a:p>
            <a:pPr eaLnBrk="1" fontAlgn="auto" hangingPunct="1">
              <a:spcAft>
                <a:spcPts val="0"/>
              </a:spcAft>
              <a:defRPr/>
            </a:pP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Khâu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vi-VN" sz="2800" dirty="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endParaRPr lang="en-US" sz="2800" dirty="0">
              <a:latin typeface="Times New Roman" pitchFamily="18" charset="0"/>
              <a:cs typeface="Times New Roman" pitchFamily="18" charset="0"/>
            </a:endParaRPr>
          </a:p>
        </p:txBody>
      </p:sp>
      <p:sp>
        <p:nvSpPr>
          <p:cNvPr id="42" name="Rectangle 2">
            <a:extLst>
              <a:ext uri="{FF2B5EF4-FFF2-40B4-BE49-F238E27FC236}">
                <a16:creationId xmlns:a16="http://schemas.microsoft.com/office/drawing/2014/main" id="{758910FB-9217-518F-30B4-A01AA934A6DB}"/>
              </a:ext>
            </a:extLst>
          </p:cNvPr>
          <p:cNvSpPr txBox="1">
            <a:spLocks noChangeArrowheads="1"/>
          </p:cNvSpPr>
          <p:nvPr/>
        </p:nvSpPr>
        <p:spPr>
          <a:xfrm>
            <a:off x="3054350" y="4789489"/>
            <a:ext cx="3429000" cy="703262"/>
          </a:xfrm>
          <a:prstGeom prst="rect">
            <a:avLst/>
          </a:prstGeom>
          <a:solidFill>
            <a:srgbClr val="FFFF99"/>
          </a:solidFill>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8">
              <a:defRPr/>
            </a:pPr>
            <a:r>
              <a:rPr lang="en-US" sz="2800" dirty="0">
                <a:solidFill>
                  <a:prstClr val="black"/>
                </a:solidFill>
                <a:latin typeface="Times New Roman" pitchFamily="18" charset="0"/>
                <a:cs typeface="Times New Roman" pitchFamily="18" charset="0"/>
              </a:rPr>
              <a:t>e) K</a:t>
            </a:r>
            <a:r>
              <a:rPr lang="vi-VN" sz="2800" dirty="0">
                <a:solidFill>
                  <a:prstClr val="black"/>
                </a:solidFill>
                <a:latin typeface="Times New Roman" panose="02020603050405020304" pitchFamily="18" charset="0"/>
                <a:cs typeface="Times New Roman" pitchFamily="18" charset="0"/>
              </a:rPr>
              <a:t>ết thúc đường khâu</a:t>
            </a:r>
            <a:endParaRPr lang="en-US" sz="2800" dirty="0">
              <a:solidFill>
                <a:prstClr val="black"/>
              </a:solidFill>
              <a:latin typeface="Times New Roman" pitchFamily="18" charset="0"/>
              <a:cs typeface="Times New Roman" pitchFamily="18" charset="0"/>
            </a:endParaRPr>
          </a:p>
        </p:txBody>
      </p:sp>
      <p:sp>
        <p:nvSpPr>
          <p:cNvPr id="44" name="Oval 43">
            <a:extLst>
              <a:ext uri="{FF2B5EF4-FFF2-40B4-BE49-F238E27FC236}">
                <a16:creationId xmlns:a16="http://schemas.microsoft.com/office/drawing/2014/main" id="{EB553236-3810-2BB6-8BB1-8EA1AB8CDE8D}"/>
              </a:ext>
            </a:extLst>
          </p:cNvPr>
          <p:cNvSpPr/>
          <p:nvPr/>
        </p:nvSpPr>
        <p:spPr>
          <a:xfrm>
            <a:off x="119064" y="915988"/>
            <a:ext cx="341788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2. </a:t>
            </a:r>
            <a:r>
              <a:rPr lang="en-US" sz="2100" b="1" dirty="0" err="1">
                <a:solidFill>
                  <a:srgbClr val="FFFF00"/>
                </a:solidFill>
                <a:latin typeface="Times New Roman" pitchFamily="18" charset="0"/>
                <a:cs typeface="Times New Roman" pitchFamily="18" charset="0"/>
              </a:rPr>
              <a:t>Khâu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đột</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thưa</a:t>
            </a:r>
            <a:endParaRPr lang="en-US" sz="2100" b="1" dirty="0">
              <a:solidFill>
                <a:srgbClr val="FFFF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bg/>
                                          </p:spTgt>
                                        </p:tgtEl>
                                        <p:attrNameLst>
                                          <p:attrName>style.visibility</p:attrName>
                                        </p:attrNameLst>
                                      </p:cBhvr>
                                      <p:to>
                                        <p:strVal val="visible"/>
                                      </p:to>
                                    </p:set>
                                    <p:animEffect transition="in" filter="wipe(down)">
                                      <p:cBhvr>
                                        <p:cTn id="7" dur="500"/>
                                        <p:tgtEl>
                                          <p:spTgt spid="1536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animEffect transition="in" filter="wipe(down)">
                                      <p:cBhvr>
                                        <p:cTn id="12" dur="500"/>
                                        <p:tgtEl>
                                          <p:spTgt spid="1536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IMG_0006_NEW_0001">
            <a:extLst>
              <a:ext uri="{FF2B5EF4-FFF2-40B4-BE49-F238E27FC236}">
                <a16:creationId xmlns:a16="http://schemas.microsoft.com/office/drawing/2014/main" id="{FBE65B88-66DC-452D-AECC-78D441ED1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596"/>
          <a:stretch>
            <a:fillRect/>
          </a:stretch>
        </p:blipFill>
        <p:spPr bwMode="auto">
          <a:xfrm>
            <a:off x="6205539" y="2609851"/>
            <a:ext cx="29686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1" name="Picture 3" descr="IMG_0006_NEW_0003">
            <a:extLst>
              <a:ext uri="{FF2B5EF4-FFF2-40B4-BE49-F238E27FC236}">
                <a16:creationId xmlns:a16="http://schemas.microsoft.com/office/drawing/2014/main" id="{1B77974A-997A-8E59-8E4A-3C4F92F77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102"/>
          <a:stretch>
            <a:fillRect/>
          </a:stretch>
        </p:blipFill>
        <p:spPr bwMode="auto">
          <a:xfrm>
            <a:off x="6157914" y="4452939"/>
            <a:ext cx="2921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2" name="Picture 4" descr="IMG_0006_NEW_0002">
            <a:extLst>
              <a:ext uri="{FF2B5EF4-FFF2-40B4-BE49-F238E27FC236}">
                <a16:creationId xmlns:a16="http://schemas.microsoft.com/office/drawing/2014/main" id="{7857082A-E574-162C-4DC7-4F5FC5F5F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3158"/>
          <a:stretch>
            <a:fillRect/>
          </a:stretch>
        </p:blipFill>
        <p:spPr bwMode="auto">
          <a:xfrm>
            <a:off x="3241675" y="4375150"/>
            <a:ext cx="3111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3" name="Picture 5" descr="IMG_0006_NEW">
            <a:extLst>
              <a:ext uri="{FF2B5EF4-FFF2-40B4-BE49-F238E27FC236}">
                <a16:creationId xmlns:a16="http://schemas.microsoft.com/office/drawing/2014/main" id="{36B05719-BA61-00F5-7E47-7B936574D8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0527"/>
          <a:stretch>
            <a:fillRect/>
          </a:stretch>
        </p:blipFill>
        <p:spPr bwMode="auto">
          <a:xfrm>
            <a:off x="3190876" y="2535239"/>
            <a:ext cx="3111500" cy="13922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5095" name="Rectangle 7">
            <a:extLst>
              <a:ext uri="{FF2B5EF4-FFF2-40B4-BE49-F238E27FC236}">
                <a16:creationId xmlns:a16="http://schemas.microsoft.com/office/drawing/2014/main" id="{12B49554-8BA2-F940-D8B5-018A5CE2A957}"/>
              </a:ext>
            </a:extLst>
          </p:cNvPr>
          <p:cNvSpPr>
            <a:spLocks noChangeArrowheads="1"/>
          </p:cNvSpPr>
          <p:nvPr/>
        </p:nvSpPr>
        <p:spPr bwMode="auto">
          <a:xfrm>
            <a:off x="2901951" y="3787775"/>
            <a:ext cx="300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i="1">
                <a:solidFill>
                  <a:srgbClr val="1F497D"/>
                </a:solidFill>
                <a:latin typeface="Times New Roman" panose="02020603050405020304" pitchFamily="18" charset="0"/>
                <a:cs typeface="Times New Roman" panose="02020603050405020304" pitchFamily="18" charset="0"/>
              </a:rPr>
              <a:t>a) Bắt đầu thêu</a:t>
            </a:r>
            <a:endParaRPr lang="en-US" altLang="en-US" u="sng">
              <a:solidFill>
                <a:srgbClr val="1F497D"/>
              </a:solidFill>
              <a:latin typeface="Times New Roman" panose="02020603050405020304" pitchFamily="18" charset="0"/>
              <a:cs typeface="Times New Roman" panose="02020603050405020304" pitchFamily="18" charset="0"/>
            </a:endParaRPr>
          </a:p>
        </p:txBody>
      </p:sp>
      <p:sp>
        <p:nvSpPr>
          <p:cNvPr id="345096" name="Rectangle 8">
            <a:extLst>
              <a:ext uri="{FF2B5EF4-FFF2-40B4-BE49-F238E27FC236}">
                <a16:creationId xmlns:a16="http://schemas.microsoft.com/office/drawing/2014/main" id="{D7FDAB95-738D-AFDD-F046-A8E07F849FD1}"/>
              </a:ext>
            </a:extLst>
          </p:cNvPr>
          <p:cNvSpPr>
            <a:spLocks noChangeArrowheads="1"/>
          </p:cNvSpPr>
          <p:nvPr/>
        </p:nvSpPr>
        <p:spPr bwMode="auto">
          <a:xfrm>
            <a:off x="6338889" y="3841750"/>
            <a:ext cx="23304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i="1">
                <a:solidFill>
                  <a:srgbClr val="1F497D"/>
                </a:solidFill>
                <a:latin typeface="Times New Roman" panose="02020603050405020304" pitchFamily="18" charset="0"/>
                <a:cs typeface="Times New Roman" panose="02020603050405020304" pitchFamily="18" charset="0"/>
              </a:rPr>
              <a:t>b) Thêu mũi thứ nhất</a:t>
            </a:r>
            <a:endParaRPr lang="en-US" altLang="en-US" u="sng">
              <a:solidFill>
                <a:srgbClr val="1F497D"/>
              </a:solidFill>
              <a:latin typeface="Times New Roman" panose="02020603050405020304" pitchFamily="18" charset="0"/>
              <a:cs typeface="Times New Roman" panose="02020603050405020304" pitchFamily="18" charset="0"/>
            </a:endParaRPr>
          </a:p>
        </p:txBody>
      </p:sp>
      <p:sp>
        <p:nvSpPr>
          <p:cNvPr id="345097" name="Rectangle 9">
            <a:extLst>
              <a:ext uri="{FF2B5EF4-FFF2-40B4-BE49-F238E27FC236}">
                <a16:creationId xmlns:a16="http://schemas.microsoft.com/office/drawing/2014/main" id="{8BF65464-B728-7F63-5ED5-FC5551E96FBE}"/>
              </a:ext>
            </a:extLst>
          </p:cNvPr>
          <p:cNvSpPr>
            <a:spLocks noChangeArrowheads="1"/>
          </p:cNvSpPr>
          <p:nvPr/>
        </p:nvSpPr>
        <p:spPr bwMode="auto">
          <a:xfrm>
            <a:off x="2743200" y="5549900"/>
            <a:ext cx="3657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i="1">
                <a:solidFill>
                  <a:srgbClr val="1F497D"/>
                </a:solidFill>
                <a:latin typeface="Times New Roman" panose="02020603050405020304" pitchFamily="18" charset="0"/>
                <a:cs typeface="Times New Roman" panose="02020603050405020304" pitchFamily="18" charset="0"/>
              </a:rPr>
              <a:t>c) Thêu mũi thứ hai</a:t>
            </a:r>
            <a:endParaRPr lang="en-US" altLang="en-US" u="sng">
              <a:solidFill>
                <a:srgbClr val="1F497D"/>
              </a:solidFill>
              <a:latin typeface="Times New Roman" panose="02020603050405020304" pitchFamily="18" charset="0"/>
              <a:cs typeface="Times New Roman" panose="02020603050405020304" pitchFamily="18" charset="0"/>
            </a:endParaRPr>
          </a:p>
        </p:txBody>
      </p:sp>
      <p:sp>
        <p:nvSpPr>
          <p:cNvPr id="345098" name="Rectangle 10">
            <a:extLst>
              <a:ext uri="{FF2B5EF4-FFF2-40B4-BE49-F238E27FC236}">
                <a16:creationId xmlns:a16="http://schemas.microsoft.com/office/drawing/2014/main" id="{913C2108-22FB-5F04-42B0-D917A3587667}"/>
              </a:ext>
            </a:extLst>
          </p:cNvPr>
          <p:cNvSpPr>
            <a:spLocks noChangeArrowheads="1"/>
          </p:cNvSpPr>
          <p:nvPr/>
        </p:nvSpPr>
        <p:spPr bwMode="auto">
          <a:xfrm>
            <a:off x="5419725" y="5522913"/>
            <a:ext cx="441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i="1">
                <a:solidFill>
                  <a:srgbClr val="1F497D"/>
                </a:solidFill>
                <a:latin typeface="Times New Roman" panose="02020603050405020304" pitchFamily="18" charset="0"/>
                <a:cs typeface="Times New Roman" panose="02020603050405020304" pitchFamily="18" charset="0"/>
              </a:rPr>
              <a:t>d) Thêu các mũi tiếp theo</a:t>
            </a:r>
            <a:endParaRPr lang="en-US" altLang="en-US" u="sng">
              <a:solidFill>
                <a:srgbClr val="1F497D"/>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C37E84A8-0EDA-286C-5380-2D0266D88A56}"/>
              </a:ext>
            </a:extLst>
          </p:cNvPr>
          <p:cNvSpPr/>
          <p:nvPr/>
        </p:nvSpPr>
        <p:spPr>
          <a:xfrm>
            <a:off x="2895601" y="915988"/>
            <a:ext cx="3922713" cy="760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b="1" dirty="0">
                <a:solidFill>
                  <a:srgbClr val="FFFF66"/>
                </a:solidFill>
                <a:latin typeface="Times New Roman" pitchFamily="18" charset="0"/>
                <a:cs typeface="Times New Roman" pitchFamily="18" charset="0"/>
              </a:rPr>
              <a:t>3. </a:t>
            </a:r>
            <a:r>
              <a:rPr lang="en-US" sz="2800" b="1" dirty="0" err="1">
                <a:solidFill>
                  <a:srgbClr val="FFFF66"/>
                </a:solidFill>
                <a:latin typeface="Times New Roman" pitchFamily="18" charset="0"/>
                <a:cs typeface="Times New Roman" pitchFamily="18" charset="0"/>
              </a:rPr>
              <a:t>Thêu</a:t>
            </a:r>
            <a:r>
              <a:rPr lang="en-US" sz="2800" b="1" dirty="0">
                <a:solidFill>
                  <a:srgbClr val="FFFF66"/>
                </a:solidFill>
                <a:latin typeface="Times New Roman" pitchFamily="18" charset="0"/>
                <a:cs typeface="Times New Roman" pitchFamily="18" charset="0"/>
              </a:rPr>
              <a:t> </a:t>
            </a:r>
            <a:r>
              <a:rPr lang="en-US" sz="2800" b="1" dirty="0" err="1">
                <a:solidFill>
                  <a:srgbClr val="FFFF66"/>
                </a:solidFill>
                <a:latin typeface="Times New Roman" pitchFamily="18" charset="0"/>
                <a:cs typeface="Times New Roman" pitchFamily="18" charset="0"/>
              </a:rPr>
              <a:t>móc</a:t>
            </a:r>
            <a:r>
              <a:rPr lang="en-US" sz="2800" b="1" dirty="0">
                <a:solidFill>
                  <a:srgbClr val="FFFF66"/>
                </a:solidFill>
                <a:latin typeface="Times New Roman" pitchFamily="18" charset="0"/>
                <a:cs typeface="Times New Roman" pitchFamily="18" charset="0"/>
              </a:rPr>
              <a:t> </a:t>
            </a:r>
            <a:r>
              <a:rPr lang="en-US" sz="2800" b="1" dirty="0" err="1">
                <a:solidFill>
                  <a:srgbClr val="FFFF66"/>
                </a:solidFill>
                <a:latin typeface="Times New Roman" pitchFamily="18" charset="0"/>
                <a:cs typeface="Times New Roman" pitchFamily="18" charset="0"/>
              </a:rPr>
              <a:t>xích</a:t>
            </a:r>
            <a:endParaRPr lang="en-US" sz="2800" b="1" dirty="0">
              <a:solidFill>
                <a:srgbClr val="FFFF66"/>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3C903903-2B15-5EFF-4E3D-B4F2DCAACDC9}"/>
              </a:ext>
            </a:extLst>
          </p:cNvPr>
          <p:cNvSpPr/>
          <p:nvPr/>
        </p:nvSpPr>
        <p:spPr>
          <a:xfrm>
            <a:off x="2971801" y="1714500"/>
            <a:ext cx="3873500" cy="419100"/>
          </a:xfrm>
          <a:prstGeom prst="ellipse">
            <a:avLst/>
          </a:prstGeom>
          <a:solidFill>
            <a:srgbClr val="7ADC8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defRPr/>
            </a:pPr>
            <a:r>
              <a:rPr lang="vi-VN" sz="2400" b="1" dirty="0">
                <a:solidFill>
                  <a:srgbClr val="FF0000"/>
                </a:solidFill>
                <a:latin typeface="Times New Roman" pitchFamily="18" charset="0"/>
                <a:cs typeface="Times New Roman" pitchFamily="18" charset="0"/>
              </a:rPr>
              <a:t>Quy trình thực hiện</a:t>
            </a:r>
          </a:p>
        </p:txBody>
      </p:sp>
      <p:grpSp>
        <p:nvGrpSpPr>
          <p:cNvPr id="2" name="Group 6">
            <a:extLst>
              <a:ext uri="{FF2B5EF4-FFF2-40B4-BE49-F238E27FC236}">
                <a16:creationId xmlns:a16="http://schemas.microsoft.com/office/drawing/2014/main" id="{FFFF6A47-B120-64F5-BF49-9D4F8B26177C}"/>
              </a:ext>
            </a:extLst>
          </p:cNvPr>
          <p:cNvGrpSpPr>
            <a:grpSpLocks/>
          </p:cNvGrpSpPr>
          <p:nvPr/>
        </p:nvGrpSpPr>
        <p:grpSpPr bwMode="auto">
          <a:xfrm>
            <a:off x="53976" y="2592389"/>
            <a:ext cx="3273425" cy="1425575"/>
            <a:chOff x="960" y="1059"/>
            <a:chExt cx="3315" cy="2006"/>
          </a:xfrm>
        </p:grpSpPr>
        <p:grpSp>
          <p:nvGrpSpPr>
            <p:cNvPr id="26639" name="Group 7">
              <a:extLst>
                <a:ext uri="{FF2B5EF4-FFF2-40B4-BE49-F238E27FC236}">
                  <a16:creationId xmlns:a16="http://schemas.microsoft.com/office/drawing/2014/main" id="{9D1E59F9-41B1-C30E-5795-7F03B1D41167}"/>
                </a:ext>
              </a:extLst>
            </p:cNvPr>
            <p:cNvGrpSpPr>
              <a:grpSpLocks/>
            </p:cNvGrpSpPr>
            <p:nvPr/>
          </p:nvGrpSpPr>
          <p:grpSpPr bwMode="auto">
            <a:xfrm>
              <a:off x="960" y="1059"/>
              <a:ext cx="3125" cy="2006"/>
              <a:chOff x="1016" y="6809"/>
              <a:chExt cx="7811" cy="5027"/>
            </a:xfrm>
          </p:grpSpPr>
          <p:grpSp>
            <p:nvGrpSpPr>
              <p:cNvPr id="26641" name="Group 8">
                <a:extLst>
                  <a:ext uri="{FF2B5EF4-FFF2-40B4-BE49-F238E27FC236}">
                    <a16:creationId xmlns:a16="http://schemas.microsoft.com/office/drawing/2014/main" id="{59B39C02-D508-D213-4FB4-7F266D23D78E}"/>
                  </a:ext>
                </a:extLst>
              </p:cNvPr>
              <p:cNvGrpSpPr>
                <a:grpSpLocks/>
              </p:cNvGrpSpPr>
              <p:nvPr/>
            </p:nvGrpSpPr>
            <p:grpSpPr bwMode="auto">
              <a:xfrm>
                <a:off x="1016" y="6809"/>
                <a:ext cx="7240" cy="5027"/>
                <a:chOff x="2271" y="1620"/>
                <a:chExt cx="6248" cy="5027"/>
              </a:xfrm>
            </p:grpSpPr>
            <p:sp>
              <p:nvSpPr>
                <p:cNvPr id="26646" name="Rectangle 9">
                  <a:extLst>
                    <a:ext uri="{FF2B5EF4-FFF2-40B4-BE49-F238E27FC236}">
                      <a16:creationId xmlns:a16="http://schemas.microsoft.com/office/drawing/2014/main" id="{304AB075-64AD-2537-C7A7-1E3BC17D065D}"/>
                    </a:ext>
                  </a:extLst>
                </p:cNvPr>
                <p:cNvSpPr>
                  <a:spLocks noChangeArrowheads="1"/>
                </p:cNvSpPr>
                <p:nvPr/>
              </p:nvSpPr>
              <p:spPr bwMode="auto">
                <a:xfrm>
                  <a:off x="2271" y="1620"/>
                  <a:ext cx="6248" cy="5027"/>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900">
                      <a:solidFill>
                        <a:srgbClr val="000000"/>
                      </a:solidFill>
                      <a:latin typeface="Calibri" panose="020F0502020204030204" pitchFamily="34" charset="0"/>
                    </a:rPr>
                    <a:t>      10       9       8       7        6        5       4       3        2        1</a:t>
                  </a: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endParaRPr>
                </a:p>
              </p:txBody>
            </p:sp>
            <p:sp>
              <p:nvSpPr>
                <p:cNvPr id="26647" name="Line 10">
                  <a:extLst>
                    <a:ext uri="{FF2B5EF4-FFF2-40B4-BE49-F238E27FC236}">
                      <a16:creationId xmlns:a16="http://schemas.microsoft.com/office/drawing/2014/main" id="{7DF5E54D-6E9D-FFCE-F216-D110D093DD0F}"/>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26648" name="Group 11">
                  <a:extLst>
                    <a:ext uri="{FF2B5EF4-FFF2-40B4-BE49-F238E27FC236}">
                      <a16:creationId xmlns:a16="http://schemas.microsoft.com/office/drawing/2014/main" id="{8B219EF4-6142-C147-BD76-6CD1D5A8B1C9}"/>
                    </a:ext>
                  </a:extLst>
                </p:cNvPr>
                <p:cNvGrpSpPr>
                  <a:grpSpLocks/>
                </p:cNvGrpSpPr>
                <p:nvPr/>
              </p:nvGrpSpPr>
              <p:grpSpPr bwMode="auto">
                <a:xfrm>
                  <a:off x="2827" y="3531"/>
                  <a:ext cx="5124" cy="113"/>
                  <a:chOff x="2827" y="6134"/>
                  <a:chExt cx="5124" cy="113"/>
                </a:xfrm>
              </p:grpSpPr>
              <p:sp>
                <p:nvSpPr>
                  <p:cNvPr id="26649" name="Line 12">
                    <a:extLst>
                      <a:ext uri="{FF2B5EF4-FFF2-40B4-BE49-F238E27FC236}">
                        <a16:creationId xmlns:a16="http://schemas.microsoft.com/office/drawing/2014/main" id="{A3C7B9CD-FE5C-61C3-B778-DB528A430619}"/>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0" name="Line 13">
                    <a:extLst>
                      <a:ext uri="{FF2B5EF4-FFF2-40B4-BE49-F238E27FC236}">
                        <a16:creationId xmlns:a16="http://schemas.microsoft.com/office/drawing/2014/main" id="{0BB280BD-F287-2416-42CE-9B7665129948}"/>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1" name="Line 14">
                    <a:extLst>
                      <a:ext uri="{FF2B5EF4-FFF2-40B4-BE49-F238E27FC236}">
                        <a16:creationId xmlns:a16="http://schemas.microsoft.com/office/drawing/2014/main" id="{9A34540F-1348-DBAE-82E6-D991295CCC01}"/>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2" name="Line 15">
                    <a:extLst>
                      <a:ext uri="{FF2B5EF4-FFF2-40B4-BE49-F238E27FC236}">
                        <a16:creationId xmlns:a16="http://schemas.microsoft.com/office/drawing/2014/main" id="{4768B234-1AF0-B8AF-A0D4-C9EB4B2299D3}"/>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3" name="Line 16">
                    <a:extLst>
                      <a:ext uri="{FF2B5EF4-FFF2-40B4-BE49-F238E27FC236}">
                        <a16:creationId xmlns:a16="http://schemas.microsoft.com/office/drawing/2014/main" id="{4564F012-91B5-4782-336B-AB12EB9E4E42}"/>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4" name="Line 17">
                    <a:extLst>
                      <a:ext uri="{FF2B5EF4-FFF2-40B4-BE49-F238E27FC236}">
                        <a16:creationId xmlns:a16="http://schemas.microsoft.com/office/drawing/2014/main" id="{5F5517CA-F98D-EA73-901A-002970CCF564}"/>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5" name="Line 18">
                    <a:extLst>
                      <a:ext uri="{FF2B5EF4-FFF2-40B4-BE49-F238E27FC236}">
                        <a16:creationId xmlns:a16="http://schemas.microsoft.com/office/drawing/2014/main" id="{D3C2E7BF-F23D-FF39-C09D-5098A0B648DE}"/>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6" name="Line 19">
                    <a:extLst>
                      <a:ext uri="{FF2B5EF4-FFF2-40B4-BE49-F238E27FC236}">
                        <a16:creationId xmlns:a16="http://schemas.microsoft.com/office/drawing/2014/main" id="{E7C0238E-16C6-32A7-A1C7-A0C1403FF629}"/>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7" name="Line 20">
                    <a:extLst>
                      <a:ext uri="{FF2B5EF4-FFF2-40B4-BE49-F238E27FC236}">
                        <a16:creationId xmlns:a16="http://schemas.microsoft.com/office/drawing/2014/main" id="{74E2A788-A2C7-1C46-DBB8-2B428F7F32FC}"/>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58" name="Line 21">
                    <a:extLst>
                      <a:ext uri="{FF2B5EF4-FFF2-40B4-BE49-F238E27FC236}">
                        <a16:creationId xmlns:a16="http://schemas.microsoft.com/office/drawing/2014/main" id="{BD32FF9D-0ACD-4196-3141-D38AE398C6EB}"/>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26642" name="Group 22">
                <a:extLst>
                  <a:ext uri="{FF2B5EF4-FFF2-40B4-BE49-F238E27FC236}">
                    <a16:creationId xmlns:a16="http://schemas.microsoft.com/office/drawing/2014/main" id="{A3A7908D-3F09-5437-CC76-72E49ADE0D23}"/>
                  </a:ext>
                </a:extLst>
              </p:cNvPr>
              <p:cNvGrpSpPr>
                <a:grpSpLocks/>
              </p:cNvGrpSpPr>
              <p:nvPr/>
            </p:nvGrpSpPr>
            <p:grpSpPr bwMode="auto">
              <a:xfrm>
                <a:off x="8256" y="6809"/>
                <a:ext cx="571" cy="1968"/>
                <a:chOff x="8516" y="7002"/>
                <a:chExt cx="571" cy="1968"/>
              </a:xfrm>
            </p:grpSpPr>
            <p:sp>
              <p:nvSpPr>
                <p:cNvPr id="26643" name="Line 23">
                  <a:extLst>
                    <a:ext uri="{FF2B5EF4-FFF2-40B4-BE49-F238E27FC236}">
                      <a16:creationId xmlns:a16="http://schemas.microsoft.com/office/drawing/2014/main" id="{35C39AB0-C398-0B56-AE8D-FCB3567CD1FD}"/>
                    </a:ext>
                  </a:extLst>
                </p:cNvPr>
                <p:cNvSpPr>
                  <a:spLocks noChangeShapeType="1"/>
                </p:cNvSpPr>
                <p:nvPr/>
              </p:nvSpPr>
              <p:spPr bwMode="auto">
                <a:xfrm>
                  <a:off x="8519" y="8969"/>
                  <a:ext cx="5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44" name="Line 24">
                  <a:extLst>
                    <a:ext uri="{FF2B5EF4-FFF2-40B4-BE49-F238E27FC236}">
                      <a16:creationId xmlns:a16="http://schemas.microsoft.com/office/drawing/2014/main" id="{BD4AB33F-9BFD-9488-8A60-A2628635FD58}"/>
                    </a:ext>
                  </a:extLst>
                </p:cNvPr>
                <p:cNvSpPr>
                  <a:spLocks noChangeShapeType="1"/>
                </p:cNvSpPr>
                <p:nvPr/>
              </p:nvSpPr>
              <p:spPr bwMode="auto">
                <a:xfrm>
                  <a:off x="8516" y="7018"/>
                  <a:ext cx="5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645" name="Line 25">
                  <a:extLst>
                    <a:ext uri="{FF2B5EF4-FFF2-40B4-BE49-F238E27FC236}">
                      <a16:creationId xmlns:a16="http://schemas.microsoft.com/office/drawing/2014/main" id="{A64A18C4-645B-3A5C-CEC6-B80DC7911148}"/>
                    </a:ext>
                  </a:extLst>
                </p:cNvPr>
                <p:cNvSpPr>
                  <a:spLocks noChangeShapeType="1"/>
                </p:cNvSpPr>
                <p:nvPr/>
              </p:nvSpPr>
              <p:spPr bwMode="auto">
                <a:xfrm>
                  <a:off x="8800" y="7002"/>
                  <a:ext cx="24" cy="1968"/>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pic>
          <p:nvPicPr>
            <p:cNvPr id="26640" name="Picture 26" descr="Untitled-1">
              <a:extLst>
                <a:ext uri="{FF2B5EF4-FFF2-40B4-BE49-F238E27FC236}">
                  <a16:creationId xmlns:a16="http://schemas.microsoft.com/office/drawing/2014/main" id="{6976D09F-1D8D-0E94-FE8E-3C4099F9A6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1104"/>
              <a:ext cx="24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7">
            <a:extLst>
              <a:ext uri="{FF2B5EF4-FFF2-40B4-BE49-F238E27FC236}">
                <a16:creationId xmlns:a16="http://schemas.microsoft.com/office/drawing/2014/main" id="{FC93E92D-2967-EAC9-6C62-47422F76C636}"/>
              </a:ext>
            </a:extLst>
          </p:cNvPr>
          <p:cNvSpPr>
            <a:spLocks noChangeArrowheads="1"/>
          </p:cNvSpPr>
          <p:nvPr/>
        </p:nvSpPr>
        <p:spPr bwMode="auto">
          <a:xfrm>
            <a:off x="-201612" y="1963738"/>
            <a:ext cx="300355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vi-VN" altLang="en-US">
                <a:solidFill>
                  <a:srgbClr val="1F497D"/>
                </a:solidFill>
                <a:latin typeface="Times New Roman" panose="02020603050405020304" pitchFamily="18" charset="0"/>
                <a:cs typeface="Times New Roman" panose="02020603050405020304" pitchFamily="18" charset="0"/>
              </a:rPr>
              <a:t>1. Vạch dấu đường thêu</a:t>
            </a:r>
            <a:endParaRPr lang="en-US" altLang="en-US">
              <a:solidFill>
                <a:srgbClr val="1F497D"/>
              </a:solidFill>
              <a:latin typeface="Times New Roman" panose="02020603050405020304" pitchFamily="18" charset="0"/>
              <a:cs typeface="Times New Roman" panose="02020603050405020304" pitchFamily="18" charset="0"/>
            </a:endParaRPr>
          </a:p>
        </p:txBody>
      </p:sp>
      <p:sp>
        <p:nvSpPr>
          <p:cNvPr id="36" name="Rectangle 7">
            <a:extLst>
              <a:ext uri="{FF2B5EF4-FFF2-40B4-BE49-F238E27FC236}">
                <a16:creationId xmlns:a16="http://schemas.microsoft.com/office/drawing/2014/main" id="{3AAF8A2F-5172-7B70-74A8-F4F373F1C0DC}"/>
              </a:ext>
            </a:extLst>
          </p:cNvPr>
          <p:cNvSpPr>
            <a:spLocks noChangeArrowheads="1"/>
          </p:cNvSpPr>
          <p:nvPr/>
        </p:nvSpPr>
        <p:spPr bwMode="auto">
          <a:xfrm>
            <a:off x="4098926" y="1965325"/>
            <a:ext cx="42846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vi-VN" altLang="en-US">
                <a:solidFill>
                  <a:srgbClr val="1F497D"/>
                </a:solidFill>
                <a:latin typeface="Times New Roman" panose="02020603050405020304" pitchFamily="18" charset="0"/>
                <a:cs typeface="Times New Roman" panose="02020603050405020304" pitchFamily="18" charset="0"/>
              </a:rPr>
              <a:t>2. Thêu móc xích theo đường vạch dấu. </a:t>
            </a:r>
            <a:endParaRPr lang="en-US" altLang="en-US">
              <a:solidFill>
                <a:srgbClr val="1F497D"/>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45093"/>
                                        </p:tgtEl>
                                        <p:attrNameLst>
                                          <p:attrName>style.visibility</p:attrName>
                                        </p:attrNameLst>
                                      </p:cBhvr>
                                      <p:to>
                                        <p:strVal val="visible"/>
                                      </p:to>
                                    </p:set>
                                    <p:animEffect transition="in" filter="wipe(down)">
                                      <p:cBhvr>
                                        <p:cTn id="32" dur="500"/>
                                        <p:tgtEl>
                                          <p:spTgt spid="3450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45095"/>
                                        </p:tgtEl>
                                        <p:attrNameLst>
                                          <p:attrName>style.visibility</p:attrName>
                                        </p:attrNameLst>
                                      </p:cBhvr>
                                      <p:to>
                                        <p:strVal val="visible"/>
                                      </p:to>
                                    </p:set>
                                    <p:animEffect transition="in" filter="wipe(down)">
                                      <p:cBhvr>
                                        <p:cTn id="37" dur="500"/>
                                        <p:tgtEl>
                                          <p:spTgt spid="34509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45090"/>
                                        </p:tgtEl>
                                        <p:attrNameLst>
                                          <p:attrName>style.visibility</p:attrName>
                                        </p:attrNameLst>
                                      </p:cBhvr>
                                      <p:to>
                                        <p:strVal val="visible"/>
                                      </p:to>
                                    </p:set>
                                    <p:animEffect transition="in" filter="wipe(down)">
                                      <p:cBhvr>
                                        <p:cTn id="42" dur="500"/>
                                        <p:tgtEl>
                                          <p:spTgt spid="3450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45096"/>
                                        </p:tgtEl>
                                        <p:attrNameLst>
                                          <p:attrName>style.visibility</p:attrName>
                                        </p:attrNameLst>
                                      </p:cBhvr>
                                      <p:to>
                                        <p:strVal val="visible"/>
                                      </p:to>
                                    </p:set>
                                    <p:animEffect transition="in" filter="wipe(down)">
                                      <p:cBhvr>
                                        <p:cTn id="47" dur="500"/>
                                        <p:tgtEl>
                                          <p:spTgt spid="3450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45092"/>
                                        </p:tgtEl>
                                        <p:attrNameLst>
                                          <p:attrName>style.visibility</p:attrName>
                                        </p:attrNameLst>
                                      </p:cBhvr>
                                      <p:to>
                                        <p:strVal val="visible"/>
                                      </p:to>
                                    </p:set>
                                    <p:animEffect transition="in" filter="wipe(down)">
                                      <p:cBhvr>
                                        <p:cTn id="52" dur="500"/>
                                        <p:tgtEl>
                                          <p:spTgt spid="34509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5097"/>
                                        </p:tgtEl>
                                        <p:attrNameLst>
                                          <p:attrName>style.visibility</p:attrName>
                                        </p:attrNameLst>
                                      </p:cBhvr>
                                      <p:to>
                                        <p:strVal val="visible"/>
                                      </p:to>
                                    </p:set>
                                    <p:animEffect transition="in" filter="wipe(down)">
                                      <p:cBhvr>
                                        <p:cTn id="57" dur="500"/>
                                        <p:tgtEl>
                                          <p:spTgt spid="34509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345091"/>
                                        </p:tgtEl>
                                        <p:attrNameLst>
                                          <p:attrName>style.visibility</p:attrName>
                                        </p:attrNameLst>
                                      </p:cBhvr>
                                      <p:to>
                                        <p:strVal val="visible"/>
                                      </p:to>
                                    </p:set>
                                    <p:animEffect transition="in" filter="wipe(down)">
                                      <p:cBhvr>
                                        <p:cTn id="62" dur="500"/>
                                        <p:tgtEl>
                                          <p:spTgt spid="34509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45098"/>
                                        </p:tgtEl>
                                        <p:attrNameLst>
                                          <p:attrName>style.visibility</p:attrName>
                                        </p:attrNameLst>
                                      </p:cBhvr>
                                      <p:to>
                                        <p:strVal val="visible"/>
                                      </p:to>
                                    </p:set>
                                    <p:animEffect transition="in" filter="wipe(down)">
                                      <p:cBhvr>
                                        <p:cTn id="67" dur="500"/>
                                        <p:tgtEl>
                                          <p:spTgt spid="345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5" grpId="0"/>
      <p:bldP spid="345096" grpId="0"/>
      <p:bldP spid="345097" grpId="0"/>
      <p:bldP spid="345098" grpId="0"/>
      <p:bldP spid="12" grpId="0" animBg="1"/>
      <p:bldP spid="13" grpId="0" animBg="1"/>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Picture 4" descr="IMG_0004_NEW_0001">
            <a:extLst>
              <a:ext uri="{FF2B5EF4-FFF2-40B4-BE49-F238E27FC236}">
                <a16:creationId xmlns:a16="http://schemas.microsoft.com/office/drawing/2014/main" id="{4E590BFE-ECB9-A2B6-9C72-AEBB59466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14550"/>
            <a:ext cx="5181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309" name="Picture 5" descr="IMG_0004_NEW">
            <a:extLst>
              <a:ext uri="{FF2B5EF4-FFF2-40B4-BE49-F238E27FC236}">
                <a16:creationId xmlns:a16="http://schemas.microsoft.com/office/drawing/2014/main" id="{30D97763-553E-E41B-29A7-76328C7C2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1700"/>
            <a:ext cx="4343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6">
            <a:extLst>
              <a:ext uri="{FF2B5EF4-FFF2-40B4-BE49-F238E27FC236}">
                <a16:creationId xmlns:a16="http://schemas.microsoft.com/office/drawing/2014/main" id="{871BD5E7-591F-6ABC-3EC7-5DF8A67AD3D6}"/>
              </a:ext>
            </a:extLst>
          </p:cNvPr>
          <p:cNvSpPr txBox="1">
            <a:spLocks noChangeArrowheads="1"/>
          </p:cNvSpPr>
          <p:nvPr/>
        </p:nvSpPr>
        <p:spPr bwMode="auto">
          <a:xfrm>
            <a:off x="3179764" y="1744663"/>
            <a:ext cx="2770187" cy="4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2100" b="1">
                <a:solidFill>
                  <a:prstClr val="black"/>
                </a:solidFill>
                <a:latin typeface="Times New Roman" panose="02020603050405020304" pitchFamily="18" charset="0"/>
                <a:cs typeface="Times New Roman" panose="02020603050405020304" pitchFamily="18" charset="0"/>
              </a:rPr>
              <a:t>Kết thúc đường thêu</a:t>
            </a:r>
          </a:p>
        </p:txBody>
      </p:sp>
      <p:sp>
        <p:nvSpPr>
          <p:cNvPr id="8" name="Oval 7">
            <a:extLst>
              <a:ext uri="{FF2B5EF4-FFF2-40B4-BE49-F238E27FC236}">
                <a16:creationId xmlns:a16="http://schemas.microsoft.com/office/drawing/2014/main" id="{3F694947-80E7-B1AB-C80A-C3FC1A03B6C3}"/>
              </a:ext>
            </a:extLst>
          </p:cNvPr>
          <p:cNvSpPr/>
          <p:nvPr/>
        </p:nvSpPr>
        <p:spPr>
          <a:xfrm>
            <a:off x="176214" y="925514"/>
            <a:ext cx="3938587" cy="573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b="1" dirty="0">
                <a:solidFill>
                  <a:srgbClr val="FFFF66"/>
                </a:solidFill>
                <a:latin typeface="Times New Roman" pitchFamily="18" charset="0"/>
                <a:cs typeface="Times New Roman" pitchFamily="18" charset="0"/>
              </a:rPr>
              <a:t>3. </a:t>
            </a:r>
            <a:r>
              <a:rPr lang="en-US" sz="2800" b="1" dirty="0" err="1">
                <a:solidFill>
                  <a:srgbClr val="FFFF66"/>
                </a:solidFill>
                <a:latin typeface="Times New Roman" pitchFamily="18" charset="0"/>
                <a:cs typeface="Times New Roman" pitchFamily="18" charset="0"/>
              </a:rPr>
              <a:t>Thêu</a:t>
            </a:r>
            <a:r>
              <a:rPr lang="en-US" sz="2800" b="1" dirty="0">
                <a:solidFill>
                  <a:srgbClr val="FFFF66"/>
                </a:solidFill>
                <a:latin typeface="Times New Roman" pitchFamily="18" charset="0"/>
                <a:cs typeface="Times New Roman" pitchFamily="18" charset="0"/>
              </a:rPr>
              <a:t> </a:t>
            </a:r>
            <a:r>
              <a:rPr lang="en-US" sz="2800" b="1" dirty="0" err="1">
                <a:solidFill>
                  <a:srgbClr val="FFFF66"/>
                </a:solidFill>
                <a:latin typeface="Times New Roman" pitchFamily="18" charset="0"/>
                <a:cs typeface="Times New Roman" pitchFamily="18" charset="0"/>
              </a:rPr>
              <a:t>móc</a:t>
            </a:r>
            <a:r>
              <a:rPr lang="en-US" sz="2800" b="1" dirty="0">
                <a:solidFill>
                  <a:srgbClr val="FFFF66"/>
                </a:solidFill>
                <a:latin typeface="Times New Roman" pitchFamily="18" charset="0"/>
                <a:cs typeface="Times New Roman" pitchFamily="18" charset="0"/>
              </a:rPr>
              <a:t> </a:t>
            </a:r>
            <a:r>
              <a:rPr lang="en-US" sz="2800" b="1" dirty="0" err="1">
                <a:solidFill>
                  <a:srgbClr val="FFFF66"/>
                </a:solidFill>
                <a:latin typeface="Times New Roman" pitchFamily="18" charset="0"/>
                <a:cs typeface="Times New Roman" pitchFamily="18" charset="0"/>
              </a:rPr>
              <a:t>xích</a:t>
            </a:r>
            <a:endParaRPr lang="en-US" sz="2800" b="1" dirty="0">
              <a:solidFill>
                <a:srgbClr val="FFFF66"/>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54309"/>
                                        </p:tgtEl>
                                        <p:attrNameLst>
                                          <p:attrName>style.visibility</p:attrName>
                                        </p:attrNameLst>
                                      </p:cBhvr>
                                      <p:to>
                                        <p:strVal val="visible"/>
                                      </p:to>
                                    </p:set>
                                    <p:animEffect transition="in" filter="barn(inVertical)">
                                      <p:cBhvr>
                                        <p:cTn id="7" dur="500"/>
                                        <p:tgtEl>
                                          <p:spTgt spid="354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54308"/>
                                        </p:tgtEl>
                                        <p:attrNameLst>
                                          <p:attrName>style.visibility</p:attrName>
                                        </p:attrNameLst>
                                      </p:cBhvr>
                                      <p:to>
                                        <p:strVal val="visible"/>
                                      </p:to>
                                    </p:set>
                                    <p:animEffect transition="in" filter="barn(inVertical)">
                                      <p:cBhvr>
                                        <p:cTn id="12" dur="5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1FE30200-494E-E96A-5173-F09E726830F2}"/>
              </a:ext>
            </a:extLst>
          </p:cNvPr>
          <p:cNvSpPr/>
          <p:nvPr/>
        </p:nvSpPr>
        <p:spPr>
          <a:xfrm>
            <a:off x="2989264" y="1474788"/>
            <a:ext cx="3408362" cy="887412"/>
          </a:xfrm>
          <a:prstGeom prst="hexagon">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100" b="1" dirty="0">
                <a:solidFill>
                  <a:srgbClr val="00B050"/>
                </a:solidFill>
                <a:latin typeface="Times New Roman" pitchFamily="18" charset="0"/>
                <a:cs typeface="Times New Roman" pitchFamily="18" charset="0"/>
              </a:rPr>
              <a:t>CÁC MẪU KHÂU, THÊU ĐÃ HỌC</a:t>
            </a:r>
          </a:p>
        </p:txBody>
      </p:sp>
      <p:sp>
        <p:nvSpPr>
          <p:cNvPr id="3" name="Hexagon 2">
            <a:extLst>
              <a:ext uri="{FF2B5EF4-FFF2-40B4-BE49-F238E27FC236}">
                <a16:creationId xmlns:a16="http://schemas.microsoft.com/office/drawing/2014/main" id="{3A667499-A55C-CAF3-F77E-EAA66980D165}"/>
              </a:ext>
            </a:extLst>
          </p:cNvPr>
          <p:cNvSpPr/>
          <p:nvPr/>
        </p:nvSpPr>
        <p:spPr>
          <a:xfrm>
            <a:off x="685800" y="2363789"/>
            <a:ext cx="2133600" cy="11779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dirty="0">
                <a:solidFill>
                  <a:prstClr val="white"/>
                </a:solidFill>
                <a:latin typeface="Times New Roman" pitchFamily="18" charset="0"/>
                <a:cs typeface="Times New Roman" pitchFamily="18" charset="0"/>
              </a:rPr>
              <a:t>1. </a:t>
            </a:r>
            <a:r>
              <a:rPr lang="en-US" sz="2800" dirty="0" err="1">
                <a:solidFill>
                  <a:prstClr val="white"/>
                </a:solidFill>
                <a:latin typeface="Times New Roman" pitchFamily="18" charset="0"/>
                <a:cs typeface="Times New Roman" pitchFamily="18" charset="0"/>
              </a:rPr>
              <a:t>Khâu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thường</a:t>
            </a:r>
            <a:endParaRPr lang="en-US" sz="2800" dirty="0">
              <a:solidFill>
                <a:prstClr val="white"/>
              </a:solidFill>
              <a:latin typeface="Times New Roman" pitchFamily="18" charset="0"/>
              <a:cs typeface="Times New Roman" pitchFamily="18" charset="0"/>
            </a:endParaRPr>
          </a:p>
        </p:txBody>
      </p:sp>
      <p:sp>
        <p:nvSpPr>
          <p:cNvPr id="4" name="Hexagon 3">
            <a:extLst>
              <a:ext uri="{FF2B5EF4-FFF2-40B4-BE49-F238E27FC236}">
                <a16:creationId xmlns:a16="http://schemas.microsoft.com/office/drawing/2014/main" id="{6E4EA795-61F1-2186-45CA-84204EDAD70D}"/>
              </a:ext>
            </a:extLst>
          </p:cNvPr>
          <p:cNvSpPr/>
          <p:nvPr/>
        </p:nvSpPr>
        <p:spPr>
          <a:xfrm>
            <a:off x="3611563" y="3425825"/>
            <a:ext cx="2133600" cy="11906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dirty="0">
                <a:solidFill>
                  <a:prstClr val="white"/>
                </a:solidFill>
                <a:latin typeface="Times New Roman" pitchFamily="18" charset="0"/>
                <a:cs typeface="Times New Roman" pitchFamily="18" charset="0"/>
              </a:rPr>
              <a:t>2. </a:t>
            </a:r>
            <a:r>
              <a:rPr lang="en-US" sz="2800" dirty="0" err="1">
                <a:solidFill>
                  <a:prstClr val="white"/>
                </a:solidFill>
                <a:latin typeface="Times New Roman" pitchFamily="18" charset="0"/>
                <a:cs typeface="Times New Roman" pitchFamily="18" charset="0"/>
              </a:rPr>
              <a:t>Khâu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đột</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thưa</a:t>
            </a:r>
            <a:endParaRPr lang="en-US" sz="2800" dirty="0">
              <a:solidFill>
                <a:prstClr val="white"/>
              </a:solidFill>
              <a:latin typeface="Times New Roman" pitchFamily="18" charset="0"/>
              <a:cs typeface="Times New Roman" pitchFamily="18" charset="0"/>
            </a:endParaRPr>
          </a:p>
        </p:txBody>
      </p:sp>
      <p:sp>
        <p:nvSpPr>
          <p:cNvPr id="5" name="Hexagon 4">
            <a:extLst>
              <a:ext uri="{FF2B5EF4-FFF2-40B4-BE49-F238E27FC236}">
                <a16:creationId xmlns:a16="http://schemas.microsoft.com/office/drawing/2014/main" id="{40C0102A-FDD9-A19E-9B27-D2CD83C94D63}"/>
              </a:ext>
            </a:extLst>
          </p:cNvPr>
          <p:cNvSpPr/>
          <p:nvPr/>
        </p:nvSpPr>
        <p:spPr>
          <a:xfrm>
            <a:off x="6553200" y="2393950"/>
            <a:ext cx="2133600" cy="12001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dirty="0">
                <a:solidFill>
                  <a:prstClr val="white"/>
                </a:solidFill>
                <a:latin typeface="Times New Roman" pitchFamily="18" charset="0"/>
                <a:cs typeface="Times New Roman" pitchFamily="18" charset="0"/>
              </a:rPr>
              <a:t>3. </a:t>
            </a:r>
            <a:r>
              <a:rPr lang="en-US" sz="2800" dirty="0" err="1">
                <a:solidFill>
                  <a:prstClr val="white"/>
                </a:solidFill>
                <a:latin typeface="Times New Roman" pitchFamily="18" charset="0"/>
                <a:cs typeface="Times New Roman" pitchFamily="18" charset="0"/>
              </a:rPr>
              <a:t>Thêu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móc</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xích</a:t>
            </a:r>
            <a:endParaRPr lang="en-US" sz="2800" dirty="0">
              <a:solidFill>
                <a:prstClr val="white"/>
              </a:solidFill>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42858F2F-3662-BB8A-78A8-D316EAD4ABE7}"/>
              </a:ext>
            </a:extLst>
          </p:cNvPr>
          <p:cNvCxnSpPr>
            <a:endCxn id="3" idx="2"/>
          </p:cNvCxnSpPr>
          <p:nvPr/>
        </p:nvCxnSpPr>
        <p:spPr>
          <a:xfrm flipH="1">
            <a:off x="2819401" y="2363788"/>
            <a:ext cx="1851025" cy="588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F74DE6A-3217-CC92-DC34-7E4A3A19FA28}"/>
              </a:ext>
            </a:extLst>
          </p:cNvPr>
          <p:cNvCxnSpPr/>
          <p:nvPr/>
        </p:nvCxnSpPr>
        <p:spPr>
          <a:xfrm>
            <a:off x="4670425" y="2362201"/>
            <a:ext cx="7938" cy="1063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2396FA-FF8B-82C0-5770-C686CF5DE777}"/>
              </a:ext>
            </a:extLst>
          </p:cNvPr>
          <p:cNvCxnSpPr/>
          <p:nvPr/>
        </p:nvCxnSpPr>
        <p:spPr>
          <a:xfrm>
            <a:off x="4670426" y="2362201"/>
            <a:ext cx="1882775" cy="631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449" name="Text Box 43">
            <a:extLst>
              <a:ext uri="{FF2B5EF4-FFF2-40B4-BE49-F238E27FC236}">
                <a16:creationId xmlns:a16="http://schemas.microsoft.com/office/drawing/2014/main" id="{9A7533F5-645D-808F-D8AB-19C7AE1CEAA0}"/>
              </a:ext>
            </a:extLst>
          </p:cNvPr>
          <p:cNvSpPr txBox="1">
            <a:spLocks noChangeArrowheads="1"/>
          </p:cNvSpPr>
          <p:nvPr/>
        </p:nvSpPr>
        <p:spPr bwMode="auto">
          <a:xfrm>
            <a:off x="0" y="838201"/>
            <a:ext cx="8991600"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3200" b="1" u="sng">
                <a:solidFill>
                  <a:srgbClr val="0033CC"/>
                </a:solidFill>
                <a:latin typeface="Times New Roman" panose="02020603050405020304" pitchFamily="18" charset="0"/>
                <a:cs typeface="Times New Roman" panose="02020603050405020304" pitchFamily="18" charset="0"/>
              </a:rPr>
              <a:t>Kỹ thuật:</a:t>
            </a:r>
            <a:r>
              <a:rPr lang="en-US" altLang="en-US" sz="3200" b="1">
                <a:solidFill>
                  <a:srgbClr val="0033CC"/>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Cắt, khâu thêu sản phẩm tự chọn</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3">
            <a:extLst>
              <a:ext uri="{FF2B5EF4-FFF2-40B4-BE49-F238E27FC236}">
                <a16:creationId xmlns:a16="http://schemas.microsoft.com/office/drawing/2014/main" id="{82910D43-E28D-705A-EF8B-14959B044A62}"/>
              </a:ext>
            </a:extLst>
          </p:cNvPr>
          <p:cNvSpPr txBox="1">
            <a:spLocks noChangeArrowheads="1"/>
          </p:cNvSpPr>
          <p:nvPr/>
        </p:nvSpPr>
        <p:spPr bwMode="auto">
          <a:xfrm>
            <a:off x="0" y="838201"/>
            <a:ext cx="8991600"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3200" b="1" u="sng">
                <a:solidFill>
                  <a:srgbClr val="0033CC"/>
                </a:solidFill>
                <a:latin typeface="Times New Roman" panose="02020603050405020304" pitchFamily="18" charset="0"/>
                <a:cs typeface="Times New Roman" panose="02020603050405020304" pitchFamily="18" charset="0"/>
              </a:rPr>
              <a:t>Kỹ thuật:</a:t>
            </a:r>
            <a:r>
              <a:rPr lang="en-US" altLang="en-US" sz="3200" b="1">
                <a:solidFill>
                  <a:srgbClr val="0033CC"/>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Cắt, khâu thêu sản phẩm tự chọn</a:t>
            </a:r>
          </a:p>
        </p:txBody>
      </p:sp>
      <p:sp>
        <p:nvSpPr>
          <p:cNvPr id="11" name="Oval 10">
            <a:extLst>
              <a:ext uri="{FF2B5EF4-FFF2-40B4-BE49-F238E27FC236}">
                <a16:creationId xmlns:a16="http://schemas.microsoft.com/office/drawing/2014/main" id="{321F6FDA-F221-1A9B-82FF-3E879AB2B855}"/>
              </a:ext>
            </a:extLst>
          </p:cNvPr>
          <p:cNvSpPr/>
          <p:nvPr/>
        </p:nvSpPr>
        <p:spPr>
          <a:xfrm>
            <a:off x="3200400" y="1828800"/>
            <a:ext cx="3276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defRPr/>
            </a:pPr>
            <a:r>
              <a:rPr lang="en-US" sz="2400" b="1" dirty="0">
                <a:solidFill>
                  <a:prstClr val="white"/>
                </a:solidFill>
                <a:latin typeface="Times New Roman" pitchFamily="18" charset="0"/>
                <a:cs typeface="Times New Roman" pitchFamily="18" charset="0"/>
              </a:rPr>
              <a:t>3.VẬN DỤNG</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3">
            <a:extLst>
              <a:ext uri="{FF2B5EF4-FFF2-40B4-BE49-F238E27FC236}">
                <a16:creationId xmlns:a16="http://schemas.microsoft.com/office/drawing/2014/main" id="{8E171D47-FCCE-F37A-413D-9466E3712A9D}"/>
              </a:ext>
            </a:extLst>
          </p:cNvPr>
          <p:cNvSpPr txBox="1">
            <a:spLocks noChangeArrowheads="1"/>
          </p:cNvSpPr>
          <p:nvPr/>
        </p:nvSpPr>
        <p:spPr bwMode="auto">
          <a:xfrm>
            <a:off x="0" y="838201"/>
            <a:ext cx="8991600"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3200" b="1" u="sng">
                <a:solidFill>
                  <a:srgbClr val="0033CC"/>
                </a:solidFill>
                <a:latin typeface="Times New Roman" panose="02020603050405020304" pitchFamily="18" charset="0"/>
                <a:cs typeface="Times New Roman" panose="02020603050405020304" pitchFamily="18" charset="0"/>
              </a:rPr>
              <a:t>Kĩ thuật:</a:t>
            </a:r>
            <a:r>
              <a:rPr lang="en-US" altLang="en-US" sz="3200" b="1">
                <a:solidFill>
                  <a:srgbClr val="0033CC"/>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Cắt, khâu thêu sản phẩm tự chọn</a:t>
            </a:r>
          </a:p>
        </p:txBody>
      </p:sp>
      <p:sp>
        <p:nvSpPr>
          <p:cNvPr id="2" name="Oval 1">
            <a:extLst>
              <a:ext uri="{FF2B5EF4-FFF2-40B4-BE49-F238E27FC236}">
                <a16:creationId xmlns:a16="http://schemas.microsoft.com/office/drawing/2014/main" id="{D0D34BD6-F316-B4E8-92B4-F91865EE5047}"/>
              </a:ext>
            </a:extLst>
          </p:cNvPr>
          <p:cNvSpPr/>
          <p:nvPr/>
        </p:nvSpPr>
        <p:spPr>
          <a:xfrm>
            <a:off x="76200" y="2514600"/>
            <a:ext cx="2057400" cy="1828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dirty="0">
                <a:solidFill>
                  <a:prstClr val="white"/>
                </a:solidFill>
                <a:latin typeface="Times New Roman" pitchFamily="18" charset="0"/>
                <a:cs typeface="Times New Roman" pitchFamily="18" charset="0"/>
              </a:rPr>
              <a:t> </a:t>
            </a:r>
            <a:r>
              <a:rPr lang="en-US" sz="2800" b="1" dirty="0">
                <a:solidFill>
                  <a:srgbClr val="FFFF00"/>
                </a:solidFill>
                <a:latin typeface="Times New Roman" pitchFamily="18" charset="0"/>
                <a:cs typeface="Times New Roman" pitchFamily="18" charset="0"/>
              </a:rPr>
              <a:t>MỤC TIÊU</a:t>
            </a:r>
          </a:p>
        </p:txBody>
      </p:sp>
      <p:sp>
        <p:nvSpPr>
          <p:cNvPr id="4" name="Rounded Rectangle 3">
            <a:extLst>
              <a:ext uri="{FF2B5EF4-FFF2-40B4-BE49-F238E27FC236}">
                <a16:creationId xmlns:a16="http://schemas.microsoft.com/office/drawing/2014/main" id="{F0173807-E097-361A-4456-A34B0A5798C9}"/>
              </a:ext>
            </a:extLst>
          </p:cNvPr>
          <p:cNvSpPr/>
          <p:nvPr/>
        </p:nvSpPr>
        <p:spPr>
          <a:xfrm>
            <a:off x="3654426" y="1639888"/>
            <a:ext cx="418306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defTabSz="914378">
              <a:defRPr/>
            </a:pPr>
            <a:r>
              <a:rPr lang="en-US" sz="2400" dirty="0" err="1">
                <a:solidFill>
                  <a:srgbClr val="FFFFFF"/>
                </a:solidFill>
                <a:latin typeface="Times New Roman" pitchFamily="18" charset="0"/>
                <a:cs typeface="Times New Roman" pitchFamily="18" charset="0"/>
              </a:rPr>
              <a:t>Sử</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dụng</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được</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một</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số</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vật</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liệu</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dụng</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cụ</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cắt</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khâu</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thêu</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để</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tạo</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sản</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phẩm</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đơn</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giản</a:t>
            </a:r>
            <a:endParaRPr lang="en-US" sz="2400" dirty="0">
              <a:solidFill>
                <a:srgbClr val="FFFFFF"/>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229F11E3-8636-6EEC-4DCE-0E506528C4D2}"/>
              </a:ext>
            </a:extLst>
          </p:cNvPr>
          <p:cNvSpPr/>
          <p:nvPr/>
        </p:nvSpPr>
        <p:spPr>
          <a:xfrm>
            <a:off x="3627438" y="3048000"/>
            <a:ext cx="4191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defTabSz="914378">
              <a:defRPr/>
            </a:pPr>
            <a:r>
              <a:rPr lang="en-US" sz="2400" dirty="0" err="1">
                <a:solidFill>
                  <a:srgbClr val="FFFFFF"/>
                </a:solidFill>
                <a:latin typeface="Times New Roman" pitchFamily="18" charset="0"/>
                <a:cs typeface="Times New Roman" pitchFamily="18" charset="0"/>
              </a:rPr>
              <a:t>Vận</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dụng</a:t>
            </a:r>
            <a:r>
              <a:rPr lang="en-US" sz="2400" dirty="0">
                <a:solidFill>
                  <a:srgbClr val="FFFFFF"/>
                </a:solidFill>
                <a:latin typeface="Times New Roman" pitchFamily="18" charset="0"/>
                <a:cs typeface="Times New Roman" pitchFamily="18" charset="0"/>
              </a:rPr>
              <a:t> 2 -3 </a:t>
            </a:r>
            <a:r>
              <a:rPr lang="en-US" sz="2400" dirty="0" err="1">
                <a:solidFill>
                  <a:srgbClr val="FFFFFF"/>
                </a:solidFill>
                <a:latin typeface="Times New Roman" pitchFamily="18" charset="0"/>
                <a:cs typeface="Times New Roman" pitchFamily="18" charset="0"/>
              </a:rPr>
              <a:t>kĩ</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năng</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cắt</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khâu</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thêu</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đã</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học</a:t>
            </a:r>
            <a:endParaRPr lang="en-US" sz="2400" dirty="0">
              <a:solidFill>
                <a:srgbClr val="FFFFFF"/>
              </a:solidFill>
              <a:latin typeface="Times New Roman" pitchFamily="18" charset="0"/>
              <a:cs typeface="Times New Roman" pitchFamily="18" charset="0"/>
            </a:endParaRPr>
          </a:p>
        </p:txBody>
      </p:sp>
      <p:sp>
        <p:nvSpPr>
          <p:cNvPr id="8" name="Rounded Rectangle 7">
            <a:extLst>
              <a:ext uri="{FF2B5EF4-FFF2-40B4-BE49-F238E27FC236}">
                <a16:creationId xmlns:a16="http://schemas.microsoft.com/office/drawing/2014/main" id="{3883E8EA-C53B-E864-B9EA-12E7D7F1D138}"/>
              </a:ext>
            </a:extLst>
          </p:cNvPr>
          <p:cNvSpPr/>
          <p:nvPr/>
        </p:nvSpPr>
        <p:spPr>
          <a:xfrm>
            <a:off x="3654425" y="4183063"/>
            <a:ext cx="4191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defTabSz="914378">
              <a:defRPr/>
            </a:pPr>
            <a:r>
              <a:rPr lang="en-US" sz="2400" dirty="0" err="1">
                <a:solidFill>
                  <a:prstClr val="white"/>
                </a:solidFill>
                <a:latin typeface="Times New Roman" pitchFamily="18" charset="0"/>
                <a:cs typeface="Times New Roman" pitchFamily="18" charset="0"/>
              </a:rPr>
              <a:t>Rèn</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luyện</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tính</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kiên</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trì</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cẩn</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thận</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khi</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cắt</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khâu</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thêu</a:t>
            </a:r>
            <a:r>
              <a:rPr lang="en-US" sz="2400" dirty="0">
                <a:solidFill>
                  <a:prstClr val="white"/>
                </a:solidFill>
                <a:latin typeface="Times New Roman" pitchFamily="18" charset="0"/>
                <a:cs typeface="Times New Roman" pitchFamily="18" charset="0"/>
              </a:rPr>
              <a:t>.</a:t>
            </a:r>
          </a:p>
        </p:txBody>
      </p:sp>
      <p:cxnSp>
        <p:nvCxnSpPr>
          <p:cNvPr id="14" name="Straight Arrow Connector 13">
            <a:extLst>
              <a:ext uri="{FF2B5EF4-FFF2-40B4-BE49-F238E27FC236}">
                <a16:creationId xmlns:a16="http://schemas.microsoft.com/office/drawing/2014/main" id="{C7D27D32-A762-928F-6B50-42761398BE23}"/>
              </a:ext>
            </a:extLst>
          </p:cNvPr>
          <p:cNvCxnSpPr>
            <a:stCxn id="2" idx="6"/>
            <a:endCxn id="4" idx="1"/>
          </p:cNvCxnSpPr>
          <p:nvPr/>
        </p:nvCxnSpPr>
        <p:spPr>
          <a:xfrm flipV="1">
            <a:off x="2133601" y="2249488"/>
            <a:ext cx="1520825" cy="11795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6FDAD6-62AF-CBBA-A0EE-FCB3123BF515}"/>
              </a:ext>
            </a:extLst>
          </p:cNvPr>
          <p:cNvCxnSpPr>
            <a:stCxn id="2" idx="6"/>
            <a:endCxn id="7" idx="1"/>
          </p:cNvCxnSpPr>
          <p:nvPr/>
        </p:nvCxnSpPr>
        <p:spPr>
          <a:xfrm>
            <a:off x="2133600" y="3429000"/>
            <a:ext cx="1493838"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33645-3608-C5A5-33A6-EAE29C39C196}"/>
              </a:ext>
            </a:extLst>
          </p:cNvPr>
          <p:cNvCxnSpPr>
            <a:stCxn id="2" idx="6"/>
            <a:endCxn id="8" idx="1"/>
          </p:cNvCxnSpPr>
          <p:nvPr/>
        </p:nvCxnSpPr>
        <p:spPr>
          <a:xfrm>
            <a:off x="2133601" y="3429001"/>
            <a:ext cx="1520825" cy="12112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4750" fill="hold"/>
                                        <p:tgtEl>
                                          <p:spTgt spid="4"/>
                                        </p:tgtEl>
                                        <p:attrNameLst>
                                          <p:attrName>ppt_x</p:attrName>
                                        </p:attrNameLst>
                                      </p:cBhvr>
                                      <p:tavLst>
                                        <p:tav tm="0">
                                          <p:val>
                                            <p:strVal val="#ppt_x"/>
                                          </p:val>
                                        </p:tav>
                                        <p:tav tm="100000">
                                          <p:val>
                                            <p:strVal val="#ppt_x"/>
                                          </p:val>
                                        </p:tav>
                                      </p:tavLst>
                                    </p:anim>
                                    <p:anim calcmode="lin" valueType="num">
                                      <p:cBhvr additive="base">
                                        <p:cTn id="19" dur="4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nodeType="afterGroup">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4000"/>
                                        <p:tgtEl>
                                          <p:spTgt spid="7"/>
                                        </p:tgtEl>
                                      </p:cBhvr>
                                    </p:animEffect>
                                    <p:anim calcmode="lin" valueType="num">
                                      <p:cBhvr>
                                        <p:cTn id="29" dur="4000" fill="hold"/>
                                        <p:tgtEl>
                                          <p:spTgt spid="7"/>
                                        </p:tgtEl>
                                        <p:attrNameLst>
                                          <p:attrName>ppt_x</p:attrName>
                                        </p:attrNameLst>
                                      </p:cBhvr>
                                      <p:tavLst>
                                        <p:tav tm="0">
                                          <p:val>
                                            <p:strVal val="#ppt_x"/>
                                          </p:val>
                                        </p:tav>
                                        <p:tav tm="100000">
                                          <p:val>
                                            <p:strVal val="#ppt_x"/>
                                          </p:val>
                                        </p:tav>
                                      </p:tavLst>
                                    </p:anim>
                                    <p:anim calcmode="lin" valueType="num">
                                      <p:cBhvr>
                                        <p:cTn id="30" dur="4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4000"/>
                                        <p:tgtEl>
                                          <p:spTgt spid="8"/>
                                        </p:tgtEl>
                                      </p:cBhvr>
                                    </p:animEffect>
                                    <p:anim calcmode="lin" valueType="num">
                                      <p:cBhvr>
                                        <p:cTn id="42" dur="4000" fill="hold"/>
                                        <p:tgtEl>
                                          <p:spTgt spid="8"/>
                                        </p:tgtEl>
                                        <p:attrNameLst>
                                          <p:attrName>ppt_x</p:attrName>
                                        </p:attrNameLst>
                                      </p:cBhvr>
                                      <p:tavLst>
                                        <p:tav tm="0">
                                          <p:val>
                                            <p:strVal val="#ppt_x"/>
                                          </p:val>
                                        </p:tav>
                                        <p:tav tm="100000">
                                          <p:val>
                                            <p:strVal val="#ppt_x"/>
                                          </p:val>
                                        </p:tav>
                                      </p:tavLst>
                                    </p:anim>
                                    <p:anim calcmode="lin" valueType="num">
                                      <p:cBhvr>
                                        <p:cTn id="43" dur="4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5">
            <a:extLst>
              <a:ext uri="{FF2B5EF4-FFF2-40B4-BE49-F238E27FC236}">
                <a16:creationId xmlns:a16="http://schemas.microsoft.com/office/drawing/2014/main" id="{95AC52AC-0DD7-3265-45C0-9E1717B5E465}"/>
              </a:ext>
            </a:extLst>
          </p:cNvPr>
          <p:cNvSpPr>
            <a:spLocks noChangeArrowheads="1" noChangeShapeType="1" noTextEdit="1"/>
          </p:cNvSpPr>
          <p:nvPr/>
        </p:nvSpPr>
        <p:spPr bwMode="auto">
          <a:xfrm>
            <a:off x="2133600" y="1032058"/>
            <a:ext cx="5867400" cy="776288"/>
          </a:xfrm>
          <a:prstGeom prst="rect">
            <a:avLst/>
          </a:prstGeom>
        </p:spPr>
        <p:txBody>
          <a:bodyPr wrap="none" lIns="91438" tIns="45719" rIns="91438" bIns="45719" numCol="1"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378">
              <a:defRPr/>
            </a:pPr>
            <a:endParaRPr lang="en-US" sz="3600" kern="1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endParaRPr>
          </a:p>
        </p:txBody>
      </p:sp>
      <p:sp>
        <p:nvSpPr>
          <p:cNvPr id="10" name="Rectangle 9">
            <a:extLst>
              <a:ext uri="{FF2B5EF4-FFF2-40B4-BE49-F238E27FC236}">
                <a16:creationId xmlns:a16="http://schemas.microsoft.com/office/drawing/2014/main" id="{32096FBA-9403-2430-4115-F7B696C4828C}"/>
              </a:ext>
            </a:extLst>
          </p:cNvPr>
          <p:cNvSpPr>
            <a:spLocks noChangeArrowheads="1"/>
          </p:cNvSpPr>
          <p:nvPr/>
        </p:nvSpPr>
        <p:spPr bwMode="auto">
          <a:xfrm>
            <a:off x="120651" y="1485900"/>
            <a:ext cx="8931275"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r>
              <a:rPr lang="en-US" altLang="en-US" sz="2400">
                <a:solidFill>
                  <a:prstClr val="black"/>
                </a:solidFill>
                <a:latin typeface="Calibri" panose="020F0502020204030204" pitchFamily="34" charset="0"/>
              </a:rPr>
              <a:t>     </a:t>
            </a:r>
            <a:r>
              <a:rPr lang="vi-VN" altLang="en-US" sz="2400">
                <a:solidFill>
                  <a:prstClr val="black"/>
                </a:solidFill>
                <a:latin typeface="Times New Roman" panose="02020603050405020304" pitchFamily="18" charset="0"/>
              </a:rPr>
              <a:t>Hãy ghi số (1, 2, 3, 4, 5) vào ô trống cho đúng với các bước thực hành làm sản phẩm em chọn</a:t>
            </a:r>
            <a:endParaRPr lang="en-US" altLang="en-US" sz="2400">
              <a:solidFill>
                <a:prstClr val="black"/>
              </a:solidFill>
              <a:latin typeface="Calibri" panose="020F0502020204030204" pitchFamily="34" charset="0"/>
            </a:endParaRPr>
          </a:p>
        </p:txBody>
      </p:sp>
      <p:sp>
        <p:nvSpPr>
          <p:cNvPr id="11" name="Rounded Rectangle 10">
            <a:extLst>
              <a:ext uri="{FF2B5EF4-FFF2-40B4-BE49-F238E27FC236}">
                <a16:creationId xmlns:a16="http://schemas.microsoft.com/office/drawing/2014/main" id="{39994963-B22F-5CA0-D296-3DCD9930CD1A}"/>
              </a:ext>
            </a:extLst>
          </p:cNvPr>
          <p:cNvSpPr/>
          <p:nvPr/>
        </p:nvSpPr>
        <p:spPr>
          <a:xfrm>
            <a:off x="5538788" y="3030538"/>
            <a:ext cx="1981200" cy="44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endParaRPr lang="vi-VN">
              <a:solidFill>
                <a:srgbClr val="FFFFFF"/>
              </a:solidFill>
              <a:latin typeface="Calibri" pitchFamily="34" charset="0"/>
              <a:cs typeface="Arial" charset="0"/>
            </a:endParaRPr>
          </a:p>
        </p:txBody>
      </p:sp>
      <p:sp>
        <p:nvSpPr>
          <p:cNvPr id="9" name="Rounded Rectangle 8">
            <a:extLst>
              <a:ext uri="{FF2B5EF4-FFF2-40B4-BE49-F238E27FC236}">
                <a16:creationId xmlns:a16="http://schemas.microsoft.com/office/drawing/2014/main" id="{B1482438-7749-C979-EE8A-459A9BCA7ACF}"/>
              </a:ext>
            </a:extLst>
          </p:cNvPr>
          <p:cNvSpPr/>
          <p:nvPr/>
        </p:nvSpPr>
        <p:spPr>
          <a:xfrm>
            <a:off x="266701" y="2286000"/>
            <a:ext cx="738188"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endParaRPr lang="vi-VN">
              <a:solidFill>
                <a:srgbClr val="FFFFFF"/>
              </a:solidFill>
              <a:latin typeface="Calibri" pitchFamily="34" charset="0"/>
              <a:cs typeface="Arial" charset="0"/>
            </a:endParaRPr>
          </a:p>
        </p:txBody>
      </p:sp>
      <p:sp>
        <p:nvSpPr>
          <p:cNvPr id="37" name="Rounded Rectangle 36">
            <a:extLst>
              <a:ext uri="{FF2B5EF4-FFF2-40B4-BE49-F238E27FC236}">
                <a16:creationId xmlns:a16="http://schemas.microsoft.com/office/drawing/2014/main" id="{D6BF8FEE-447E-E742-0A8C-396CA97DAAEC}"/>
              </a:ext>
            </a:extLst>
          </p:cNvPr>
          <p:cNvSpPr/>
          <p:nvPr/>
        </p:nvSpPr>
        <p:spPr>
          <a:xfrm>
            <a:off x="252414" y="2970213"/>
            <a:ext cx="738187"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endParaRPr lang="vi-VN">
              <a:solidFill>
                <a:srgbClr val="FFFFFF"/>
              </a:solidFill>
              <a:latin typeface="Calibri" pitchFamily="34" charset="0"/>
              <a:cs typeface="Arial" charset="0"/>
            </a:endParaRPr>
          </a:p>
        </p:txBody>
      </p:sp>
      <p:sp>
        <p:nvSpPr>
          <p:cNvPr id="38" name="Rounded Rectangle 37">
            <a:extLst>
              <a:ext uri="{FF2B5EF4-FFF2-40B4-BE49-F238E27FC236}">
                <a16:creationId xmlns:a16="http://schemas.microsoft.com/office/drawing/2014/main" id="{1A4B29FC-9CD2-7AE4-60D3-FC6CAF92C3FD}"/>
              </a:ext>
            </a:extLst>
          </p:cNvPr>
          <p:cNvSpPr/>
          <p:nvPr/>
        </p:nvSpPr>
        <p:spPr>
          <a:xfrm>
            <a:off x="252414" y="3600450"/>
            <a:ext cx="738187"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endParaRPr lang="vi-VN">
              <a:solidFill>
                <a:srgbClr val="FFFFFF"/>
              </a:solidFill>
              <a:latin typeface="Calibri" pitchFamily="34" charset="0"/>
              <a:cs typeface="Arial" charset="0"/>
            </a:endParaRPr>
          </a:p>
        </p:txBody>
      </p:sp>
      <p:sp>
        <p:nvSpPr>
          <p:cNvPr id="39" name="Rounded Rectangle 38">
            <a:extLst>
              <a:ext uri="{FF2B5EF4-FFF2-40B4-BE49-F238E27FC236}">
                <a16:creationId xmlns:a16="http://schemas.microsoft.com/office/drawing/2014/main" id="{053BA474-83C3-93AE-D9A5-1F046F607DD7}"/>
              </a:ext>
            </a:extLst>
          </p:cNvPr>
          <p:cNvSpPr/>
          <p:nvPr/>
        </p:nvSpPr>
        <p:spPr>
          <a:xfrm>
            <a:off x="234951" y="4286250"/>
            <a:ext cx="739775"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endParaRPr lang="vi-VN">
              <a:solidFill>
                <a:srgbClr val="FFFFFF"/>
              </a:solidFill>
              <a:latin typeface="Calibri" pitchFamily="34" charset="0"/>
              <a:cs typeface="Arial" charset="0"/>
            </a:endParaRPr>
          </a:p>
        </p:txBody>
      </p:sp>
      <p:sp>
        <p:nvSpPr>
          <p:cNvPr id="40" name="Rounded Rectangle 39">
            <a:extLst>
              <a:ext uri="{FF2B5EF4-FFF2-40B4-BE49-F238E27FC236}">
                <a16:creationId xmlns:a16="http://schemas.microsoft.com/office/drawing/2014/main" id="{44CCC745-9597-19DB-C3EE-3F769C8CE353}"/>
              </a:ext>
            </a:extLst>
          </p:cNvPr>
          <p:cNvSpPr/>
          <p:nvPr/>
        </p:nvSpPr>
        <p:spPr>
          <a:xfrm>
            <a:off x="222250" y="5086350"/>
            <a:ext cx="738188"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endParaRPr lang="vi-VN">
              <a:solidFill>
                <a:srgbClr val="FFFFFF"/>
              </a:solidFill>
              <a:latin typeface="Calibri" pitchFamily="34" charset="0"/>
              <a:cs typeface="Arial" charset="0"/>
            </a:endParaRPr>
          </a:p>
        </p:txBody>
      </p:sp>
      <p:sp>
        <p:nvSpPr>
          <p:cNvPr id="12" name="Rounded Rectangle 11">
            <a:extLst>
              <a:ext uri="{FF2B5EF4-FFF2-40B4-BE49-F238E27FC236}">
                <a16:creationId xmlns:a16="http://schemas.microsoft.com/office/drawing/2014/main" id="{0B96D9BA-73D4-E6FF-CD86-8DD06C694316}"/>
              </a:ext>
            </a:extLst>
          </p:cNvPr>
          <p:cNvSpPr/>
          <p:nvPr/>
        </p:nvSpPr>
        <p:spPr>
          <a:xfrm>
            <a:off x="1195389" y="2286000"/>
            <a:ext cx="7856537" cy="4572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defTabSz="914378">
              <a:defRPr/>
            </a:pPr>
            <a:r>
              <a:rPr lang="vi-VN" sz="2800">
                <a:solidFill>
                  <a:prstClr val="black"/>
                </a:solidFill>
                <a:latin typeface="Times New Roman" pitchFamily="18" charset="0"/>
                <a:cs typeface="Arial" charset="0"/>
              </a:rPr>
              <a:t>Vạch dấu sản phẩm trên vải</a:t>
            </a:r>
            <a:endParaRPr lang="en-US" sz="2800">
              <a:solidFill>
                <a:prstClr val="black"/>
              </a:solidFill>
              <a:latin typeface="Calibri"/>
              <a:cs typeface="Arial" charset="0"/>
            </a:endParaRPr>
          </a:p>
        </p:txBody>
      </p:sp>
      <p:sp>
        <p:nvSpPr>
          <p:cNvPr id="48" name="Rounded Rectangle 47">
            <a:extLst>
              <a:ext uri="{FF2B5EF4-FFF2-40B4-BE49-F238E27FC236}">
                <a16:creationId xmlns:a16="http://schemas.microsoft.com/office/drawing/2014/main" id="{A0D95C0B-7451-2790-DF73-1793289D4B8F}"/>
              </a:ext>
            </a:extLst>
          </p:cNvPr>
          <p:cNvSpPr/>
          <p:nvPr/>
        </p:nvSpPr>
        <p:spPr>
          <a:xfrm>
            <a:off x="1195388" y="2960688"/>
            <a:ext cx="7802562" cy="4572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defTabSz="914378">
              <a:defRPr/>
            </a:pPr>
            <a:r>
              <a:rPr lang="vi-VN" sz="2800">
                <a:solidFill>
                  <a:prstClr val="black"/>
                </a:solidFill>
                <a:latin typeface="Times New Roman" pitchFamily="18" charset="0"/>
                <a:cs typeface="Arial" charset="0"/>
              </a:rPr>
              <a:t>Vẽ mẫu trang trí sản phẩm (nếu muốn trang trí)</a:t>
            </a:r>
            <a:endParaRPr lang="en-US" sz="2800">
              <a:solidFill>
                <a:prstClr val="black"/>
              </a:solidFill>
              <a:latin typeface="Calibri"/>
              <a:cs typeface="Arial" charset="0"/>
            </a:endParaRPr>
          </a:p>
        </p:txBody>
      </p:sp>
      <p:sp>
        <p:nvSpPr>
          <p:cNvPr id="49" name="Rounded Rectangle 48">
            <a:extLst>
              <a:ext uri="{FF2B5EF4-FFF2-40B4-BE49-F238E27FC236}">
                <a16:creationId xmlns:a16="http://schemas.microsoft.com/office/drawing/2014/main" id="{0D47D401-4476-A198-2B1C-593CF50D2B99}"/>
              </a:ext>
            </a:extLst>
          </p:cNvPr>
          <p:cNvSpPr/>
          <p:nvPr/>
        </p:nvSpPr>
        <p:spPr>
          <a:xfrm>
            <a:off x="1195389" y="3600450"/>
            <a:ext cx="7796212" cy="4572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defTabSz="914378">
              <a:defRPr/>
            </a:pPr>
            <a:r>
              <a:rPr lang="vi-VN" sz="2800">
                <a:solidFill>
                  <a:prstClr val="black"/>
                </a:solidFill>
                <a:latin typeface="Times New Roman" pitchFamily="18" charset="0"/>
                <a:cs typeface="Arial" charset="0"/>
              </a:rPr>
              <a:t>Cắt vải theo đường vạch dấu</a:t>
            </a:r>
            <a:endParaRPr lang="en-US" sz="2800">
              <a:solidFill>
                <a:prstClr val="black"/>
              </a:solidFill>
              <a:latin typeface="Calibri"/>
              <a:cs typeface="Arial" charset="0"/>
            </a:endParaRPr>
          </a:p>
        </p:txBody>
      </p:sp>
      <p:sp>
        <p:nvSpPr>
          <p:cNvPr id="50" name="Rounded Rectangle 49">
            <a:extLst>
              <a:ext uri="{FF2B5EF4-FFF2-40B4-BE49-F238E27FC236}">
                <a16:creationId xmlns:a16="http://schemas.microsoft.com/office/drawing/2014/main" id="{71CF9341-F4A7-AAB3-DACB-DE674FDC54ED}"/>
              </a:ext>
            </a:extLst>
          </p:cNvPr>
          <p:cNvSpPr/>
          <p:nvPr/>
        </p:nvSpPr>
        <p:spPr>
          <a:xfrm>
            <a:off x="1195389" y="4286250"/>
            <a:ext cx="7796212" cy="5715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defTabSz="914378">
              <a:defRPr/>
            </a:pPr>
            <a:r>
              <a:rPr lang="vi-VN" sz="2800">
                <a:solidFill>
                  <a:prstClr val="black"/>
                </a:solidFill>
                <a:latin typeface="Times New Roman" pitchFamily="18" charset="0"/>
                <a:cs typeface="Arial" charset="0"/>
              </a:rPr>
              <a:t>Khâu thành sản phẩm bằng các đường khâu đã chọn</a:t>
            </a:r>
            <a:endParaRPr lang="en-US" sz="2800">
              <a:solidFill>
                <a:prstClr val="black"/>
              </a:solidFill>
              <a:latin typeface="Calibri"/>
              <a:cs typeface="Arial" charset="0"/>
            </a:endParaRPr>
          </a:p>
        </p:txBody>
      </p:sp>
      <p:sp>
        <p:nvSpPr>
          <p:cNvPr id="57" name="Rounded Rectangle 56">
            <a:extLst>
              <a:ext uri="{FF2B5EF4-FFF2-40B4-BE49-F238E27FC236}">
                <a16:creationId xmlns:a16="http://schemas.microsoft.com/office/drawing/2014/main" id="{B2D4D7F8-BF97-2C0E-9B2F-168B43C485CA}"/>
              </a:ext>
            </a:extLst>
          </p:cNvPr>
          <p:cNvSpPr/>
          <p:nvPr/>
        </p:nvSpPr>
        <p:spPr>
          <a:xfrm>
            <a:off x="1169989" y="5086350"/>
            <a:ext cx="7794625" cy="4572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defTabSz="914378">
              <a:defRPr/>
            </a:pPr>
            <a:r>
              <a:rPr lang="vi-VN" sz="2800">
                <a:solidFill>
                  <a:prstClr val="black"/>
                </a:solidFill>
                <a:latin typeface="Times New Roman" pitchFamily="18" charset="0"/>
                <a:cs typeface="Arial" charset="0"/>
              </a:rPr>
              <a:t>Thêu trang trí bằng mũi </a:t>
            </a:r>
            <a:r>
              <a:rPr lang="en-US" sz="2800">
                <a:solidFill>
                  <a:prstClr val="black"/>
                </a:solidFill>
                <a:latin typeface="Calibri"/>
                <a:cs typeface="Arial" charset="0"/>
              </a:rPr>
              <a:t>khâu, </a:t>
            </a:r>
            <a:r>
              <a:rPr lang="vi-VN" sz="2800">
                <a:solidFill>
                  <a:prstClr val="black"/>
                </a:solidFill>
                <a:latin typeface="Times New Roman" pitchFamily="18" charset="0"/>
                <a:cs typeface="Arial" charset="0"/>
              </a:rPr>
              <a:t>thêu</a:t>
            </a:r>
            <a:r>
              <a:rPr lang="en-US" sz="2800">
                <a:solidFill>
                  <a:prstClr val="black"/>
                </a:solidFill>
                <a:latin typeface="Calibri"/>
                <a:cs typeface="Arial" charset="0"/>
              </a:rPr>
              <a:t> đã học</a:t>
            </a:r>
          </a:p>
        </p:txBody>
      </p:sp>
      <p:sp>
        <p:nvSpPr>
          <p:cNvPr id="63" name="Rounded Rectangle 62">
            <a:extLst>
              <a:ext uri="{FF2B5EF4-FFF2-40B4-BE49-F238E27FC236}">
                <a16:creationId xmlns:a16="http://schemas.microsoft.com/office/drawing/2014/main" id="{9135153D-507E-B290-13A1-8B8DFE878504}"/>
              </a:ext>
            </a:extLst>
          </p:cNvPr>
          <p:cNvSpPr/>
          <p:nvPr/>
        </p:nvSpPr>
        <p:spPr>
          <a:xfrm>
            <a:off x="252414" y="2286000"/>
            <a:ext cx="738187" cy="4572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vi-VN" sz="3200">
                <a:solidFill>
                  <a:prstClr val="black"/>
                </a:solidFill>
                <a:latin typeface="Times New Roman" pitchFamily="18" charset="0"/>
                <a:cs typeface="Arial" charset="0"/>
              </a:rPr>
              <a:t>1</a:t>
            </a:r>
            <a:endParaRPr lang="en-US" sz="3200">
              <a:solidFill>
                <a:prstClr val="black"/>
              </a:solidFill>
              <a:latin typeface="Calibri"/>
              <a:cs typeface="Arial" charset="0"/>
            </a:endParaRPr>
          </a:p>
        </p:txBody>
      </p:sp>
      <p:sp>
        <p:nvSpPr>
          <p:cNvPr id="64" name="Rounded Rectangle 63">
            <a:extLst>
              <a:ext uri="{FF2B5EF4-FFF2-40B4-BE49-F238E27FC236}">
                <a16:creationId xmlns:a16="http://schemas.microsoft.com/office/drawing/2014/main" id="{F6192E83-3535-731D-BDF5-3C62DD3DB009}"/>
              </a:ext>
            </a:extLst>
          </p:cNvPr>
          <p:cNvSpPr/>
          <p:nvPr/>
        </p:nvSpPr>
        <p:spPr>
          <a:xfrm>
            <a:off x="252414" y="2965450"/>
            <a:ext cx="738187" cy="4572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vi-VN" sz="3200">
                <a:solidFill>
                  <a:prstClr val="black"/>
                </a:solidFill>
                <a:latin typeface="Times New Roman" pitchFamily="18" charset="0"/>
                <a:cs typeface="Arial" charset="0"/>
              </a:rPr>
              <a:t>3</a:t>
            </a:r>
            <a:endParaRPr lang="en-US" sz="3200">
              <a:solidFill>
                <a:prstClr val="black"/>
              </a:solidFill>
              <a:latin typeface="Calibri"/>
              <a:cs typeface="Arial" charset="0"/>
            </a:endParaRPr>
          </a:p>
        </p:txBody>
      </p:sp>
      <p:sp>
        <p:nvSpPr>
          <p:cNvPr id="65" name="Rounded Rectangle 64">
            <a:extLst>
              <a:ext uri="{FF2B5EF4-FFF2-40B4-BE49-F238E27FC236}">
                <a16:creationId xmlns:a16="http://schemas.microsoft.com/office/drawing/2014/main" id="{59335A48-E7F1-E0B6-4A0D-8AE95FF11A2D}"/>
              </a:ext>
            </a:extLst>
          </p:cNvPr>
          <p:cNvSpPr/>
          <p:nvPr/>
        </p:nvSpPr>
        <p:spPr>
          <a:xfrm>
            <a:off x="250826" y="3609975"/>
            <a:ext cx="739775" cy="4572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vi-VN" sz="3200">
                <a:solidFill>
                  <a:prstClr val="black"/>
                </a:solidFill>
                <a:latin typeface="Times New Roman" pitchFamily="18" charset="0"/>
                <a:cs typeface="Arial" charset="0"/>
              </a:rPr>
              <a:t>2</a:t>
            </a:r>
            <a:endParaRPr lang="en-US" sz="3200">
              <a:solidFill>
                <a:prstClr val="black"/>
              </a:solidFill>
              <a:latin typeface="Calibri"/>
              <a:cs typeface="Arial" charset="0"/>
            </a:endParaRPr>
          </a:p>
        </p:txBody>
      </p:sp>
      <p:sp>
        <p:nvSpPr>
          <p:cNvPr id="66" name="Rounded Rectangle 65">
            <a:extLst>
              <a:ext uri="{FF2B5EF4-FFF2-40B4-BE49-F238E27FC236}">
                <a16:creationId xmlns:a16="http://schemas.microsoft.com/office/drawing/2014/main" id="{25110CF8-D46D-4285-859A-C42AA24759E5}"/>
              </a:ext>
            </a:extLst>
          </p:cNvPr>
          <p:cNvSpPr/>
          <p:nvPr/>
        </p:nvSpPr>
        <p:spPr>
          <a:xfrm>
            <a:off x="228601" y="4286250"/>
            <a:ext cx="738188" cy="4572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vi-VN" sz="3200">
                <a:solidFill>
                  <a:prstClr val="black"/>
                </a:solidFill>
                <a:latin typeface="Times New Roman" pitchFamily="18" charset="0"/>
                <a:cs typeface="Arial" charset="0"/>
              </a:rPr>
              <a:t>5</a:t>
            </a:r>
            <a:endParaRPr lang="en-US" sz="3200">
              <a:solidFill>
                <a:prstClr val="black"/>
              </a:solidFill>
              <a:latin typeface="Calibri"/>
              <a:cs typeface="Arial" charset="0"/>
            </a:endParaRPr>
          </a:p>
        </p:txBody>
      </p:sp>
      <p:sp>
        <p:nvSpPr>
          <p:cNvPr id="67" name="Rounded Rectangle 66">
            <a:extLst>
              <a:ext uri="{FF2B5EF4-FFF2-40B4-BE49-F238E27FC236}">
                <a16:creationId xmlns:a16="http://schemas.microsoft.com/office/drawing/2014/main" id="{E4F7DB2D-9F00-8556-F43B-A8987211951F}"/>
              </a:ext>
            </a:extLst>
          </p:cNvPr>
          <p:cNvSpPr/>
          <p:nvPr/>
        </p:nvSpPr>
        <p:spPr>
          <a:xfrm>
            <a:off x="228601" y="5086350"/>
            <a:ext cx="738188" cy="4572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vi-VN" sz="3200">
                <a:solidFill>
                  <a:prstClr val="black"/>
                </a:solidFill>
                <a:latin typeface="Times New Roman" pitchFamily="18" charset="0"/>
                <a:cs typeface="Arial" charset="0"/>
              </a:rPr>
              <a:t>4</a:t>
            </a:r>
            <a:endParaRPr lang="en-US" sz="3200">
              <a:solidFill>
                <a:prstClr val="black"/>
              </a:solidFill>
              <a:latin typeface="Calibri"/>
              <a:cs typeface="Arial" charset="0"/>
            </a:endParaRPr>
          </a:p>
        </p:txBody>
      </p:sp>
      <p:sp>
        <p:nvSpPr>
          <p:cNvPr id="63508" name="Text Box 43">
            <a:extLst>
              <a:ext uri="{FF2B5EF4-FFF2-40B4-BE49-F238E27FC236}">
                <a16:creationId xmlns:a16="http://schemas.microsoft.com/office/drawing/2014/main" id="{7702AD4F-CED0-B028-546B-22A93B98701F}"/>
              </a:ext>
            </a:extLst>
          </p:cNvPr>
          <p:cNvSpPr txBox="1">
            <a:spLocks noChangeArrowheads="1"/>
          </p:cNvSpPr>
          <p:nvPr/>
        </p:nvSpPr>
        <p:spPr bwMode="auto">
          <a:xfrm>
            <a:off x="2286000" y="876301"/>
            <a:ext cx="3962400" cy="584773"/>
          </a:xfrm>
          <a:prstGeom prst="rect">
            <a:avLst/>
          </a:prstGeom>
          <a:solidFill>
            <a:srgbClr val="66FFFF"/>
          </a:solidFill>
          <a:ln w="28575">
            <a:solidFill>
              <a:schemeClr val="tx1"/>
            </a:solidFill>
            <a:miter lim="800000"/>
            <a:headEnd/>
            <a:tailEnd/>
          </a:ln>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3200" b="1">
                <a:solidFill>
                  <a:srgbClr val="0070C0"/>
                </a:solidFill>
                <a:latin typeface="Times New Roman" panose="02020603050405020304" pitchFamily="18" charset="0"/>
                <a:cs typeface="Times New Roman" panose="02020603050405020304" pitchFamily="18" charset="0"/>
              </a:rPr>
              <a:t>Quy trình thực hiện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down)">
                                      <p:cBhvr>
                                        <p:cTn id="36" dur="500"/>
                                        <p:tgtEl>
                                          <p:spTgt spid="4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down)">
                                      <p:cBhvr>
                                        <p:cTn id="39" dur="500"/>
                                        <p:tgtEl>
                                          <p:spTgt spid="5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heel(1)">
                                      <p:cBhvr>
                                        <p:cTn id="44" dur="2000"/>
                                        <p:tgtEl>
                                          <p:spTgt spid="63"/>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heel(1)">
                                      <p:cBhvr>
                                        <p:cTn id="47" dur="2000"/>
                                        <p:tgtEl>
                                          <p:spTgt spid="64"/>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heel(1)">
                                      <p:cBhvr>
                                        <p:cTn id="50" dur="2000"/>
                                        <p:tgtEl>
                                          <p:spTgt spid="65"/>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heel(1)">
                                      <p:cBhvr>
                                        <p:cTn id="53" dur="2000"/>
                                        <p:tgtEl>
                                          <p:spTgt spid="66"/>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heel(1)">
                                      <p:cBhvr>
                                        <p:cTn id="56"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37" grpId="0" animBg="1"/>
      <p:bldP spid="38" grpId="0" animBg="1"/>
      <p:bldP spid="39" grpId="0" animBg="1"/>
      <p:bldP spid="40" grpId="0" animBg="1"/>
      <p:bldP spid="12" grpId="0" animBg="1"/>
      <p:bldP spid="48" grpId="0" animBg="1"/>
      <p:bldP spid="49" grpId="0" animBg="1"/>
      <p:bldP spid="50" grpId="0" animBg="1"/>
      <p:bldP spid="57" grpId="0" animBg="1"/>
      <p:bldP spid="63" grpId="0" animBg="1"/>
      <p:bldP spid="64" grpId="0" animBg="1"/>
      <p:bldP spid="65" grpId="0" animBg="1"/>
      <p:bldP spid="66"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15D7AA01-9F47-F238-E55B-DF42CC3908EA}"/>
              </a:ext>
            </a:extLst>
          </p:cNvPr>
          <p:cNvSpPr/>
          <p:nvPr/>
        </p:nvSpPr>
        <p:spPr>
          <a:xfrm>
            <a:off x="3276600" y="1371600"/>
            <a:ext cx="2590800" cy="76200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b="1" dirty="0">
                <a:solidFill>
                  <a:srgbClr val="FFFF00"/>
                </a:solidFill>
                <a:latin typeface="Times New Roman" pitchFamily="18" charset="0"/>
                <a:cs typeface="Times New Roman" pitchFamily="18" charset="0"/>
              </a:rPr>
              <a:t>CHUẨN BỊ</a:t>
            </a:r>
          </a:p>
        </p:txBody>
      </p:sp>
      <p:sp>
        <p:nvSpPr>
          <p:cNvPr id="7" name="Oval 6">
            <a:extLst>
              <a:ext uri="{FF2B5EF4-FFF2-40B4-BE49-F238E27FC236}">
                <a16:creationId xmlns:a16="http://schemas.microsoft.com/office/drawing/2014/main" id="{BCC6B965-7F51-44BB-D0D6-F20AC4EEE852}"/>
              </a:ext>
            </a:extLst>
          </p:cNvPr>
          <p:cNvSpPr/>
          <p:nvPr/>
        </p:nvSpPr>
        <p:spPr>
          <a:xfrm>
            <a:off x="6094414" y="2552700"/>
            <a:ext cx="2744787" cy="1028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100" b="1" dirty="0" err="1">
                <a:solidFill>
                  <a:srgbClr val="FFFFFF"/>
                </a:solidFill>
                <a:latin typeface="Times New Roman" pitchFamily="18" charset="0"/>
                <a:cs typeface="Times New Roman" pitchFamily="18" charset="0"/>
              </a:rPr>
              <a:t>Kéo</a:t>
            </a:r>
            <a:r>
              <a:rPr lang="en-US" sz="2100" b="1" dirty="0">
                <a:solidFill>
                  <a:srgbClr val="FFFFFF"/>
                </a:solidFill>
                <a:latin typeface="Times New Roman" pitchFamily="18" charset="0"/>
                <a:cs typeface="Times New Roman" pitchFamily="18" charset="0"/>
              </a:rPr>
              <a:t>, </a:t>
            </a:r>
            <a:r>
              <a:rPr lang="en-US" sz="2100" b="1" dirty="0" err="1">
                <a:solidFill>
                  <a:srgbClr val="FFFFFF"/>
                </a:solidFill>
                <a:latin typeface="Times New Roman" pitchFamily="18" charset="0"/>
                <a:cs typeface="Times New Roman" pitchFamily="18" charset="0"/>
              </a:rPr>
              <a:t>thước</a:t>
            </a:r>
            <a:r>
              <a:rPr lang="en-US" sz="2100" b="1" dirty="0">
                <a:solidFill>
                  <a:srgbClr val="FFFFFF"/>
                </a:solidFill>
                <a:latin typeface="Times New Roman" pitchFamily="18" charset="0"/>
                <a:cs typeface="Times New Roman" pitchFamily="18" charset="0"/>
              </a:rPr>
              <a:t> </a:t>
            </a:r>
            <a:r>
              <a:rPr lang="en-US" sz="2100" b="1" dirty="0" err="1">
                <a:solidFill>
                  <a:srgbClr val="FFFFFF"/>
                </a:solidFill>
                <a:latin typeface="Times New Roman" pitchFamily="18" charset="0"/>
                <a:cs typeface="Times New Roman" pitchFamily="18" charset="0"/>
              </a:rPr>
              <a:t>kẻ</a:t>
            </a:r>
            <a:r>
              <a:rPr lang="en-US" sz="2100" b="1" dirty="0">
                <a:solidFill>
                  <a:srgbClr val="FFFFFF"/>
                </a:solidFill>
                <a:latin typeface="Times New Roman" pitchFamily="18" charset="0"/>
                <a:cs typeface="Times New Roman" pitchFamily="18" charset="0"/>
              </a:rPr>
              <a:t>, </a:t>
            </a:r>
            <a:r>
              <a:rPr lang="en-US" sz="2100" b="1" dirty="0" err="1">
                <a:solidFill>
                  <a:srgbClr val="FFFFFF"/>
                </a:solidFill>
                <a:latin typeface="Times New Roman" pitchFamily="18" charset="0"/>
                <a:cs typeface="Times New Roman" pitchFamily="18" charset="0"/>
              </a:rPr>
              <a:t>bút</a:t>
            </a:r>
            <a:r>
              <a:rPr lang="en-US" sz="2100" b="1" dirty="0">
                <a:solidFill>
                  <a:srgbClr val="FFFFFF"/>
                </a:solidFill>
                <a:latin typeface="Times New Roman" pitchFamily="18" charset="0"/>
                <a:cs typeface="Times New Roman" pitchFamily="18" charset="0"/>
              </a:rPr>
              <a:t> </a:t>
            </a:r>
            <a:r>
              <a:rPr lang="en-US" sz="2100" b="1" dirty="0" err="1">
                <a:solidFill>
                  <a:srgbClr val="FFFFFF"/>
                </a:solidFill>
                <a:latin typeface="Times New Roman" pitchFamily="18" charset="0"/>
                <a:cs typeface="Times New Roman" pitchFamily="18" charset="0"/>
              </a:rPr>
              <a:t>chì</a:t>
            </a:r>
            <a:endParaRPr lang="en-US" sz="2100" b="1" dirty="0">
              <a:solidFill>
                <a:srgbClr val="FFFFFF"/>
              </a:solidFill>
              <a:latin typeface="Times New Roman" pitchFamily="18" charset="0"/>
              <a:cs typeface="Times New Roman" pitchFamily="18" charset="0"/>
            </a:endParaRPr>
          </a:p>
        </p:txBody>
      </p:sp>
      <p:pic>
        <p:nvPicPr>
          <p:cNvPr id="70658" name="Picture 2" descr="C:\Users\KimAnh\Desktop\KHÂU ĐỘT THƯA\images.jpg">
            <a:extLst>
              <a:ext uri="{FF2B5EF4-FFF2-40B4-BE49-F238E27FC236}">
                <a16:creationId xmlns:a16="http://schemas.microsoft.com/office/drawing/2014/main" id="{5F8C2AB8-C595-529C-7589-935A70AFD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276" y="4876800"/>
            <a:ext cx="15081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3" descr="C:\Users\KimAnh\Desktop\KHÂU ĐỘT THƯA\KÉO 2.jpg">
            <a:extLst>
              <a:ext uri="{FF2B5EF4-FFF2-40B4-BE49-F238E27FC236}">
                <a16:creationId xmlns:a16="http://schemas.microsoft.com/office/drawing/2014/main" id="{0B1595D1-0BE1-E14B-2875-BD78F241C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788" y="3733800"/>
            <a:ext cx="1370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C:\Users\KimAnh\Desktop\KHÂU ĐỘT THƯA\KIM.jpg">
            <a:extLst>
              <a:ext uri="{FF2B5EF4-FFF2-40B4-BE49-F238E27FC236}">
                <a16:creationId xmlns:a16="http://schemas.microsoft.com/office/drawing/2014/main" id="{5246028D-EB6F-988E-1366-66A866CA5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650" y="3657601"/>
            <a:ext cx="18859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C:\Users\KimAnh\Desktop\KHÂU ĐỘT THƯA\KÉO.jpg">
            <a:extLst>
              <a:ext uri="{FF2B5EF4-FFF2-40B4-BE49-F238E27FC236}">
                <a16:creationId xmlns:a16="http://schemas.microsoft.com/office/drawing/2014/main" id="{A9253D91-DFF6-316B-BC9B-E679E57F6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664" y="3725864"/>
            <a:ext cx="11509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C:\Users\KimAnh\Desktop\KHÂU ĐỘT THƯA\BÚT CHÌ.jpg">
            <a:extLst>
              <a:ext uri="{FF2B5EF4-FFF2-40B4-BE49-F238E27FC236}">
                <a16:creationId xmlns:a16="http://schemas.microsoft.com/office/drawing/2014/main" id="{168A15B6-6CC8-01B5-372B-E9E8F19D19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724401"/>
            <a:ext cx="12192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C:\Users\KimAnh\Desktop\KHÂU ĐỘT THƯA\THƯỚC KẺ.jpg">
            <a:extLst>
              <a:ext uri="{FF2B5EF4-FFF2-40B4-BE49-F238E27FC236}">
                <a16:creationId xmlns:a16="http://schemas.microsoft.com/office/drawing/2014/main" id="{08080998-EDD1-AB44-E2E0-A4CD7BDD9E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8864" y="5172076"/>
            <a:ext cx="15573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9F0679EA-7EDA-B44D-6219-6BAE816F9A41}"/>
              </a:ext>
            </a:extLst>
          </p:cNvPr>
          <p:cNvSpPr/>
          <p:nvPr/>
        </p:nvSpPr>
        <p:spPr>
          <a:xfrm>
            <a:off x="3198814" y="2552700"/>
            <a:ext cx="2744787" cy="1181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100" b="1" dirty="0">
                <a:solidFill>
                  <a:prstClr val="white"/>
                </a:solidFill>
                <a:latin typeface="Times New Roman" pitchFamily="18" charset="0"/>
                <a:cs typeface="Times New Roman" pitchFamily="18" charset="0"/>
              </a:rPr>
              <a:t>Kim </a:t>
            </a:r>
            <a:r>
              <a:rPr lang="en-US" sz="2100" b="1" dirty="0" err="1">
                <a:solidFill>
                  <a:prstClr val="white"/>
                </a:solidFill>
                <a:latin typeface="Times New Roman" pitchFamily="18" charset="0"/>
                <a:cs typeface="Times New Roman" pitchFamily="18" charset="0"/>
              </a:rPr>
              <a:t>khâu</a:t>
            </a:r>
            <a:r>
              <a:rPr lang="en-US" sz="2100" b="1" dirty="0">
                <a:solidFill>
                  <a:prstClr val="white"/>
                </a:solidFill>
                <a:latin typeface="Times New Roman" pitchFamily="18" charset="0"/>
                <a:cs typeface="Times New Roman" pitchFamily="18" charset="0"/>
              </a:rPr>
              <a:t>, </a:t>
            </a:r>
            <a:r>
              <a:rPr lang="en-US" sz="2100" b="1" dirty="0" err="1">
                <a:solidFill>
                  <a:prstClr val="white"/>
                </a:solidFill>
                <a:latin typeface="Times New Roman" pitchFamily="18" charset="0"/>
                <a:cs typeface="Times New Roman" pitchFamily="18" charset="0"/>
              </a:rPr>
              <a:t>kim</a:t>
            </a:r>
            <a:r>
              <a:rPr lang="en-US" sz="2100" b="1" dirty="0">
                <a:solidFill>
                  <a:prstClr val="white"/>
                </a:solidFill>
                <a:latin typeface="Times New Roman" pitchFamily="18" charset="0"/>
                <a:cs typeface="Times New Roman" pitchFamily="18" charset="0"/>
              </a:rPr>
              <a:t> </a:t>
            </a:r>
            <a:r>
              <a:rPr lang="en-US" sz="2100" b="1" dirty="0" err="1">
                <a:solidFill>
                  <a:prstClr val="white"/>
                </a:solidFill>
                <a:latin typeface="Times New Roman" pitchFamily="18" charset="0"/>
                <a:cs typeface="Times New Roman" pitchFamily="18" charset="0"/>
              </a:rPr>
              <a:t>thêu</a:t>
            </a:r>
            <a:r>
              <a:rPr lang="en-US" sz="2100" b="1" dirty="0">
                <a:solidFill>
                  <a:prstClr val="white"/>
                </a:solidFill>
                <a:latin typeface="Times New Roman" pitchFamily="18" charset="0"/>
                <a:cs typeface="Times New Roman" pitchFamily="18" charset="0"/>
              </a:rPr>
              <a:t> </a:t>
            </a:r>
            <a:r>
              <a:rPr lang="en-US" sz="2100" b="1" dirty="0" err="1">
                <a:solidFill>
                  <a:prstClr val="white"/>
                </a:solidFill>
                <a:latin typeface="Times New Roman" pitchFamily="18" charset="0"/>
                <a:cs typeface="Times New Roman" pitchFamily="18" charset="0"/>
              </a:rPr>
              <a:t>chỉ</a:t>
            </a:r>
            <a:r>
              <a:rPr lang="en-US" sz="2100" b="1" dirty="0">
                <a:solidFill>
                  <a:prstClr val="white"/>
                </a:solidFill>
                <a:latin typeface="Times New Roman" pitchFamily="18" charset="0"/>
                <a:cs typeface="Times New Roman" pitchFamily="18" charset="0"/>
              </a:rPr>
              <a:t> </a:t>
            </a:r>
            <a:r>
              <a:rPr lang="en-US" sz="2100" b="1" dirty="0" err="1">
                <a:solidFill>
                  <a:prstClr val="white"/>
                </a:solidFill>
                <a:latin typeface="Times New Roman" pitchFamily="18" charset="0"/>
                <a:cs typeface="Times New Roman" pitchFamily="18" charset="0"/>
              </a:rPr>
              <a:t>khâu</a:t>
            </a:r>
            <a:r>
              <a:rPr lang="en-US" sz="2100" b="1" dirty="0">
                <a:solidFill>
                  <a:prstClr val="white"/>
                </a:solidFill>
                <a:latin typeface="Times New Roman" pitchFamily="18" charset="0"/>
                <a:cs typeface="Times New Roman" pitchFamily="18" charset="0"/>
              </a:rPr>
              <a:t>, </a:t>
            </a:r>
            <a:r>
              <a:rPr lang="en-US" sz="2100" b="1" dirty="0" err="1">
                <a:solidFill>
                  <a:prstClr val="white"/>
                </a:solidFill>
                <a:latin typeface="Times New Roman" pitchFamily="18" charset="0"/>
                <a:cs typeface="Times New Roman" pitchFamily="18" charset="0"/>
              </a:rPr>
              <a:t>chỉ</a:t>
            </a:r>
            <a:r>
              <a:rPr lang="en-US" sz="2100" b="1" dirty="0">
                <a:solidFill>
                  <a:prstClr val="white"/>
                </a:solidFill>
                <a:latin typeface="Times New Roman" pitchFamily="18" charset="0"/>
                <a:cs typeface="Times New Roman" pitchFamily="18" charset="0"/>
              </a:rPr>
              <a:t> </a:t>
            </a:r>
            <a:r>
              <a:rPr lang="en-US" sz="2100" b="1" dirty="0" err="1">
                <a:solidFill>
                  <a:prstClr val="white"/>
                </a:solidFill>
                <a:latin typeface="Times New Roman" pitchFamily="18" charset="0"/>
                <a:cs typeface="Times New Roman" pitchFamily="18" charset="0"/>
              </a:rPr>
              <a:t>thêu</a:t>
            </a:r>
            <a:endParaRPr lang="en-US" sz="2100" b="1" dirty="0">
              <a:solidFill>
                <a:prstClr val="white"/>
              </a:solidFill>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id="{2E84B509-D77F-60B6-D1A0-52C99664F666}"/>
              </a:ext>
            </a:extLst>
          </p:cNvPr>
          <p:cNvSpPr/>
          <p:nvPr/>
        </p:nvSpPr>
        <p:spPr>
          <a:xfrm>
            <a:off x="227014" y="2552700"/>
            <a:ext cx="2744787" cy="1028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100" b="1" dirty="0" err="1">
                <a:solidFill>
                  <a:prstClr val="white"/>
                </a:solidFill>
                <a:latin typeface="Times New Roman" pitchFamily="18" charset="0"/>
                <a:cs typeface="Times New Roman" pitchFamily="18" charset="0"/>
              </a:rPr>
              <a:t>Vải</a:t>
            </a:r>
            <a:r>
              <a:rPr lang="en-US" sz="2100" b="1" dirty="0">
                <a:solidFill>
                  <a:prstClr val="white"/>
                </a:solidFill>
                <a:latin typeface="Times New Roman" pitchFamily="18" charset="0"/>
                <a:cs typeface="Times New Roman" pitchFamily="18" charset="0"/>
              </a:rPr>
              <a:t> </a:t>
            </a:r>
            <a:r>
              <a:rPr lang="en-US" sz="2100" b="1" dirty="0" err="1">
                <a:solidFill>
                  <a:prstClr val="white"/>
                </a:solidFill>
                <a:latin typeface="Times New Roman" pitchFamily="18" charset="0"/>
                <a:cs typeface="Times New Roman" pitchFamily="18" charset="0"/>
              </a:rPr>
              <a:t>khâu</a:t>
            </a:r>
            <a:endParaRPr lang="en-US" sz="2100" b="1" dirty="0">
              <a:solidFill>
                <a:prstClr val="white"/>
              </a:solidFill>
              <a:latin typeface="Times New Roman" pitchFamily="18" charset="0"/>
              <a:cs typeface="Times New Roman" pitchFamily="18" charset="0"/>
            </a:endParaRPr>
          </a:p>
        </p:txBody>
      </p:sp>
      <p:cxnSp>
        <p:nvCxnSpPr>
          <p:cNvPr id="17" name="Straight Arrow Connector 16">
            <a:extLst>
              <a:ext uri="{FF2B5EF4-FFF2-40B4-BE49-F238E27FC236}">
                <a16:creationId xmlns:a16="http://schemas.microsoft.com/office/drawing/2014/main" id="{A6D11F92-BF7E-D557-C890-3DF8DCD35D32}"/>
              </a:ext>
            </a:extLst>
          </p:cNvPr>
          <p:cNvCxnSpPr>
            <a:endCxn id="16" idx="7"/>
          </p:cNvCxnSpPr>
          <p:nvPr/>
        </p:nvCxnSpPr>
        <p:spPr>
          <a:xfrm flipH="1">
            <a:off x="2570164" y="2133601"/>
            <a:ext cx="2001837" cy="569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F0A87B6-2EE2-0F8D-7508-195ECB987CB5}"/>
              </a:ext>
            </a:extLst>
          </p:cNvPr>
          <p:cNvCxnSpPr>
            <a:endCxn id="14" idx="0"/>
          </p:cNvCxnSpPr>
          <p:nvPr/>
        </p:nvCxnSpPr>
        <p:spPr>
          <a:xfrm flipH="1">
            <a:off x="4572000" y="2133600"/>
            <a:ext cx="0" cy="419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D3735A-98D8-5875-55D6-59605BE587CB}"/>
              </a:ext>
            </a:extLst>
          </p:cNvPr>
          <p:cNvCxnSpPr>
            <a:endCxn id="7" idx="1"/>
          </p:cNvCxnSpPr>
          <p:nvPr/>
        </p:nvCxnSpPr>
        <p:spPr>
          <a:xfrm>
            <a:off x="4572000" y="2133601"/>
            <a:ext cx="1924050" cy="569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5AC3E3A-95B7-A099-520C-21A3F80023DF}"/>
              </a:ext>
            </a:extLst>
          </p:cNvPr>
          <p:cNvSpPr/>
          <p:nvPr/>
        </p:nvSpPr>
        <p:spPr>
          <a:xfrm>
            <a:off x="760414" y="4176714"/>
            <a:ext cx="2058987" cy="130968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endParaRPr lang="vi-VN">
              <a:solidFill>
                <a:srgbClr val="FFFFFF"/>
              </a:solidFill>
              <a:latin typeface="Calibri" pitchFamily="34" charset="0"/>
              <a:cs typeface="Arial" charset="0"/>
            </a:endParaRPr>
          </a:p>
        </p:txBody>
      </p:sp>
      <p:sp>
        <p:nvSpPr>
          <p:cNvPr id="6161" name="TextBox 2">
            <a:extLst>
              <a:ext uri="{FF2B5EF4-FFF2-40B4-BE49-F238E27FC236}">
                <a16:creationId xmlns:a16="http://schemas.microsoft.com/office/drawing/2014/main" id="{3B2C906D-6513-1AFC-B250-9296E211D712}"/>
              </a:ext>
            </a:extLst>
          </p:cNvPr>
          <p:cNvSpPr txBox="1">
            <a:spLocks noChangeArrowheads="1"/>
          </p:cNvSpPr>
          <p:nvPr/>
        </p:nvSpPr>
        <p:spPr bwMode="auto">
          <a:xfrm>
            <a:off x="1295400" y="3733800"/>
            <a:ext cx="9906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r>
              <a:rPr lang="en-US" altLang="en-US" sz="2400" b="1">
                <a:solidFill>
                  <a:srgbClr val="000099"/>
                </a:solidFill>
                <a:latin typeface="Times New Roman" panose="02020603050405020304" pitchFamily="18" charset="0"/>
                <a:cs typeface="Times New Roman" panose="02020603050405020304" pitchFamily="18" charset="0"/>
              </a:rPr>
              <a:t>20cm</a:t>
            </a:r>
          </a:p>
        </p:txBody>
      </p:sp>
      <p:sp>
        <p:nvSpPr>
          <p:cNvPr id="6162" name="TextBox 18">
            <a:extLst>
              <a:ext uri="{FF2B5EF4-FFF2-40B4-BE49-F238E27FC236}">
                <a16:creationId xmlns:a16="http://schemas.microsoft.com/office/drawing/2014/main" id="{7DBE7344-E646-7A5A-A668-1ED26EDE23CF}"/>
              </a:ext>
            </a:extLst>
          </p:cNvPr>
          <p:cNvSpPr txBox="1">
            <a:spLocks noChangeArrowheads="1"/>
          </p:cNvSpPr>
          <p:nvPr/>
        </p:nvSpPr>
        <p:spPr bwMode="auto">
          <a:xfrm>
            <a:off x="-76200" y="4572000"/>
            <a:ext cx="9906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r>
              <a:rPr lang="en-US" altLang="en-US" sz="2400" b="1">
                <a:solidFill>
                  <a:srgbClr val="000099"/>
                </a:solidFill>
                <a:latin typeface="Times New Roman" panose="02020603050405020304" pitchFamily="18" charset="0"/>
                <a:cs typeface="Times New Roman" panose="02020603050405020304" pitchFamily="18" charset="0"/>
              </a:rPr>
              <a:t>15cm</a:t>
            </a:r>
          </a:p>
        </p:txBody>
      </p:sp>
      <p:sp>
        <p:nvSpPr>
          <p:cNvPr id="5138" name="Text Box 43">
            <a:extLst>
              <a:ext uri="{FF2B5EF4-FFF2-40B4-BE49-F238E27FC236}">
                <a16:creationId xmlns:a16="http://schemas.microsoft.com/office/drawing/2014/main" id="{09017D3A-B65C-21FB-15E8-5EC8D8CCA614}"/>
              </a:ext>
            </a:extLst>
          </p:cNvPr>
          <p:cNvSpPr txBox="1">
            <a:spLocks noChangeArrowheads="1"/>
          </p:cNvSpPr>
          <p:nvPr/>
        </p:nvSpPr>
        <p:spPr bwMode="auto">
          <a:xfrm>
            <a:off x="0" y="838201"/>
            <a:ext cx="8991600"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3200" b="1" u="sng">
                <a:solidFill>
                  <a:srgbClr val="0033CC"/>
                </a:solidFill>
                <a:latin typeface="Times New Roman" panose="02020603050405020304" pitchFamily="18" charset="0"/>
                <a:cs typeface="Times New Roman" panose="02020603050405020304" pitchFamily="18" charset="0"/>
              </a:rPr>
              <a:t>Kỹ thuật:</a:t>
            </a:r>
            <a:r>
              <a:rPr lang="en-US" altLang="en-US" sz="3200" b="1">
                <a:solidFill>
                  <a:srgbClr val="0033CC"/>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Cắt, khâu thêu sản phẩm tự chọn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161"/>
                                        </p:tgtEl>
                                        <p:attrNameLst>
                                          <p:attrName>style.visibility</p:attrName>
                                        </p:attrNameLst>
                                      </p:cBhvr>
                                      <p:to>
                                        <p:strVal val="visible"/>
                                      </p:to>
                                    </p:set>
                                    <p:animEffect transition="in" filter="fade">
                                      <p:cBhvr>
                                        <p:cTn id="31" dur="1000"/>
                                        <p:tgtEl>
                                          <p:spTgt spid="6161"/>
                                        </p:tgtEl>
                                      </p:cBhvr>
                                    </p:animEffect>
                                    <p:anim calcmode="lin" valueType="num">
                                      <p:cBhvr>
                                        <p:cTn id="32" dur="1000" fill="hold"/>
                                        <p:tgtEl>
                                          <p:spTgt spid="6161"/>
                                        </p:tgtEl>
                                        <p:attrNameLst>
                                          <p:attrName>ppt_x</p:attrName>
                                        </p:attrNameLst>
                                      </p:cBhvr>
                                      <p:tavLst>
                                        <p:tav tm="0">
                                          <p:val>
                                            <p:strVal val="#ppt_x"/>
                                          </p:val>
                                        </p:tav>
                                        <p:tav tm="100000">
                                          <p:val>
                                            <p:strVal val="#ppt_x"/>
                                          </p:val>
                                        </p:tav>
                                      </p:tavLst>
                                    </p:anim>
                                    <p:anim calcmode="lin" valueType="num">
                                      <p:cBhvr>
                                        <p:cTn id="33" dur="1000" fill="hold"/>
                                        <p:tgtEl>
                                          <p:spTgt spid="6161"/>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162"/>
                                        </p:tgtEl>
                                        <p:attrNameLst>
                                          <p:attrName>style.visibility</p:attrName>
                                        </p:attrNameLst>
                                      </p:cBhvr>
                                      <p:to>
                                        <p:strVal val="visible"/>
                                      </p:to>
                                    </p:set>
                                    <p:anim calcmode="lin" valueType="num">
                                      <p:cBhvr additive="base">
                                        <p:cTn id="38" dur="500" fill="hold"/>
                                        <p:tgtEl>
                                          <p:spTgt spid="6162"/>
                                        </p:tgtEl>
                                        <p:attrNameLst>
                                          <p:attrName>ppt_x</p:attrName>
                                        </p:attrNameLst>
                                      </p:cBhvr>
                                      <p:tavLst>
                                        <p:tav tm="0">
                                          <p:val>
                                            <p:strVal val="#ppt_x"/>
                                          </p:val>
                                        </p:tav>
                                        <p:tav tm="100000">
                                          <p:val>
                                            <p:strVal val="#ppt_x"/>
                                          </p:val>
                                        </p:tav>
                                      </p:tavLst>
                                    </p:anim>
                                    <p:anim calcmode="lin" valueType="num">
                                      <p:cBhvr additive="base">
                                        <p:cTn id="39"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70660"/>
                                        </p:tgtEl>
                                        <p:attrNameLst>
                                          <p:attrName>style.visibility</p:attrName>
                                        </p:attrNameLst>
                                      </p:cBhvr>
                                      <p:to>
                                        <p:strVal val="visible"/>
                                      </p:to>
                                    </p:set>
                                    <p:animEffect transition="in" filter="fade">
                                      <p:cBhvr>
                                        <p:cTn id="56" dur="1000"/>
                                        <p:tgtEl>
                                          <p:spTgt spid="70660"/>
                                        </p:tgtEl>
                                      </p:cBhvr>
                                    </p:animEffect>
                                    <p:anim calcmode="lin" valueType="num">
                                      <p:cBhvr>
                                        <p:cTn id="57" dur="1000" fill="hold"/>
                                        <p:tgtEl>
                                          <p:spTgt spid="70660"/>
                                        </p:tgtEl>
                                        <p:attrNameLst>
                                          <p:attrName>ppt_x</p:attrName>
                                        </p:attrNameLst>
                                      </p:cBhvr>
                                      <p:tavLst>
                                        <p:tav tm="0">
                                          <p:val>
                                            <p:strVal val="#ppt_x"/>
                                          </p:val>
                                        </p:tav>
                                        <p:tav tm="100000">
                                          <p:val>
                                            <p:strVal val="#ppt_x"/>
                                          </p:val>
                                        </p:tav>
                                      </p:tavLst>
                                    </p:anim>
                                    <p:anim calcmode="lin" valueType="num">
                                      <p:cBhvr>
                                        <p:cTn id="58"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70658"/>
                                        </p:tgtEl>
                                        <p:attrNameLst>
                                          <p:attrName>style.visibility</p:attrName>
                                        </p:attrNameLst>
                                      </p:cBhvr>
                                      <p:to>
                                        <p:strVal val="visible"/>
                                      </p:to>
                                    </p:set>
                                    <p:animEffect transition="in" filter="fade">
                                      <p:cBhvr>
                                        <p:cTn id="63" dur="1000"/>
                                        <p:tgtEl>
                                          <p:spTgt spid="70658"/>
                                        </p:tgtEl>
                                      </p:cBhvr>
                                    </p:animEffect>
                                    <p:anim calcmode="lin" valueType="num">
                                      <p:cBhvr>
                                        <p:cTn id="64" dur="1000" fill="hold"/>
                                        <p:tgtEl>
                                          <p:spTgt spid="70658"/>
                                        </p:tgtEl>
                                        <p:attrNameLst>
                                          <p:attrName>ppt_x</p:attrName>
                                        </p:attrNameLst>
                                      </p:cBhvr>
                                      <p:tavLst>
                                        <p:tav tm="0">
                                          <p:val>
                                            <p:strVal val="#ppt_x"/>
                                          </p:val>
                                        </p:tav>
                                        <p:tav tm="100000">
                                          <p:val>
                                            <p:strVal val="#ppt_x"/>
                                          </p:val>
                                        </p:tav>
                                      </p:tavLst>
                                    </p:anim>
                                    <p:anim calcmode="lin" valueType="num">
                                      <p:cBhvr>
                                        <p:cTn id="65" dur="1000" fill="hold"/>
                                        <p:tgtEl>
                                          <p:spTgt spid="70658"/>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arn(inVertical)">
                                      <p:cBhvr>
                                        <p:cTn id="75" dur="500"/>
                                        <p:tgtEl>
                                          <p:spTgt spid="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70661"/>
                                        </p:tgtEl>
                                        <p:attrNameLst>
                                          <p:attrName>style.visibility</p:attrName>
                                        </p:attrNameLst>
                                      </p:cBhvr>
                                      <p:to>
                                        <p:strVal val="visible"/>
                                      </p:to>
                                    </p:set>
                                    <p:animEffect transition="in" filter="barn(inVertical)">
                                      <p:cBhvr>
                                        <p:cTn id="80" dur="500"/>
                                        <p:tgtEl>
                                          <p:spTgt spid="7066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1" fill="hold" nodeType="clickEffect">
                                  <p:stCondLst>
                                    <p:cond delay="0"/>
                                  </p:stCondLst>
                                  <p:childTnLst>
                                    <p:set>
                                      <p:cBhvr>
                                        <p:cTn id="84" dur="1" fill="hold">
                                          <p:stCondLst>
                                            <p:cond delay="0"/>
                                          </p:stCondLst>
                                        </p:cTn>
                                        <p:tgtEl>
                                          <p:spTgt spid="70659"/>
                                        </p:tgtEl>
                                        <p:attrNameLst>
                                          <p:attrName>style.visibility</p:attrName>
                                        </p:attrNameLst>
                                      </p:cBhvr>
                                      <p:to>
                                        <p:strVal val="visible"/>
                                      </p:to>
                                    </p:set>
                                    <p:animEffect transition="in" filter="barn(inVertical)">
                                      <p:cBhvr>
                                        <p:cTn id="85" dur="500"/>
                                        <p:tgtEl>
                                          <p:spTgt spid="7065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nodeType="clickEffect">
                                  <p:stCondLst>
                                    <p:cond delay="0"/>
                                  </p:stCondLst>
                                  <p:childTnLst>
                                    <p:set>
                                      <p:cBhvr>
                                        <p:cTn id="89" dur="1" fill="hold">
                                          <p:stCondLst>
                                            <p:cond delay="0"/>
                                          </p:stCondLst>
                                        </p:cTn>
                                        <p:tgtEl>
                                          <p:spTgt spid="70663"/>
                                        </p:tgtEl>
                                        <p:attrNameLst>
                                          <p:attrName>style.visibility</p:attrName>
                                        </p:attrNameLst>
                                      </p:cBhvr>
                                      <p:to>
                                        <p:strVal val="visible"/>
                                      </p:to>
                                    </p:set>
                                    <p:animEffect transition="in" filter="barn(inVertical)">
                                      <p:cBhvr>
                                        <p:cTn id="90" dur="500"/>
                                        <p:tgtEl>
                                          <p:spTgt spid="7066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21" fill="hold" nodeType="clickEffect">
                                  <p:stCondLst>
                                    <p:cond delay="0"/>
                                  </p:stCondLst>
                                  <p:childTnLst>
                                    <p:set>
                                      <p:cBhvr>
                                        <p:cTn id="94" dur="1" fill="hold">
                                          <p:stCondLst>
                                            <p:cond delay="0"/>
                                          </p:stCondLst>
                                        </p:cTn>
                                        <p:tgtEl>
                                          <p:spTgt spid="70662"/>
                                        </p:tgtEl>
                                        <p:attrNameLst>
                                          <p:attrName>style.visibility</p:attrName>
                                        </p:attrNameLst>
                                      </p:cBhvr>
                                      <p:to>
                                        <p:strVal val="visible"/>
                                      </p:to>
                                    </p:set>
                                    <p:animEffect transition="in" filter="barn(inVertical)">
                                      <p:cBhvr>
                                        <p:cTn id="95"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4" grpId="0" animBg="1"/>
      <p:bldP spid="16" grpId="0" animBg="1"/>
      <p:bldP spid="18" grpId="0" animBg="1"/>
      <p:bldP spid="6161" grpId="0"/>
      <p:bldP spid="6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18C91ECF-9E7A-238B-493A-4423F77D786B}"/>
              </a:ext>
            </a:extLst>
          </p:cNvPr>
          <p:cNvSpPr/>
          <p:nvPr/>
        </p:nvSpPr>
        <p:spPr>
          <a:xfrm>
            <a:off x="2968625" y="2017713"/>
            <a:ext cx="3408363" cy="887412"/>
          </a:xfrm>
          <a:prstGeom prst="hexagon">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100" b="1" dirty="0">
                <a:solidFill>
                  <a:srgbClr val="00B050"/>
                </a:solidFill>
                <a:latin typeface="Times New Roman" pitchFamily="18" charset="0"/>
                <a:cs typeface="Times New Roman" pitchFamily="18" charset="0"/>
              </a:rPr>
              <a:t>CÁC MẪU KHÂU, THÊU ĐÃ HỌC</a:t>
            </a:r>
          </a:p>
        </p:txBody>
      </p:sp>
      <p:sp>
        <p:nvSpPr>
          <p:cNvPr id="3" name="Hexagon 2">
            <a:extLst>
              <a:ext uri="{FF2B5EF4-FFF2-40B4-BE49-F238E27FC236}">
                <a16:creationId xmlns:a16="http://schemas.microsoft.com/office/drawing/2014/main" id="{6CB2225E-3C4C-0E84-4F52-13487FE9FE7E}"/>
              </a:ext>
            </a:extLst>
          </p:cNvPr>
          <p:cNvSpPr/>
          <p:nvPr/>
        </p:nvSpPr>
        <p:spPr>
          <a:xfrm>
            <a:off x="685800" y="4000500"/>
            <a:ext cx="2133600" cy="12001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dirty="0">
                <a:solidFill>
                  <a:prstClr val="white"/>
                </a:solidFill>
                <a:latin typeface="Times New Roman" pitchFamily="18" charset="0"/>
                <a:cs typeface="Times New Roman" pitchFamily="18" charset="0"/>
              </a:rPr>
              <a:t>1. </a:t>
            </a:r>
            <a:r>
              <a:rPr lang="en-US" sz="2800" dirty="0" err="1">
                <a:solidFill>
                  <a:prstClr val="white"/>
                </a:solidFill>
                <a:latin typeface="Times New Roman" pitchFamily="18" charset="0"/>
                <a:cs typeface="Times New Roman" pitchFamily="18" charset="0"/>
              </a:rPr>
              <a:t>Khâu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thường</a:t>
            </a:r>
            <a:endParaRPr lang="en-US" sz="2800" dirty="0">
              <a:solidFill>
                <a:prstClr val="white"/>
              </a:solidFill>
              <a:latin typeface="Times New Roman" pitchFamily="18" charset="0"/>
              <a:cs typeface="Times New Roman" pitchFamily="18" charset="0"/>
            </a:endParaRPr>
          </a:p>
        </p:txBody>
      </p:sp>
      <p:sp>
        <p:nvSpPr>
          <p:cNvPr id="4" name="Hexagon 3">
            <a:extLst>
              <a:ext uri="{FF2B5EF4-FFF2-40B4-BE49-F238E27FC236}">
                <a16:creationId xmlns:a16="http://schemas.microsoft.com/office/drawing/2014/main" id="{F342222E-BAF0-5D94-39EF-F773401D4E04}"/>
              </a:ext>
            </a:extLst>
          </p:cNvPr>
          <p:cNvSpPr/>
          <p:nvPr/>
        </p:nvSpPr>
        <p:spPr>
          <a:xfrm>
            <a:off x="3733800" y="4010026"/>
            <a:ext cx="2133600" cy="11906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dirty="0">
                <a:solidFill>
                  <a:prstClr val="white"/>
                </a:solidFill>
                <a:latin typeface="Times New Roman" pitchFamily="18" charset="0"/>
                <a:cs typeface="Times New Roman" pitchFamily="18" charset="0"/>
              </a:rPr>
              <a:t>2. </a:t>
            </a:r>
            <a:r>
              <a:rPr lang="en-US" sz="2800" dirty="0" err="1">
                <a:solidFill>
                  <a:prstClr val="white"/>
                </a:solidFill>
                <a:latin typeface="Times New Roman" pitchFamily="18" charset="0"/>
                <a:cs typeface="Times New Roman" pitchFamily="18" charset="0"/>
              </a:rPr>
              <a:t>Khâu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đột</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thưa</a:t>
            </a:r>
            <a:endParaRPr lang="en-US" sz="2800" dirty="0">
              <a:solidFill>
                <a:prstClr val="white"/>
              </a:solidFill>
              <a:latin typeface="Times New Roman" pitchFamily="18" charset="0"/>
              <a:cs typeface="Times New Roman" pitchFamily="18" charset="0"/>
            </a:endParaRPr>
          </a:p>
        </p:txBody>
      </p:sp>
      <p:sp>
        <p:nvSpPr>
          <p:cNvPr id="5" name="Hexagon 4">
            <a:extLst>
              <a:ext uri="{FF2B5EF4-FFF2-40B4-BE49-F238E27FC236}">
                <a16:creationId xmlns:a16="http://schemas.microsoft.com/office/drawing/2014/main" id="{8A9491F1-9EB5-FBD5-5EAB-3B90061553DF}"/>
              </a:ext>
            </a:extLst>
          </p:cNvPr>
          <p:cNvSpPr/>
          <p:nvPr/>
        </p:nvSpPr>
        <p:spPr>
          <a:xfrm>
            <a:off x="6553200" y="4000500"/>
            <a:ext cx="2133600" cy="12001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a:defRPr/>
            </a:pPr>
            <a:r>
              <a:rPr lang="en-US" sz="2800" dirty="0">
                <a:solidFill>
                  <a:prstClr val="white"/>
                </a:solidFill>
                <a:latin typeface="Times New Roman" pitchFamily="18" charset="0"/>
                <a:cs typeface="Times New Roman" pitchFamily="18" charset="0"/>
              </a:rPr>
              <a:t>3. </a:t>
            </a:r>
            <a:r>
              <a:rPr lang="en-US" sz="2800" dirty="0" err="1">
                <a:solidFill>
                  <a:prstClr val="white"/>
                </a:solidFill>
                <a:latin typeface="Times New Roman" pitchFamily="18" charset="0"/>
                <a:cs typeface="Times New Roman" pitchFamily="18" charset="0"/>
              </a:rPr>
              <a:t>Thêu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móc</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xích</a:t>
            </a:r>
            <a:endParaRPr lang="en-US" sz="2800" dirty="0">
              <a:solidFill>
                <a:prstClr val="white"/>
              </a:solidFill>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7D699861-CB7A-0025-1C24-6D1BB2FBBB39}"/>
              </a:ext>
            </a:extLst>
          </p:cNvPr>
          <p:cNvCxnSpPr/>
          <p:nvPr/>
        </p:nvCxnSpPr>
        <p:spPr>
          <a:xfrm flipH="1">
            <a:off x="1709738" y="2914650"/>
            <a:ext cx="2971800" cy="10858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108DA2-8E56-019E-BA2C-AEE119DEC5CB}"/>
              </a:ext>
            </a:extLst>
          </p:cNvPr>
          <p:cNvCxnSpPr/>
          <p:nvPr/>
        </p:nvCxnSpPr>
        <p:spPr>
          <a:xfrm>
            <a:off x="4670425" y="2924175"/>
            <a:ext cx="0" cy="10858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2D0EB0-AA2C-F1AA-39A4-66C46D6F5456}"/>
              </a:ext>
            </a:extLst>
          </p:cNvPr>
          <p:cNvCxnSpPr/>
          <p:nvPr/>
        </p:nvCxnSpPr>
        <p:spPr>
          <a:xfrm>
            <a:off x="4678363" y="2914650"/>
            <a:ext cx="2895600" cy="10858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53" name="Text Box 43">
            <a:extLst>
              <a:ext uri="{FF2B5EF4-FFF2-40B4-BE49-F238E27FC236}">
                <a16:creationId xmlns:a16="http://schemas.microsoft.com/office/drawing/2014/main" id="{1ABD00B8-45B5-DAAE-8E21-30BE4043D422}"/>
              </a:ext>
            </a:extLst>
          </p:cNvPr>
          <p:cNvSpPr txBox="1">
            <a:spLocks noChangeArrowheads="1"/>
          </p:cNvSpPr>
          <p:nvPr/>
        </p:nvSpPr>
        <p:spPr bwMode="auto">
          <a:xfrm>
            <a:off x="0" y="857251"/>
            <a:ext cx="8991600"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3200" b="1" u="sng">
                <a:solidFill>
                  <a:srgbClr val="0033CC"/>
                </a:solidFill>
                <a:latin typeface="Times New Roman" panose="02020603050405020304" pitchFamily="18" charset="0"/>
                <a:cs typeface="Times New Roman" panose="02020603050405020304" pitchFamily="18" charset="0"/>
              </a:rPr>
              <a:t>Kỹ thuật:</a:t>
            </a:r>
            <a:r>
              <a:rPr lang="en-US" altLang="en-US" sz="3200" b="1">
                <a:solidFill>
                  <a:srgbClr val="0033CC"/>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Cắt, khâu thêu sản phẩm tự chọn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3">
            <a:extLst>
              <a:ext uri="{FF2B5EF4-FFF2-40B4-BE49-F238E27FC236}">
                <a16:creationId xmlns:a16="http://schemas.microsoft.com/office/drawing/2014/main" id="{D2FC7E20-FB8E-385F-1D82-05F34543451F}"/>
              </a:ext>
            </a:extLst>
          </p:cNvPr>
          <p:cNvSpPr txBox="1">
            <a:spLocks noChangeArrowheads="1"/>
          </p:cNvSpPr>
          <p:nvPr/>
        </p:nvSpPr>
        <p:spPr bwMode="auto">
          <a:xfrm>
            <a:off x="0" y="857251"/>
            <a:ext cx="8991600"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50000"/>
              </a:spcBef>
              <a:spcAft>
                <a:spcPct val="0"/>
              </a:spcAft>
            </a:pPr>
            <a:r>
              <a:rPr lang="en-US" altLang="en-US" sz="3200" b="1" u="sng">
                <a:solidFill>
                  <a:srgbClr val="0033CC"/>
                </a:solidFill>
                <a:latin typeface="Times New Roman" panose="02020603050405020304" pitchFamily="18" charset="0"/>
                <a:cs typeface="Times New Roman" panose="02020603050405020304" pitchFamily="18" charset="0"/>
              </a:rPr>
              <a:t>Kỹ thuật:</a:t>
            </a:r>
            <a:r>
              <a:rPr lang="en-US" altLang="en-US" sz="3200" b="1">
                <a:solidFill>
                  <a:srgbClr val="0033CC"/>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Cắt, khâu thêu sản phẩm tự chọn</a:t>
            </a:r>
          </a:p>
        </p:txBody>
      </p:sp>
      <p:sp>
        <p:nvSpPr>
          <p:cNvPr id="5" name="Oval 4">
            <a:extLst>
              <a:ext uri="{FF2B5EF4-FFF2-40B4-BE49-F238E27FC236}">
                <a16:creationId xmlns:a16="http://schemas.microsoft.com/office/drawing/2014/main" id="{63F47160-9C1E-C2B9-30C3-08041BF434D4}"/>
              </a:ext>
            </a:extLst>
          </p:cNvPr>
          <p:cNvSpPr/>
          <p:nvPr/>
        </p:nvSpPr>
        <p:spPr>
          <a:xfrm>
            <a:off x="3200400" y="1828800"/>
            <a:ext cx="3124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defRPr/>
            </a:pPr>
            <a:r>
              <a:rPr lang="en-US" sz="2400" b="1" dirty="0">
                <a:solidFill>
                  <a:prstClr val="white"/>
                </a:solidFill>
                <a:latin typeface="Times New Roman" pitchFamily="18" charset="0"/>
                <a:cs typeface="Times New Roman" pitchFamily="18" charset="0"/>
              </a:rPr>
              <a:t>2.KHÁM PHÁ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7">
            <a:extLst>
              <a:ext uri="{FF2B5EF4-FFF2-40B4-BE49-F238E27FC236}">
                <a16:creationId xmlns:a16="http://schemas.microsoft.com/office/drawing/2014/main" id="{E2798945-E8AF-BB74-86F0-BA80497CB62B}"/>
              </a:ext>
            </a:extLst>
          </p:cNvPr>
          <p:cNvGrpSpPr>
            <a:grpSpLocks/>
          </p:cNvGrpSpPr>
          <p:nvPr/>
        </p:nvGrpSpPr>
        <p:grpSpPr bwMode="auto">
          <a:xfrm>
            <a:off x="31751" y="4078288"/>
            <a:ext cx="2900363" cy="1535112"/>
            <a:chOff x="2553" y="2847"/>
            <a:chExt cx="7240" cy="5397"/>
          </a:xfrm>
        </p:grpSpPr>
        <p:grpSp>
          <p:nvGrpSpPr>
            <p:cNvPr id="16465" name="Group 28">
              <a:extLst>
                <a:ext uri="{FF2B5EF4-FFF2-40B4-BE49-F238E27FC236}">
                  <a16:creationId xmlns:a16="http://schemas.microsoft.com/office/drawing/2014/main" id="{361449A3-6598-AEFF-2ABA-3F8043AF1FCF}"/>
                </a:ext>
              </a:extLst>
            </p:cNvPr>
            <p:cNvGrpSpPr>
              <a:grpSpLocks/>
            </p:cNvGrpSpPr>
            <p:nvPr/>
          </p:nvGrpSpPr>
          <p:grpSpPr bwMode="auto">
            <a:xfrm>
              <a:off x="2553" y="2935"/>
              <a:ext cx="7240" cy="5309"/>
              <a:chOff x="2271" y="1531"/>
              <a:chExt cx="6248" cy="5309"/>
            </a:xfrm>
          </p:grpSpPr>
          <p:sp>
            <p:nvSpPr>
              <p:cNvPr id="16472" name="Rectangle 29">
                <a:extLst>
                  <a:ext uri="{FF2B5EF4-FFF2-40B4-BE49-F238E27FC236}">
                    <a16:creationId xmlns:a16="http://schemas.microsoft.com/office/drawing/2014/main" id="{2D56AF24-EB59-E553-8228-622DD9B74FFB}"/>
                  </a:ext>
                </a:extLst>
              </p:cNvPr>
              <p:cNvSpPr>
                <a:spLocks noChangeArrowheads="1"/>
              </p:cNvSpPr>
              <p:nvPr/>
            </p:nvSpPr>
            <p:spPr bwMode="auto">
              <a:xfrm>
                <a:off x="2285" y="1531"/>
                <a:ext cx="6234" cy="5309"/>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1000">
                    <a:solidFill>
                      <a:srgbClr val="000000"/>
                    </a:solidFill>
                    <a:latin typeface="Calibri" panose="020F0502020204030204" pitchFamily="34" charset="0"/>
                  </a:rPr>
                  <a:t>  </a:t>
                </a:r>
              </a:p>
              <a:p>
                <a:pPr defTabSz="914378" eaLnBrk="1" fontAlgn="base" hangingPunct="1">
                  <a:spcBef>
                    <a:spcPct val="0"/>
                  </a:spcBef>
                  <a:spcAft>
                    <a:spcPct val="0"/>
                  </a:spcAft>
                </a:pPr>
                <a:r>
                  <a:rPr lang="en-US" altLang="en-US" sz="900">
                    <a:solidFill>
                      <a:srgbClr val="000000"/>
                    </a:solidFill>
                    <a:latin typeface="Calibri" panose="020F0502020204030204" pitchFamily="34" charset="0"/>
                  </a:rPr>
                  <a:t>     10       9        8        7        6       5        4        3        2        1</a:t>
                </a: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endParaRPr>
              </a:p>
            </p:txBody>
          </p:sp>
          <p:sp>
            <p:nvSpPr>
              <p:cNvPr id="16473" name="Line 30">
                <a:extLst>
                  <a:ext uri="{FF2B5EF4-FFF2-40B4-BE49-F238E27FC236}">
                    <a16:creationId xmlns:a16="http://schemas.microsoft.com/office/drawing/2014/main" id="{E0B8165B-7486-FCA6-2EF7-EC13728267E1}"/>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6474" name="Group 31">
                <a:extLst>
                  <a:ext uri="{FF2B5EF4-FFF2-40B4-BE49-F238E27FC236}">
                    <a16:creationId xmlns:a16="http://schemas.microsoft.com/office/drawing/2014/main" id="{9A194C3B-C2D4-1FB3-E212-5E22A2F62BFF}"/>
                  </a:ext>
                </a:extLst>
              </p:cNvPr>
              <p:cNvGrpSpPr>
                <a:grpSpLocks/>
              </p:cNvGrpSpPr>
              <p:nvPr/>
            </p:nvGrpSpPr>
            <p:grpSpPr bwMode="auto">
              <a:xfrm>
                <a:off x="2827" y="3531"/>
                <a:ext cx="5124" cy="113"/>
                <a:chOff x="2827" y="6134"/>
                <a:chExt cx="5124" cy="113"/>
              </a:xfrm>
            </p:grpSpPr>
            <p:sp>
              <p:nvSpPr>
                <p:cNvPr id="16475" name="Line 32">
                  <a:extLst>
                    <a:ext uri="{FF2B5EF4-FFF2-40B4-BE49-F238E27FC236}">
                      <a16:creationId xmlns:a16="http://schemas.microsoft.com/office/drawing/2014/main" id="{F1E24697-5238-E8BC-9D56-B6C795CF0373}"/>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76" name="Line 33">
                  <a:extLst>
                    <a:ext uri="{FF2B5EF4-FFF2-40B4-BE49-F238E27FC236}">
                      <a16:creationId xmlns:a16="http://schemas.microsoft.com/office/drawing/2014/main" id="{55AC5A30-A6D6-EF61-44CC-63F2194DFDF3}"/>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77" name="Line 34">
                  <a:extLst>
                    <a:ext uri="{FF2B5EF4-FFF2-40B4-BE49-F238E27FC236}">
                      <a16:creationId xmlns:a16="http://schemas.microsoft.com/office/drawing/2014/main" id="{94A89422-170C-7566-BA3E-8C2CF711DF9F}"/>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78" name="Line 35">
                  <a:extLst>
                    <a:ext uri="{FF2B5EF4-FFF2-40B4-BE49-F238E27FC236}">
                      <a16:creationId xmlns:a16="http://schemas.microsoft.com/office/drawing/2014/main" id="{C9A840DD-34F9-CC7F-45B0-E4522D9E15AE}"/>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79" name="Line 36">
                  <a:extLst>
                    <a:ext uri="{FF2B5EF4-FFF2-40B4-BE49-F238E27FC236}">
                      <a16:creationId xmlns:a16="http://schemas.microsoft.com/office/drawing/2014/main" id="{96CC1A35-0B80-6A75-57AB-AD74A6B1A8B9}"/>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80" name="Line 37">
                  <a:extLst>
                    <a:ext uri="{FF2B5EF4-FFF2-40B4-BE49-F238E27FC236}">
                      <a16:creationId xmlns:a16="http://schemas.microsoft.com/office/drawing/2014/main" id="{2B5E3AA5-00E6-6003-6E47-596B2B4EAA1A}"/>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81" name="Line 38">
                  <a:extLst>
                    <a:ext uri="{FF2B5EF4-FFF2-40B4-BE49-F238E27FC236}">
                      <a16:creationId xmlns:a16="http://schemas.microsoft.com/office/drawing/2014/main" id="{CCEE53C9-CC07-63A2-617C-EFD597525DDF}"/>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82" name="Line 39">
                  <a:extLst>
                    <a:ext uri="{FF2B5EF4-FFF2-40B4-BE49-F238E27FC236}">
                      <a16:creationId xmlns:a16="http://schemas.microsoft.com/office/drawing/2014/main" id="{D7E23D40-1134-FACC-83DF-2F24703A84A6}"/>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83" name="Line 40">
                  <a:extLst>
                    <a:ext uri="{FF2B5EF4-FFF2-40B4-BE49-F238E27FC236}">
                      <a16:creationId xmlns:a16="http://schemas.microsoft.com/office/drawing/2014/main" id="{27FA4039-849E-5C59-CA0B-5463813C9D5E}"/>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84" name="Line 41">
                  <a:extLst>
                    <a:ext uri="{FF2B5EF4-FFF2-40B4-BE49-F238E27FC236}">
                      <a16:creationId xmlns:a16="http://schemas.microsoft.com/office/drawing/2014/main" id="{C31FECCB-96D2-832E-E5FD-877A93A3CE6A}"/>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16466" name="Group 42">
              <a:extLst>
                <a:ext uri="{FF2B5EF4-FFF2-40B4-BE49-F238E27FC236}">
                  <a16:creationId xmlns:a16="http://schemas.microsoft.com/office/drawing/2014/main" id="{4BCFEC13-470D-DE1A-1B78-92E47AF2AC46}"/>
                </a:ext>
              </a:extLst>
            </p:cNvPr>
            <p:cNvGrpSpPr>
              <a:grpSpLocks/>
            </p:cNvGrpSpPr>
            <p:nvPr/>
          </p:nvGrpSpPr>
          <p:grpSpPr bwMode="auto">
            <a:xfrm>
              <a:off x="2569" y="2847"/>
              <a:ext cx="6858" cy="2145"/>
              <a:chOff x="2569" y="2847"/>
              <a:chExt cx="6858" cy="2145"/>
            </a:xfrm>
          </p:grpSpPr>
          <p:grpSp>
            <p:nvGrpSpPr>
              <p:cNvPr id="16467" name="Group 43">
                <a:extLst>
                  <a:ext uri="{FF2B5EF4-FFF2-40B4-BE49-F238E27FC236}">
                    <a16:creationId xmlns:a16="http://schemas.microsoft.com/office/drawing/2014/main" id="{1C17CB3E-61C8-7182-51A7-852465321660}"/>
                  </a:ext>
                </a:extLst>
              </p:cNvPr>
              <p:cNvGrpSpPr>
                <a:grpSpLocks/>
              </p:cNvGrpSpPr>
              <p:nvPr/>
            </p:nvGrpSpPr>
            <p:grpSpPr bwMode="auto">
              <a:xfrm>
                <a:off x="2569" y="3510"/>
                <a:ext cx="4213" cy="899"/>
                <a:chOff x="1296" y="2410"/>
                <a:chExt cx="9159" cy="3920"/>
              </a:xfrm>
            </p:grpSpPr>
            <p:sp>
              <p:nvSpPr>
                <p:cNvPr id="16470" name="Freeform 44">
                  <a:extLst>
                    <a:ext uri="{FF2B5EF4-FFF2-40B4-BE49-F238E27FC236}">
                      <a16:creationId xmlns:a16="http://schemas.microsoft.com/office/drawing/2014/main" id="{716B2C43-6774-CC15-8BAE-2CD06064C0E6}"/>
                    </a:ext>
                  </a:extLst>
                </p:cNvPr>
                <p:cNvSpPr>
                  <a:spLocks/>
                </p:cNvSpPr>
                <p:nvPr/>
              </p:nvSpPr>
              <p:spPr bwMode="auto">
                <a:xfrm>
                  <a:off x="1296" y="2410"/>
                  <a:ext cx="9159" cy="3920"/>
                </a:xfrm>
                <a:custGeom>
                  <a:avLst/>
                  <a:gdLst>
                    <a:gd name="T0" fmla="*/ 5286 w 10792"/>
                    <a:gd name="T1" fmla="*/ 1561 h 5311"/>
                    <a:gd name="T2" fmla="*/ 0 w 10792"/>
                    <a:gd name="T3" fmla="*/ 0 h 5311"/>
                    <a:gd name="T4" fmla="*/ 5415 w 10792"/>
                    <a:gd name="T5" fmla="*/ 1338 h 5311"/>
                    <a:gd name="T6" fmla="*/ 5521 w 10792"/>
                    <a:gd name="T7" fmla="*/ 1372 h 5311"/>
                    <a:gd name="T8" fmla="*/ 5567 w 10792"/>
                    <a:gd name="T9" fmla="*/ 1394 h 5311"/>
                    <a:gd name="T10" fmla="*/ 5583 w 10792"/>
                    <a:gd name="T11" fmla="*/ 1411 h 5311"/>
                    <a:gd name="T12" fmla="*/ 5599 w 10792"/>
                    <a:gd name="T13" fmla="*/ 1442 h 5311"/>
                    <a:gd name="T14" fmla="*/ 5599 w 10792"/>
                    <a:gd name="T15" fmla="*/ 1465 h 5311"/>
                    <a:gd name="T16" fmla="*/ 5590 w 10792"/>
                    <a:gd name="T17" fmla="*/ 1496 h 5311"/>
                    <a:gd name="T18" fmla="*/ 5576 w 10792"/>
                    <a:gd name="T19" fmla="*/ 1527 h 5311"/>
                    <a:gd name="T20" fmla="*/ 5521 w 10792"/>
                    <a:gd name="T21" fmla="*/ 1554 h 5311"/>
                    <a:gd name="T22" fmla="*/ 5429 w 10792"/>
                    <a:gd name="T23" fmla="*/ 1576 h 5311"/>
                    <a:gd name="T24" fmla="*/ 5286 w 10792"/>
                    <a:gd name="T25" fmla="*/ 1561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71" name="Freeform 45">
                  <a:extLst>
                    <a:ext uri="{FF2B5EF4-FFF2-40B4-BE49-F238E27FC236}">
                      <a16:creationId xmlns:a16="http://schemas.microsoft.com/office/drawing/2014/main" id="{A463F8F2-E8F5-0CDE-5555-ADA6DC5CEE27}"/>
                    </a:ext>
                  </a:extLst>
                </p:cNvPr>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
            <p:nvSpPr>
              <p:cNvPr id="16468" name="Freeform 46">
                <a:extLst>
                  <a:ext uri="{FF2B5EF4-FFF2-40B4-BE49-F238E27FC236}">
                    <a16:creationId xmlns:a16="http://schemas.microsoft.com/office/drawing/2014/main" id="{40CA0BBB-4D45-8320-9BA7-CB28402465B1}"/>
                  </a:ext>
                </a:extLst>
              </p:cNvPr>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69" name="Freeform 47">
                <a:extLst>
                  <a:ext uri="{FF2B5EF4-FFF2-40B4-BE49-F238E27FC236}">
                    <a16:creationId xmlns:a16="http://schemas.microsoft.com/office/drawing/2014/main" id="{51677972-2599-569A-04B6-D0F016BE7067}"/>
                  </a:ext>
                </a:extLst>
              </p:cNvPr>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grpSp>
        <p:nvGrpSpPr>
          <p:cNvPr id="16387" name="Group 48">
            <a:extLst>
              <a:ext uri="{FF2B5EF4-FFF2-40B4-BE49-F238E27FC236}">
                <a16:creationId xmlns:a16="http://schemas.microsoft.com/office/drawing/2014/main" id="{B59A57DC-3695-EC4D-34F2-BD79791C4201}"/>
              </a:ext>
            </a:extLst>
          </p:cNvPr>
          <p:cNvGrpSpPr>
            <a:grpSpLocks/>
          </p:cNvGrpSpPr>
          <p:nvPr/>
        </p:nvGrpSpPr>
        <p:grpSpPr bwMode="auto">
          <a:xfrm>
            <a:off x="3079751" y="4108450"/>
            <a:ext cx="3506788" cy="1543050"/>
            <a:chOff x="1584" y="1245"/>
            <a:chExt cx="8691" cy="4540"/>
          </a:xfrm>
        </p:grpSpPr>
        <p:grpSp>
          <p:nvGrpSpPr>
            <p:cNvPr id="16442" name="Group 49">
              <a:extLst>
                <a:ext uri="{FF2B5EF4-FFF2-40B4-BE49-F238E27FC236}">
                  <a16:creationId xmlns:a16="http://schemas.microsoft.com/office/drawing/2014/main" id="{A1A240C5-73E0-CDB9-69EB-0563E2FBBE60}"/>
                </a:ext>
              </a:extLst>
            </p:cNvPr>
            <p:cNvGrpSpPr>
              <a:grpSpLocks/>
            </p:cNvGrpSpPr>
            <p:nvPr/>
          </p:nvGrpSpPr>
          <p:grpSpPr bwMode="auto">
            <a:xfrm>
              <a:off x="1584" y="1245"/>
              <a:ext cx="7240" cy="4540"/>
              <a:chOff x="2271" y="1135"/>
              <a:chExt cx="6248" cy="4540"/>
            </a:xfrm>
          </p:grpSpPr>
          <p:sp>
            <p:nvSpPr>
              <p:cNvPr id="16452" name="Rectangle 50">
                <a:extLst>
                  <a:ext uri="{FF2B5EF4-FFF2-40B4-BE49-F238E27FC236}">
                    <a16:creationId xmlns:a16="http://schemas.microsoft.com/office/drawing/2014/main" id="{43D0ACE8-A1F7-04EB-9956-1A00C09E8AD6}"/>
                  </a:ext>
                </a:extLst>
              </p:cNvPr>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1000">
                    <a:solidFill>
                      <a:srgbClr val="000000"/>
                    </a:solidFill>
                    <a:latin typeface="Calibri" panose="020F0502020204030204" pitchFamily="34" charset="0"/>
                  </a:rPr>
                  <a:t>   </a:t>
                </a:r>
              </a:p>
              <a:p>
                <a:pPr defTabSz="914378" eaLnBrk="1" fontAlgn="base" hangingPunct="1">
                  <a:spcBef>
                    <a:spcPct val="0"/>
                  </a:spcBef>
                  <a:spcAft>
                    <a:spcPct val="0"/>
                  </a:spcAft>
                </a:pPr>
                <a:r>
                  <a:rPr lang="en-US" altLang="en-US" sz="900">
                    <a:solidFill>
                      <a:srgbClr val="000000"/>
                    </a:solidFill>
                    <a:latin typeface="Calibri" panose="020F0502020204030204" pitchFamily="34" charset="0"/>
                  </a:rPr>
                  <a:t>      10      9        8        7        6       5        4       3        2        1</a:t>
                </a: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endParaRPr>
              </a:p>
            </p:txBody>
          </p:sp>
          <p:sp>
            <p:nvSpPr>
              <p:cNvPr id="16453" name="Line 51">
                <a:extLst>
                  <a:ext uri="{FF2B5EF4-FFF2-40B4-BE49-F238E27FC236}">
                    <a16:creationId xmlns:a16="http://schemas.microsoft.com/office/drawing/2014/main" id="{C6938F92-4FCF-88B9-B7EE-BC8E94FA311D}"/>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6454" name="Group 52">
                <a:extLst>
                  <a:ext uri="{FF2B5EF4-FFF2-40B4-BE49-F238E27FC236}">
                    <a16:creationId xmlns:a16="http://schemas.microsoft.com/office/drawing/2014/main" id="{D0480BEC-FFB0-5202-E1C2-5AD44985BE30}"/>
                  </a:ext>
                </a:extLst>
              </p:cNvPr>
              <p:cNvGrpSpPr>
                <a:grpSpLocks/>
              </p:cNvGrpSpPr>
              <p:nvPr/>
            </p:nvGrpSpPr>
            <p:grpSpPr bwMode="auto">
              <a:xfrm>
                <a:off x="2827" y="3531"/>
                <a:ext cx="5124" cy="113"/>
                <a:chOff x="2827" y="6134"/>
                <a:chExt cx="5124" cy="113"/>
              </a:xfrm>
            </p:grpSpPr>
            <p:sp>
              <p:nvSpPr>
                <p:cNvPr id="16455" name="Line 53">
                  <a:extLst>
                    <a:ext uri="{FF2B5EF4-FFF2-40B4-BE49-F238E27FC236}">
                      <a16:creationId xmlns:a16="http://schemas.microsoft.com/office/drawing/2014/main" id="{7AD47695-ACE3-2CC7-8865-52F9067EBC22}"/>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56" name="Line 54">
                  <a:extLst>
                    <a:ext uri="{FF2B5EF4-FFF2-40B4-BE49-F238E27FC236}">
                      <a16:creationId xmlns:a16="http://schemas.microsoft.com/office/drawing/2014/main" id="{8DE0A866-91FA-6E69-927D-065198BB3A8D}"/>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57" name="Line 55">
                  <a:extLst>
                    <a:ext uri="{FF2B5EF4-FFF2-40B4-BE49-F238E27FC236}">
                      <a16:creationId xmlns:a16="http://schemas.microsoft.com/office/drawing/2014/main" id="{0FD37215-8ED3-C1AB-FD43-E07A6D9DBF6F}"/>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58" name="Line 56">
                  <a:extLst>
                    <a:ext uri="{FF2B5EF4-FFF2-40B4-BE49-F238E27FC236}">
                      <a16:creationId xmlns:a16="http://schemas.microsoft.com/office/drawing/2014/main" id="{719AC8CD-31D6-664E-2A35-A1EAC01EC473}"/>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59" name="Line 57">
                  <a:extLst>
                    <a:ext uri="{FF2B5EF4-FFF2-40B4-BE49-F238E27FC236}">
                      <a16:creationId xmlns:a16="http://schemas.microsoft.com/office/drawing/2014/main" id="{85B95CBC-0F74-1F47-1620-486855EDF00A}"/>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60" name="Line 58">
                  <a:extLst>
                    <a:ext uri="{FF2B5EF4-FFF2-40B4-BE49-F238E27FC236}">
                      <a16:creationId xmlns:a16="http://schemas.microsoft.com/office/drawing/2014/main" id="{A5BA9A86-8523-7E2D-D980-FEB128664D91}"/>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61" name="Line 59">
                  <a:extLst>
                    <a:ext uri="{FF2B5EF4-FFF2-40B4-BE49-F238E27FC236}">
                      <a16:creationId xmlns:a16="http://schemas.microsoft.com/office/drawing/2014/main" id="{7769708A-DF16-27CF-A8F6-3898B01AE88C}"/>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62" name="Line 60">
                  <a:extLst>
                    <a:ext uri="{FF2B5EF4-FFF2-40B4-BE49-F238E27FC236}">
                      <a16:creationId xmlns:a16="http://schemas.microsoft.com/office/drawing/2014/main" id="{80CBB9CC-AEFF-F5B0-8806-AD34AF040859}"/>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63" name="Line 61">
                  <a:extLst>
                    <a:ext uri="{FF2B5EF4-FFF2-40B4-BE49-F238E27FC236}">
                      <a16:creationId xmlns:a16="http://schemas.microsoft.com/office/drawing/2014/main" id="{DDF4B0B8-BEE7-22D5-A61B-7479AE434F34}"/>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64" name="Line 62">
                  <a:extLst>
                    <a:ext uri="{FF2B5EF4-FFF2-40B4-BE49-F238E27FC236}">
                      <a16:creationId xmlns:a16="http://schemas.microsoft.com/office/drawing/2014/main" id="{00EC0D42-E0E2-4A94-DD92-C1C002323BC8}"/>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16443" name="Group 63">
              <a:extLst>
                <a:ext uri="{FF2B5EF4-FFF2-40B4-BE49-F238E27FC236}">
                  <a16:creationId xmlns:a16="http://schemas.microsoft.com/office/drawing/2014/main" id="{E5E808B9-8AE3-CD29-415E-AF571026C558}"/>
                </a:ext>
              </a:extLst>
            </p:cNvPr>
            <p:cNvGrpSpPr>
              <a:grpSpLocks/>
            </p:cNvGrpSpPr>
            <p:nvPr/>
          </p:nvGrpSpPr>
          <p:grpSpPr bwMode="auto">
            <a:xfrm>
              <a:off x="4440" y="3480"/>
              <a:ext cx="5835" cy="2183"/>
              <a:chOff x="4440" y="3480"/>
              <a:chExt cx="5835" cy="2183"/>
            </a:xfrm>
          </p:grpSpPr>
          <p:grpSp>
            <p:nvGrpSpPr>
              <p:cNvPr id="16444" name="Group 64">
                <a:extLst>
                  <a:ext uri="{FF2B5EF4-FFF2-40B4-BE49-F238E27FC236}">
                    <a16:creationId xmlns:a16="http://schemas.microsoft.com/office/drawing/2014/main" id="{2650A436-50E3-8F33-9760-5DAAE0A4BC79}"/>
                  </a:ext>
                </a:extLst>
              </p:cNvPr>
              <p:cNvGrpSpPr>
                <a:grpSpLocks/>
              </p:cNvGrpSpPr>
              <p:nvPr/>
            </p:nvGrpSpPr>
            <p:grpSpPr bwMode="auto">
              <a:xfrm>
                <a:off x="4440" y="3480"/>
                <a:ext cx="5198" cy="218"/>
                <a:chOff x="4440" y="3480"/>
                <a:chExt cx="5198" cy="218"/>
              </a:xfrm>
            </p:grpSpPr>
            <p:sp>
              <p:nvSpPr>
                <p:cNvPr id="16447" name="Freeform 65">
                  <a:extLst>
                    <a:ext uri="{FF2B5EF4-FFF2-40B4-BE49-F238E27FC236}">
                      <a16:creationId xmlns:a16="http://schemas.microsoft.com/office/drawing/2014/main" id="{727AF3CF-254C-E433-095B-863471259C1A}"/>
                    </a:ext>
                  </a:extLst>
                </p:cNvPr>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48" name="Freeform 66">
                  <a:extLst>
                    <a:ext uri="{FF2B5EF4-FFF2-40B4-BE49-F238E27FC236}">
                      <a16:creationId xmlns:a16="http://schemas.microsoft.com/office/drawing/2014/main" id="{82E0719F-9E60-5B78-D309-C18DCEE2FA3B}"/>
                    </a:ext>
                  </a:extLst>
                </p:cNvPr>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nvGrpSpPr>
                <p:cNvPr id="16449" name="Group 67">
                  <a:extLst>
                    <a:ext uri="{FF2B5EF4-FFF2-40B4-BE49-F238E27FC236}">
                      <a16:creationId xmlns:a16="http://schemas.microsoft.com/office/drawing/2014/main" id="{AA80B255-7BB0-6D98-8946-B8893CD356A5}"/>
                    </a:ext>
                  </a:extLst>
                </p:cNvPr>
                <p:cNvGrpSpPr>
                  <a:grpSpLocks/>
                </p:cNvGrpSpPr>
                <p:nvPr/>
              </p:nvGrpSpPr>
              <p:grpSpPr bwMode="auto">
                <a:xfrm>
                  <a:off x="7500" y="3480"/>
                  <a:ext cx="2138" cy="218"/>
                  <a:chOff x="7500" y="3480"/>
                  <a:chExt cx="2138" cy="218"/>
                </a:xfrm>
              </p:grpSpPr>
              <p:sp>
                <p:nvSpPr>
                  <p:cNvPr id="16450" name="Freeform 68">
                    <a:extLst>
                      <a:ext uri="{FF2B5EF4-FFF2-40B4-BE49-F238E27FC236}">
                        <a16:creationId xmlns:a16="http://schemas.microsoft.com/office/drawing/2014/main" id="{964F5461-3CC0-B957-E561-FC299BE1E1C3}"/>
                      </a:ext>
                    </a:extLst>
                  </p:cNvPr>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51" name="Freeform 69">
                    <a:extLst>
                      <a:ext uri="{FF2B5EF4-FFF2-40B4-BE49-F238E27FC236}">
                        <a16:creationId xmlns:a16="http://schemas.microsoft.com/office/drawing/2014/main" id="{6CB0422C-1E28-D858-341B-8AF287A93579}"/>
                      </a:ext>
                    </a:extLst>
                  </p:cNvPr>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sp>
            <p:nvSpPr>
              <p:cNvPr id="16445" name="Freeform 70">
                <a:extLst>
                  <a:ext uri="{FF2B5EF4-FFF2-40B4-BE49-F238E27FC236}">
                    <a16:creationId xmlns:a16="http://schemas.microsoft.com/office/drawing/2014/main" id="{00C3AE7E-1114-6551-CF3C-50E49E4CA573}"/>
                  </a:ext>
                </a:extLst>
              </p:cNvPr>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46" name="Freeform 71">
                <a:extLst>
                  <a:ext uri="{FF2B5EF4-FFF2-40B4-BE49-F238E27FC236}">
                    <a16:creationId xmlns:a16="http://schemas.microsoft.com/office/drawing/2014/main" id="{4F70BDA6-2F16-397E-8E3F-563C1957C5A8}"/>
                  </a:ext>
                </a:extLst>
              </p:cNvPr>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grpSp>
        <p:nvGrpSpPr>
          <p:cNvPr id="16388" name="Group 72">
            <a:extLst>
              <a:ext uri="{FF2B5EF4-FFF2-40B4-BE49-F238E27FC236}">
                <a16:creationId xmlns:a16="http://schemas.microsoft.com/office/drawing/2014/main" id="{7E36461B-6B90-9C9C-6EC9-DACBAFAA9B66}"/>
              </a:ext>
            </a:extLst>
          </p:cNvPr>
          <p:cNvGrpSpPr>
            <a:grpSpLocks/>
          </p:cNvGrpSpPr>
          <p:nvPr/>
        </p:nvGrpSpPr>
        <p:grpSpPr bwMode="auto">
          <a:xfrm>
            <a:off x="5465764" y="4098926"/>
            <a:ext cx="3652837" cy="1541463"/>
            <a:chOff x="1245" y="9165"/>
            <a:chExt cx="8265" cy="4540"/>
          </a:xfrm>
        </p:grpSpPr>
        <p:grpSp>
          <p:nvGrpSpPr>
            <p:cNvPr id="16419" name="Group 73">
              <a:extLst>
                <a:ext uri="{FF2B5EF4-FFF2-40B4-BE49-F238E27FC236}">
                  <a16:creationId xmlns:a16="http://schemas.microsoft.com/office/drawing/2014/main" id="{AA23EFB8-04A2-2836-74A0-C21A37C2969A}"/>
                </a:ext>
              </a:extLst>
            </p:cNvPr>
            <p:cNvGrpSpPr>
              <a:grpSpLocks/>
            </p:cNvGrpSpPr>
            <p:nvPr/>
          </p:nvGrpSpPr>
          <p:grpSpPr bwMode="auto">
            <a:xfrm>
              <a:off x="2272" y="9165"/>
              <a:ext cx="7238" cy="4540"/>
              <a:chOff x="2271" y="2065"/>
              <a:chExt cx="6248" cy="4540"/>
            </a:xfrm>
          </p:grpSpPr>
          <p:sp>
            <p:nvSpPr>
              <p:cNvPr id="16429" name="Rectangle 74">
                <a:extLst>
                  <a:ext uri="{FF2B5EF4-FFF2-40B4-BE49-F238E27FC236}">
                    <a16:creationId xmlns:a16="http://schemas.microsoft.com/office/drawing/2014/main" id="{F99BFF82-AE0D-C3E4-C993-FBE8935E1FAB}"/>
                  </a:ext>
                </a:extLst>
              </p:cNvPr>
              <p:cNvSpPr>
                <a:spLocks noChangeArrowheads="1"/>
              </p:cNvSpPr>
              <p:nvPr/>
            </p:nvSpPr>
            <p:spPr bwMode="auto">
              <a:xfrm>
                <a:off x="2670" y="2065"/>
                <a:ext cx="5849" cy="4540"/>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900">
                    <a:solidFill>
                      <a:srgbClr val="000000"/>
                    </a:solidFill>
                    <a:latin typeface="Calibri" panose="020F0502020204030204" pitchFamily="34" charset="0"/>
                  </a:rPr>
                  <a:t> 10       9         8         7        6          5        4        3        2         1</a:t>
                </a: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endParaRPr>
              </a:p>
            </p:txBody>
          </p:sp>
          <p:sp>
            <p:nvSpPr>
              <p:cNvPr id="16430" name="Line 75">
                <a:extLst>
                  <a:ext uri="{FF2B5EF4-FFF2-40B4-BE49-F238E27FC236}">
                    <a16:creationId xmlns:a16="http://schemas.microsoft.com/office/drawing/2014/main" id="{8BCD6DC8-2CCF-6F52-810C-34CE572C28E8}"/>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6431" name="Group 76">
                <a:extLst>
                  <a:ext uri="{FF2B5EF4-FFF2-40B4-BE49-F238E27FC236}">
                    <a16:creationId xmlns:a16="http://schemas.microsoft.com/office/drawing/2014/main" id="{0B98D872-5349-170D-4A5E-FE89FC977578}"/>
                  </a:ext>
                </a:extLst>
              </p:cNvPr>
              <p:cNvGrpSpPr>
                <a:grpSpLocks/>
              </p:cNvGrpSpPr>
              <p:nvPr/>
            </p:nvGrpSpPr>
            <p:grpSpPr bwMode="auto">
              <a:xfrm>
                <a:off x="2827" y="3531"/>
                <a:ext cx="5124" cy="113"/>
                <a:chOff x="2827" y="6134"/>
                <a:chExt cx="5124" cy="113"/>
              </a:xfrm>
            </p:grpSpPr>
            <p:sp>
              <p:nvSpPr>
                <p:cNvPr id="16432" name="Line 77">
                  <a:extLst>
                    <a:ext uri="{FF2B5EF4-FFF2-40B4-BE49-F238E27FC236}">
                      <a16:creationId xmlns:a16="http://schemas.microsoft.com/office/drawing/2014/main" id="{3638DBBE-8C62-DB33-B833-3B19A0033851}"/>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33" name="Line 78">
                  <a:extLst>
                    <a:ext uri="{FF2B5EF4-FFF2-40B4-BE49-F238E27FC236}">
                      <a16:creationId xmlns:a16="http://schemas.microsoft.com/office/drawing/2014/main" id="{947AEB86-6D7C-CA7F-9A4F-7A62178595DC}"/>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34" name="Line 79">
                  <a:extLst>
                    <a:ext uri="{FF2B5EF4-FFF2-40B4-BE49-F238E27FC236}">
                      <a16:creationId xmlns:a16="http://schemas.microsoft.com/office/drawing/2014/main" id="{CE29F319-D7A0-B8FC-7F15-DC462E85B766}"/>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35" name="Line 80">
                  <a:extLst>
                    <a:ext uri="{FF2B5EF4-FFF2-40B4-BE49-F238E27FC236}">
                      <a16:creationId xmlns:a16="http://schemas.microsoft.com/office/drawing/2014/main" id="{3CD58512-20F6-2E03-E49A-7F5867D393B0}"/>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36" name="Line 81">
                  <a:extLst>
                    <a:ext uri="{FF2B5EF4-FFF2-40B4-BE49-F238E27FC236}">
                      <a16:creationId xmlns:a16="http://schemas.microsoft.com/office/drawing/2014/main" id="{4EFA7B8C-E902-A537-54F2-5BE7106005CA}"/>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37" name="Line 82">
                  <a:extLst>
                    <a:ext uri="{FF2B5EF4-FFF2-40B4-BE49-F238E27FC236}">
                      <a16:creationId xmlns:a16="http://schemas.microsoft.com/office/drawing/2014/main" id="{CBC7BA4A-C730-8650-11B1-C872EDF941B3}"/>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38" name="Line 83">
                  <a:extLst>
                    <a:ext uri="{FF2B5EF4-FFF2-40B4-BE49-F238E27FC236}">
                      <a16:creationId xmlns:a16="http://schemas.microsoft.com/office/drawing/2014/main" id="{2185D64E-D55C-C18A-DE35-DCA1487D0B8C}"/>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39" name="Line 84">
                  <a:extLst>
                    <a:ext uri="{FF2B5EF4-FFF2-40B4-BE49-F238E27FC236}">
                      <a16:creationId xmlns:a16="http://schemas.microsoft.com/office/drawing/2014/main" id="{9BAF346A-B147-FDCE-51B7-3ABE4811D242}"/>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40" name="Line 85">
                  <a:extLst>
                    <a:ext uri="{FF2B5EF4-FFF2-40B4-BE49-F238E27FC236}">
                      <a16:creationId xmlns:a16="http://schemas.microsoft.com/office/drawing/2014/main" id="{2A5A1F6F-613B-19E8-E457-73CB7D0F7435}"/>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41" name="Line 86">
                  <a:extLst>
                    <a:ext uri="{FF2B5EF4-FFF2-40B4-BE49-F238E27FC236}">
                      <a16:creationId xmlns:a16="http://schemas.microsoft.com/office/drawing/2014/main" id="{73A712E2-33A0-D6AD-E824-F084952DE4F4}"/>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16420" name="Group 87">
              <a:extLst>
                <a:ext uri="{FF2B5EF4-FFF2-40B4-BE49-F238E27FC236}">
                  <a16:creationId xmlns:a16="http://schemas.microsoft.com/office/drawing/2014/main" id="{9950A208-7121-B65B-1454-EC298FF8C6D9}"/>
                </a:ext>
              </a:extLst>
            </p:cNvPr>
            <p:cNvGrpSpPr>
              <a:grpSpLocks/>
            </p:cNvGrpSpPr>
            <p:nvPr/>
          </p:nvGrpSpPr>
          <p:grpSpPr bwMode="auto">
            <a:xfrm>
              <a:off x="1245" y="10575"/>
              <a:ext cx="7588" cy="2168"/>
              <a:chOff x="1245" y="10575"/>
              <a:chExt cx="7588" cy="2168"/>
            </a:xfrm>
          </p:grpSpPr>
          <p:sp>
            <p:nvSpPr>
              <p:cNvPr id="16421" name="Freeform 88">
                <a:extLst>
                  <a:ext uri="{FF2B5EF4-FFF2-40B4-BE49-F238E27FC236}">
                    <a16:creationId xmlns:a16="http://schemas.microsoft.com/office/drawing/2014/main" id="{DABABBCE-6B73-8D4D-F242-30D5520C1453}"/>
                  </a:ext>
                </a:extLst>
              </p:cNvPr>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22" name="Freeform 89">
                <a:extLst>
                  <a:ext uri="{FF2B5EF4-FFF2-40B4-BE49-F238E27FC236}">
                    <a16:creationId xmlns:a16="http://schemas.microsoft.com/office/drawing/2014/main" id="{C373E2D5-77EB-945E-35B9-AB6FBD8DA498}"/>
                  </a:ext>
                </a:extLst>
              </p:cNvPr>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23" name="Freeform 90">
                <a:extLst>
                  <a:ext uri="{FF2B5EF4-FFF2-40B4-BE49-F238E27FC236}">
                    <a16:creationId xmlns:a16="http://schemas.microsoft.com/office/drawing/2014/main" id="{B75944B5-34A7-3C38-6634-BF54FAEEB794}"/>
                  </a:ext>
                </a:extLst>
              </p:cNvPr>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24" name="Freeform 91">
                <a:extLst>
                  <a:ext uri="{FF2B5EF4-FFF2-40B4-BE49-F238E27FC236}">
                    <a16:creationId xmlns:a16="http://schemas.microsoft.com/office/drawing/2014/main" id="{2DFDEC1E-A884-8548-CE0E-A9F28DF69BF8}"/>
                  </a:ext>
                </a:extLst>
              </p:cNvPr>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25" name="Line 92">
                <a:extLst>
                  <a:ext uri="{FF2B5EF4-FFF2-40B4-BE49-F238E27FC236}">
                    <a16:creationId xmlns:a16="http://schemas.microsoft.com/office/drawing/2014/main" id="{C75D5010-D765-3904-33CE-CADB4A49A141}"/>
                  </a:ext>
                </a:extLst>
              </p:cNvPr>
              <p:cNvSpPr>
                <a:spLocks noChangeShapeType="1"/>
              </p:cNvSpPr>
              <p:nvPr/>
            </p:nvSpPr>
            <p:spPr bwMode="auto">
              <a:xfrm flipH="1">
                <a:off x="8174" y="10688"/>
                <a:ext cx="65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26" name="Line 93">
                <a:extLst>
                  <a:ext uri="{FF2B5EF4-FFF2-40B4-BE49-F238E27FC236}">
                    <a16:creationId xmlns:a16="http://schemas.microsoft.com/office/drawing/2014/main" id="{C5297BFD-C0C2-D221-3293-1D3E098932EF}"/>
                  </a:ext>
                </a:extLst>
              </p:cNvPr>
              <p:cNvSpPr>
                <a:spLocks noChangeShapeType="1"/>
              </p:cNvSpPr>
              <p:nvPr/>
            </p:nvSpPr>
            <p:spPr bwMode="auto">
              <a:xfrm flipH="1">
                <a:off x="6878" y="10688"/>
                <a:ext cx="65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27" name="Freeform 94">
                <a:extLst>
                  <a:ext uri="{FF2B5EF4-FFF2-40B4-BE49-F238E27FC236}">
                    <a16:creationId xmlns:a16="http://schemas.microsoft.com/office/drawing/2014/main" id="{61774DE7-558D-1224-DB7F-6C522C08CB45}"/>
                  </a:ext>
                </a:extLst>
              </p:cNvPr>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28" name="Freeform 95">
                <a:extLst>
                  <a:ext uri="{FF2B5EF4-FFF2-40B4-BE49-F238E27FC236}">
                    <a16:creationId xmlns:a16="http://schemas.microsoft.com/office/drawing/2014/main" id="{E525E02A-E007-934C-27F4-28BB6AE25B58}"/>
                  </a:ext>
                </a:extLst>
              </p:cNvPr>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grpSp>
        <p:nvGrpSpPr>
          <p:cNvPr id="16389" name="Group 6">
            <a:extLst>
              <a:ext uri="{FF2B5EF4-FFF2-40B4-BE49-F238E27FC236}">
                <a16:creationId xmlns:a16="http://schemas.microsoft.com/office/drawing/2014/main" id="{ED03A57F-A6BD-DD14-9131-3D61C3BDDE0E}"/>
              </a:ext>
            </a:extLst>
          </p:cNvPr>
          <p:cNvGrpSpPr>
            <a:grpSpLocks/>
          </p:cNvGrpSpPr>
          <p:nvPr/>
        </p:nvGrpSpPr>
        <p:grpSpPr bwMode="auto">
          <a:xfrm>
            <a:off x="228601" y="2122489"/>
            <a:ext cx="3363913" cy="1423987"/>
            <a:chOff x="960" y="1059"/>
            <a:chExt cx="3408" cy="2006"/>
          </a:xfrm>
        </p:grpSpPr>
        <p:grpSp>
          <p:nvGrpSpPr>
            <p:cNvPr id="16399" name="Group 7">
              <a:extLst>
                <a:ext uri="{FF2B5EF4-FFF2-40B4-BE49-F238E27FC236}">
                  <a16:creationId xmlns:a16="http://schemas.microsoft.com/office/drawing/2014/main" id="{A1A1C034-0E53-D873-05E3-D20F46C89097}"/>
                </a:ext>
              </a:extLst>
            </p:cNvPr>
            <p:cNvGrpSpPr>
              <a:grpSpLocks/>
            </p:cNvGrpSpPr>
            <p:nvPr/>
          </p:nvGrpSpPr>
          <p:grpSpPr bwMode="auto">
            <a:xfrm>
              <a:off x="960" y="1059"/>
              <a:ext cx="3125" cy="2006"/>
              <a:chOff x="1016" y="6809"/>
              <a:chExt cx="7811" cy="5027"/>
            </a:xfrm>
          </p:grpSpPr>
          <p:grpSp>
            <p:nvGrpSpPr>
              <p:cNvPr id="16401" name="Group 8">
                <a:extLst>
                  <a:ext uri="{FF2B5EF4-FFF2-40B4-BE49-F238E27FC236}">
                    <a16:creationId xmlns:a16="http://schemas.microsoft.com/office/drawing/2014/main" id="{35E9A03C-2EC8-1BAB-24A2-B1173C342939}"/>
                  </a:ext>
                </a:extLst>
              </p:cNvPr>
              <p:cNvGrpSpPr>
                <a:grpSpLocks/>
              </p:cNvGrpSpPr>
              <p:nvPr/>
            </p:nvGrpSpPr>
            <p:grpSpPr bwMode="auto">
              <a:xfrm>
                <a:off x="1016" y="6809"/>
                <a:ext cx="7240" cy="5027"/>
                <a:chOff x="2271" y="1620"/>
                <a:chExt cx="6248" cy="5027"/>
              </a:xfrm>
            </p:grpSpPr>
            <p:sp>
              <p:nvSpPr>
                <p:cNvPr id="16406" name="Rectangle 9">
                  <a:extLst>
                    <a:ext uri="{FF2B5EF4-FFF2-40B4-BE49-F238E27FC236}">
                      <a16:creationId xmlns:a16="http://schemas.microsoft.com/office/drawing/2014/main" id="{CB479A6F-7E06-B745-6879-69CA91D06579}"/>
                    </a:ext>
                  </a:extLst>
                </p:cNvPr>
                <p:cNvSpPr>
                  <a:spLocks noChangeArrowheads="1"/>
                </p:cNvSpPr>
                <p:nvPr/>
              </p:nvSpPr>
              <p:spPr bwMode="auto">
                <a:xfrm>
                  <a:off x="2271" y="1620"/>
                  <a:ext cx="6248" cy="5027"/>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900">
                      <a:solidFill>
                        <a:srgbClr val="000000"/>
                      </a:solidFill>
                      <a:latin typeface="Calibri" panose="020F0502020204030204" pitchFamily="34" charset="0"/>
                    </a:rPr>
                    <a:t>      10       9       8       7        6        5       4       3        2        1</a:t>
                  </a: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0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endParaRPr>
                </a:p>
              </p:txBody>
            </p:sp>
            <p:sp>
              <p:nvSpPr>
                <p:cNvPr id="16407" name="Line 10">
                  <a:extLst>
                    <a:ext uri="{FF2B5EF4-FFF2-40B4-BE49-F238E27FC236}">
                      <a16:creationId xmlns:a16="http://schemas.microsoft.com/office/drawing/2014/main" id="{3CDF3FC4-6148-AD17-396B-967B39FC2FD7}"/>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6408" name="Group 11">
                  <a:extLst>
                    <a:ext uri="{FF2B5EF4-FFF2-40B4-BE49-F238E27FC236}">
                      <a16:creationId xmlns:a16="http://schemas.microsoft.com/office/drawing/2014/main" id="{D662AFE7-F4CA-D8A4-CDD3-A65AE7E2D162}"/>
                    </a:ext>
                  </a:extLst>
                </p:cNvPr>
                <p:cNvGrpSpPr>
                  <a:grpSpLocks/>
                </p:cNvGrpSpPr>
                <p:nvPr/>
              </p:nvGrpSpPr>
              <p:grpSpPr bwMode="auto">
                <a:xfrm>
                  <a:off x="2827" y="3531"/>
                  <a:ext cx="5124" cy="113"/>
                  <a:chOff x="2827" y="6134"/>
                  <a:chExt cx="5124" cy="113"/>
                </a:xfrm>
              </p:grpSpPr>
              <p:sp>
                <p:nvSpPr>
                  <p:cNvPr id="16409" name="Line 12">
                    <a:extLst>
                      <a:ext uri="{FF2B5EF4-FFF2-40B4-BE49-F238E27FC236}">
                        <a16:creationId xmlns:a16="http://schemas.microsoft.com/office/drawing/2014/main" id="{F0D23A9A-EF31-3991-68AD-8D932726D6EF}"/>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0" name="Line 13">
                    <a:extLst>
                      <a:ext uri="{FF2B5EF4-FFF2-40B4-BE49-F238E27FC236}">
                        <a16:creationId xmlns:a16="http://schemas.microsoft.com/office/drawing/2014/main" id="{CE1B1351-B729-2C9F-CA8A-6E3E9173BB78}"/>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1" name="Line 14">
                    <a:extLst>
                      <a:ext uri="{FF2B5EF4-FFF2-40B4-BE49-F238E27FC236}">
                        <a16:creationId xmlns:a16="http://schemas.microsoft.com/office/drawing/2014/main" id="{53F430AD-5AC8-E570-0706-899077B458E2}"/>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2" name="Line 15">
                    <a:extLst>
                      <a:ext uri="{FF2B5EF4-FFF2-40B4-BE49-F238E27FC236}">
                        <a16:creationId xmlns:a16="http://schemas.microsoft.com/office/drawing/2014/main" id="{9F09F5DE-E453-9904-B81A-C3280DFE5D15}"/>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3" name="Line 16">
                    <a:extLst>
                      <a:ext uri="{FF2B5EF4-FFF2-40B4-BE49-F238E27FC236}">
                        <a16:creationId xmlns:a16="http://schemas.microsoft.com/office/drawing/2014/main" id="{F05C9089-94D8-6FD1-F671-2A58F6D4BAD5}"/>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4" name="Line 17">
                    <a:extLst>
                      <a:ext uri="{FF2B5EF4-FFF2-40B4-BE49-F238E27FC236}">
                        <a16:creationId xmlns:a16="http://schemas.microsoft.com/office/drawing/2014/main" id="{D3F63D5B-977C-C1D5-B04F-44E91F678960}"/>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5" name="Line 18">
                    <a:extLst>
                      <a:ext uri="{FF2B5EF4-FFF2-40B4-BE49-F238E27FC236}">
                        <a16:creationId xmlns:a16="http://schemas.microsoft.com/office/drawing/2014/main" id="{DCF8BC46-03F2-8CAB-3B5D-C45AFD8FB78B}"/>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6" name="Line 19">
                    <a:extLst>
                      <a:ext uri="{FF2B5EF4-FFF2-40B4-BE49-F238E27FC236}">
                        <a16:creationId xmlns:a16="http://schemas.microsoft.com/office/drawing/2014/main" id="{04CDED24-DFA9-367C-0673-26B98C872875}"/>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7" name="Line 20">
                    <a:extLst>
                      <a:ext uri="{FF2B5EF4-FFF2-40B4-BE49-F238E27FC236}">
                        <a16:creationId xmlns:a16="http://schemas.microsoft.com/office/drawing/2014/main" id="{FC689EEC-8B64-1AD1-91C2-0923967ADF3B}"/>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18" name="Line 21">
                    <a:extLst>
                      <a:ext uri="{FF2B5EF4-FFF2-40B4-BE49-F238E27FC236}">
                        <a16:creationId xmlns:a16="http://schemas.microsoft.com/office/drawing/2014/main" id="{D7278F94-39C2-ABF0-8B75-EC1954ACBF96}"/>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16402" name="Group 22">
                <a:extLst>
                  <a:ext uri="{FF2B5EF4-FFF2-40B4-BE49-F238E27FC236}">
                    <a16:creationId xmlns:a16="http://schemas.microsoft.com/office/drawing/2014/main" id="{693DA87C-3001-AF8F-4D89-E34DF4CB40CE}"/>
                  </a:ext>
                </a:extLst>
              </p:cNvPr>
              <p:cNvGrpSpPr>
                <a:grpSpLocks/>
              </p:cNvGrpSpPr>
              <p:nvPr/>
            </p:nvGrpSpPr>
            <p:grpSpPr bwMode="auto">
              <a:xfrm>
                <a:off x="8256" y="6809"/>
                <a:ext cx="571" cy="1968"/>
                <a:chOff x="8516" y="7002"/>
                <a:chExt cx="571" cy="1968"/>
              </a:xfrm>
            </p:grpSpPr>
            <p:sp>
              <p:nvSpPr>
                <p:cNvPr id="16403" name="Line 23">
                  <a:extLst>
                    <a:ext uri="{FF2B5EF4-FFF2-40B4-BE49-F238E27FC236}">
                      <a16:creationId xmlns:a16="http://schemas.microsoft.com/office/drawing/2014/main" id="{23C8371B-45C3-90FD-C112-77DB223A7DF7}"/>
                    </a:ext>
                  </a:extLst>
                </p:cNvPr>
                <p:cNvSpPr>
                  <a:spLocks noChangeShapeType="1"/>
                </p:cNvSpPr>
                <p:nvPr/>
              </p:nvSpPr>
              <p:spPr bwMode="auto">
                <a:xfrm>
                  <a:off x="8519" y="8969"/>
                  <a:ext cx="5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04" name="Line 24">
                  <a:extLst>
                    <a:ext uri="{FF2B5EF4-FFF2-40B4-BE49-F238E27FC236}">
                      <a16:creationId xmlns:a16="http://schemas.microsoft.com/office/drawing/2014/main" id="{6D324BA0-8693-0417-957C-1090E993FB83}"/>
                    </a:ext>
                  </a:extLst>
                </p:cNvPr>
                <p:cNvSpPr>
                  <a:spLocks noChangeShapeType="1"/>
                </p:cNvSpPr>
                <p:nvPr/>
              </p:nvSpPr>
              <p:spPr bwMode="auto">
                <a:xfrm>
                  <a:off x="8516" y="7018"/>
                  <a:ext cx="5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6405" name="Line 25">
                  <a:extLst>
                    <a:ext uri="{FF2B5EF4-FFF2-40B4-BE49-F238E27FC236}">
                      <a16:creationId xmlns:a16="http://schemas.microsoft.com/office/drawing/2014/main" id="{B70BAE5B-F8E2-8CE8-9BA2-E5EA74B6E202}"/>
                    </a:ext>
                  </a:extLst>
                </p:cNvPr>
                <p:cNvSpPr>
                  <a:spLocks noChangeShapeType="1"/>
                </p:cNvSpPr>
                <p:nvPr/>
              </p:nvSpPr>
              <p:spPr bwMode="auto">
                <a:xfrm>
                  <a:off x="8800" y="7002"/>
                  <a:ext cx="24" cy="1968"/>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pic>
          <p:nvPicPr>
            <p:cNvPr id="16400" name="Picture 26" descr="Untitled-1">
              <a:extLst>
                <a:ext uri="{FF2B5EF4-FFF2-40B4-BE49-F238E27FC236}">
                  <a16:creationId xmlns:a16="http://schemas.microsoft.com/office/drawing/2014/main" id="{F7366B1B-0400-F6A5-19F7-58F1A0A78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1104"/>
              <a:ext cx="33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Text Box 98">
            <a:extLst>
              <a:ext uri="{FF2B5EF4-FFF2-40B4-BE49-F238E27FC236}">
                <a16:creationId xmlns:a16="http://schemas.microsoft.com/office/drawing/2014/main" id="{19DB2D8F-A002-E0D9-5209-99EA8332D843}"/>
              </a:ext>
            </a:extLst>
          </p:cNvPr>
          <p:cNvSpPr txBox="1">
            <a:spLocks noChangeArrowheads="1"/>
          </p:cNvSpPr>
          <p:nvPr/>
        </p:nvSpPr>
        <p:spPr bwMode="auto">
          <a:xfrm>
            <a:off x="304800" y="1692276"/>
            <a:ext cx="2895600" cy="3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19" tIns="37009" rIns="74019" bIns="370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a:solidFill>
                  <a:prstClr val="black"/>
                </a:solidFill>
                <a:latin typeface="Times New Roman" panose="02020603050405020304" pitchFamily="18" charset="0"/>
              </a:rPr>
              <a:t>1) Vạch dấu đường khâu</a:t>
            </a:r>
          </a:p>
        </p:txBody>
      </p:sp>
      <p:sp>
        <p:nvSpPr>
          <p:cNvPr id="16391" name="Text Box 99">
            <a:extLst>
              <a:ext uri="{FF2B5EF4-FFF2-40B4-BE49-F238E27FC236}">
                <a16:creationId xmlns:a16="http://schemas.microsoft.com/office/drawing/2014/main" id="{4073C4CC-18C6-2E3E-C43C-6F2B00C4D25B}"/>
              </a:ext>
            </a:extLst>
          </p:cNvPr>
          <p:cNvSpPr txBox="1">
            <a:spLocks noChangeArrowheads="1"/>
          </p:cNvSpPr>
          <p:nvPr/>
        </p:nvSpPr>
        <p:spPr bwMode="auto">
          <a:xfrm>
            <a:off x="3221038" y="5684839"/>
            <a:ext cx="2895600" cy="3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19" tIns="37009" rIns="74019" bIns="370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a:solidFill>
                  <a:prstClr val="black"/>
                </a:solidFill>
                <a:latin typeface="Times New Roman" panose="02020603050405020304" pitchFamily="18" charset="0"/>
              </a:rPr>
              <a:t>b) Khâu các mũi khâu đầu</a:t>
            </a:r>
          </a:p>
        </p:txBody>
      </p:sp>
      <p:sp>
        <p:nvSpPr>
          <p:cNvPr id="16392" name="Text Box 100">
            <a:extLst>
              <a:ext uri="{FF2B5EF4-FFF2-40B4-BE49-F238E27FC236}">
                <a16:creationId xmlns:a16="http://schemas.microsoft.com/office/drawing/2014/main" id="{CB6633E3-4437-AE14-CE4A-AB849855B0F4}"/>
              </a:ext>
            </a:extLst>
          </p:cNvPr>
          <p:cNvSpPr txBox="1">
            <a:spLocks noChangeArrowheads="1"/>
          </p:cNvSpPr>
          <p:nvPr/>
        </p:nvSpPr>
        <p:spPr bwMode="auto">
          <a:xfrm>
            <a:off x="519114" y="5661026"/>
            <a:ext cx="1614487" cy="3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19" tIns="37009" rIns="74019" bIns="370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a:solidFill>
                  <a:prstClr val="black"/>
                </a:solidFill>
                <a:latin typeface="Times New Roman" panose="02020603050405020304" pitchFamily="18" charset="0"/>
              </a:rPr>
              <a:t>a) Bắt đầu khâu</a:t>
            </a:r>
          </a:p>
        </p:txBody>
      </p:sp>
      <p:sp>
        <p:nvSpPr>
          <p:cNvPr id="16393" name="Text Box 101">
            <a:extLst>
              <a:ext uri="{FF2B5EF4-FFF2-40B4-BE49-F238E27FC236}">
                <a16:creationId xmlns:a16="http://schemas.microsoft.com/office/drawing/2014/main" id="{63D2A87B-3AC8-1815-CD52-D7DCA72E1037}"/>
              </a:ext>
            </a:extLst>
          </p:cNvPr>
          <p:cNvSpPr txBox="1">
            <a:spLocks noChangeArrowheads="1"/>
          </p:cNvSpPr>
          <p:nvPr/>
        </p:nvSpPr>
        <p:spPr bwMode="auto">
          <a:xfrm>
            <a:off x="6207125" y="5661025"/>
            <a:ext cx="3581400" cy="3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19" tIns="37009" rIns="74019" bIns="370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a:solidFill>
                  <a:prstClr val="black"/>
                </a:solidFill>
                <a:latin typeface="Times New Roman" panose="02020603050405020304" pitchFamily="18" charset="0"/>
              </a:rPr>
              <a:t>c) Khâu các mũi khâu tiếp theo</a:t>
            </a:r>
          </a:p>
        </p:txBody>
      </p:sp>
      <p:sp>
        <p:nvSpPr>
          <p:cNvPr id="99" name="Oval 98">
            <a:extLst>
              <a:ext uri="{FF2B5EF4-FFF2-40B4-BE49-F238E27FC236}">
                <a16:creationId xmlns:a16="http://schemas.microsoft.com/office/drawing/2014/main" id="{2E9D8630-9072-4167-13C7-B3027EE7D8FA}"/>
              </a:ext>
            </a:extLst>
          </p:cNvPr>
          <p:cNvSpPr/>
          <p:nvPr/>
        </p:nvSpPr>
        <p:spPr>
          <a:xfrm>
            <a:off x="192089" y="939801"/>
            <a:ext cx="1946275" cy="620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r>
              <a:rPr lang="en-US" b="1" dirty="0">
                <a:solidFill>
                  <a:srgbClr val="FFFF00"/>
                </a:solidFill>
                <a:latin typeface="Times New Roman" pitchFamily="18" charset="0"/>
                <a:cs typeface="Times New Roman" pitchFamily="18" charset="0"/>
              </a:rPr>
              <a:t>1. KHÂU THƯỜNG</a:t>
            </a:r>
          </a:p>
        </p:txBody>
      </p:sp>
      <p:sp>
        <p:nvSpPr>
          <p:cNvPr id="3" name="Oval 2">
            <a:extLst>
              <a:ext uri="{FF2B5EF4-FFF2-40B4-BE49-F238E27FC236}">
                <a16:creationId xmlns:a16="http://schemas.microsoft.com/office/drawing/2014/main" id="{566EAC55-0220-7390-A81A-D5FF9F0FD8F6}"/>
              </a:ext>
            </a:extLst>
          </p:cNvPr>
          <p:cNvSpPr/>
          <p:nvPr/>
        </p:nvSpPr>
        <p:spPr>
          <a:xfrm>
            <a:off x="4310064" y="977900"/>
            <a:ext cx="3873500" cy="531813"/>
          </a:xfrm>
          <a:prstGeom prst="ellipse">
            <a:avLst/>
          </a:prstGeom>
          <a:solidFill>
            <a:srgbClr val="7ADC8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defRPr/>
            </a:pPr>
            <a:r>
              <a:rPr lang="vi-VN" sz="2100" b="1" dirty="0">
                <a:solidFill>
                  <a:srgbClr val="FF0000"/>
                </a:solidFill>
                <a:latin typeface="Times New Roman" pitchFamily="18" charset="0"/>
                <a:cs typeface="Times New Roman" pitchFamily="18" charset="0"/>
              </a:rPr>
              <a:t>Quy trình thực hiện</a:t>
            </a:r>
          </a:p>
        </p:txBody>
      </p:sp>
      <p:sp>
        <p:nvSpPr>
          <p:cNvPr id="16396" name="Text Box 98">
            <a:extLst>
              <a:ext uri="{FF2B5EF4-FFF2-40B4-BE49-F238E27FC236}">
                <a16:creationId xmlns:a16="http://schemas.microsoft.com/office/drawing/2014/main" id="{A836E8AA-9CDA-7B28-8E35-EA3D940A18CA}"/>
              </a:ext>
            </a:extLst>
          </p:cNvPr>
          <p:cNvSpPr txBox="1">
            <a:spLocks noChangeArrowheads="1"/>
          </p:cNvSpPr>
          <p:nvPr/>
        </p:nvSpPr>
        <p:spPr bwMode="auto">
          <a:xfrm>
            <a:off x="228601" y="3700465"/>
            <a:ext cx="4416425" cy="3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19" tIns="37009" rIns="74019" bIns="370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50000"/>
              </a:spcBef>
              <a:spcAft>
                <a:spcPct val="0"/>
              </a:spcAft>
            </a:pPr>
            <a:r>
              <a:rPr lang="en-US" altLang="en-US" sz="1600">
                <a:solidFill>
                  <a:prstClr val="black"/>
                </a:solidFill>
                <a:latin typeface="Times New Roman" panose="02020603050405020304" pitchFamily="18" charset="0"/>
              </a:rPr>
              <a:t>2) Kh</a:t>
            </a:r>
            <a:r>
              <a:rPr lang="vi-VN" altLang="en-US" sz="1600">
                <a:solidFill>
                  <a:prstClr val="black"/>
                </a:solidFill>
                <a:latin typeface="Times New Roman" panose="02020603050405020304" pitchFamily="18" charset="0"/>
              </a:rPr>
              <a:t>âu các mũi khâu thường theo đường vạch dấu</a:t>
            </a:r>
            <a:endParaRPr lang="en-US" altLang="en-US" sz="1600">
              <a:solidFill>
                <a:prstClr val="black"/>
              </a:solidFill>
              <a:latin typeface="Times New Roman" panose="02020603050405020304" pitchFamily="18" charset="0"/>
            </a:endParaRPr>
          </a:p>
        </p:txBody>
      </p:sp>
      <p:sp>
        <p:nvSpPr>
          <p:cNvPr id="104" name="Text Box 100">
            <a:extLst>
              <a:ext uri="{FF2B5EF4-FFF2-40B4-BE49-F238E27FC236}">
                <a16:creationId xmlns:a16="http://schemas.microsoft.com/office/drawing/2014/main" id="{E3DBDA50-A997-19D8-AFC8-0B75C8CC3047}"/>
              </a:ext>
            </a:extLst>
          </p:cNvPr>
          <p:cNvSpPr txBox="1">
            <a:spLocks noChangeArrowheads="1"/>
          </p:cNvSpPr>
          <p:nvPr/>
        </p:nvSpPr>
        <p:spPr bwMode="auto">
          <a:xfrm>
            <a:off x="3652839" y="2713038"/>
            <a:ext cx="5465762" cy="628739"/>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019" tIns="37009" rIns="74019" bIns="370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378" eaLnBrk="1" fontAlgn="base" hangingPunct="1">
              <a:spcBef>
                <a:spcPct val="0"/>
              </a:spcBef>
              <a:spcAft>
                <a:spcPct val="0"/>
              </a:spcAft>
            </a:pPr>
            <a:r>
              <a:rPr lang="en-US" altLang="en-US">
                <a:solidFill>
                  <a:srgbClr val="000066"/>
                </a:solidFill>
                <a:latin typeface="Times New Roman" panose="02020603050405020304" pitchFamily="18" charset="0"/>
              </a:rPr>
              <a:t>Bước 1: Vạch dấu đường khâu.</a:t>
            </a:r>
          </a:p>
          <a:p>
            <a:pPr algn="just" defTabSz="914378" eaLnBrk="1" fontAlgn="base" hangingPunct="1">
              <a:spcBef>
                <a:spcPct val="0"/>
              </a:spcBef>
              <a:spcAft>
                <a:spcPct val="0"/>
              </a:spcAft>
            </a:pPr>
            <a:r>
              <a:rPr lang="en-US" altLang="en-US">
                <a:solidFill>
                  <a:srgbClr val="000066"/>
                </a:solidFill>
                <a:latin typeface="Times New Roman" panose="02020603050405020304" pitchFamily="18" charset="0"/>
              </a:rPr>
              <a:t>Bước 2: Khâu các mũi khâu thường theo đường vạch dấu</a:t>
            </a:r>
            <a:endParaRPr lang="en-US" altLang="en-US" sz="1600">
              <a:solidFill>
                <a:prstClr val="black"/>
              </a:solidFill>
              <a:latin typeface="Times New Roman" panose="02020603050405020304" pitchFamily="18" charset="0"/>
            </a:endParaRPr>
          </a:p>
        </p:txBody>
      </p:sp>
      <p:sp>
        <p:nvSpPr>
          <p:cNvPr id="105" name="Text Box 100">
            <a:extLst>
              <a:ext uri="{FF2B5EF4-FFF2-40B4-BE49-F238E27FC236}">
                <a16:creationId xmlns:a16="http://schemas.microsoft.com/office/drawing/2014/main" id="{2E5A6AB7-04C3-D0C9-E58D-6ED792CDAD27}"/>
              </a:ext>
            </a:extLst>
          </p:cNvPr>
          <p:cNvSpPr txBox="1">
            <a:spLocks noChangeArrowheads="1"/>
          </p:cNvSpPr>
          <p:nvPr/>
        </p:nvSpPr>
        <p:spPr bwMode="auto">
          <a:xfrm>
            <a:off x="3967164" y="2239964"/>
            <a:ext cx="4978400" cy="35174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019" tIns="37009" rIns="74019" bIns="370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r>
              <a:rPr lang="en-US" altLang="en-US">
                <a:solidFill>
                  <a:prstClr val="black"/>
                </a:solidFill>
                <a:latin typeface="Times New Roman" panose="02020603050405020304" pitchFamily="18" charset="0"/>
              </a:rPr>
              <a:t>Quan sát quy trình và nêu các bước khâu thường ?</a:t>
            </a: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2000"/>
                                        <p:tgtEl>
                                          <p:spTgt spid="105"/>
                                        </p:tgtEl>
                                      </p:cBhvr>
                                    </p:animEffect>
                                  </p:childTnLst>
                                </p:cTn>
                              </p:par>
                            </p:childTnLst>
                          </p:cTn>
                        </p:par>
                        <p:par>
                          <p:cTn id="8" fill="hold" nodeType="afterGroup">
                            <p:stCondLst>
                              <p:cond delay="2000"/>
                            </p:stCondLst>
                            <p:childTnLst>
                              <p:par>
                                <p:cTn id="9" presetID="6" presetClass="entr" presetSubtype="16" fill="hold" grpId="0" nodeType="afterEffect">
                                  <p:stCondLst>
                                    <p:cond delay="3000"/>
                                  </p:stCondLst>
                                  <p:childTnLst>
                                    <p:set>
                                      <p:cBhvr>
                                        <p:cTn id="10" dur="1" fill="hold">
                                          <p:stCondLst>
                                            <p:cond delay="0"/>
                                          </p:stCondLst>
                                        </p:cTn>
                                        <p:tgtEl>
                                          <p:spTgt spid="104"/>
                                        </p:tgtEl>
                                        <p:attrNameLst>
                                          <p:attrName>style.visibility</p:attrName>
                                        </p:attrNameLst>
                                      </p:cBhvr>
                                      <p:to>
                                        <p:strVal val="visible"/>
                                      </p:to>
                                    </p:set>
                                    <p:animEffect transition="in" filter="circle(in)">
                                      <p:cBhvr>
                                        <p:cTn id="11"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7">
            <a:extLst>
              <a:ext uri="{FF2B5EF4-FFF2-40B4-BE49-F238E27FC236}">
                <a16:creationId xmlns:a16="http://schemas.microsoft.com/office/drawing/2014/main" id="{199A7310-6C7F-529B-1C32-A2C27B5E96E0}"/>
              </a:ext>
            </a:extLst>
          </p:cNvPr>
          <p:cNvGrpSpPr>
            <a:grpSpLocks/>
          </p:cNvGrpSpPr>
          <p:nvPr/>
        </p:nvGrpSpPr>
        <p:grpSpPr bwMode="auto">
          <a:xfrm>
            <a:off x="1911351" y="2133601"/>
            <a:ext cx="4806950" cy="2417763"/>
            <a:chOff x="2045" y="2746"/>
            <a:chExt cx="7892" cy="4540"/>
          </a:xfrm>
        </p:grpSpPr>
        <p:grpSp>
          <p:nvGrpSpPr>
            <p:cNvPr id="17415" name="Group 8">
              <a:extLst>
                <a:ext uri="{FF2B5EF4-FFF2-40B4-BE49-F238E27FC236}">
                  <a16:creationId xmlns:a16="http://schemas.microsoft.com/office/drawing/2014/main" id="{0A204FF6-72D1-AD78-9B2F-6503D138D178}"/>
                </a:ext>
              </a:extLst>
            </p:cNvPr>
            <p:cNvGrpSpPr>
              <a:grpSpLocks/>
            </p:cNvGrpSpPr>
            <p:nvPr/>
          </p:nvGrpSpPr>
          <p:grpSpPr bwMode="auto">
            <a:xfrm>
              <a:off x="2561" y="2746"/>
              <a:ext cx="7376" cy="4540"/>
              <a:chOff x="2271" y="1342"/>
              <a:chExt cx="6368" cy="4540"/>
            </a:xfrm>
          </p:grpSpPr>
          <p:sp>
            <p:nvSpPr>
              <p:cNvPr id="17422" name="Rectangle 9">
                <a:extLst>
                  <a:ext uri="{FF2B5EF4-FFF2-40B4-BE49-F238E27FC236}">
                    <a16:creationId xmlns:a16="http://schemas.microsoft.com/office/drawing/2014/main" id="{742BD2E5-0B44-9958-9D1F-5C63D32A21FA}"/>
                  </a:ext>
                </a:extLst>
              </p:cNvPr>
              <p:cNvSpPr>
                <a:spLocks noChangeArrowheads="1"/>
              </p:cNvSpPr>
              <p:nvPr/>
            </p:nvSpPr>
            <p:spPr bwMode="auto">
              <a:xfrm>
                <a:off x="2391" y="1342"/>
                <a:ext cx="6248" cy="4540"/>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1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1100">
                    <a:solidFill>
                      <a:srgbClr val="000000"/>
                    </a:solidFill>
                    <a:latin typeface="Calibri" panose="020F0502020204030204" pitchFamily="34" charset="0"/>
                  </a:rPr>
                  <a:t>      10         9           8         7           6          5         4            3         2        1</a:t>
                </a: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23" name="Line 10">
                <a:extLst>
                  <a:ext uri="{FF2B5EF4-FFF2-40B4-BE49-F238E27FC236}">
                    <a16:creationId xmlns:a16="http://schemas.microsoft.com/office/drawing/2014/main" id="{AD841902-F68F-C1C2-8AFC-35A232819A4F}"/>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7424" name="Group 11">
                <a:extLst>
                  <a:ext uri="{FF2B5EF4-FFF2-40B4-BE49-F238E27FC236}">
                    <a16:creationId xmlns:a16="http://schemas.microsoft.com/office/drawing/2014/main" id="{6877CECE-0CDC-D5C0-7CB4-730C6EA86989}"/>
                  </a:ext>
                </a:extLst>
              </p:cNvPr>
              <p:cNvGrpSpPr>
                <a:grpSpLocks/>
              </p:cNvGrpSpPr>
              <p:nvPr/>
            </p:nvGrpSpPr>
            <p:grpSpPr bwMode="auto">
              <a:xfrm>
                <a:off x="2827" y="3531"/>
                <a:ext cx="5124" cy="113"/>
                <a:chOff x="2827" y="6134"/>
                <a:chExt cx="5124" cy="113"/>
              </a:xfrm>
            </p:grpSpPr>
            <p:sp>
              <p:nvSpPr>
                <p:cNvPr id="17425" name="Line 12">
                  <a:extLst>
                    <a:ext uri="{FF2B5EF4-FFF2-40B4-BE49-F238E27FC236}">
                      <a16:creationId xmlns:a16="http://schemas.microsoft.com/office/drawing/2014/main" id="{BBCB9521-1559-E2A5-B659-A2F96E999268}"/>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26" name="Line 13">
                  <a:extLst>
                    <a:ext uri="{FF2B5EF4-FFF2-40B4-BE49-F238E27FC236}">
                      <a16:creationId xmlns:a16="http://schemas.microsoft.com/office/drawing/2014/main" id="{381CCB82-1C83-6363-3C9E-02525D0F58AB}"/>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27" name="Line 14">
                  <a:extLst>
                    <a:ext uri="{FF2B5EF4-FFF2-40B4-BE49-F238E27FC236}">
                      <a16:creationId xmlns:a16="http://schemas.microsoft.com/office/drawing/2014/main" id="{7275CF75-C472-BC7F-AE80-8DD9BB18D0DE}"/>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28" name="Line 15">
                  <a:extLst>
                    <a:ext uri="{FF2B5EF4-FFF2-40B4-BE49-F238E27FC236}">
                      <a16:creationId xmlns:a16="http://schemas.microsoft.com/office/drawing/2014/main" id="{3F2FBF4D-4802-132F-8635-1DA89E9A9611}"/>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29" name="Line 16">
                  <a:extLst>
                    <a:ext uri="{FF2B5EF4-FFF2-40B4-BE49-F238E27FC236}">
                      <a16:creationId xmlns:a16="http://schemas.microsoft.com/office/drawing/2014/main" id="{568A23A6-2663-36F9-2CBE-0CD8D320D35F}"/>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30" name="Line 17">
                  <a:extLst>
                    <a:ext uri="{FF2B5EF4-FFF2-40B4-BE49-F238E27FC236}">
                      <a16:creationId xmlns:a16="http://schemas.microsoft.com/office/drawing/2014/main" id="{2F7FBEA6-301F-9058-50D5-0B84C14B9ED6}"/>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31" name="Line 18">
                  <a:extLst>
                    <a:ext uri="{FF2B5EF4-FFF2-40B4-BE49-F238E27FC236}">
                      <a16:creationId xmlns:a16="http://schemas.microsoft.com/office/drawing/2014/main" id="{E6E1E7D2-15DF-848B-7A55-A53BE4173E86}"/>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32" name="Line 19">
                  <a:extLst>
                    <a:ext uri="{FF2B5EF4-FFF2-40B4-BE49-F238E27FC236}">
                      <a16:creationId xmlns:a16="http://schemas.microsoft.com/office/drawing/2014/main" id="{DA4A3E5D-0FD1-50B3-FA18-378E606328DA}"/>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33" name="Line 20">
                  <a:extLst>
                    <a:ext uri="{FF2B5EF4-FFF2-40B4-BE49-F238E27FC236}">
                      <a16:creationId xmlns:a16="http://schemas.microsoft.com/office/drawing/2014/main" id="{476C2A10-6A0F-26D9-9DDE-47B036B0F24E}"/>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7434" name="Line 21">
                  <a:extLst>
                    <a:ext uri="{FF2B5EF4-FFF2-40B4-BE49-F238E27FC236}">
                      <a16:creationId xmlns:a16="http://schemas.microsoft.com/office/drawing/2014/main" id="{20BC3A62-8733-F671-F806-7643F4507BE8}"/>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17416" name="Group 22">
              <a:extLst>
                <a:ext uri="{FF2B5EF4-FFF2-40B4-BE49-F238E27FC236}">
                  <a16:creationId xmlns:a16="http://schemas.microsoft.com/office/drawing/2014/main" id="{8BFCFD8B-87D8-A3A2-8F81-CC953B7DA454}"/>
                </a:ext>
              </a:extLst>
            </p:cNvPr>
            <p:cNvGrpSpPr>
              <a:grpSpLocks/>
            </p:cNvGrpSpPr>
            <p:nvPr/>
          </p:nvGrpSpPr>
          <p:grpSpPr bwMode="auto">
            <a:xfrm>
              <a:off x="2045" y="2847"/>
              <a:ext cx="7382" cy="2145"/>
              <a:chOff x="2045" y="2847"/>
              <a:chExt cx="7382" cy="2145"/>
            </a:xfrm>
          </p:grpSpPr>
          <p:grpSp>
            <p:nvGrpSpPr>
              <p:cNvPr id="17417" name="Group 23">
                <a:extLst>
                  <a:ext uri="{FF2B5EF4-FFF2-40B4-BE49-F238E27FC236}">
                    <a16:creationId xmlns:a16="http://schemas.microsoft.com/office/drawing/2014/main" id="{7A6E735E-6BBC-C546-712E-CE20B2010565}"/>
                  </a:ext>
                </a:extLst>
              </p:cNvPr>
              <p:cNvGrpSpPr>
                <a:grpSpLocks/>
              </p:cNvGrpSpPr>
              <p:nvPr/>
            </p:nvGrpSpPr>
            <p:grpSpPr bwMode="auto">
              <a:xfrm>
                <a:off x="2045" y="3191"/>
                <a:ext cx="4737" cy="1218"/>
                <a:chOff x="156" y="1020"/>
                <a:chExt cx="10299" cy="5311"/>
              </a:xfrm>
            </p:grpSpPr>
            <p:sp>
              <p:nvSpPr>
                <p:cNvPr id="17420" name="Freeform 24">
                  <a:extLst>
                    <a:ext uri="{FF2B5EF4-FFF2-40B4-BE49-F238E27FC236}">
                      <a16:creationId xmlns:a16="http://schemas.microsoft.com/office/drawing/2014/main" id="{3AF32494-F6B8-B205-0F6A-66B2D3265F08}"/>
                    </a:ext>
                  </a:extLst>
                </p:cNvPr>
                <p:cNvSpPr>
                  <a:spLocks/>
                </p:cNvSpPr>
                <p:nvPr/>
              </p:nvSpPr>
              <p:spPr bwMode="auto">
                <a:xfrm>
                  <a:off x="156" y="1020"/>
                  <a:ext cx="10299" cy="5311"/>
                </a:xfrm>
                <a:custGeom>
                  <a:avLst/>
                  <a:gdLst>
                    <a:gd name="T0" fmla="*/ 6091 w 10792"/>
                    <a:gd name="T1" fmla="*/ 5258 h 5311"/>
                    <a:gd name="T2" fmla="*/ 0 w 10792"/>
                    <a:gd name="T3" fmla="*/ 0 h 5311"/>
                    <a:gd name="T4" fmla="*/ 6242 w 10792"/>
                    <a:gd name="T5" fmla="*/ 4507 h 5311"/>
                    <a:gd name="T6" fmla="*/ 6363 w 10792"/>
                    <a:gd name="T7" fmla="*/ 4621 h 5311"/>
                    <a:gd name="T8" fmla="*/ 6418 w 10792"/>
                    <a:gd name="T9" fmla="*/ 4696 h 5311"/>
                    <a:gd name="T10" fmla="*/ 6435 w 10792"/>
                    <a:gd name="T11" fmla="*/ 4756 h 5311"/>
                    <a:gd name="T12" fmla="*/ 6454 w 10792"/>
                    <a:gd name="T13" fmla="*/ 4861 h 5311"/>
                    <a:gd name="T14" fmla="*/ 6454 w 10792"/>
                    <a:gd name="T15" fmla="*/ 4936 h 5311"/>
                    <a:gd name="T16" fmla="*/ 6444 w 10792"/>
                    <a:gd name="T17" fmla="*/ 5041 h 5311"/>
                    <a:gd name="T18" fmla="*/ 6424 w 10792"/>
                    <a:gd name="T19" fmla="*/ 5146 h 5311"/>
                    <a:gd name="T20" fmla="*/ 6363 w 10792"/>
                    <a:gd name="T21" fmla="*/ 5236 h 5311"/>
                    <a:gd name="T22" fmla="*/ 6257 w 10792"/>
                    <a:gd name="T23" fmla="*/ 5311 h 5311"/>
                    <a:gd name="T24" fmla="*/ 6091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7421" name="Freeform 25">
                  <a:extLst>
                    <a:ext uri="{FF2B5EF4-FFF2-40B4-BE49-F238E27FC236}">
                      <a16:creationId xmlns:a16="http://schemas.microsoft.com/office/drawing/2014/main" id="{EAD7EE91-A80E-0538-10C3-1E4C87ABE7A5}"/>
                    </a:ext>
                  </a:extLst>
                </p:cNvPr>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sp>
            <p:nvSpPr>
              <p:cNvPr id="17418" name="Freeform 26">
                <a:extLst>
                  <a:ext uri="{FF2B5EF4-FFF2-40B4-BE49-F238E27FC236}">
                    <a16:creationId xmlns:a16="http://schemas.microsoft.com/office/drawing/2014/main" id="{2C3A27FF-E636-EE31-BB47-E05F8B4F5480}"/>
                  </a:ext>
                </a:extLst>
              </p:cNvPr>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7419" name="Freeform 27">
                <a:extLst>
                  <a:ext uri="{FF2B5EF4-FFF2-40B4-BE49-F238E27FC236}">
                    <a16:creationId xmlns:a16="http://schemas.microsoft.com/office/drawing/2014/main" id="{F164F9A5-B2A2-702C-EEAC-762EEFC602A3}"/>
                  </a:ext>
                </a:extLst>
              </p:cNvPr>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grpSp>
      <p:sp>
        <p:nvSpPr>
          <p:cNvPr id="63517" name="AutoShape 29">
            <a:extLst>
              <a:ext uri="{FF2B5EF4-FFF2-40B4-BE49-F238E27FC236}">
                <a16:creationId xmlns:a16="http://schemas.microsoft.com/office/drawing/2014/main" id="{00789C2D-0B31-D48C-33FA-51E54E4BAE19}"/>
              </a:ext>
            </a:extLst>
          </p:cNvPr>
          <p:cNvSpPr>
            <a:spLocks noChangeArrowheads="1"/>
          </p:cNvSpPr>
          <p:nvPr/>
        </p:nvSpPr>
        <p:spPr bwMode="auto">
          <a:xfrm>
            <a:off x="6705600" y="896939"/>
            <a:ext cx="2465388" cy="1525587"/>
          </a:xfrm>
          <a:prstGeom prst="wedgeEllipseCallout">
            <a:avLst>
              <a:gd name="adj1" fmla="val -61773"/>
              <a:gd name="adj2" fmla="val 95630"/>
            </a:avLst>
          </a:prstGeom>
          <a:solidFill>
            <a:srgbClr val="99CCFF"/>
          </a:solidFill>
          <a:ln w="9525">
            <a:solidFill>
              <a:schemeClr val="tx1"/>
            </a:solidFill>
            <a:miter lim="800000"/>
            <a:headEnd/>
            <a:tailEnd/>
          </a:ln>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r>
              <a:rPr lang="en-US" altLang="en-US" sz="2800">
                <a:solidFill>
                  <a:prstClr val="black"/>
                </a:solidFill>
                <a:latin typeface="Times New Roman" panose="02020603050405020304" pitchFamily="18" charset="0"/>
              </a:rPr>
              <a:t>Khâu từ phải qua trái.</a:t>
            </a:r>
          </a:p>
        </p:txBody>
      </p:sp>
      <p:sp>
        <p:nvSpPr>
          <p:cNvPr id="63519" name="AutoShape 31">
            <a:extLst>
              <a:ext uri="{FF2B5EF4-FFF2-40B4-BE49-F238E27FC236}">
                <a16:creationId xmlns:a16="http://schemas.microsoft.com/office/drawing/2014/main" id="{B3C9584D-CE62-4608-36AE-C5F9891AFECB}"/>
              </a:ext>
            </a:extLst>
          </p:cNvPr>
          <p:cNvSpPr>
            <a:spLocks noChangeArrowheads="1"/>
          </p:cNvSpPr>
          <p:nvPr/>
        </p:nvSpPr>
        <p:spPr bwMode="auto">
          <a:xfrm>
            <a:off x="1703388" y="4775200"/>
            <a:ext cx="4705350" cy="1195388"/>
          </a:xfrm>
          <a:prstGeom prst="wedgeEllipseCallout">
            <a:avLst>
              <a:gd name="adj1" fmla="val 44889"/>
              <a:gd name="adj2" fmla="val -168269"/>
            </a:avLst>
          </a:prstGeom>
          <a:solidFill>
            <a:srgbClr val="CCFFCC"/>
          </a:solidFill>
          <a:ln w="9525">
            <a:solidFill>
              <a:srgbClr val="006600"/>
            </a:solidFill>
            <a:miter lim="800000"/>
            <a:headEnd/>
            <a:tailEnd/>
          </a:ln>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r>
              <a:rPr lang="en-US" altLang="en-US" sz="2800">
                <a:solidFill>
                  <a:prstClr val="black"/>
                </a:solidFill>
                <a:latin typeface="Times New Roman" panose="02020603050405020304" pitchFamily="18" charset="0"/>
              </a:rPr>
              <a:t>Lên kim ở điểm 1, cách mép vải 1cm.</a:t>
            </a:r>
          </a:p>
        </p:txBody>
      </p:sp>
      <p:sp>
        <p:nvSpPr>
          <p:cNvPr id="2" name="Oval 1">
            <a:extLst>
              <a:ext uri="{FF2B5EF4-FFF2-40B4-BE49-F238E27FC236}">
                <a16:creationId xmlns:a16="http://schemas.microsoft.com/office/drawing/2014/main" id="{E9881FC5-070A-ECA5-C57A-B4FE223CFF7E}"/>
              </a:ext>
            </a:extLst>
          </p:cNvPr>
          <p:cNvSpPr/>
          <p:nvPr/>
        </p:nvSpPr>
        <p:spPr>
          <a:xfrm>
            <a:off x="171450" y="974725"/>
            <a:ext cx="1989138" cy="814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1. KHÂU THƯỜNG</a:t>
            </a:r>
          </a:p>
        </p:txBody>
      </p:sp>
      <p:sp>
        <p:nvSpPr>
          <p:cNvPr id="28" name="Oval 27">
            <a:extLst>
              <a:ext uri="{FF2B5EF4-FFF2-40B4-BE49-F238E27FC236}">
                <a16:creationId xmlns:a16="http://schemas.microsoft.com/office/drawing/2014/main" id="{AF3E56EF-8AF4-1F5A-34D0-221F7D2BD24E}"/>
              </a:ext>
            </a:extLst>
          </p:cNvPr>
          <p:cNvSpPr/>
          <p:nvPr/>
        </p:nvSpPr>
        <p:spPr>
          <a:xfrm>
            <a:off x="3671888" y="896939"/>
            <a:ext cx="1944687" cy="993775"/>
          </a:xfrm>
          <a:prstGeom prst="ellipse">
            <a:avLst/>
          </a:prstGeom>
          <a:solidFill>
            <a:srgbClr val="B3A1D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r>
              <a:rPr lang="en-US" sz="2100" b="1" dirty="0">
                <a:solidFill>
                  <a:prstClr val="white">
                    <a:lumMod val="95000"/>
                  </a:prstClr>
                </a:solidFill>
                <a:latin typeface="Times New Roman" pitchFamily="18" charset="0"/>
                <a:cs typeface="Times New Roman" pitchFamily="18" charset="0"/>
              </a:rPr>
              <a:t>a. </a:t>
            </a:r>
            <a:r>
              <a:rPr lang="en-US" sz="2100" b="1" dirty="0" err="1">
                <a:solidFill>
                  <a:prstClr val="white">
                    <a:lumMod val="95000"/>
                  </a:prstClr>
                </a:solidFill>
                <a:latin typeface="Times New Roman" pitchFamily="18" charset="0"/>
                <a:cs typeface="Times New Roman" pitchFamily="18" charset="0"/>
              </a:rPr>
              <a:t>Bắt</a:t>
            </a:r>
            <a:r>
              <a:rPr lang="en-US" sz="2100" b="1" dirty="0">
                <a:solidFill>
                  <a:prstClr val="white">
                    <a:lumMod val="95000"/>
                  </a:prstClr>
                </a:solidFill>
                <a:latin typeface="Times New Roman" pitchFamily="18" charset="0"/>
                <a:cs typeface="Times New Roman" pitchFamily="18" charset="0"/>
              </a:rPr>
              <a:t> </a:t>
            </a:r>
            <a:r>
              <a:rPr lang="en-US" sz="2100" b="1" dirty="0" err="1">
                <a:solidFill>
                  <a:prstClr val="white">
                    <a:lumMod val="95000"/>
                  </a:prstClr>
                </a:solidFill>
                <a:latin typeface="Times New Roman" pitchFamily="18" charset="0"/>
                <a:cs typeface="Times New Roman" pitchFamily="18" charset="0"/>
              </a:rPr>
              <a:t>đầu</a:t>
            </a:r>
            <a:r>
              <a:rPr lang="en-US" sz="2100" b="1" dirty="0">
                <a:solidFill>
                  <a:prstClr val="white">
                    <a:lumMod val="95000"/>
                  </a:prstClr>
                </a:solidFill>
                <a:latin typeface="Times New Roman" pitchFamily="18" charset="0"/>
                <a:cs typeface="Times New Roman" pitchFamily="18" charset="0"/>
              </a:rPr>
              <a:t> </a:t>
            </a:r>
            <a:r>
              <a:rPr lang="en-US" sz="2100" b="1" dirty="0" err="1">
                <a:solidFill>
                  <a:prstClr val="white">
                    <a:lumMod val="95000"/>
                  </a:prstClr>
                </a:solidFill>
                <a:latin typeface="Times New Roman" pitchFamily="18" charset="0"/>
                <a:cs typeface="Times New Roman" pitchFamily="18" charset="0"/>
              </a:rPr>
              <a:t>khâu</a:t>
            </a:r>
            <a:endParaRPr lang="en-US" sz="2100" b="1" dirty="0">
              <a:solidFill>
                <a:prstClr val="white">
                  <a:lumMod val="95000"/>
                </a:prst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517"/>
                                        </p:tgtEl>
                                        <p:attrNameLst>
                                          <p:attrName>style.visibility</p:attrName>
                                        </p:attrNameLst>
                                      </p:cBhvr>
                                      <p:to>
                                        <p:strVal val="visible"/>
                                      </p:to>
                                    </p:set>
                                    <p:animEffect transition="in" filter="barn(inVertical)">
                                      <p:cBhvr>
                                        <p:cTn id="7" dur="500"/>
                                        <p:tgtEl>
                                          <p:spTgt spid="63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519"/>
                                        </p:tgtEl>
                                        <p:attrNameLst>
                                          <p:attrName>style.visibility</p:attrName>
                                        </p:attrNameLst>
                                      </p:cBhvr>
                                      <p:to>
                                        <p:strVal val="visible"/>
                                      </p:to>
                                    </p:set>
                                    <p:animEffect transition="in" filter="barn(inVertical)">
                                      <p:cBhvr>
                                        <p:cTn id="12"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7" grpId="0" animBg="1"/>
      <p:bldP spid="635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7">
            <a:extLst>
              <a:ext uri="{FF2B5EF4-FFF2-40B4-BE49-F238E27FC236}">
                <a16:creationId xmlns:a16="http://schemas.microsoft.com/office/drawing/2014/main" id="{2A57C762-6233-7020-AA25-296168735C60}"/>
              </a:ext>
            </a:extLst>
          </p:cNvPr>
          <p:cNvGrpSpPr>
            <a:grpSpLocks/>
          </p:cNvGrpSpPr>
          <p:nvPr/>
        </p:nvGrpSpPr>
        <p:grpSpPr bwMode="auto">
          <a:xfrm>
            <a:off x="685800" y="1943101"/>
            <a:ext cx="5867400" cy="2162175"/>
            <a:chOff x="1584" y="1245"/>
            <a:chExt cx="8691" cy="4540"/>
          </a:xfrm>
        </p:grpSpPr>
        <p:grpSp>
          <p:nvGrpSpPr>
            <p:cNvPr id="18439" name="Group 8">
              <a:extLst>
                <a:ext uri="{FF2B5EF4-FFF2-40B4-BE49-F238E27FC236}">
                  <a16:creationId xmlns:a16="http://schemas.microsoft.com/office/drawing/2014/main" id="{094D5150-CBB6-EC28-2B7D-B67DA30B86E7}"/>
                </a:ext>
              </a:extLst>
            </p:cNvPr>
            <p:cNvGrpSpPr>
              <a:grpSpLocks/>
            </p:cNvGrpSpPr>
            <p:nvPr/>
          </p:nvGrpSpPr>
          <p:grpSpPr bwMode="auto">
            <a:xfrm>
              <a:off x="1584" y="1245"/>
              <a:ext cx="7240" cy="4540"/>
              <a:chOff x="2271" y="1135"/>
              <a:chExt cx="6248" cy="4540"/>
            </a:xfrm>
          </p:grpSpPr>
          <p:sp>
            <p:nvSpPr>
              <p:cNvPr id="18449" name="Rectangle 9">
                <a:extLst>
                  <a:ext uri="{FF2B5EF4-FFF2-40B4-BE49-F238E27FC236}">
                    <a16:creationId xmlns:a16="http://schemas.microsoft.com/office/drawing/2014/main" id="{851D4AD4-694F-3F1F-5CEC-CE5A9E524EB5}"/>
                  </a:ext>
                </a:extLst>
              </p:cNvPr>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1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1100">
                    <a:solidFill>
                      <a:srgbClr val="000000"/>
                    </a:solidFill>
                    <a:latin typeface="Calibri" panose="020F0502020204030204" pitchFamily="34" charset="0"/>
                  </a:rPr>
                  <a:t>      10         9        8         7         6         5         4         3         2        1</a:t>
                </a: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8450" name="Line 10">
                <a:extLst>
                  <a:ext uri="{FF2B5EF4-FFF2-40B4-BE49-F238E27FC236}">
                    <a16:creationId xmlns:a16="http://schemas.microsoft.com/office/drawing/2014/main" id="{0679BEF5-ED97-868C-1998-803A40BE09E1}"/>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8451" name="Group 11">
                <a:extLst>
                  <a:ext uri="{FF2B5EF4-FFF2-40B4-BE49-F238E27FC236}">
                    <a16:creationId xmlns:a16="http://schemas.microsoft.com/office/drawing/2014/main" id="{CA006B4A-8BD9-665D-2D9C-49159DB70ABA}"/>
                  </a:ext>
                </a:extLst>
              </p:cNvPr>
              <p:cNvGrpSpPr>
                <a:grpSpLocks/>
              </p:cNvGrpSpPr>
              <p:nvPr/>
            </p:nvGrpSpPr>
            <p:grpSpPr bwMode="auto">
              <a:xfrm>
                <a:off x="2827" y="3531"/>
                <a:ext cx="5124" cy="113"/>
                <a:chOff x="2827" y="6134"/>
                <a:chExt cx="5124" cy="113"/>
              </a:xfrm>
            </p:grpSpPr>
            <p:sp>
              <p:nvSpPr>
                <p:cNvPr id="18452" name="Line 12">
                  <a:extLst>
                    <a:ext uri="{FF2B5EF4-FFF2-40B4-BE49-F238E27FC236}">
                      <a16:creationId xmlns:a16="http://schemas.microsoft.com/office/drawing/2014/main" id="{23D19BF2-DEB1-0F3A-921D-5109DACCF0E7}"/>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53" name="Line 13">
                  <a:extLst>
                    <a:ext uri="{FF2B5EF4-FFF2-40B4-BE49-F238E27FC236}">
                      <a16:creationId xmlns:a16="http://schemas.microsoft.com/office/drawing/2014/main" id="{CCFAE2D4-B427-8D9C-51AB-2769352D5254}"/>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54" name="Line 14">
                  <a:extLst>
                    <a:ext uri="{FF2B5EF4-FFF2-40B4-BE49-F238E27FC236}">
                      <a16:creationId xmlns:a16="http://schemas.microsoft.com/office/drawing/2014/main" id="{29A10B3A-639F-ACED-F43C-374795B08963}"/>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55" name="Line 15">
                  <a:extLst>
                    <a:ext uri="{FF2B5EF4-FFF2-40B4-BE49-F238E27FC236}">
                      <a16:creationId xmlns:a16="http://schemas.microsoft.com/office/drawing/2014/main" id="{D9642F1F-F0C3-CB32-5D28-597213447DF1}"/>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56" name="Line 16">
                  <a:extLst>
                    <a:ext uri="{FF2B5EF4-FFF2-40B4-BE49-F238E27FC236}">
                      <a16:creationId xmlns:a16="http://schemas.microsoft.com/office/drawing/2014/main" id="{D5007DC3-D024-D22E-991C-9E0F451CD8DD}"/>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57" name="Line 17">
                  <a:extLst>
                    <a:ext uri="{FF2B5EF4-FFF2-40B4-BE49-F238E27FC236}">
                      <a16:creationId xmlns:a16="http://schemas.microsoft.com/office/drawing/2014/main" id="{EC8DA6C3-3B98-A140-6C2F-0971B84FD168}"/>
                    </a:ext>
                  </a:extLst>
                </p:cNvPr>
                <p:cNvSpPr>
                  <a:spLocks noChangeShapeType="1"/>
                </p:cNvSpPr>
                <p:nvPr/>
              </p:nvSpPr>
              <p:spPr bwMode="auto">
                <a:xfrm flipV="1">
                  <a:off x="5679"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58" name="Line 18">
                  <a:extLst>
                    <a:ext uri="{FF2B5EF4-FFF2-40B4-BE49-F238E27FC236}">
                      <a16:creationId xmlns:a16="http://schemas.microsoft.com/office/drawing/2014/main" id="{5B79C46F-16F3-BD75-8989-814AD4DA94BD}"/>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59" name="Line 19">
                  <a:extLst>
                    <a:ext uri="{FF2B5EF4-FFF2-40B4-BE49-F238E27FC236}">
                      <a16:creationId xmlns:a16="http://schemas.microsoft.com/office/drawing/2014/main" id="{C8701B92-1F3A-521F-6289-5219ED02A409}"/>
                    </a:ext>
                  </a:extLst>
                </p:cNvPr>
                <p:cNvSpPr>
                  <a:spLocks noChangeShapeType="1"/>
                </p:cNvSpPr>
                <p:nvPr/>
              </p:nvSpPr>
              <p:spPr bwMode="auto">
                <a:xfrm flipV="1">
                  <a:off x="795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60" name="Line 20">
                  <a:extLst>
                    <a:ext uri="{FF2B5EF4-FFF2-40B4-BE49-F238E27FC236}">
                      <a16:creationId xmlns:a16="http://schemas.microsoft.com/office/drawing/2014/main" id="{2DC4EDF0-4B80-628E-B5EB-888D476B76DF}"/>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8461" name="Line 21">
                  <a:extLst>
                    <a:ext uri="{FF2B5EF4-FFF2-40B4-BE49-F238E27FC236}">
                      <a16:creationId xmlns:a16="http://schemas.microsoft.com/office/drawing/2014/main" id="{38906C37-E566-0887-8210-D56F4030A64A}"/>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18440" name="Group 22">
              <a:extLst>
                <a:ext uri="{FF2B5EF4-FFF2-40B4-BE49-F238E27FC236}">
                  <a16:creationId xmlns:a16="http://schemas.microsoft.com/office/drawing/2014/main" id="{FAC9F3AF-B56D-1E47-B7BE-1F7C54294DD7}"/>
                </a:ext>
              </a:extLst>
            </p:cNvPr>
            <p:cNvGrpSpPr>
              <a:grpSpLocks/>
            </p:cNvGrpSpPr>
            <p:nvPr/>
          </p:nvGrpSpPr>
          <p:grpSpPr bwMode="auto">
            <a:xfrm>
              <a:off x="4440" y="3480"/>
              <a:ext cx="5835" cy="2183"/>
              <a:chOff x="4440" y="3480"/>
              <a:chExt cx="5835" cy="2183"/>
            </a:xfrm>
          </p:grpSpPr>
          <p:grpSp>
            <p:nvGrpSpPr>
              <p:cNvPr id="18441" name="Group 23">
                <a:extLst>
                  <a:ext uri="{FF2B5EF4-FFF2-40B4-BE49-F238E27FC236}">
                    <a16:creationId xmlns:a16="http://schemas.microsoft.com/office/drawing/2014/main" id="{390E14F8-DB2F-70C2-0CAE-2267D257DB9F}"/>
                  </a:ext>
                </a:extLst>
              </p:cNvPr>
              <p:cNvGrpSpPr>
                <a:grpSpLocks/>
              </p:cNvGrpSpPr>
              <p:nvPr/>
            </p:nvGrpSpPr>
            <p:grpSpPr bwMode="auto">
              <a:xfrm>
                <a:off x="4440" y="3480"/>
                <a:ext cx="5198" cy="218"/>
                <a:chOff x="4440" y="3480"/>
                <a:chExt cx="5198" cy="218"/>
              </a:xfrm>
            </p:grpSpPr>
            <p:sp>
              <p:nvSpPr>
                <p:cNvPr id="18444" name="Freeform 24">
                  <a:extLst>
                    <a:ext uri="{FF2B5EF4-FFF2-40B4-BE49-F238E27FC236}">
                      <a16:creationId xmlns:a16="http://schemas.microsoft.com/office/drawing/2014/main" id="{E8CB8E64-2A51-F966-66CF-DE8C3058B899}"/>
                    </a:ext>
                  </a:extLst>
                </p:cNvPr>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8445" name="Freeform 25">
                  <a:extLst>
                    <a:ext uri="{FF2B5EF4-FFF2-40B4-BE49-F238E27FC236}">
                      <a16:creationId xmlns:a16="http://schemas.microsoft.com/office/drawing/2014/main" id="{ECDBBCBF-DADF-1A53-78F3-2509EE26ACB0}"/>
                    </a:ext>
                  </a:extLst>
                </p:cNvPr>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nvGrpSpPr>
                <p:cNvPr id="18446" name="Group 26">
                  <a:extLst>
                    <a:ext uri="{FF2B5EF4-FFF2-40B4-BE49-F238E27FC236}">
                      <a16:creationId xmlns:a16="http://schemas.microsoft.com/office/drawing/2014/main" id="{D20002AE-868B-D1E7-55D7-E5AA7C3C3490}"/>
                    </a:ext>
                  </a:extLst>
                </p:cNvPr>
                <p:cNvGrpSpPr>
                  <a:grpSpLocks/>
                </p:cNvGrpSpPr>
                <p:nvPr/>
              </p:nvGrpSpPr>
              <p:grpSpPr bwMode="auto">
                <a:xfrm>
                  <a:off x="7500" y="3480"/>
                  <a:ext cx="2138" cy="218"/>
                  <a:chOff x="7500" y="3480"/>
                  <a:chExt cx="2138" cy="218"/>
                </a:xfrm>
              </p:grpSpPr>
              <p:sp>
                <p:nvSpPr>
                  <p:cNvPr id="18447" name="Freeform 27">
                    <a:extLst>
                      <a:ext uri="{FF2B5EF4-FFF2-40B4-BE49-F238E27FC236}">
                        <a16:creationId xmlns:a16="http://schemas.microsoft.com/office/drawing/2014/main" id="{2A947B5F-6573-F0B3-C63E-4AC87908C1A1}"/>
                      </a:ext>
                    </a:extLst>
                  </p:cNvPr>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8448" name="Freeform 28">
                    <a:extLst>
                      <a:ext uri="{FF2B5EF4-FFF2-40B4-BE49-F238E27FC236}">
                        <a16:creationId xmlns:a16="http://schemas.microsoft.com/office/drawing/2014/main" id="{05728C11-7AAA-00E1-EBA3-B40691BDA9D4}"/>
                      </a:ext>
                    </a:extLst>
                  </p:cNvPr>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grpSp>
          <p:sp>
            <p:nvSpPr>
              <p:cNvPr id="18442" name="Freeform 29">
                <a:extLst>
                  <a:ext uri="{FF2B5EF4-FFF2-40B4-BE49-F238E27FC236}">
                    <a16:creationId xmlns:a16="http://schemas.microsoft.com/office/drawing/2014/main" id="{0D6D10C1-EEAD-DB20-DF1F-591505936012}"/>
                  </a:ext>
                </a:extLst>
              </p:cNvPr>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8443" name="Freeform 30">
                <a:extLst>
                  <a:ext uri="{FF2B5EF4-FFF2-40B4-BE49-F238E27FC236}">
                    <a16:creationId xmlns:a16="http://schemas.microsoft.com/office/drawing/2014/main" id="{AC5F1FCC-4FCD-1C37-D7D5-D1BC3AE80379}"/>
                  </a:ext>
                </a:extLst>
              </p:cNvPr>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grpSp>
      <p:sp>
        <p:nvSpPr>
          <p:cNvPr id="65567" name="AutoShape 31">
            <a:extLst>
              <a:ext uri="{FF2B5EF4-FFF2-40B4-BE49-F238E27FC236}">
                <a16:creationId xmlns:a16="http://schemas.microsoft.com/office/drawing/2014/main" id="{DF73F00B-FF67-10B8-C77D-23BDF41C4DA4}"/>
              </a:ext>
            </a:extLst>
          </p:cNvPr>
          <p:cNvSpPr>
            <a:spLocks noChangeArrowheads="1"/>
          </p:cNvSpPr>
          <p:nvPr/>
        </p:nvSpPr>
        <p:spPr bwMode="auto">
          <a:xfrm>
            <a:off x="5200650" y="1524001"/>
            <a:ext cx="3638550" cy="1503363"/>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8" eaLnBrk="1" fontAlgn="base" hangingPunct="1">
              <a:spcBef>
                <a:spcPct val="0"/>
              </a:spcBef>
              <a:spcAft>
                <a:spcPct val="0"/>
              </a:spcAft>
            </a:pPr>
            <a:r>
              <a:rPr lang="en-US" altLang="en-US" sz="2800">
                <a:solidFill>
                  <a:srgbClr val="D60093"/>
                </a:solidFill>
                <a:latin typeface="Times New Roman" panose="02020603050405020304" pitchFamily="18" charset="0"/>
              </a:rPr>
              <a:t>Rút kim, kéo sợi chỉ vuốt mũi khâu cho đường chỉ thẳng. </a:t>
            </a:r>
          </a:p>
        </p:txBody>
      </p:sp>
      <p:sp>
        <p:nvSpPr>
          <p:cNvPr id="18436" name="AutoShape 56">
            <a:extLst>
              <a:ext uri="{FF2B5EF4-FFF2-40B4-BE49-F238E27FC236}">
                <a16:creationId xmlns:a16="http://schemas.microsoft.com/office/drawing/2014/main" id="{5AC3E4C1-782F-5A22-CB26-548A39C4951B}"/>
              </a:ext>
            </a:extLst>
          </p:cNvPr>
          <p:cNvSpPr>
            <a:spLocks noChangeArrowheads="1"/>
          </p:cNvSpPr>
          <p:nvPr/>
        </p:nvSpPr>
        <p:spPr bwMode="auto">
          <a:xfrm>
            <a:off x="304801" y="4229100"/>
            <a:ext cx="4824413" cy="1657350"/>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lIns="91438" tIns="45719" rIns="91438" bIns="4571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378" eaLnBrk="1" fontAlgn="base" hangingPunct="1">
              <a:spcBef>
                <a:spcPct val="0"/>
              </a:spcBef>
              <a:spcAft>
                <a:spcPct val="0"/>
              </a:spcAft>
            </a:pPr>
            <a:r>
              <a:rPr lang="en-US" altLang="en-US" sz="2800">
                <a:solidFill>
                  <a:prstClr val="black"/>
                </a:solidFill>
                <a:latin typeface="Times New Roman" panose="02020603050405020304" pitchFamily="18" charset="0"/>
              </a:rPr>
              <a:t>Các mũi khâu đầu: xuống kim điểm 2, lên kim điểm 3, xuống điểm 4 và lên điểm 5.</a:t>
            </a:r>
          </a:p>
        </p:txBody>
      </p:sp>
      <p:sp>
        <p:nvSpPr>
          <p:cNvPr id="30" name="Oval 29">
            <a:extLst>
              <a:ext uri="{FF2B5EF4-FFF2-40B4-BE49-F238E27FC236}">
                <a16:creationId xmlns:a16="http://schemas.microsoft.com/office/drawing/2014/main" id="{C319C38E-0492-7A14-F5AE-12E86FC68F6B}"/>
              </a:ext>
            </a:extLst>
          </p:cNvPr>
          <p:cNvSpPr/>
          <p:nvPr/>
        </p:nvSpPr>
        <p:spPr>
          <a:xfrm>
            <a:off x="171450" y="974725"/>
            <a:ext cx="1989138" cy="814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1. KHÂU THƯỜNG</a:t>
            </a:r>
          </a:p>
        </p:txBody>
      </p:sp>
      <p:sp>
        <p:nvSpPr>
          <p:cNvPr id="31" name="Oval 30">
            <a:extLst>
              <a:ext uri="{FF2B5EF4-FFF2-40B4-BE49-F238E27FC236}">
                <a16:creationId xmlns:a16="http://schemas.microsoft.com/office/drawing/2014/main" id="{567B3F0E-7E8F-BA76-4A1E-386ECCCAD984}"/>
              </a:ext>
            </a:extLst>
          </p:cNvPr>
          <p:cNvSpPr/>
          <p:nvPr/>
        </p:nvSpPr>
        <p:spPr>
          <a:xfrm>
            <a:off x="3014664" y="896938"/>
            <a:ext cx="3403600" cy="627062"/>
          </a:xfrm>
          <a:prstGeom prst="ellipse">
            <a:avLst/>
          </a:prstGeom>
          <a:solidFill>
            <a:srgbClr val="B3A1D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r>
              <a:rPr lang="en-US" sz="2100" b="1" dirty="0">
                <a:solidFill>
                  <a:prstClr val="white">
                    <a:lumMod val="95000"/>
                  </a:prstClr>
                </a:solidFill>
                <a:latin typeface="Times New Roman" pitchFamily="18" charset="0"/>
                <a:cs typeface="Times New Roman" pitchFamily="18" charset="0"/>
              </a:rPr>
              <a:t>b. </a:t>
            </a:r>
            <a:r>
              <a:rPr lang="en-US" altLang="en-US" sz="2100" b="1" dirty="0" err="1">
                <a:solidFill>
                  <a:prstClr val="white">
                    <a:lumMod val="95000"/>
                  </a:prstClr>
                </a:solidFill>
                <a:latin typeface="Times New Roman" pitchFamily="18" charset="0"/>
              </a:rPr>
              <a:t>Khâu</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các</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mũi</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khâu</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đầu</a:t>
            </a:r>
            <a:endParaRPr lang="en-US" sz="2100" b="1" dirty="0">
              <a:solidFill>
                <a:prstClr val="white">
                  <a:lumMod val="95000"/>
                </a:prst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567"/>
                                        </p:tgtEl>
                                        <p:attrNameLst>
                                          <p:attrName>style.visibility</p:attrName>
                                        </p:attrNameLst>
                                      </p:cBhvr>
                                      <p:to>
                                        <p:strVal val="visible"/>
                                      </p:to>
                                    </p:set>
                                    <p:animEffect transition="in" filter="wipe(down)">
                                      <p:cBhvr>
                                        <p:cTn id="7" dur="500"/>
                                        <p:tgtEl>
                                          <p:spTgt spid="65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7">
            <a:extLst>
              <a:ext uri="{FF2B5EF4-FFF2-40B4-BE49-F238E27FC236}">
                <a16:creationId xmlns:a16="http://schemas.microsoft.com/office/drawing/2014/main" id="{862DA7D0-EAAE-5962-F3D1-6B8253E86139}"/>
              </a:ext>
            </a:extLst>
          </p:cNvPr>
          <p:cNvGrpSpPr>
            <a:grpSpLocks/>
          </p:cNvGrpSpPr>
          <p:nvPr/>
        </p:nvGrpSpPr>
        <p:grpSpPr bwMode="auto">
          <a:xfrm>
            <a:off x="3136901" y="2046289"/>
            <a:ext cx="5518150" cy="2162175"/>
            <a:chOff x="1245" y="8295"/>
            <a:chExt cx="8432" cy="4540"/>
          </a:xfrm>
        </p:grpSpPr>
        <p:grpSp>
          <p:nvGrpSpPr>
            <p:cNvPr id="19463" name="Group 8">
              <a:extLst>
                <a:ext uri="{FF2B5EF4-FFF2-40B4-BE49-F238E27FC236}">
                  <a16:creationId xmlns:a16="http://schemas.microsoft.com/office/drawing/2014/main" id="{7E3715AD-B23A-BB71-0FC4-B850632E1DB5}"/>
                </a:ext>
              </a:extLst>
            </p:cNvPr>
            <p:cNvGrpSpPr>
              <a:grpSpLocks/>
            </p:cNvGrpSpPr>
            <p:nvPr/>
          </p:nvGrpSpPr>
          <p:grpSpPr bwMode="auto">
            <a:xfrm>
              <a:off x="2271" y="8295"/>
              <a:ext cx="7406" cy="4540"/>
              <a:chOff x="2271" y="1195"/>
              <a:chExt cx="6392" cy="4540"/>
            </a:xfrm>
          </p:grpSpPr>
          <p:sp>
            <p:nvSpPr>
              <p:cNvPr id="19473" name="Rectangle 9">
                <a:extLst>
                  <a:ext uri="{FF2B5EF4-FFF2-40B4-BE49-F238E27FC236}">
                    <a16:creationId xmlns:a16="http://schemas.microsoft.com/office/drawing/2014/main" id="{8DA3F499-7765-57B7-0AF8-53FFD90C5C67}"/>
                  </a:ext>
                </a:extLst>
              </p:cNvPr>
              <p:cNvSpPr>
                <a:spLocks noChangeArrowheads="1"/>
              </p:cNvSpPr>
              <p:nvPr/>
            </p:nvSpPr>
            <p:spPr bwMode="auto">
              <a:xfrm>
                <a:off x="2415" y="1195"/>
                <a:ext cx="6248" cy="4540"/>
              </a:xfrm>
              <a:prstGeom prst="rect">
                <a:avLst/>
              </a:prstGeom>
              <a:solidFill>
                <a:srgbClr val="FFCCFF"/>
              </a:solidFill>
              <a:ln w="9525">
                <a:solidFill>
                  <a:srgbClr val="FFCC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100">
                  <a:solidFill>
                    <a:srgbClr val="000000"/>
                  </a:solidFill>
                  <a:latin typeface="Calibri" panose="020F0502020204030204" pitchFamily="34" charset="0"/>
                </a:endParaRPr>
              </a:p>
              <a:p>
                <a:pPr defTabSz="914378" eaLnBrk="1" fontAlgn="base" hangingPunct="1">
                  <a:spcBef>
                    <a:spcPct val="0"/>
                  </a:spcBef>
                  <a:spcAft>
                    <a:spcPct val="0"/>
                  </a:spcAft>
                </a:pPr>
                <a:r>
                  <a:rPr lang="en-US" altLang="en-US" sz="1100">
                    <a:solidFill>
                      <a:srgbClr val="000000"/>
                    </a:solidFill>
                    <a:latin typeface="Calibri" panose="020F0502020204030204" pitchFamily="34" charset="0"/>
                  </a:rPr>
                  <a:t>      10          9           8          7            6             5          4             3         2           1</a:t>
                </a: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sz="1200">
                  <a:solidFill>
                    <a:srgbClr val="000000"/>
                  </a:solidFill>
                  <a:latin typeface="Calibri" panose="020F0502020204030204" pitchFamily="34" charset="0"/>
                </a:endParaRPr>
              </a:p>
              <a:p>
                <a:pPr defTabSz="914378"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9474" name="Line 10">
                <a:extLst>
                  <a:ext uri="{FF2B5EF4-FFF2-40B4-BE49-F238E27FC236}">
                    <a16:creationId xmlns:a16="http://schemas.microsoft.com/office/drawing/2014/main" id="{E3A16AE2-5E34-AB18-2AB9-B4D4A0717421}"/>
                  </a:ext>
                </a:extLst>
              </p:cNvPr>
              <p:cNvSpPr>
                <a:spLocks noChangeShapeType="1"/>
              </p:cNvSpPr>
              <p:nvPr/>
            </p:nvSpPr>
            <p:spPr bwMode="auto">
              <a:xfrm>
                <a:off x="2271" y="3588"/>
                <a:ext cx="624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9475" name="Group 11">
                <a:extLst>
                  <a:ext uri="{FF2B5EF4-FFF2-40B4-BE49-F238E27FC236}">
                    <a16:creationId xmlns:a16="http://schemas.microsoft.com/office/drawing/2014/main" id="{8D0E5C46-8110-AF7F-EB63-558D32581E1B}"/>
                  </a:ext>
                </a:extLst>
              </p:cNvPr>
              <p:cNvGrpSpPr>
                <a:grpSpLocks/>
              </p:cNvGrpSpPr>
              <p:nvPr/>
            </p:nvGrpSpPr>
            <p:grpSpPr bwMode="auto">
              <a:xfrm>
                <a:off x="2827" y="3531"/>
                <a:ext cx="4556" cy="197"/>
                <a:chOff x="2827" y="6134"/>
                <a:chExt cx="4556" cy="197"/>
              </a:xfrm>
            </p:grpSpPr>
            <p:sp>
              <p:nvSpPr>
                <p:cNvPr id="19476" name="Line 12">
                  <a:extLst>
                    <a:ext uri="{FF2B5EF4-FFF2-40B4-BE49-F238E27FC236}">
                      <a16:creationId xmlns:a16="http://schemas.microsoft.com/office/drawing/2014/main" id="{6C562658-A470-F388-0338-D3D068DBECCC}"/>
                    </a:ext>
                  </a:extLst>
                </p:cNvPr>
                <p:cNvSpPr>
                  <a:spLocks noChangeShapeType="1"/>
                </p:cNvSpPr>
                <p:nvPr/>
              </p:nvSpPr>
              <p:spPr bwMode="auto">
                <a:xfrm flipV="1">
                  <a:off x="282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77" name="Line 13">
                  <a:extLst>
                    <a:ext uri="{FF2B5EF4-FFF2-40B4-BE49-F238E27FC236}">
                      <a16:creationId xmlns:a16="http://schemas.microsoft.com/office/drawing/2014/main" id="{7AE2B497-FEC7-6C80-FADD-AC5FE552DF59}"/>
                    </a:ext>
                  </a:extLst>
                </p:cNvPr>
                <p:cNvSpPr>
                  <a:spLocks noChangeShapeType="1"/>
                </p:cNvSpPr>
                <p:nvPr/>
              </p:nvSpPr>
              <p:spPr bwMode="auto">
                <a:xfrm flipV="1">
                  <a:off x="340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78" name="Line 14">
                  <a:extLst>
                    <a:ext uri="{FF2B5EF4-FFF2-40B4-BE49-F238E27FC236}">
                      <a16:creationId xmlns:a16="http://schemas.microsoft.com/office/drawing/2014/main" id="{97F826BC-0312-8371-D6A8-DBC3E97F7F94}"/>
                    </a:ext>
                  </a:extLst>
                </p:cNvPr>
                <p:cNvSpPr>
                  <a:spLocks noChangeShapeType="1"/>
                </p:cNvSpPr>
                <p:nvPr/>
              </p:nvSpPr>
              <p:spPr bwMode="auto">
                <a:xfrm flipV="1">
                  <a:off x="397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79" name="Line 15">
                  <a:extLst>
                    <a:ext uri="{FF2B5EF4-FFF2-40B4-BE49-F238E27FC236}">
                      <a16:creationId xmlns:a16="http://schemas.microsoft.com/office/drawing/2014/main" id="{754CA4EA-1D96-2AB0-FB20-875212EB790A}"/>
                    </a:ext>
                  </a:extLst>
                </p:cNvPr>
                <p:cNvSpPr>
                  <a:spLocks noChangeShapeType="1"/>
                </p:cNvSpPr>
                <p:nvPr/>
              </p:nvSpPr>
              <p:spPr bwMode="auto">
                <a:xfrm flipV="1">
                  <a:off x="454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80" name="Line 16">
                  <a:extLst>
                    <a:ext uri="{FF2B5EF4-FFF2-40B4-BE49-F238E27FC236}">
                      <a16:creationId xmlns:a16="http://schemas.microsoft.com/office/drawing/2014/main" id="{B4F75AF5-1FF4-7BF1-2229-790F7894DF5B}"/>
                    </a:ext>
                  </a:extLst>
                </p:cNvPr>
                <p:cNvSpPr>
                  <a:spLocks noChangeShapeType="1"/>
                </p:cNvSpPr>
                <p:nvPr/>
              </p:nvSpPr>
              <p:spPr bwMode="auto">
                <a:xfrm flipV="1">
                  <a:off x="5111"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81" name="Line 17">
                  <a:extLst>
                    <a:ext uri="{FF2B5EF4-FFF2-40B4-BE49-F238E27FC236}">
                      <a16:creationId xmlns:a16="http://schemas.microsoft.com/office/drawing/2014/main" id="{32911934-238D-8001-6BB6-63855CD36128}"/>
                    </a:ext>
                  </a:extLst>
                </p:cNvPr>
                <p:cNvSpPr>
                  <a:spLocks noChangeShapeType="1"/>
                </p:cNvSpPr>
                <p:nvPr/>
              </p:nvSpPr>
              <p:spPr bwMode="auto">
                <a:xfrm flipV="1">
                  <a:off x="5679" y="621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82" name="Line 18">
                  <a:extLst>
                    <a:ext uri="{FF2B5EF4-FFF2-40B4-BE49-F238E27FC236}">
                      <a16:creationId xmlns:a16="http://schemas.microsoft.com/office/drawing/2014/main" id="{3712CDD6-9882-BEB3-10DA-2E7F0ECEE948}"/>
                    </a:ext>
                  </a:extLst>
                </p:cNvPr>
                <p:cNvSpPr>
                  <a:spLocks noChangeShapeType="1"/>
                </p:cNvSpPr>
                <p:nvPr/>
              </p:nvSpPr>
              <p:spPr bwMode="auto">
                <a:xfrm flipV="1">
                  <a:off x="6247"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83" name="Line 20">
                  <a:extLst>
                    <a:ext uri="{FF2B5EF4-FFF2-40B4-BE49-F238E27FC236}">
                      <a16:creationId xmlns:a16="http://schemas.microsoft.com/office/drawing/2014/main" id="{F767E7C6-FB1C-EAFF-996B-343E895C9AA8}"/>
                    </a:ext>
                  </a:extLst>
                </p:cNvPr>
                <p:cNvSpPr>
                  <a:spLocks noChangeShapeType="1"/>
                </p:cNvSpPr>
                <p:nvPr/>
              </p:nvSpPr>
              <p:spPr bwMode="auto">
                <a:xfrm flipV="1">
                  <a:off x="6815"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84" name="Line 21">
                  <a:extLst>
                    <a:ext uri="{FF2B5EF4-FFF2-40B4-BE49-F238E27FC236}">
                      <a16:creationId xmlns:a16="http://schemas.microsoft.com/office/drawing/2014/main" id="{A070F6DD-024F-694F-193B-F8F6B46659E6}"/>
                    </a:ext>
                  </a:extLst>
                </p:cNvPr>
                <p:cNvSpPr>
                  <a:spLocks noChangeShapeType="1"/>
                </p:cNvSpPr>
                <p:nvPr/>
              </p:nvSpPr>
              <p:spPr bwMode="auto">
                <a:xfrm flipV="1">
                  <a:off x="7383" y="6134"/>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nvGrpSpPr>
            <p:cNvPr id="19464" name="Group 22">
              <a:extLst>
                <a:ext uri="{FF2B5EF4-FFF2-40B4-BE49-F238E27FC236}">
                  <a16:creationId xmlns:a16="http://schemas.microsoft.com/office/drawing/2014/main" id="{2BCBABF2-7692-EAEF-0381-D233DA5BB708}"/>
                </a:ext>
              </a:extLst>
            </p:cNvPr>
            <p:cNvGrpSpPr>
              <a:grpSpLocks/>
            </p:cNvGrpSpPr>
            <p:nvPr/>
          </p:nvGrpSpPr>
          <p:grpSpPr bwMode="auto">
            <a:xfrm>
              <a:off x="1245" y="10575"/>
              <a:ext cx="7588" cy="2168"/>
              <a:chOff x="1245" y="10575"/>
              <a:chExt cx="7588" cy="2168"/>
            </a:xfrm>
          </p:grpSpPr>
          <p:sp>
            <p:nvSpPr>
              <p:cNvPr id="19465" name="Freeform 23">
                <a:extLst>
                  <a:ext uri="{FF2B5EF4-FFF2-40B4-BE49-F238E27FC236}">
                    <a16:creationId xmlns:a16="http://schemas.microsoft.com/office/drawing/2014/main" id="{68826CA8-82E1-071B-66EC-0CADEC7758B9}"/>
                  </a:ext>
                </a:extLst>
              </p:cNvPr>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9466" name="Freeform 24">
                <a:extLst>
                  <a:ext uri="{FF2B5EF4-FFF2-40B4-BE49-F238E27FC236}">
                    <a16:creationId xmlns:a16="http://schemas.microsoft.com/office/drawing/2014/main" id="{2B24304B-3349-8B4C-35E8-803416BD0CAD}"/>
                  </a:ext>
                </a:extLst>
              </p:cNvPr>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9467" name="Freeform 25">
                <a:extLst>
                  <a:ext uri="{FF2B5EF4-FFF2-40B4-BE49-F238E27FC236}">
                    <a16:creationId xmlns:a16="http://schemas.microsoft.com/office/drawing/2014/main" id="{394C0C9B-C98A-8F3C-0497-10151574A937}"/>
                  </a:ext>
                </a:extLst>
              </p:cNvPr>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9468" name="Freeform 26">
                <a:extLst>
                  <a:ext uri="{FF2B5EF4-FFF2-40B4-BE49-F238E27FC236}">
                    <a16:creationId xmlns:a16="http://schemas.microsoft.com/office/drawing/2014/main" id="{D9D5E7A2-08F7-83F0-F43B-7B77009B09B4}"/>
                  </a:ext>
                </a:extLst>
              </p:cNvPr>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9469" name="Line 27">
                <a:extLst>
                  <a:ext uri="{FF2B5EF4-FFF2-40B4-BE49-F238E27FC236}">
                    <a16:creationId xmlns:a16="http://schemas.microsoft.com/office/drawing/2014/main" id="{0A01B6E0-E3BA-228D-8106-A6BAD8D1E745}"/>
                  </a:ext>
                </a:extLst>
              </p:cNvPr>
              <p:cNvSpPr>
                <a:spLocks noChangeShapeType="1"/>
              </p:cNvSpPr>
              <p:nvPr/>
            </p:nvSpPr>
            <p:spPr bwMode="auto">
              <a:xfrm flipH="1">
                <a:off x="8174" y="10688"/>
                <a:ext cx="65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70" name="Line 28">
                <a:extLst>
                  <a:ext uri="{FF2B5EF4-FFF2-40B4-BE49-F238E27FC236}">
                    <a16:creationId xmlns:a16="http://schemas.microsoft.com/office/drawing/2014/main" id="{382E586B-F81F-0A89-BAAD-768EFBA07131}"/>
                  </a:ext>
                </a:extLst>
              </p:cNvPr>
              <p:cNvSpPr>
                <a:spLocks noChangeShapeType="1"/>
              </p:cNvSpPr>
              <p:nvPr/>
            </p:nvSpPr>
            <p:spPr bwMode="auto">
              <a:xfrm flipH="1">
                <a:off x="6878" y="10688"/>
                <a:ext cx="65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9471" name="Freeform 29">
                <a:extLst>
                  <a:ext uri="{FF2B5EF4-FFF2-40B4-BE49-F238E27FC236}">
                    <a16:creationId xmlns:a16="http://schemas.microsoft.com/office/drawing/2014/main" id="{D0FB8477-B4BE-4A43-8C94-F63CDECA1281}"/>
                  </a:ext>
                </a:extLst>
              </p:cNvPr>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sp>
            <p:nvSpPr>
              <p:cNvPr id="19472" name="Freeform 30">
                <a:extLst>
                  <a:ext uri="{FF2B5EF4-FFF2-40B4-BE49-F238E27FC236}">
                    <a16:creationId xmlns:a16="http://schemas.microsoft.com/office/drawing/2014/main" id="{9541377E-1505-30EE-2061-5943602DF007}"/>
                  </a:ext>
                </a:extLst>
              </p:cNvPr>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endParaRPr lang="vi-VN" altLang="en-US">
                  <a:solidFill>
                    <a:prstClr val="black"/>
                  </a:solidFill>
                </a:endParaRPr>
              </a:p>
            </p:txBody>
          </p:sp>
        </p:grpSp>
      </p:grpSp>
      <p:sp>
        <p:nvSpPr>
          <p:cNvPr id="19459" name="Rectangle 33">
            <a:extLst>
              <a:ext uri="{FF2B5EF4-FFF2-40B4-BE49-F238E27FC236}">
                <a16:creationId xmlns:a16="http://schemas.microsoft.com/office/drawing/2014/main" id="{DBE7F80B-DFB7-7F7F-76A1-D62425463313}"/>
              </a:ext>
            </a:extLst>
          </p:cNvPr>
          <p:cNvSpPr>
            <a:spLocks noChangeArrowheads="1"/>
          </p:cNvSpPr>
          <p:nvPr/>
        </p:nvSpPr>
        <p:spPr bwMode="auto">
          <a:xfrm>
            <a:off x="228600" y="4281488"/>
            <a:ext cx="8534400" cy="12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fontAlgn="base" hangingPunct="1">
              <a:spcBef>
                <a:spcPct val="0"/>
              </a:spcBef>
              <a:spcAft>
                <a:spcPct val="0"/>
              </a:spcAft>
            </a:pPr>
            <a:r>
              <a:rPr lang="en-US" altLang="en-US" sz="2800">
                <a:solidFill>
                  <a:prstClr val="black"/>
                </a:solidFill>
                <a:latin typeface="Times New Roman" panose="02020603050405020304" pitchFamily="18" charset="0"/>
              </a:rPr>
              <a:t>	</a:t>
            </a:r>
            <a:r>
              <a:rPr lang="en-US" altLang="en-US" sz="2400">
                <a:solidFill>
                  <a:prstClr val="black"/>
                </a:solidFill>
                <a:latin typeface="Times New Roman" panose="02020603050405020304" pitchFamily="18" charset="0"/>
              </a:rPr>
              <a:t>Mũi khâu tiếp theo: Xuống kim điểm 6, lên kim điểm 7, xuống kim điểm 8, lên kim điểm 9, xuống kim điểm 10 và lên kim tại điểm tiếp theo. Cứ như vậy cho đến cuối đường khâu. </a:t>
            </a:r>
            <a:endParaRPr lang="en-US" altLang="en-US" sz="2400">
              <a:solidFill>
                <a:srgbClr val="1F497D"/>
              </a:solidFill>
              <a:latin typeface="Times New Roman" panose="02020603050405020304" pitchFamily="18" charset="0"/>
            </a:endParaRPr>
          </a:p>
        </p:txBody>
      </p:sp>
      <p:sp>
        <p:nvSpPr>
          <p:cNvPr id="29" name="Oval 28">
            <a:extLst>
              <a:ext uri="{FF2B5EF4-FFF2-40B4-BE49-F238E27FC236}">
                <a16:creationId xmlns:a16="http://schemas.microsoft.com/office/drawing/2014/main" id="{45F421F1-440B-0224-FEAF-34949E9144C1}"/>
              </a:ext>
            </a:extLst>
          </p:cNvPr>
          <p:cNvSpPr/>
          <p:nvPr/>
        </p:nvSpPr>
        <p:spPr>
          <a:xfrm>
            <a:off x="171450" y="974725"/>
            <a:ext cx="1989138" cy="814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r>
              <a:rPr lang="en-US" sz="2100" b="1" dirty="0">
                <a:solidFill>
                  <a:srgbClr val="FFFF00"/>
                </a:solidFill>
                <a:latin typeface="Times New Roman" pitchFamily="18" charset="0"/>
                <a:cs typeface="Times New Roman" pitchFamily="18" charset="0"/>
              </a:rPr>
              <a:t>1. KHÂU THƯỜNG</a:t>
            </a:r>
          </a:p>
        </p:txBody>
      </p:sp>
      <p:sp>
        <p:nvSpPr>
          <p:cNvPr id="30" name="Oval 29">
            <a:extLst>
              <a:ext uri="{FF2B5EF4-FFF2-40B4-BE49-F238E27FC236}">
                <a16:creationId xmlns:a16="http://schemas.microsoft.com/office/drawing/2014/main" id="{BBF19B48-5CC3-317A-01D0-07F17A6F9920}"/>
              </a:ext>
            </a:extLst>
          </p:cNvPr>
          <p:cNvSpPr/>
          <p:nvPr/>
        </p:nvSpPr>
        <p:spPr>
          <a:xfrm>
            <a:off x="3014663" y="896938"/>
            <a:ext cx="5429250" cy="800100"/>
          </a:xfrm>
          <a:prstGeom prst="ellipse">
            <a:avLst/>
          </a:prstGeom>
          <a:solidFill>
            <a:srgbClr val="B3A1D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spcBef>
                <a:spcPct val="50000"/>
              </a:spcBef>
              <a:defRPr/>
            </a:pPr>
            <a:endParaRPr lang="en-US" sz="2100" b="1" dirty="0">
              <a:solidFill>
                <a:prstClr val="white">
                  <a:lumMod val="95000"/>
                </a:prstClr>
              </a:solidFill>
              <a:latin typeface="Times New Roman" pitchFamily="18" charset="0"/>
              <a:cs typeface="Times New Roman" pitchFamily="18" charset="0"/>
            </a:endParaRPr>
          </a:p>
          <a:p>
            <a:pPr algn="ctr" defTabSz="914378">
              <a:spcBef>
                <a:spcPct val="50000"/>
              </a:spcBef>
              <a:defRPr/>
            </a:pPr>
            <a:r>
              <a:rPr lang="en-US" sz="2100" b="1" dirty="0">
                <a:solidFill>
                  <a:prstClr val="white">
                    <a:lumMod val="95000"/>
                  </a:prstClr>
                </a:solidFill>
                <a:latin typeface="Times New Roman" pitchFamily="18" charset="0"/>
                <a:cs typeface="Times New Roman" pitchFamily="18" charset="0"/>
              </a:rPr>
              <a:t>c. </a:t>
            </a:r>
            <a:r>
              <a:rPr lang="en-US" altLang="en-US" sz="2100" b="1" dirty="0" err="1">
                <a:solidFill>
                  <a:prstClr val="white">
                    <a:lumMod val="95000"/>
                  </a:prstClr>
                </a:solidFill>
                <a:latin typeface="Times New Roman" pitchFamily="18" charset="0"/>
              </a:rPr>
              <a:t>Khâu</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các</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mũi</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khâu</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tiếp</a:t>
            </a:r>
            <a:r>
              <a:rPr lang="en-US" altLang="en-US" sz="2100" b="1" dirty="0">
                <a:solidFill>
                  <a:prstClr val="white">
                    <a:lumMod val="95000"/>
                  </a:prstClr>
                </a:solidFill>
                <a:latin typeface="Times New Roman" pitchFamily="18" charset="0"/>
              </a:rPr>
              <a:t> </a:t>
            </a:r>
            <a:r>
              <a:rPr lang="en-US" altLang="en-US" sz="2100" b="1" dirty="0" err="1">
                <a:solidFill>
                  <a:prstClr val="white">
                    <a:lumMod val="95000"/>
                  </a:prstClr>
                </a:solidFill>
                <a:latin typeface="Times New Roman" pitchFamily="18" charset="0"/>
              </a:rPr>
              <a:t>theo</a:t>
            </a:r>
            <a:endParaRPr lang="en-US" altLang="en-US" sz="2100" b="1" dirty="0">
              <a:solidFill>
                <a:prstClr val="white">
                  <a:lumMod val="95000"/>
                </a:prstClr>
              </a:solidFill>
              <a:latin typeface="Times New Roman" pitchFamily="18" charset="0"/>
            </a:endParaRPr>
          </a:p>
          <a:p>
            <a:pPr algn="ctr" defTabSz="914378">
              <a:spcBef>
                <a:spcPct val="50000"/>
              </a:spcBef>
              <a:defRPr/>
            </a:pPr>
            <a:endParaRPr lang="en-US" sz="2100" b="1" dirty="0">
              <a:solidFill>
                <a:prstClr val="white">
                  <a:lumMod val="95000"/>
                </a:prstClr>
              </a:solidFill>
              <a:latin typeface="Times New Roman" pitchFamily="18" charset="0"/>
              <a:cs typeface="Times New Roman" pitchFamily="18" charset="0"/>
            </a:endParaRPr>
          </a:p>
        </p:txBody>
      </p:sp>
      <p:sp>
        <p:nvSpPr>
          <p:cNvPr id="19462" name="Line 20">
            <a:extLst>
              <a:ext uri="{FF2B5EF4-FFF2-40B4-BE49-F238E27FC236}">
                <a16:creationId xmlns:a16="http://schemas.microsoft.com/office/drawing/2014/main" id="{D198847B-69C2-9887-7DE7-48A8325B2754}"/>
              </a:ext>
            </a:extLst>
          </p:cNvPr>
          <p:cNvSpPr>
            <a:spLocks noChangeShapeType="1"/>
          </p:cNvSpPr>
          <p:nvPr/>
        </p:nvSpPr>
        <p:spPr bwMode="auto">
          <a:xfrm flipV="1">
            <a:off x="8115300" y="2782889"/>
            <a:ext cx="0" cy="52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pPr defTabSz="914378"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3.3|16.3|9.6|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1008</Words>
  <Application>Microsoft Office PowerPoint</Application>
  <PresentationFormat>On-screen Show (4:3)</PresentationFormat>
  <Paragraphs>245</Paragraphs>
  <Slides>20</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.VnArial</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Khâu mũi thứ nhất</vt:lpstr>
      <vt:lpstr>c) Khâu mũi thứ 2</vt:lpstr>
      <vt:lpstr>d) Khâu mũi tiếp theo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duonghientinh.dhsp@gmail.com</dc:creator>
  <cp:lastModifiedBy>VA</cp:lastModifiedBy>
  <cp:revision>11</cp:revision>
  <dcterms:created xsi:type="dcterms:W3CDTF">2022-11-20T10:55:15Z</dcterms:created>
  <dcterms:modified xsi:type="dcterms:W3CDTF">2023-06-04T07:49:43Z</dcterms:modified>
</cp:coreProperties>
</file>