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1"/>
  </p:notesMasterIdLst>
  <p:sldIdLst>
    <p:sldId id="367" r:id="rId3"/>
    <p:sldId id="368" r:id="rId4"/>
    <p:sldId id="371" r:id="rId5"/>
    <p:sldId id="361" r:id="rId6"/>
    <p:sldId id="256" r:id="rId7"/>
    <p:sldId id="257" r:id="rId8"/>
    <p:sldId id="394" r:id="rId9"/>
    <p:sldId id="386" r:id="rId10"/>
    <p:sldId id="356" r:id="rId11"/>
    <p:sldId id="336" r:id="rId12"/>
    <p:sldId id="343" r:id="rId13"/>
    <p:sldId id="363" r:id="rId14"/>
    <p:sldId id="385" r:id="rId15"/>
    <p:sldId id="395" r:id="rId16"/>
    <p:sldId id="279" r:id="rId17"/>
    <p:sldId id="266" r:id="rId18"/>
    <p:sldId id="281" r:id="rId19"/>
    <p:sldId id="364" r:id="rId20"/>
    <p:sldId id="365" r:id="rId21"/>
    <p:sldId id="351" r:id="rId22"/>
    <p:sldId id="389" r:id="rId23"/>
    <p:sldId id="390" r:id="rId24"/>
    <p:sldId id="391" r:id="rId25"/>
    <p:sldId id="268" r:id="rId26"/>
    <p:sldId id="393" r:id="rId27"/>
    <p:sldId id="353" r:id="rId28"/>
    <p:sldId id="352" r:id="rId29"/>
    <p:sldId id="321" r:id="rId3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4FF"/>
    <a:srgbClr val="2D06BA"/>
    <a:srgbClr val="AA06AA"/>
    <a:srgbClr val="FBD8BB"/>
    <a:srgbClr val="F3795C"/>
    <a:srgbClr val="FFD5BE"/>
    <a:srgbClr val="971976"/>
    <a:srgbClr val="EBF6F9"/>
    <a:srgbClr val="CAE8A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7722" autoAdjust="0"/>
  </p:normalViewPr>
  <p:slideViewPr>
    <p:cSldViewPr>
      <p:cViewPr varScale="1">
        <p:scale>
          <a:sx n="134" d="100"/>
          <a:sy n="134" d="100"/>
        </p:scale>
        <p:origin x="82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2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0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532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31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320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0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443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5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4260525"/>
            <a:ext cx="9144000" cy="887343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21123" y="7972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/>
          <p:nvPr/>
        </p:nvSpPr>
        <p:spPr>
          <a:xfrm flipH="1">
            <a:off x="672042" y="95113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"/>
          <p:cNvSpPr/>
          <p:nvPr/>
        </p:nvSpPr>
        <p:spPr>
          <a:xfrm>
            <a:off x="6836926" y="1605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2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10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flipH="1">
            <a:off x="1658446" y="-53004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>
            <a:off x="7694964" y="134211"/>
            <a:ext cx="1202884" cy="57550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18800" y="4319024"/>
            <a:ext cx="2483235" cy="838602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6549072" y="4270478"/>
            <a:ext cx="2626994" cy="887150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889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321432" y="3108151"/>
            <a:ext cx="704394" cy="1808462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7983564" y="1143371"/>
            <a:ext cx="1013546" cy="3602314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2424850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2424850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5560833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5560827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2424850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2424850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5560833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5560827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2727" y="-23150"/>
            <a:ext cx="752954" cy="1255063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4"/>
          <p:cNvSpPr/>
          <p:nvPr/>
        </p:nvSpPr>
        <p:spPr>
          <a:xfrm>
            <a:off x="-392150" y="162841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4"/>
          <p:cNvSpPr/>
          <p:nvPr/>
        </p:nvSpPr>
        <p:spPr>
          <a:xfrm>
            <a:off x="8024950" y="394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4"/>
          <p:cNvSpPr/>
          <p:nvPr/>
        </p:nvSpPr>
        <p:spPr>
          <a:xfrm>
            <a:off x="6585867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2017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0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2940" y="4185763"/>
            <a:ext cx="9144000" cy="887338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101175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101175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3569173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3569173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101175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101175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3569173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3569173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6056726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6056726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6056726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6056726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194145" y="3455753"/>
            <a:ext cx="1061252" cy="1595665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348845" y="4380310"/>
            <a:ext cx="1020456" cy="1306406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47972" y="4062728"/>
            <a:ext cx="761565" cy="1314980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7197009" y="4226186"/>
            <a:ext cx="2024485" cy="963435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846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4236152"/>
            <a:ext cx="5441550" cy="576290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0" y="4306100"/>
            <a:ext cx="5413727" cy="887338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718500" y="540000"/>
            <a:ext cx="3853500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927900" y="1947901"/>
            <a:ext cx="3434700" cy="12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719250" y="3223500"/>
            <a:ext cx="385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4196657" y="3873166"/>
            <a:ext cx="5894265" cy="1683249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6283554" y="3972732"/>
            <a:ext cx="2870878" cy="1190024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8787117" y="276913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8"/>
          <p:cNvSpPr/>
          <p:nvPr/>
        </p:nvSpPr>
        <p:spPr>
          <a:xfrm>
            <a:off x="-615449" y="13572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8"/>
          <p:cNvSpPr/>
          <p:nvPr/>
        </p:nvSpPr>
        <p:spPr>
          <a:xfrm>
            <a:off x="2771847" y="16060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 flipH="1">
            <a:off x="6339050" y="259750"/>
            <a:ext cx="1382861" cy="43512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7909664" y="285456"/>
            <a:ext cx="1178129" cy="4289211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6706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2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656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4627057"/>
            <a:ext cx="9144000" cy="887338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355975" y="1679020"/>
            <a:ext cx="1823700" cy="1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357475" y="3056145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4703257"/>
            <a:ext cx="9144000" cy="887338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307923" y="3690330"/>
            <a:ext cx="2207886" cy="1582819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155726" y="4998323"/>
            <a:ext cx="2374162" cy="572582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6403826" y="61463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1" name="Google Shape;621;p19"/>
          <p:cNvSpPr/>
          <p:nvPr/>
        </p:nvSpPr>
        <p:spPr>
          <a:xfrm>
            <a:off x="309723" y="694737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512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406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8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DC15ECE3-E606-4CE5-A0E8-9461F977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49EA0D-9828-4AC7-9536-720273A0790E}"/>
              </a:ext>
            </a:extLst>
          </p:cNvPr>
          <p:cNvSpPr txBox="1"/>
          <p:nvPr/>
        </p:nvSpPr>
        <p:spPr>
          <a:xfrm>
            <a:off x="1485900" y="12763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03304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557D49-F2BE-4D75-A13A-312CDCEE3905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B2106-FC41-4337-969A-D2C1F6740407}"/>
              </a:ext>
            </a:extLst>
          </p:cNvPr>
          <p:cNvSpPr txBox="1"/>
          <p:nvPr/>
        </p:nvSpPr>
        <p:spPr>
          <a:xfrm>
            <a:off x="641308" y="697108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200" b="1" dirty="0">
              <a:solidFill>
                <a:srgbClr val="C0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F33F-2E34-429A-B916-876071CFD92D}"/>
              </a:ext>
            </a:extLst>
          </p:cNvPr>
          <p:cNvSpPr txBox="1"/>
          <p:nvPr/>
        </p:nvSpPr>
        <p:spPr>
          <a:xfrm>
            <a:off x="3702360" y="11392"/>
            <a:ext cx="1617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18EBC-1F88-470F-94AA-64B25C165269}"/>
              </a:ext>
            </a:extLst>
          </p:cNvPr>
          <p:cNvSpPr txBox="1"/>
          <p:nvPr/>
        </p:nvSpPr>
        <p:spPr>
          <a:xfrm>
            <a:off x="2814383" y="430443"/>
            <a:ext cx="3882390" cy="512446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hay.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Cọ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Râm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	(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Hoàng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Minh 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algn="just"/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F503-E090-478B-B884-BACD93140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2" y="3409949"/>
            <a:ext cx="1673983" cy="1673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D63E6A-91CE-46FF-8F61-DCE8D3D0F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B384A-097A-4E87-ACB2-FB5E5AFA3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0A76D6-C3C4-4628-9045-240D450D1B60}"/>
              </a:ext>
            </a:extLst>
          </p:cNvPr>
          <p:cNvSpPr txBox="1"/>
          <p:nvPr/>
        </p:nvSpPr>
        <p:spPr>
          <a:xfrm>
            <a:off x="2494680" y="430443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16F96-5EF8-42D1-8BDF-C855FA886C9F}"/>
              </a:ext>
            </a:extLst>
          </p:cNvPr>
          <p:cNvSpPr txBox="1"/>
          <p:nvPr/>
        </p:nvSpPr>
        <p:spPr>
          <a:xfrm>
            <a:off x="2504640" y="763989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B18BF-D0BD-43F0-B49B-EABE48457B01}"/>
              </a:ext>
            </a:extLst>
          </p:cNvPr>
          <p:cNvSpPr txBox="1"/>
          <p:nvPr/>
        </p:nvSpPr>
        <p:spPr>
          <a:xfrm>
            <a:off x="2504640" y="1116261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09A78-DBB9-4FC7-A277-8486A9A24798}"/>
              </a:ext>
            </a:extLst>
          </p:cNvPr>
          <p:cNvSpPr txBox="1"/>
          <p:nvPr/>
        </p:nvSpPr>
        <p:spPr>
          <a:xfrm>
            <a:off x="2515483" y="1446278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52DA6-5602-4B81-9433-131ABA458785}"/>
              </a:ext>
            </a:extLst>
          </p:cNvPr>
          <p:cNvSpPr txBox="1"/>
          <p:nvPr/>
        </p:nvSpPr>
        <p:spPr>
          <a:xfrm>
            <a:off x="2534816" y="1920539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7ADC2-49AF-436A-B853-640601D1F921}"/>
              </a:ext>
            </a:extLst>
          </p:cNvPr>
          <p:cNvSpPr txBox="1"/>
          <p:nvPr/>
        </p:nvSpPr>
        <p:spPr>
          <a:xfrm>
            <a:off x="2539173" y="2289871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55E5A-C81C-4723-AFB0-14CD03C76CEE}"/>
              </a:ext>
            </a:extLst>
          </p:cNvPr>
          <p:cNvSpPr txBox="1"/>
          <p:nvPr/>
        </p:nvSpPr>
        <p:spPr>
          <a:xfrm>
            <a:off x="2543530" y="2562309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9FA01-226D-4FE7-82FB-3C618CD063B7}"/>
              </a:ext>
            </a:extLst>
          </p:cNvPr>
          <p:cNvSpPr txBox="1"/>
          <p:nvPr/>
        </p:nvSpPr>
        <p:spPr>
          <a:xfrm>
            <a:off x="2534816" y="2911346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B124F-B176-407C-80C2-EB16401F6345}"/>
              </a:ext>
            </a:extLst>
          </p:cNvPr>
          <p:cNvSpPr txBox="1"/>
          <p:nvPr/>
        </p:nvSpPr>
        <p:spPr>
          <a:xfrm>
            <a:off x="2590800" y="3453980"/>
            <a:ext cx="1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B3A56-DCFB-495C-AB16-A49F3B229014}"/>
              </a:ext>
            </a:extLst>
          </p:cNvPr>
          <p:cNvSpPr txBox="1"/>
          <p:nvPr/>
        </p:nvSpPr>
        <p:spPr>
          <a:xfrm>
            <a:off x="2494680" y="3749147"/>
            <a:ext cx="45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991FF5-0510-4958-A1F3-57EA85974C24}"/>
              </a:ext>
            </a:extLst>
          </p:cNvPr>
          <p:cNvSpPr txBox="1"/>
          <p:nvPr/>
        </p:nvSpPr>
        <p:spPr>
          <a:xfrm>
            <a:off x="2489758" y="4038742"/>
            <a:ext cx="45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5500C-2D59-4E8F-BEDF-8BF43386D906}"/>
              </a:ext>
            </a:extLst>
          </p:cNvPr>
          <p:cNvSpPr txBox="1"/>
          <p:nvPr/>
        </p:nvSpPr>
        <p:spPr>
          <a:xfrm>
            <a:off x="2494680" y="4374907"/>
            <a:ext cx="45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520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41" y="4164036"/>
            <a:ext cx="996520" cy="9965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21F8C-2529-4C8B-92D4-2C19C7AB7E20}"/>
              </a:ext>
            </a:extLst>
          </p:cNvPr>
          <p:cNvSpPr txBox="1"/>
          <p:nvPr/>
        </p:nvSpPr>
        <p:spPr>
          <a:xfrm>
            <a:off x="2419350" y="467475"/>
            <a:ext cx="4648200" cy="584775"/>
          </a:xfrm>
          <a:prstGeom prst="rect">
            <a:avLst/>
          </a:prstGeom>
          <a:solidFill>
            <a:srgbClr val="FFD5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69F04-E191-482F-B7A3-D0129A811213}"/>
              </a:ext>
            </a:extLst>
          </p:cNvPr>
          <p:cNvCxnSpPr/>
          <p:nvPr/>
        </p:nvCxnSpPr>
        <p:spPr>
          <a:xfrm flipH="1">
            <a:off x="4419600" y="154322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F52B2-FFC3-494A-BC59-2903298F4870}"/>
              </a:ext>
            </a:extLst>
          </p:cNvPr>
          <p:cNvGrpSpPr/>
          <p:nvPr/>
        </p:nvGrpSpPr>
        <p:grpSpPr>
          <a:xfrm>
            <a:off x="6629400" y="3642321"/>
            <a:ext cx="107372" cy="425225"/>
            <a:chOff x="1524000" y="2410731"/>
            <a:chExt cx="107372" cy="42522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5ABC01-089F-4C22-BE8D-D9FC64952717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8A88A9-CF6E-449C-A086-A8013B84A131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727CCC-CA5A-4B45-898E-D86C4EE084A2}"/>
              </a:ext>
            </a:extLst>
          </p:cNvPr>
          <p:cNvSpPr txBox="1"/>
          <p:nvPr/>
        </p:nvSpPr>
        <p:spPr>
          <a:xfrm>
            <a:off x="2438400" y="1231164"/>
            <a:ext cx="6306242" cy="409655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558232-1E88-41BA-8064-E2D9F2D04D0C}"/>
              </a:ext>
            </a:extLst>
          </p:cNvPr>
          <p:cNvCxnSpPr/>
          <p:nvPr/>
        </p:nvCxnSpPr>
        <p:spPr>
          <a:xfrm flipH="1">
            <a:off x="4724400" y="233848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5EE486-D150-4B0C-8CAD-28E385B90AF1}"/>
              </a:ext>
            </a:extLst>
          </p:cNvPr>
          <p:cNvCxnSpPr/>
          <p:nvPr/>
        </p:nvCxnSpPr>
        <p:spPr>
          <a:xfrm flipH="1">
            <a:off x="4381500" y="296244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8295E5-9F0C-4C25-91D2-D75773B4E53C}"/>
              </a:ext>
            </a:extLst>
          </p:cNvPr>
          <p:cNvCxnSpPr/>
          <p:nvPr/>
        </p:nvCxnSpPr>
        <p:spPr>
          <a:xfrm flipH="1">
            <a:off x="5181600" y="364232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6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đoạn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rgbClr val="F3795C"/>
              </a:solidFill>
              <a:latin typeface="UTM Cookies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0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F33F-2E34-429A-B916-876071CFD92D}"/>
              </a:ext>
            </a:extLst>
          </p:cNvPr>
          <p:cNvSpPr txBox="1"/>
          <p:nvPr/>
        </p:nvSpPr>
        <p:spPr>
          <a:xfrm>
            <a:off x="3702360" y="11392"/>
            <a:ext cx="1617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18EBC-1F88-470F-94AA-64B25C165269}"/>
              </a:ext>
            </a:extLst>
          </p:cNvPr>
          <p:cNvSpPr txBox="1"/>
          <p:nvPr/>
        </p:nvSpPr>
        <p:spPr>
          <a:xfrm>
            <a:off x="2814383" y="430443"/>
            <a:ext cx="3882390" cy="512446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hay.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Cọ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Râm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	(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Hoàng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Minh 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algn="just"/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F503-E090-478B-B884-BACD9314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2" y="3409949"/>
            <a:ext cx="1673983" cy="1673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B384A-097A-4E87-ACB2-FB5E5AFA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05AA6-F439-4E69-85C9-7C045A622EAD}"/>
              </a:ext>
            </a:extLst>
          </p:cNvPr>
          <p:cNvSpPr txBox="1"/>
          <p:nvPr/>
        </p:nvSpPr>
        <p:spPr>
          <a:xfrm>
            <a:off x="42361" y="144632"/>
            <a:ext cx="24378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Bài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đọc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mấy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khổ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</a:rPr>
              <a:t>thơ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BC66739-F8C0-4F8D-9005-081D730E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24" y="66675"/>
            <a:ext cx="527050" cy="17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96C6B2F-AB59-4938-ACE8-067AF7EC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49" y="1558876"/>
            <a:ext cx="527050" cy="17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0C60F92-0E20-4AD7-A3F7-9185109F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58" y="2992677"/>
            <a:ext cx="527050" cy="17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3">
            <a:extLst>
              <a:ext uri="{FF2B5EF4-FFF2-40B4-BE49-F238E27FC236}">
                <a16:creationId xmlns:a16="http://schemas.microsoft.com/office/drawing/2014/main" id="{D93FC64E-0A4F-473E-B63A-EBF346C64354}"/>
              </a:ext>
            </a:extLst>
          </p:cNvPr>
          <p:cNvSpPr txBox="1">
            <a:spLocks/>
          </p:cNvSpPr>
          <p:nvPr/>
        </p:nvSpPr>
        <p:spPr>
          <a:xfrm>
            <a:off x="1119654" y="718840"/>
            <a:ext cx="15240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id="{756C93D7-80E8-4CE1-BF47-BB8D34FFB72A}"/>
              </a:ext>
            </a:extLst>
          </p:cNvPr>
          <p:cNvSpPr txBox="1">
            <a:spLocks/>
          </p:cNvSpPr>
          <p:nvPr/>
        </p:nvSpPr>
        <p:spPr>
          <a:xfrm>
            <a:off x="1119654" y="2099928"/>
            <a:ext cx="15240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4B369140-CD8E-4129-B8B8-F77316225101}"/>
              </a:ext>
            </a:extLst>
          </p:cNvPr>
          <p:cNvSpPr txBox="1">
            <a:spLocks/>
          </p:cNvSpPr>
          <p:nvPr/>
        </p:nvSpPr>
        <p:spPr>
          <a:xfrm>
            <a:off x="1145054" y="3604588"/>
            <a:ext cx="15240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87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F33F-2E34-429A-B916-876071CFD92D}"/>
              </a:ext>
            </a:extLst>
          </p:cNvPr>
          <p:cNvSpPr txBox="1"/>
          <p:nvPr/>
        </p:nvSpPr>
        <p:spPr>
          <a:xfrm>
            <a:off x="3702360" y="11392"/>
            <a:ext cx="1617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18EBC-1F88-470F-94AA-64B25C165269}"/>
              </a:ext>
            </a:extLst>
          </p:cNvPr>
          <p:cNvSpPr txBox="1"/>
          <p:nvPr/>
        </p:nvSpPr>
        <p:spPr>
          <a:xfrm>
            <a:off x="2814383" y="430443"/>
            <a:ext cx="3882390" cy="512446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hay.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Cọ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Râm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	(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Hoàng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Minh 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algn="just"/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F503-E090-478B-B884-BACD9314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2" y="3409949"/>
            <a:ext cx="1673983" cy="1673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B384A-097A-4E87-ACB2-FB5E5AFA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1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-269534" y="-19333"/>
            <a:ext cx="3087572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b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110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56" y="227988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430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72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30" y="1045652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1037238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1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586" y="227988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370" y="227549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046" y="227549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</p:spTree>
    <p:extLst>
      <p:ext uri="{BB962C8B-B14F-4D97-AF65-F5344CB8AC3E}">
        <p14:creationId xmlns:p14="http://schemas.microsoft.com/office/powerpoint/2010/main" val="317878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451272" cy="43083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200" b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19232" y="2970894"/>
            <a:ext cx="2597931" cy="2678458"/>
            <a:chOff x="6276785" y="2774940"/>
            <a:chExt cx="3001150" cy="30941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276785" y="2774940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 rot="20875489">
              <a:off x="7126981" y="357960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74667" y="2860300"/>
            <a:ext cx="2739034" cy="2823934"/>
            <a:chOff x="6059096" y="2612568"/>
            <a:chExt cx="3001150" cy="309417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8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Oval 52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5783" y="2985408"/>
            <a:ext cx="2597931" cy="2678458"/>
            <a:chOff x="6059096" y="2612569"/>
            <a:chExt cx="3001150" cy="3094177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Oval 55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 rot="20764561">
            <a:off x="2656007" y="3598580"/>
            <a:ext cx="1413001" cy="857250"/>
          </a:xfrm>
        </p:spPr>
        <p:txBody>
          <a:bodyPr>
            <a:normAutofit/>
          </a:bodyPr>
          <a:lstStyle/>
          <a:p>
            <a:r>
              <a:rPr lang="en-US" sz="320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</a:p>
        </p:txBody>
      </p:sp>
      <p:sp>
        <p:nvSpPr>
          <p:cNvPr id="57" name="Title 25"/>
          <p:cNvSpPr txBox="1">
            <a:spLocks/>
          </p:cNvSpPr>
          <p:nvPr/>
        </p:nvSpPr>
        <p:spPr>
          <a:xfrm rot="20764561">
            <a:off x="5011562" y="3559018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</a:p>
        </p:txBody>
      </p:sp>
      <p:sp>
        <p:nvSpPr>
          <p:cNvPr id="58" name="Title 25"/>
          <p:cNvSpPr txBox="1">
            <a:spLocks/>
          </p:cNvSpPr>
          <p:nvPr/>
        </p:nvSpPr>
        <p:spPr>
          <a:xfrm rot="20764561">
            <a:off x="7263326" y="3621867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-247274" y="2985408"/>
            <a:ext cx="2597931" cy="2678458"/>
            <a:chOff x="6059096" y="2612569"/>
            <a:chExt cx="3001150" cy="3094177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Oval 60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2" name="Title 25"/>
          <p:cNvSpPr txBox="1">
            <a:spLocks/>
          </p:cNvSpPr>
          <p:nvPr/>
        </p:nvSpPr>
        <p:spPr>
          <a:xfrm rot="20764561">
            <a:off x="412950" y="3598580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295" y="715378"/>
            <a:ext cx="2331156" cy="1558783"/>
            <a:chOff x="324101" y="584168"/>
            <a:chExt cx="2331156" cy="1558783"/>
          </a:xfrm>
        </p:grpSpPr>
        <p:sp>
          <p:nvSpPr>
            <p:cNvPr id="8" name="Oval 7"/>
            <p:cNvSpPr/>
            <p:nvPr/>
          </p:nvSpPr>
          <p:spPr>
            <a:xfrm>
              <a:off x="324101" y="584168"/>
              <a:ext cx="2331156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trường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778948" y="889047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2485572" y="702946"/>
            <a:ext cx="1905000" cy="1552440"/>
            <a:chOff x="2362200" y="883446"/>
            <a:chExt cx="1905000" cy="15524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2826988" y="1181982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2362200" y="88344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bé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8234" y="723622"/>
            <a:ext cx="1905000" cy="1562557"/>
            <a:chOff x="4450052" y="858838"/>
            <a:chExt cx="1905000" cy="1562557"/>
          </a:xfrm>
        </p:grpSpPr>
        <p:sp>
          <p:nvSpPr>
            <p:cNvPr id="39" name="Oval 38"/>
            <p:cNvSpPr/>
            <p:nvPr/>
          </p:nvSpPr>
          <p:spPr>
            <a:xfrm>
              <a:off x="4450052" y="858838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vắng</a:t>
              </a: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648200" y="1167491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079998" y="708250"/>
            <a:ext cx="1905000" cy="1565911"/>
            <a:chOff x="6853709" y="835886"/>
            <a:chExt cx="1905000" cy="1565911"/>
          </a:xfrm>
        </p:grpSpPr>
        <p:sp>
          <p:nvSpPr>
            <p:cNvPr id="42" name="Oval 41"/>
            <p:cNvSpPr/>
            <p:nvPr/>
          </p:nvSpPr>
          <p:spPr>
            <a:xfrm>
              <a:off x="6853709" y="83588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thì</a:t>
              </a: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079998" y="1147893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4625E-7 L 0.23593 0.342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1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7349E-6 L 0.24063 0.31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5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1057E-6 L -0.00347 0.31418 " pathEditMode="relative" rAng="0" ptsTypes="AA">
                                      <p:cBhvr>
                                        <p:cTn id="1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6274E-6 L -0.49445 0.32623 " pathEditMode="relative" rAng="0" ptsTypes="AA">
                                      <p:cBhvr>
                                        <p:cTn id="21" dur="3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16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-76200" y="63787"/>
            <a:ext cx="9525000" cy="461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2.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vần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cuối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( SHS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trang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UTM Avo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48)</a:t>
            </a:r>
            <a:endParaRPr lang="vi-VN" sz="22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ǇrưŊg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28" y="1629615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Ω</a:t>
            </a: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34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vắng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047634"/>
            <a:ext cx="1143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wắng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660660"/>
            <a:ext cx="5867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χ≠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9170" y="1655579"/>
            <a:ext cx="678180" cy="577081"/>
            <a:chOff x="1093470" y="1660659"/>
            <a:chExt cx="678180" cy="577081"/>
          </a:xfrm>
        </p:grpSpPr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70" y="1660659"/>
              <a:ext cx="678180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315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Λ;</a:t>
              </a:r>
              <a:endPara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560" y="1696634"/>
              <a:ext cx="339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’</a:t>
              </a:r>
              <a:endParaRPr lang="en-US" altLang="en-US" sz="18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658134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0" y="1662257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70" y="1003818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723" y="1702889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15" y="10745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1003818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06737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" y="1622189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8352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DC15ECE3-E606-4CE5-A0E8-9461F9770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49EA0D-9828-4AC7-9536-720273A0790E}"/>
              </a:ext>
            </a:extLst>
          </p:cNvPr>
          <p:cNvSpPr txBox="1"/>
          <p:nvPr/>
        </p:nvSpPr>
        <p:spPr>
          <a:xfrm>
            <a:off x="1485900" y="12763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3146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0933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68255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52716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6AAB1C2-FA4E-4944-820D-1C0097FF1CB8}"/>
              </a:ext>
            </a:extLst>
          </p:cNvPr>
          <p:cNvSpPr/>
          <p:nvPr/>
        </p:nvSpPr>
        <p:spPr>
          <a:xfrm>
            <a:off x="346733" y="179892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9BD1F-E03E-4E9B-AE6D-54DCC1FDDB76}"/>
              </a:ext>
            </a:extLst>
          </p:cNvPr>
          <p:cNvSpPr txBox="1"/>
          <p:nvPr/>
        </p:nvSpPr>
        <p:spPr>
          <a:xfrm>
            <a:off x="960764" y="236283"/>
            <a:ext cx="38792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B3AB1F42-284E-4687-8F07-0590F7BF1F13}"/>
              </a:ext>
            </a:extLst>
          </p:cNvPr>
          <p:cNvSpPr/>
          <p:nvPr/>
        </p:nvSpPr>
        <p:spPr>
          <a:xfrm>
            <a:off x="2765330" y="1302818"/>
            <a:ext cx="6401781" cy="12689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Pentagon 4">
            <a:extLst>
              <a:ext uri="{FF2B5EF4-FFF2-40B4-BE49-F238E27FC236}">
                <a16:creationId xmlns:a16="http://schemas.microsoft.com/office/drawing/2014/main" id="{DF2E4410-34B9-40A7-86D2-32F9098ADC5D}"/>
              </a:ext>
            </a:extLst>
          </p:cNvPr>
          <p:cNvSpPr/>
          <p:nvPr/>
        </p:nvSpPr>
        <p:spPr>
          <a:xfrm>
            <a:off x="2792739" y="3194277"/>
            <a:ext cx="6351261" cy="124462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B050"/>
                </a:solidFill>
              </a:rPr>
              <a:t>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hôm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bận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nương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92BA0F-C15F-4E97-8DE0-BF0C81D28F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1" y="1023086"/>
            <a:ext cx="1609494" cy="16094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08F8E0-F9DD-4606-8A3E-A2D1DA19BB6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093" y="2984337"/>
            <a:ext cx="1726624" cy="17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52716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6AAB1C2-FA4E-4944-820D-1C0097FF1CB8}"/>
              </a:ext>
            </a:extLst>
          </p:cNvPr>
          <p:cNvSpPr/>
          <p:nvPr/>
        </p:nvSpPr>
        <p:spPr>
          <a:xfrm>
            <a:off x="346733" y="179892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9BD1F-E03E-4E9B-AE6D-54DCC1FDDB76}"/>
              </a:ext>
            </a:extLst>
          </p:cNvPr>
          <p:cNvSpPr txBox="1"/>
          <p:nvPr/>
        </p:nvSpPr>
        <p:spPr>
          <a:xfrm>
            <a:off x="960764" y="236283"/>
            <a:ext cx="38792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B3AB1F42-284E-4687-8F07-0590F7BF1F13}"/>
              </a:ext>
            </a:extLst>
          </p:cNvPr>
          <p:cNvSpPr/>
          <p:nvPr/>
        </p:nvSpPr>
        <p:spPr>
          <a:xfrm>
            <a:off x="2765330" y="1302818"/>
            <a:ext cx="6150070" cy="13168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Pentagon 4">
            <a:extLst>
              <a:ext uri="{FF2B5EF4-FFF2-40B4-BE49-F238E27FC236}">
                <a16:creationId xmlns:a16="http://schemas.microsoft.com/office/drawing/2014/main" id="{DF2E4410-34B9-40A7-86D2-32F9098ADC5D}"/>
              </a:ext>
            </a:extLst>
          </p:cNvPr>
          <p:cNvSpPr/>
          <p:nvPr/>
        </p:nvSpPr>
        <p:spPr>
          <a:xfrm>
            <a:off x="2792739" y="3194277"/>
            <a:ext cx="6351261" cy="124462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be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bé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nằm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lặng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giữa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92BA0F-C15F-4E97-8DE0-BF0C81D28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1" y="1023086"/>
            <a:ext cx="1609494" cy="16094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08F8E0-F9DD-4606-8A3E-A2D1DA19BB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093" y="2984337"/>
            <a:ext cx="1726624" cy="17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52716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6AAB1C2-FA4E-4944-820D-1C0097FF1CB8}"/>
              </a:ext>
            </a:extLst>
          </p:cNvPr>
          <p:cNvSpPr/>
          <p:nvPr/>
        </p:nvSpPr>
        <p:spPr>
          <a:xfrm>
            <a:off x="346733" y="179892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9BD1F-E03E-4E9B-AE6D-54DCC1FDDB76}"/>
              </a:ext>
            </a:extLst>
          </p:cNvPr>
          <p:cNvSpPr txBox="1"/>
          <p:nvPr/>
        </p:nvSpPr>
        <p:spPr>
          <a:xfrm>
            <a:off x="960764" y="236283"/>
            <a:ext cx="38792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B3AB1F42-284E-4687-8F07-0590F7BF1F13}"/>
              </a:ext>
            </a:extLst>
          </p:cNvPr>
          <p:cNvSpPr/>
          <p:nvPr/>
        </p:nvSpPr>
        <p:spPr>
          <a:xfrm>
            <a:off x="2765330" y="1302819"/>
            <a:ext cx="6150070" cy="10749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Pentagon 4">
            <a:extLst>
              <a:ext uri="{FF2B5EF4-FFF2-40B4-BE49-F238E27FC236}">
                <a16:creationId xmlns:a16="http://schemas.microsoft.com/office/drawing/2014/main" id="{DF2E4410-34B9-40A7-86D2-32F9098ADC5D}"/>
              </a:ext>
            </a:extLst>
          </p:cNvPr>
          <p:cNvSpPr/>
          <p:nvPr/>
        </p:nvSpPr>
        <p:spPr>
          <a:xfrm>
            <a:off x="2792739" y="3194277"/>
            <a:ext cx="6351261" cy="124462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Cảnh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trên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đồi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vắng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suối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chảy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thầm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cọ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xòe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như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ô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che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,…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92BA0F-C15F-4E97-8DE0-BF0C81D28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1" y="1023086"/>
            <a:ext cx="1609494" cy="16094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08F8E0-F9DD-4606-8A3E-A2D1DA19BB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093" y="2984337"/>
            <a:ext cx="1726624" cy="17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18738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19" name="3">
            <a:extLst>
              <a:ext uri="{FF2B5EF4-FFF2-40B4-BE49-F238E27FC236}">
                <a16:creationId xmlns:a16="http://schemas.microsoft.com/office/drawing/2014/main" id="{27D3451F-E867-47A6-B392-47A6172B1B6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48209" y="-1822866"/>
            <a:ext cx="264224" cy="4351898"/>
          </a:xfrm>
          <a:prstGeom prst="rect">
            <a:avLst/>
          </a:prstGeom>
        </p:spPr>
      </p:pic>
      <p:pic>
        <p:nvPicPr>
          <p:cNvPr id="20" name="4">
            <a:extLst>
              <a:ext uri="{FF2B5EF4-FFF2-40B4-BE49-F238E27FC236}">
                <a16:creationId xmlns:a16="http://schemas.microsoft.com/office/drawing/2014/main" id="{F6B6398E-4E97-4590-B8F3-2986EF774D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2501955" y="-913617"/>
            <a:ext cx="264224" cy="4351898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80A7F3-9728-4CE6-9A26-C98650E7C60C}"/>
              </a:ext>
            </a:extLst>
          </p:cNvPr>
          <p:cNvSpPr txBox="1"/>
          <p:nvPr/>
        </p:nvSpPr>
        <p:spPr>
          <a:xfrm>
            <a:off x="938424" y="507079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5.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ctr"/>
            <a:endParaRPr lang="en-US" sz="2800" b="1" dirty="0">
              <a:solidFill>
                <a:srgbClr val="2D06BA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endParaRPr lang="en-US" sz="2800" b="1" dirty="0">
              <a:solidFill>
                <a:srgbClr val="2D06BA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2800" b="1" dirty="0">
                <a:solidFill>
                  <a:srgbClr val="2D06B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0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4C35FC-18E8-4305-AFFC-6E835BE46449}"/>
              </a:ext>
            </a:extLst>
          </p:cNvPr>
          <p:cNvSpPr/>
          <p:nvPr/>
        </p:nvSpPr>
        <p:spPr>
          <a:xfrm>
            <a:off x="0" y="25004"/>
            <a:ext cx="2749154" cy="4381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1108A6-BDF2-4D15-98CF-220E8AFD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6" y="1163241"/>
            <a:ext cx="4231481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Hôm qua em tới trường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Mẹ dắt tay từng bước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Hôm nay mẹ lên nương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Một mình em tới lớp.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50"/>
          </a:p>
        </p:txBody>
      </p:sp>
      <p:sp>
        <p:nvSpPr>
          <p:cNvPr id="10244" name="TextBox 37">
            <a:extLst>
              <a:ext uri="{FF2B5EF4-FFF2-40B4-BE49-F238E27FC236}">
                <a16:creationId xmlns:a16="http://schemas.microsoft.com/office/drawing/2014/main" id="{0359E763-75AB-4D06-9F29-254011F2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410" y="365522"/>
            <a:ext cx="36718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Đi học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0483EE-F446-416A-842B-C3B87830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3151585"/>
            <a:ext cx="4539854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của em be bé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Nằm lặng giữa rừng cây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Cô giáo em tre trẻ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Dạy em hát rất hay.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5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5D83EFD-3AE8-4525-A1DA-76DBC63F7B1C}"/>
              </a:ext>
            </a:extLst>
          </p:cNvPr>
          <p:cNvSpPr/>
          <p:nvPr/>
        </p:nvSpPr>
        <p:spPr>
          <a:xfrm>
            <a:off x="4849416" y="1268016"/>
            <a:ext cx="1969294" cy="43219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F2F47A50-230B-4EA8-A7F2-14C2795B0AF3}"/>
              </a:ext>
            </a:extLst>
          </p:cNvPr>
          <p:cNvSpPr/>
          <p:nvPr/>
        </p:nvSpPr>
        <p:spPr>
          <a:xfrm rot="340236">
            <a:off x="3396854" y="1612107"/>
            <a:ext cx="1712119" cy="43219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3BE67F36-047E-4150-8699-74F4BA814B82}"/>
              </a:ext>
            </a:extLst>
          </p:cNvPr>
          <p:cNvSpPr/>
          <p:nvPr/>
        </p:nvSpPr>
        <p:spPr>
          <a:xfrm>
            <a:off x="4895850" y="2069307"/>
            <a:ext cx="1969294" cy="43219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7A41842B-9898-4177-9707-AA5CE00D4B47}"/>
              </a:ext>
            </a:extLst>
          </p:cNvPr>
          <p:cNvSpPr/>
          <p:nvPr/>
        </p:nvSpPr>
        <p:spPr>
          <a:xfrm>
            <a:off x="3482579" y="2481262"/>
            <a:ext cx="1969294" cy="433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F7E1FC01-7AD1-4D59-8E0F-4F80A2C4E7E7}"/>
              </a:ext>
            </a:extLst>
          </p:cNvPr>
          <p:cNvSpPr/>
          <p:nvPr/>
        </p:nvSpPr>
        <p:spPr>
          <a:xfrm>
            <a:off x="5663803" y="3151585"/>
            <a:ext cx="975122" cy="5369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92B709E9-9A4C-489F-82CB-E93814E5A405}"/>
              </a:ext>
            </a:extLst>
          </p:cNvPr>
          <p:cNvSpPr/>
          <p:nvPr/>
        </p:nvSpPr>
        <p:spPr>
          <a:xfrm>
            <a:off x="3380185" y="3557588"/>
            <a:ext cx="2283619" cy="5524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90E25B39-8D71-447F-9587-04B63678F5D8}"/>
              </a:ext>
            </a:extLst>
          </p:cNvPr>
          <p:cNvSpPr/>
          <p:nvPr/>
        </p:nvSpPr>
        <p:spPr>
          <a:xfrm>
            <a:off x="5166122" y="3993356"/>
            <a:ext cx="952500" cy="49649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6DEDB400-CBBB-4FBD-9DE5-03CE009DAE24}"/>
              </a:ext>
            </a:extLst>
          </p:cNvPr>
          <p:cNvSpPr/>
          <p:nvPr/>
        </p:nvSpPr>
        <p:spPr>
          <a:xfrm>
            <a:off x="3482579" y="4457700"/>
            <a:ext cx="1170384" cy="5095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1F752C41-6777-43A4-8EBC-3BA195AA046A}"/>
              </a:ext>
            </a:extLst>
          </p:cNvPr>
          <p:cNvSpPr/>
          <p:nvPr/>
        </p:nvSpPr>
        <p:spPr>
          <a:xfrm rot="379303">
            <a:off x="3384948" y="1031081"/>
            <a:ext cx="1749028" cy="68103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9" name="Explosion 2 48">
            <a:extLst>
              <a:ext uri="{FF2B5EF4-FFF2-40B4-BE49-F238E27FC236}">
                <a16:creationId xmlns:a16="http://schemas.microsoft.com/office/drawing/2014/main" id="{2E805BAE-2073-4E60-9D7E-55B3384888F4}"/>
              </a:ext>
            </a:extLst>
          </p:cNvPr>
          <p:cNvSpPr/>
          <p:nvPr/>
        </p:nvSpPr>
        <p:spPr>
          <a:xfrm rot="379303">
            <a:off x="5006579" y="1513285"/>
            <a:ext cx="1749028" cy="6822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0" name="Explosion 2 49">
            <a:extLst>
              <a:ext uri="{FF2B5EF4-FFF2-40B4-BE49-F238E27FC236}">
                <a16:creationId xmlns:a16="http://schemas.microsoft.com/office/drawing/2014/main" id="{4970ED5D-F1EF-41B5-A601-915795FEAE9B}"/>
              </a:ext>
            </a:extLst>
          </p:cNvPr>
          <p:cNvSpPr/>
          <p:nvPr/>
        </p:nvSpPr>
        <p:spPr>
          <a:xfrm rot="379303">
            <a:off x="3423048" y="1926431"/>
            <a:ext cx="1749028" cy="68222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1" name="Explosion 2 50">
            <a:extLst>
              <a:ext uri="{FF2B5EF4-FFF2-40B4-BE49-F238E27FC236}">
                <a16:creationId xmlns:a16="http://schemas.microsoft.com/office/drawing/2014/main" id="{4A33312A-5007-4E2C-97F7-EB689D1F50D3}"/>
              </a:ext>
            </a:extLst>
          </p:cNvPr>
          <p:cNvSpPr/>
          <p:nvPr/>
        </p:nvSpPr>
        <p:spPr>
          <a:xfrm rot="379303">
            <a:off x="3479007" y="3030141"/>
            <a:ext cx="2355056" cy="6822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2" name="Explosion 2 51">
            <a:extLst>
              <a:ext uri="{FF2B5EF4-FFF2-40B4-BE49-F238E27FC236}">
                <a16:creationId xmlns:a16="http://schemas.microsoft.com/office/drawing/2014/main" id="{3CF85BE6-9E08-4D3D-B2EB-B73437AE0C48}"/>
              </a:ext>
            </a:extLst>
          </p:cNvPr>
          <p:cNvSpPr/>
          <p:nvPr/>
        </p:nvSpPr>
        <p:spPr>
          <a:xfrm rot="379303">
            <a:off x="5520929" y="3500437"/>
            <a:ext cx="1749028" cy="68103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3" name="Explosion 2 52">
            <a:extLst>
              <a:ext uri="{FF2B5EF4-FFF2-40B4-BE49-F238E27FC236}">
                <a16:creationId xmlns:a16="http://schemas.microsoft.com/office/drawing/2014/main" id="{96E61E57-F819-400F-8EFB-025D8876D757}"/>
              </a:ext>
            </a:extLst>
          </p:cNvPr>
          <p:cNvSpPr/>
          <p:nvPr/>
        </p:nvSpPr>
        <p:spPr>
          <a:xfrm rot="379303">
            <a:off x="3544491" y="3918347"/>
            <a:ext cx="1749028" cy="68103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4" name="Explosion 2 53">
            <a:extLst>
              <a:ext uri="{FF2B5EF4-FFF2-40B4-BE49-F238E27FC236}">
                <a16:creationId xmlns:a16="http://schemas.microsoft.com/office/drawing/2014/main" id="{9DABF886-D0F4-493B-A1FE-4EB511601614}"/>
              </a:ext>
            </a:extLst>
          </p:cNvPr>
          <p:cNvSpPr/>
          <p:nvPr/>
        </p:nvSpPr>
        <p:spPr>
          <a:xfrm rot="379303">
            <a:off x="4676775" y="4371975"/>
            <a:ext cx="1749029" cy="68103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55" name="Explosion 2 54">
            <a:extLst>
              <a:ext uri="{FF2B5EF4-FFF2-40B4-BE49-F238E27FC236}">
                <a16:creationId xmlns:a16="http://schemas.microsoft.com/office/drawing/2014/main" id="{9B779BEE-CCDA-4444-81F4-68D1EA6A1032}"/>
              </a:ext>
            </a:extLst>
          </p:cNvPr>
          <p:cNvSpPr/>
          <p:nvPr/>
        </p:nvSpPr>
        <p:spPr>
          <a:xfrm rot="379303">
            <a:off x="5275660" y="2380060"/>
            <a:ext cx="1747838" cy="6822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80368C-B7B9-4F3F-9065-9636921076BF}"/>
              </a:ext>
            </a:extLst>
          </p:cNvPr>
          <p:cNvSpPr/>
          <p:nvPr/>
        </p:nvSpPr>
        <p:spPr>
          <a:xfrm>
            <a:off x="12700" y="17463"/>
            <a:ext cx="5702299" cy="4369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6.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GB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endParaRPr lang="en-US" sz="27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C5C23ABE-3B21-4CAA-A38C-41F86789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9" y="1023938"/>
            <a:ext cx="7543800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132342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6555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18738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19" name="3">
            <a:extLst>
              <a:ext uri="{FF2B5EF4-FFF2-40B4-BE49-F238E27FC236}">
                <a16:creationId xmlns:a16="http://schemas.microsoft.com/office/drawing/2014/main" id="{27D3451F-E867-47A6-B392-47A6172B1B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48209" y="-1822866"/>
            <a:ext cx="264224" cy="4351898"/>
          </a:xfrm>
          <a:prstGeom prst="rect">
            <a:avLst/>
          </a:prstGeom>
        </p:spPr>
      </p:pic>
      <p:pic>
        <p:nvPicPr>
          <p:cNvPr id="20" name="4">
            <a:extLst>
              <a:ext uri="{FF2B5EF4-FFF2-40B4-BE49-F238E27FC236}">
                <a16:creationId xmlns:a16="http://schemas.microsoft.com/office/drawing/2014/main" id="{F6B6398E-4E97-4590-B8F3-2986EF774D3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2501955" y="-913617"/>
            <a:ext cx="264224" cy="4351898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80A7F3-9728-4CE6-9A26-C98650E7C60C}"/>
              </a:ext>
            </a:extLst>
          </p:cNvPr>
          <p:cNvSpPr txBox="1"/>
          <p:nvPr/>
        </p:nvSpPr>
        <p:spPr>
          <a:xfrm>
            <a:off x="938424" y="507079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+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+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50,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51.</a:t>
            </a:r>
          </a:p>
        </p:txBody>
      </p:sp>
    </p:spTree>
    <p:extLst>
      <p:ext uri="{BB962C8B-B14F-4D97-AF65-F5344CB8AC3E}">
        <p14:creationId xmlns:p14="http://schemas.microsoft.com/office/powerpoint/2010/main" val="14591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8"/>
          <p:cNvSpPr txBox="1">
            <a:spLocks noGrp="1"/>
          </p:cNvSpPr>
          <p:nvPr>
            <p:ph type="title"/>
          </p:nvPr>
        </p:nvSpPr>
        <p:spPr>
          <a:xfrm>
            <a:off x="718499" y="540000"/>
            <a:ext cx="7397979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solidFill>
                  <a:srgbClr val="002060"/>
                </a:solidFill>
                <a:latin typeface="UTM Avo" panose="02040603050506020204" pitchFamily="18" charset="0"/>
              </a:rPr>
              <a:t>Hẹn</a:t>
            </a:r>
            <a:r>
              <a:rPr lang="en" sz="5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" sz="5000" dirty="0" err="1">
                <a:solidFill>
                  <a:srgbClr val="002060"/>
                </a:solidFill>
                <a:latin typeface="UTM Avo" panose="02040603050506020204" pitchFamily="18" charset="0"/>
              </a:rPr>
              <a:t>gặp</a:t>
            </a:r>
            <a:r>
              <a:rPr lang="en" sz="5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" sz="50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" sz="5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sz="5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70" name="Google Shape;2170;p58"/>
          <p:cNvSpPr/>
          <p:nvPr/>
        </p:nvSpPr>
        <p:spPr>
          <a:xfrm>
            <a:off x="5271187" y="1877212"/>
            <a:ext cx="2412336" cy="759092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2254;p59">
            <a:extLst>
              <a:ext uri="{FF2B5EF4-FFF2-40B4-BE49-F238E27FC236}">
                <a16:creationId xmlns:a16="http://schemas.microsoft.com/office/drawing/2014/main" id="{119DF4E8-3896-6243-9E58-917DD2A83A4E}"/>
              </a:ext>
            </a:extLst>
          </p:cNvPr>
          <p:cNvGrpSpPr/>
          <p:nvPr/>
        </p:nvGrpSpPr>
        <p:grpSpPr>
          <a:xfrm>
            <a:off x="268842" y="1838736"/>
            <a:ext cx="4552411" cy="2257617"/>
            <a:chOff x="8087725" y="2344688"/>
            <a:chExt cx="2686150" cy="1678600"/>
          </a:xfrm>
        </p:grpSpPr>
        <p:grpSp>
          <p:nvGrpSpPr>
            <p:cNvPr id="109" name="Google Shape;2255;p59">
              <a:extLst>
                <a:ext uri="{FF2B5EF4-FFF2-40B4-BE49-F238E27FC236}">
                  <a16:creationId xmlns:a16="http://schemas.microsoft.com/office/drawing/2014/main" id="{0FC41C88-C6EF-0346-AD07-E15F1AF42DBE}"/>
                </a:ext>
              </a:extLst>
            </p:cNvPr>
            <p:cNvGrpSpPr/>
            <p:nvPr/>
          </p:nvGrpSpPr>
          <p:grpSpPr>
            <a:xfrm>
              <a:off x="8087725" y="3761988"/>
              <a:ext cx="2686150" cy="261300"/>
              <a:chOff x="8087725" y="3761988"/>
              <a:chExt cx="2686150" cy="261300"/>
            </a:xfrm>
          </p:grpSpPr>
          <p:sp>
            <p:nvSpPr>
              <p:cNvPr id="183" name="Google Shape;2256;p59">
                <a:extLst>
                  <a:ext uri="{FF2B5EF4-FFF2-40B4-BE49-F238E27FC236}">
                    <a16:creationId xmlns:a16="http://schemas.microsoft.com/office/drawing/2014/main" id="{463C3CC7-4FE6-E044-92DE-16254801B627}"/>
                  </a:ext>
                </a:extLst>
              </p:cNvPr>
              <p:cNvSpPr/>
              <p:nvPr/>
            </p:nvSpPr>
            <p:spPr>
              <a:xfrm>
                <a:off x="8087725" y="3761988"/>
                <a:ext cx="268615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107446" h="10452" extrusionOk="0">
                    <a:moveTo>
                      <a:pt x="53736" y="1"/>
                    </a:moveTo>
                    <a:cubicBezTo>
                      <a:pt x="83410" y="1"/>
                      <a:pt x="107445" y="2331"/>
                      <a:pt x="107445" y="5239"/>
                    </a:cubicBezTo>
                    <a:cubicBezTo>
                      <a:pt x="107445" y="8121"/>
                      <a:pt x="83410" y="10452"/>
                      <a:pt x="53736" y="10452"/>
                    </a:cubicBezTo>
                    <a:cubicBezTo>
                      <a:pt x="24061" y="10452"/>
                      <a:pt x="1" y="8121"/>
                      <a:pt x="1" y="5239"/>
                    </a:cubicBezTo>
                    <a:cubicBezTo>
                      <a:pt x="1" y="2331"/>
                      <a:pt x="24061" y="1"/>
                      <a:pt x="53736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57;p59">
                <a:extLst>
                  <a:ext uri="{FF2B5EF4-FFF2-40B4-BE49-F238E27FC236}">
                    <a16:creationId xmlns:a16="http://schemas.microsoft.com/office/drawing/2014/main" id="{EEB7F9B1-5F07-1E43-AD13-81C72DD5AB30}"/>
                  </a:ext>
                </a:extLst>
              </p:cNvPr>
              <p:cNvSpPr/>
              <p:nvPr/>
            </p:nvSpPr>
            <p:spPr>
              <a:xfrm>
                <a:off x="8440500" y="3761988"/>
                <a:ext cx="21084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84337" h="5515" extrusionOk="0">
                    <a:moveTo>
                      <a:pt x="39625" y="1"/>
                    </a:moveTo>
                    <a:cubicBezTo>
                      <a:pt x="58271" y="1"/>
                      <a:pt x="74687" y="928"/>
                      <a:pt x="84337" y="2331"/>
                    </a:cubicBezTo>
                    <a:cubicBezTo>
                      <a:pt x="82031" y="4111"/>
                      <a:pt x="64086" y="5514"/>
                      <a:pt x="42281" y="5514"/>
                    </a:cubicBezTo>
                    <a:cubicBezTo>
                      <a:pt x="18948" y="5514"/>
                      <a:pt x="0" y="3910"/>
                      <a:pt x="0" y="1930"/>
                    </a:cubicBezTo>
                    <a:cubicBezTo>
                      <a:pt x="0" y="1855"/>
                      <a:pt x="50" y="1780"/>
                      <a:pt x="126" y="1680"/>
                    </a:cubicBezTo>
                    <a:cubicBezTo>
                      <a:pt x="9925" y="652"/>
                      <a:pt x="23985" y="1"/>
                      <a:pt x="39625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2258;p59">
              <a:extLst>
                <a:ext uri="{FF2B5EF4-FFF2-40B4-BE49-F238E27FC236}">
                  <a16:creationId xmlns:a16="http://schemas.microsoft.com/office/drawing/2014/main" id="{9A45E128-AD6E-EA41-9100-07FD6A230787}"/>
                </a:ext>
              </a:extLst>
            </p:cNvPr>
            <p:cNvGrpSpPr/>
            <p:nvPr/>
          </p:nvGrpSpPr>
          <p:grpSpPr>
            <a:xfrm>
              <a:off x="8550150" y="2344688"/>
              <a:ext cx="1761925" cy="1459300"/>
              <a:chOff x="8550150" y="2344688"/>
              <a:chExt cx="1761925" cy="1459300"/>
            </a:xfrm>
          </p:grpSpPr>
          <p:sp>
            <p:nvSpPr>
              <p:cNvPr id="121" name="Google Shape;2259;p59">
                <a:extLst>
                  <a:ext uri="{FF2B5EF4-FFF2-40B4-BE49-F238E27FC236}">
                    <a16:creationId xmlns:a16="http://schemas.microsoft.com/office/drawing/2014/main" id="{2C58CEDB-1208-524B-BA0C-76680ED71CA5}"/>
                  </a:ext>
                </a:extLst>
              </p:cNvPr>
              <p:cNvSpPr/>
              <p:nvPr/>
            </p:nvSpPr>
            <p:spPr>
              <a:xfrm>
                <a:off x="8657275" y="3712488"/>
                <a:ext cx="1547050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61882" h="1831" extrusionOk="0">
                    <a:moveTo>
                      <a:pt x="1" y="1"/>
                    </a:moveTo>
                    <a:lnTo>
                      <a:pt x="61881" y="1"/>
                    </a:lnTo>
                    <a:lnTo>
                      <a:pt x="61881" y="1830"/>
                    </a:lnTo>
                    <a:lnTo>
                      <a:pt x="1" y="183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260;p59">
                <a:extLst>
                  <a:ext uri="{FF2B5EF4-FFF2-40B4-BE49-F238E27FC236}">
                    <a16:creationId xmlns:a16="http://schemas.microsoft.com/office/drawing/2014/main" id="{AEB90D37-EBBA-7D42-BA1E-37473F61E65D}"/>
                  </a:ext>
                </a:extLst>
              </p:cNvPr>
              <p:cNvSpPr/>
              <p:nvPr/>
            </p:nvSpPr>
            <p:spPr>
              <a:xfrm>
                <a:off x="8626575" y="3758238"/>
                <a:ext cx="160907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64363" h="1830" extrusionOk="0">
                    <a:moveTo>
                      <a:pt x="1" y="1830"/>
                    </a:moveTo>
                    <a:lnTo>
                      <a:pt x="64362" y="1830"/>
                    </a:lnTo>
                    <a:lnTo>
                      <a:pt x="64362" y="0"/>
                    </a:lnTo>
                    <a:lnTo>
                      <a:pt x="1" y="0"/>
                    </a:lnTo>
                    <a:lnTo>
                      <a:pt x="1" y="18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261;p59">
                <a:extLst>
                  <a:ext uri="{FF2B5EF4-FFF2-40B4-BE49-F238E27FC236}">
                    <a16:creationId xmlns:a16="http://schemas.microsoft.com/office/drawing/2014/main" id="{7CB9EBE5-8664-D946-8AF7-A4BB6BE7F4B3}"/>
                  </a:ext>
                </a:extLst>
              </p:cNvPr>
              <p:cNvSpPr/>
              <p:nvPr/>
            </p:nvSpPr>
            <p:spPr>
              <a:xfrm>
                <a:off x="9589625" y="3023263"/>
                <a:ext cx="691125" cy="689250"/>
              </a:xfrm>
              <a:custGeom>
                <a:avLst/>
                <a:gdLst/>
                <a:ahLst/>
                <a:cxnLst/>
                <a:rect l="l" t="t" r="r" b="b"/>
                <a:pathLst>
                  <a:path w="27645" h="27570" extrusionOk="0">
                    <a:moveTo>
                      <a:pt x="27645" y="1"/>
                    </a:moveTo>
                    <a:lnTo>
                      <a:pt x="14111" y="1"/>
                    </a:lnTo>
                    <a:lnTo>
                      <a:pt x="602" y="1"/>
                    </a:lnTo>
                    <a:cubicBezTo>
                      <a:pt x="502" y="4612"/>
                      <a:pt x="401" y="9199"/>
                      <a:pt x="301" y="13785"/>
                    </a:cubicBezTo>
                    <a:cubicBezTo>
                      <a:pt x="201" y="18372"/>
                      <a:pt x="101" y="22958"/>
                      <a:pt x="0" y="27570"/>
                    </a:cubicBezTo>
                    <a:lnTo>
                      <a:pt x="11880" y="27570"/>
                    </a:lnTo>
                    <a:lnTo>
                      <a:pt x="23760" y="27570"/>
                    </a:lnTo>
                    <a:cubicBezTo>
                      <a:pt x="24412" y="22958"/>
                      <a:pt x="25063" y="18372"/>
                      <a:pt x="25715" y="13785"/>
                    </a:cubicBezTo>
                    <a:cubicBezTo>
                      <a:pt x="26341" y="9199"/>
                      <a:pt x="26993" y="4612"/>
                      <a:pt x="27645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262;p59">
                <a:extLst>
                  <a:ext uri="{FF2B5EF4-FFF2-40B4-BE49-F238E27FC236}">
                    <a16:creationId xmlns:a16="http://schemas.microsoft.com/office/drawing/2014/main" id="{C3F15751-31C4-0C44-9E9C-11D7599243F8}"/>
                  </a:ext>
                </a:extLst>
              </p:cNvPr>
              <p:cNvSpPr/>
              <p:nvPr/>
            </p:nvSpPr>
            <p:spPr>
              <a:xfrm>
                <a:off x="9815200" y="2956213"/>
                <a:ext cx="4968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9875" h="3485" extrusionOk="0">
                    <a:moveTo>
                      <a:pt x="451" y="1"/>
                    </a:moveTo>
                    <a:lnTo>
                      <a:pt x="9524" y="1"/>
                    </a:lnTo>
                    <a:lnTo>
                      <a:pt x="18597" y="1"/>
                    </a:lnTo>
                    <a:cubicBezTo>
                      <a:pt x="19023" y="1179"/>
                      <a:pt x="19449" y="2332"/>
                      <a:pt x="19875" y="3485"/>
                    </a:cubicBezTo>
                    <a:lnTo>
                      <a:pt x="9925" y="3485"/>
                    </a:lnTo>
                    <a:lnTo>
                      <a:pt x="0" y="3485"/>
                    </a:lnTo>
                    <a:cubicBezTo>
                      <a:pt x="150" y="2332"/>
                      <a:pt x="301" y="1179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263;p59">
                <a:extLst>
                  <a:ext uri="{FF2B5EF4-FFF2-40B4-BE49-F238E27FC236}">
                    <a16:creationId xmlns:a16="http://schemas.microsoft.com/office/drawing/2014/main" id="{AC4309D8-F8A0-A441-A3F6-15AD320A90DD}"/>
                  </a:ext>
                </a:extLst>
              </p:cNvPr>
              <p:cNvSpPr/>
              <p:nvPr/>
            </p:nvSpPr>
            <p:spPr>
              <a:xfrm>
                <a:off x="9866575" y="3068388"/>
                <a:ext cx="1171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7595" extrusionOk="0">
                    <a:moveTo>
                      <a:pt x="827" y="0"/>
                    </a:moveTo>
                    <a:lnTo>
                      <a:pt x="4386" y="0"/>
                    </a:lnTo>
                    <a:cubicBezTo>
                      <a:pt x="4562" y="0"/>
                      <a:pt x="4687" y="125"/>
                      <a:pt x="4662" y="326"/>
                    </a:cubicBezTo>
                    <a:cubicBezTo>
                      <a:pt x="4436" y="2632"/>
                      <a:pt x="4261" y="4963"/>
                      <a:pt x="4035" y="7268"/>
                    </a:cubicBezTo>
                    <a:cubicBezTo>
                      <a:pt x="4035" y="7444"/>
                      <a:pt x="3885" y="7594"/>
                      <a:pt x="3709" y="7594"/>
                    </a:cubicBezTo>
                    <a:lnTo>
                      <a:pt x="276" y="7594"/>
                    </a:lnTo>
                    <a:cubicBezTo>
                      <a:pt x="125" y="7594"/>
                      <a:pt x="0" y="7444"/>
                      <a:pt x="25" y="7268"/>
                    </a:cubicBezTo>
                    <a:cubicBezTo>
                      <a:pt x="176" y="4963"/>
                      <a:pt x="326" y="2632"/>
                      <a:pt x="501" y="326"/>
                    </a:cubicBezTo>
                    <a:cubicBezTo>
                      <a:pt x="526" y="150"/>
                      <a:pt x="652" y="0"/>
                      <a:pt x="82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264;p59">
                <a:extLst>
                  <a:ext uri="{FF2B5EF4-FFF2-40B4-BE49-F238E27FC236}">
                    <a16:creationId xmlns:a16="http://schemas.microsoft.com/office/drawing/2014/main" id="{C886E119-BB13-E84C-95BD-6A1C8029EDA8}"/>
                  </a:ext>
                </a:extLst>
              </p:cNvPr>
              <p:cNvSpPr/>
              <p:nvPr/>
            </p:nvSpPr>
            <p:spPr>
              <a:xfrm>
                <a:off x="9990000" y="3068388"/>
                <a:ext cx="1203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595" extrusionOk="0">
                    <a:moveTo>
                      <a:pt x="978" y="0"/>
                    </a:moveTo>
                    <a:lnTo>
                      <a:pt x="4562" y="0"/>
                    </a:lnTo>
                    <a:cubicBezTo>
                      <a:pt x="4712" y="0"/>
                      <a:pt x="4813" y="150"/>
                      <a:pt x="4813" y="326"/>
                    </a:cubicBezTo>
                    <a:cubicBezTo>
                      <a:pt x="4537" y="2632"/>
                      <a:pt x="4286" y="4963"/>
                      <a:pt x="4036" y="7268"/>
                    </a:cubicBezTo>
                    <a:cubicBezTo>
                      <a:pt x="4011" y="7444"/>
                      <a:pt x="3860" y="7594"/>
                      <a:pt x="3710" y="7594"/>
                    </a:cubicBezTo>
                    <a:lnTo>
                      <a:pt x="251" y="7594"/>
                    </a:lnTo>
                    <a:cubicBezTo>
                      <a:pt x="101" y="7594"/>
                      <a:pt x="1" y="7444"/>
                      <a:pt x="1" y="7268"/>
                    </a:cubicBezTo>
                    <a:cubicBezTo>
                      <a:pt x="226" y="4963"/>
                      <a:pt x="452" y="2632"/>
                      <a:pt x="652" y="326"/>
                    </a:cubicBezTo>
                    <a:cubicBezTo>
                      <a:pt x="677" y="150"/>
                      <a:pt x="828" y="0"/>
                      <a:pt x="9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265;p59">
                <a:extLst>
                  <a:ext uri="{FF2B5EF4-FFF2-40B4-BE49-F238E27FC236}">
                    <a16:creationId xmlns:a16="http://schemas.microsoft.com/office/drawing/2014/main" id="{BE6EC9B7-09CD-8042-B1F3-F08F3F13D886}"/>
                  </a:ext>
                </a:extLst>
              </p:cNvPr>
              <p:cNvSpPr/>
              <p:nvPr/>
            </p:nvSpPr>
            <p:spPr>
              <a:xfrm>
                <a:off x="10109675" y="3068388"/>
                <a:ext cx="12535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7595" extrusionOk="0">
                    <a:moveTo>
                      <a:pt x="1178" y="0"/>
                    </a:moveTo>
                    <a:lnTo>
                      <a:pt x="4737" y="0"/>
                    </a:lnTo>
                    <a:cubicBezTo>
                      <a:pt x="4888" y="0"/>
                      <a:pt x="5013" y="125"/>
                      <a:pt x="4988" y="326"/>
                    </a:cubicBezTo>
                    <a:cubicBezTo>
                      <a:pt x="4662" y="2632"/>
                      <a:pt x="4387" y="4963"/>
                      <a:pt x="4061" y="7268"/>
                    </a:cubicBezTo>
                    <a:cubicBezTo>
                      <a:pt x="4036" y="7444"/>
                      <a:pt x="3885" y="7594"/>
                      <a:pt x="3735" y="7594"/>
                    </a:cubicBezTo>
                    <a:lnTo>
                      <a:pt x="276" y="7594"/>
                    </a:lnTo>
                    <a:cubicBezTo>
                      <a:pt x="126" y="7594"/>
                      <a:pt x="1" y="7444"/>
                      <a:pt x="26" y="7268"/>
                    </a:cubicBezTo>
                    <a:cubicBezTo>
                      <a:pt x="301" y="4963"/>
                      <a:pt x="552" y="2632"/>
                      <a:pt x="828" y="326"/>
                    </a:cubicBezTo>
                    <a:cubicBezTo>
                      <a:pt x="853" y="150"/>
                      <a:pt x="1003" y="0"/>
                      <a:pt x="11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266;p59">
                <a:extLst>
                  <a:ext uri="{FF2B5EF4-FFF2-40B4-BE49-F238E27FC236}">
                    <a16:creationId xmlns:a16="http://schemas.microsoft.com/office/drawing/2014/main" id="{FC19C26F-F263-A94E-8C96-F6798DAE559B}"/>
                  </a:ext>
                </a:extLst>
              </p:cNvPr>
              <p:cNvSpPr/>
              <p:nvPr/>
            </p:nvSpPr>
            <p:spPr>
              <a:xfrm>
                <a:off x="9850900" y="3285788"/>
                <a:ext cx="1134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7620" extrusionOk="0">
                    <a:moveTo>
                      <a:pt x="828" y="1"/>
                    </a:moveTo>
                    <a:lnTo>
                      <a:pt x="4261" y="1"/>
                    </a:lnTo>
                    <a:cubicBezTo>
                      <a:pt x="4412" y="1"/>
                      <a:pt x="4537" y="151"/>
                      <a:pt x="4512" y="327"/>
                    </a:cubicBezTo>
                    <a:cubicBezTo>
                      <a:pt x="4311" y="2658"/>
                      <a:pt x="4086" y="4963"/>
                      <a:pt x="3885" y="7269"/>
                    </a:cubicBezTo>
                    <a:cubicBezTo>
                      <a:pt x="3860" y="7470"/>
                      <a:pt x="3735" y="7620"/>
                      <a:pt x="3585" y="7620"/>
                    </a:cubicBezTo>
                    <a:lnTo>
                      <a:pt x="276" y="7620"/>
                    </a:lnTo>
                    <a:cubicBezTo>
                      <a:pt x="126" y="7620"/>
                      <a:pt x="1" y="7470"/>
                      <a:pt x="26" y="7269"/>
                    </a:cubicBezTo>
                    <a:cubicBezTo>
                      <a:pt x="176" y="4963"/>
                      <a:pt x="351" y="2658"/>
                      <a:pt x="527" y="327"/>
                    </a:cubicBezTo>
                    <a:cubicBezTo>
                      <a:pt x="527" y="151"/>
                      <a:pt x="677" y="1"/>
                      <a:pt x="8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267;p59">
                <a:extLst>
                  <a:ext uri="{FF2B5EF4-FFF2-40B4-BE49-F238E27FC236}">
                    <a16:creationId xmlns:a16="http://schemas.microsoft.com/office/drawing/2014/main" id="{9216027A-5D21-8B4B-BB14-1C803D9E54B4}"/>
                  </a:ext>
                </a:extLst>
              </p:cNvPr>
              <p:cNvSpPr/>
              <p:nvPr/>
            </p:nvSpPr>
            <p:spPr>
              <a:xfrm>
                <a:off x="9969325" y="3285788"/>
                <a:ext cx="1172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7620" extrusionOk="0">
                    <a:moveTo>
                      <a:pt x="978" y="1"/>
                    </a:moveTo>
                    <a:lnTo>
                      <a:pt x="4412" y="1"/>
                    </a:lnTo>
                    <a:cubicBezTo>
                      <a:pt x="4562" y="1"/>
                      <a:pt x="4687" y="151"/>
                      <a:pt x="4662" y="327"/>
                    </a:cubicBezTo>
                    <a:cubicBezTo>
                      <a:pt x="4412" y="2658"/>
                      <a:pt x="4136" y="4963"/>
                      <a:pt x="3885" y="7269"/>
                    </a:cubicBezTo>
                    <a:cubicBezTo>
                      <a:pt x="3860" y="7470"/>
                      <a:pt x="3735" y="7620"/>
                      <a:pt x="3584" y="7620"/>
                    </a:cubicBezTo>
                    <a:lnTo>
                      <a:pt x="251" y="7620"/>
                    </a:lnTo>
                    <a:cubicBezTo>
                      <a:pt x="126" y="7620"/>
                      <a:pt x="0" y="7470"/>
                      <a:pt x="26" y="7269"/>
                    </a:cubicBezTo>
                    <a:cubicBezTo>
                      <a:pt x="226" y="4963"/>
                      <a:pt x="452" y="2658"/>
                      <a:pt x="677" y="327"/>
                    </a:cubicBezTo>
                    <a:cubicBezTo>
                      <a:pt x="677" y="151"/>
                      <a:pt x="828" y="1"/>
                      <a:pt x="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268;p59">
                <a:extLst>
                  <a:ext uri="{FF2B5EF4-FFF2-40B4-BE49-F238E27FC236}">
                    <a16:creationId xmlns:a16="http://schemas.microsoft.com/office/drawing/2014/main" id="{D9DD2A3C-A681-3F4C-9A3A-B29784FCAB29}"/>
                  </a:ext>
                </a:extLst>
              </p:cNvPr>
              <p:cNvSpPr/>
              <p:nvPr/>
            </p:nvSpPr>
            <p:spPr>
              <a:xfrm>
                <a:off x="10084625" y="3285788"/>
                <a:ext cx="1209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620" extrusionOk="0">
                    <a:moveTo>
                      <a:pt x="1153" y="1"/>
                    </a:moveTo>
                    <a:lnTo>
                      <a:pt x="4587" y="1"/>
                    </a:lnTo>
                    <a:cubicBezTo>
                      <a:pt x="4737" y="1"/>
                      <a:pt x="4837" y="151"/>
                      <a:pt x="4812" y="327"/>
                    </a:cubicBezTo>
                    <a:cubicBezTo>
                      <a:pt x="4511" y="2658"/>
                      <a:pt x="4186" y="4963"/>
                      <a:pt x="3885" y="7269"/>
                    </a:cubicBezTo>
                    <a:cubicBezTo>
                      <a:pt x="3860" y="7470"/>
                      <a:pt x="3734" y="7620"/>
                      <a:pt x="3584" y="7620"/>
                    </a:cubicBezTo>
                    <a:lnTo>
                      <a:pt x="276" y="7620"/>
                    </a:lnTo>
                    <a:cubicBezTo>
                      <a:pt x="100" y="7620"/>
                      <a:pt x="0" y="7470"/>
                      <a:pt x="25" y="7269"/>
                    </a:cubicBezTo>
                    <a:cubicBezTo>
                      <a:pt x="301" y="4963"/>
                      <a:pt x="551" y="2658"/>
                      <a:pt x="827" y="327"/>
                    </a:cubicBezTo>
                    <a:cubicBezTo>
                      <a:pt x="852" y="151"/>
                      <a:pt x="977" y="1"/>
                      <a:pt x="1153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269;p59">
                <a:extLst>
                  <a:ext uri="{FF2B5EF4-FFF2-40B4-BE49-F238E27FC236}">
                    <a16:creationId xmlns:a16="http://schemas.microsoft.com/office/drawing/2014/main" id="{97503B3A-9D0B-8744-8A14-C4EC637C4C7C}"/>
                  </a:ext>
                </a:extLst>
              </p:cNvPr>
              <p:cNvSpPr/>
              <p:nvPr/>
            </p:nvSpPr>
            <p:spPr>
              <a:xfrm>
                <a:off x="9835875" y="3500088"/>
                <a:ext cx="10905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7595" extrusionOk="0">
                    <a:moveTo>
                      <a:pt x="802" y="0"/>
                    </a:moveTo>
                    <a:lnTo>
                      <a:pt x="4110" y="0"/>
                    </a:lnTo>
                    <a:cubicBezTo>
                      <a:pt x="4261" y="0"/>
                      <a:pt x="4361" y="151"/>
                      <a:pt x="4361" y="326"/>
                    </a:cubicBezTo>
                    <a:cubicBezTo>
                      <a:pt x="4135" y="2657"/>
                      <a:pt x="3935" y="4963"/>
                      <a:pt x="3734" y="7269"/>
                    </a:cubicBezTo>
                    <a:cubicBezTo>
                      <a:pt x="3709" y="7469"/>
                      <a:pt x="3584" y="7594"/>
                      <a:pt x="3434" y="7594"/>
                    </a:cubicBezTo>
                    <a:lnTo>
                      <a:pt x="251" y="7594"/>
                    </a:lnTo>
                    <a:cubicBezTo>
                      <a:pt x="125" y="7594"/>
                      <a:pt x="0" y="7469"/>
                      <a:pt x="25" y="7269"/>
                    </a:cubicBezTo>
                    <a:cubicBezTo>
                      <a:pt x="176" y="4963"/>
                      <a:pt x="351" y="2657"/>
                      <a:pt x="501" y="326"/>
                    </a:cubicBezTo>
                    <a:cubicBezTo>
                      <a:pt x="526" y="151"/>
                      <a:pt x="652" y="0"/>
                      <a:pt x="80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270;p59">
                <a:extLst>
                  <a:ext uri="{FF2B5EF4-FFF2-40B4-BE49-F238E27FC236}">
                    <a16:creationId xmlns:a16="http://schemas.microsoft.com/office/drawing/2014/main" id="{44F4A9AB-9693-7D4E-BE7D-118C7758A5B2}"/>
                  </a:ext>
                </a:extLst>
              </p:cNvPr>
              <p:cNvSpPr/>
              <p:nvPr/>
            </p:nvSpPr>
            <p:spPr>
              <a:xfrm>
                <a:off x="9949275" y="3500088"/>
                <a:ext cx="1128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7595" extrusionOk="0">
                    <a:moveTo>
                      <a:pt x="978" y="0"/>
                    </a:moveTo>
                    <a:lnTo>
                      <a:pt x="4286" y="0"/>
                    </a:lnTo>
                    <a:cubicBezTo>
                      <a:pt x="4437" y="0"/>
                      <a:pt x="4512" y="151"/>
                      <a:pt x="4512" y="326"/>
                    </a:cubicBezTo>
                    <a:cubicBezTo>
                      <a:pt x="4236" y="2657"/>
                      <a:pt x="3985" y="4963"/>
                      <a:pt x="3735" y="7269"/>
                    </a:cubicBezTo>
                    <a:cubicBezTo>
                      <a:pt x="3710" y="7469"/>
                      <a:pt x="3584" y="7594"/>
                      <a:pt x="3434" y="7594"/>
                    </a:cubicBezTo>
                    <a:lnTo>
                      <a:pt x="251" y="7594"/>
                    </a:lnTo>
                    <a:cubicBezTo>
                      <a:pt x="101" y="7594"/>
                      <a:pt x="0" y="7469"/>
                      <a:pt x="26" y="7269"/>
                    </a:cubicBezTo>
                    <a:cubicBezTo>
                      <a:pt x="226" y="4963"/>
                      <a:pt x="452" y="2657"/>
                      <a:pt x="677" y="326"/>
                    </a:cubicBezTo>
                    <a:cubicBezTo>
                      <a:pt x="677" y="151"/>
                      <a:pt x="828" y="0"/>
                      <a:pt x="9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271;p59">
                <a:extLst>
                  <a:ext uri="{FF2B5EF4-FFF2-40B4-BE49-F238E27FC236}">
                    <a16:creationId xmlns:a16="http://schemas.microsoft.com/office/drawing/2014/main" id="{557A30BA-A688-184B-9090-287F40F31F15}"/>
                  </a:ext>
                </a:extLst>
              </p:cNvPr>
              <p:cNvSpPr/>
              <p:nvPr/>
            </p:nvSpPr>
            <p:spPr>
              <a:xfrm>
                <a:off x="10060175" y="3500088"/>
                <a:ext cx="1165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7595" extrusionOk="0">
                    <a:moveTo>
                      <a:pt x="1128" y="0"/>
                    </a:moveTo>
                    <a:lnTo>
                      <a:pt x="4412" y="0"/>
                    </a:lnTo>
                    <a:cubicBezTo>
                      <a:pt x="4587" y="0"/>
                      <a:pt x="4662" y="151"/>
                      <a:pt x="4637" y="326"/>
                    </a:cubicBezTo>
                    <a:cubicBezTo>
                      <a:pt x="4336" y="2657"/>
                      <a:pt x="4036" y="4963"/>
                      <a:pt x="3710" y="7269"/>
                    </a:cubicBezTo>
                    <a:cubicBezTo>
                      <a:pt x="3685" y="7469"/>
                      <a:pt x="3559" y="7594"/>
                      <a:pt x="3409" y="7594"/>
                    </a:cubicBezTo>
                    <a:lnTo>
                      <a:pt x="251" y="7594"/>
                    </a:lnTo>
                    <a:cubicBezTo>
                      <a:pt x="101" y="7594"/>
                      <a:pt x="1" y="7469"/>
                      <a:pt x="1" y="7269"/>
                    </a:cubicBezTo>
                    <a:cubicBezTo>
                      <a:pt x="276" y="4963"/>
                      <a:pt x="552" y="2657"/>
                      <a:pt x="828" y="326"/>
                    </a:cubicBezTo>
                    <a:cubicBezTo>
                      <a:pt x="828" y="151"/>
                      <a:pt x="978" y="0"/>
                      <a:pt x="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272;p59">
                <a:extLst>
                  <a:ext uri="{FF2B5EF4-FFF2-40B4-BE49-F238E27FC236}">
                    <a16:creationId xmlns:a16="http://schemas.microsoft.com/office/drawing/2014/main" id="{ECE2D3F6-932C-014E-861C-2CC5D2222108}"/>
                  </a:ext>
                </a:extLst>
              </p:cNvPr>
              <p:cNvSpPr/>
              <p:nvPr/>
            </p:nvSpPr>
            <p:spPr>
              <a:xfrm>
                <a:off x="8580850" y="3023263"/>
                <a:ext cx="703025" cy="689250"/>
              </a:xfrm>
              <a:custGeom>
                <a:avLst/>
                <a:gdLst/>
                <a:ahLst/>
                <a:cxnLst/>
                <a:rect l="l" t="t" r="r" b="b"/>
                <a:pathLst>
                  <a:path w="28121" h="27570" extrusionOk="0">
                    <a:moveTo>
                      <a:pt x="0" y="1"/>
                    </a:moveTo>
                    <a:lnTo>
                      <a:pt x="13509" y="1"/>
                    </a:lnTo>
                    <a:lnTo>
                      <a:pt x="27043" y="1"/>
                    </a:lnTo>
                    <a:cubicBezTo>
                      <a:pt x="27219" y="4612"/>
                      <a:pt x="27394" y="9199"/>
                      <a:pt x="27569" y="13785"/>
                    </a:cubicBezTo>
                    <a:cubicBezTo>
                      <a:pt x="27770" y="18372"/>
                      <a:pt x="27920" y="22958"/>
                      <a:pt x="28121" y="27570"/>
                    </a:cubicBezTo>
                    <a:lnTo>
                      <a:pt x="16216" y="27570"/>
                    </a:lnTo>
                    <a:lnTo>
                      <a:pt x="4361" y="27570"/>
                    </a:lnTo>
                    <a:cubicBezTo>
                      <a:pt x="3634" y="22958"/>
                      <a:pt x="2908" y="18372"/>
                      <a:pt x="2181" y="13785"/>
                    </a:cubicBezTo>
                    <a:cubicBezTo>
                      <a:pt x="1454" y="9199"/>
                      <a:pt x="727" y="4612"/>
                      <a:pt x="0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273;p59">
                <a:extLst>
                  <a:ext uri="{FF2B5EF4-FFF2-40B4-BE49-F238E27FC236}">
                    <a16:creationId xmlns:a16="http://schemas.microsoft.com/office/drawing/2014/main" id="{4E91FDFD-1982-154E-AB7F-61656C467A35}"/>
                  </a:ext>
                </a:extLst>
              </p:cNvPr>
              <p:cNvSpPr/>
              <p:nvPr/>
            </p:nvSpPr>
            <p:spPr>
              <a:xfrm>
                <a:off x="8550150" y="2956213"/>
                <a:ext cx="496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9850" h="3485" extrusionOk="0">
                    <a:moveTo>
                      <a:pt x="19349" y="1"/>
                    </a:moveTo>
                    <a:lnTo>
                      <a:pt x="10276" y="1"/>
                    </a:lnTo>
                    <a:lnTo>
                      <a:pt x="1203" y="1"/>
                    </a:lnTo>
                    <a:cubicBezTo>
                      <a:pt x="802" y="1179"/>
                      <a:pt x="401" y="2332"/>
                      <a:pt x="0" y="3485"/>
                    </a:cubicBezTo>
                    <a:lnTo>
                      <a:pt x="9925" y="3485"/>
                    </a:lnTo>
                    <a:lnTo>
                      <a:pt x="19850" y="3485"/>
                    </a:lnTo>
                    <a:cubicBezTo>
                      <a:pt x="19700" y="2332"/>
                      <a:pt x="19524" y="1179"/>
                      <a:pt x="19349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274;p59">
                <a:extLst>
                  <a:ext uri="{FF2B5EF4-FFF2-40B4-BE49-F238E27FC236}">
                    <a16:creationId xmlns:a16="http://schemas.microsoft.com/office/drawing/2014/main" id="{D681F39F-7182-9041-A4A3-EA23D88802F5}"/>
                  </a:ext>
                </a:extLst>
              </p:cNvPr>
              <p:cNvSpPr/>
              <p:nvPr/>
            </p:nvSpPr>
            <p:spPr>
              <a:xfrm>
                <a:off x="8879100" y="3068388"/>
                <a:ext cx="1197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7595" extrusionOk="0">
                    <a:moveTo>
                      <a:pt x="3835" y="0"/>
                    </a:moveTo>
                    <a:lnTo>
                      <a:pt x="276" y="0"/>
                    </a:lnTo>
                    <a:cubicBezTo>
                      <a:pt x="100" y="0"/>
                      <a:pt x="0" y="150"/>
                      <a:pt x="0" y="326"/>
                    </a:cubicBezTo>
                    <a:cubicBezTo>
                      <a:pt x="251" y="2632"/>
                      <a:pt x="501" y="4963"/>
                      <a:pt x="752" y="7268"/>
                    </a:cubicBezTo>
                    <a:cubicBezTo>
                      <a:pt x="777" y="7444"/>
                      <a:pt x="902" y="7594"/>
                      <a:pt x="1078" y="7594"/>
                    </a:cubicBezTo>
                    <a:lnTo>
                      <a:pt x="4512" y="7594"/>
                    </a:lnTo>
                    <a:cubicBezTo>
                      <a:pt x="4687" y="7594"/>
                      <a:pt x="4787" y="7444"/>
                      <a:pt x="4787" y="7268"/>
                    </a:cubicBezTo>
                    <a:cubicBezTo>
                      <a:pt x="4562" y="4963"/>
                      <a:pt x="4386" y="2632"/>
                      <a:pt x="4161" y="326"/>
                    </a:cubicBezTo>
                    <a:cubicBezTo>
                      <a:pt x="4161" y="125"/>
                      <a:pt x="4010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275;p59">
                <a:extLst>
                  <a:ext uri="{FF2B5EF4-FFF2-40B4-BE49-F238E27FC236}">
                    <a16:creationId xmlns:a16="http://schemas.microsoft.com/office/drawing/2014/main" id="{BC1BE60C-2D15-A044-B4FC-BB8237D980CA}"/>
                  </a:ext>
                </a:extLst>
              </p:cNvPr>
              <p:cNvSpPr/>
              <p:nvPr/>
            </p:nvSpPr>
            <p:spPr>
              <a:xfrm>
                <a:off x="8751900" y="3068388"/>
                <a:ext cx="1240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7595" extrusionOk="0">
                    <a:moveTo>
                      <a:pt x="3835" y="0"/>
                    </a:moveTo>
                    <a:lnTo>
                      <a:pt x="251" y="0"/>
                    </a:lnTo>
                    <a:cubicBezTo>
                      <a:pt x="101" y="0"/>
                      <a:pt x="0" y="150"/>
                      <a:pt x="26" y="326"/>
                    </a:cubicBezTo>
                    <a:cubicBezTo>
                      <a:pt x="301" y="2632"/>
                      <a:pt x="602" y="4963"/>
                      <a:pt x="903" y="7268"/>
                    </a:cubicBezTo>
                    <a:cubicBezTo>
                      <a:pt x="928" y="7444"/>
                      <a:pt x="1078" y="7594"/>
                      <a:pt x="1229" y="7594"/>
                    </a:cubicBezTo>
                    <a:lnTo>
                      <a:pt x="4687" y="7594"/>
                    </a:lnTo>
                    <a:cubicBezTo>
                      <a:pt x="4838" y="7594"/>
                      <a:pt x="4963" y="7444"/>
                      <a:pt x="4938" y="7268"/>
                    </a:cubicBezTo>
                    <a:cubicBezTo>
                      <a:pt x="4687" y="4963"/>
                      <a:pt x="4412" y="2632"/>
                      <a:pt x="4161" y="326"/>
                    </a:cubicBezTo>
                    <a:cubicBezTo>
                      <a:pt x="4136" y="150"/>
                      <a:pt x="3985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276;p59">
                <a:extLst>
                  <a:ext uri="{FF2B5EF4-FFF2-40B4-BE49-F238E27FC236}">
                    <a16:creationId xmlns:a16="http://schemas.microsoft.com/office/drawing/2014/main" id="{0F9A1FBD-C99E-D94E-8412-B716C5C78FA6}"/>
                  </a:ext>
                </a:extLst>
              </p:cNvPr>
              <p:cNvSpPr/>
              <p:nvPr/>
            </p:nvSpPr>
            <p:spPr>
              <a:xfrm>
                <a:off x="8627850" y="3068388"/>
                <a:ext cx="1278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7595" extrusionOk="0">
                    <a:moveTo>
                      <a:pt x="3835" y="0"/>
                    </a:moveTo>
                    <a:lnTo>
                      <a:pt x="251" y="0"/>
                    </a:lnTo>
                    <a:cubicBezTo>
                      <a:pt x="100" y="0"/>
                      <a:pt x="0" y="150"/>
                      <a:pt x="25" y="326"/>
                    </a:cubicBezTo>
                    <a:cubicBezTo>
                      <a:pt x="376" y="2632"/>
                      <a:pt x="702" y="4963"/>
                      <a:pt x="1053" y="7268"/>
                    </a:cubicBezTo>
                    <a:cubicBezTo>
                      <a:pt x="1078" y="7444"/>
                      <a:pt x="1228" y="7594"/>
                      <a:pt x="1404" y="7594"/>
                    </a:cubicBezTo>
                    <a:lnTo>
                      <a:pt x="4837" y="7594"/>
                    </a:lnTo>
                    <a:cubicBezTo>
                      <a:pt x="4988" y="7594"/>
                      <a:pt x="5113" y="7444"/>
                      <a:pt x="5088" y="7268"/>
                    </a:cubicBezTo>
                    <a:cubicBezTo>
                      <a:pt x="4787" y="4963"/>
                      <a:pt x="4461" y="2632"/>
                      <a:pt x="4160" y="326"/>
                    </a:cubicBezTo>
                    <a:cubicBezTo>
                      <a:pt x="4135" y="150"/>
                      <a:pt x="3985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277;p59">
                <a:extLst>
                  <a:ext uri="{FF2B5EF4-FFF2-40B4-BE49-F238E27FC236}">
                    <a16:creationId xmlns:a16="http://schemas.microsoft.com/office/drawing/2014/main" id="{D47BD175-DC47-3649-8934-792494FABB73}"/>
                  </a:ext>
                </a:extLst>
              </p:cNvPr>
              <p:cNvSpPr/>
              <p:nvPr/>
            </p:nvSpPr>
            <p:spPr>
              <a:xfrm>
                <a:off x="8902275" y="3285788"/>
                <a:ext cx="1159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7620" extrusionOk="0">
                    <a:moveTo>
                      <a:pt x="3685" y="1"/>
                    </a:moveTo>
                    <a:lnTo>
                      <a:pt x="276" y="1"/>
                    </a:lnTo>
                    <a:cubicBezTo>
                      <a:pt x="101" y="1"/>
                      <a:pt x="1" y="151"/>
                      <a:pt x="1" y="327"/>
                    </a:cubicBezTo>
                    <a:cubicBezTo>
                      <a:pt x="251" y="2658"/>
                      <a:pt x="502" y="4963"/>
                      <a:pt x="752" y="7269"/>
                    </a:cubicBezTo>
                    <a:cubicBezTo>
                      <a:pt x="777" y="7470"/>
                      <a:pt x="903" y="7620"/>
                      <a:pt x="1053" y="7620"/>
                    </a:cubicBezTo>
                    <a:lnTo>
                      <a:pt x="4361" y="7620"/>
                    </a:lnTo>
                    <a:cubicBezTo>
                      <a:pt x="4512" y="7620"/>
                      <a:pt x="4637" y="7470"/>
                      <a:pt x="4612" y="7269"/>
                    </a:cubicBezTo>
                    <a:cubicBezTo>
                      <a:pt x="4412" y="4963"/>
                      <a:pt x="4211" y="2658"/>
                      <a:pt x="4011" y="327"/>
                    </a:cubicBezTo>
                    <a:cubicBezTo>
                      <a:pt x="3986" y="151"/>
                      <a:pt x="3860" y="1"/>
                      <a:pt x="3685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8;p59">
                <a:extLst>
                  <a:ext uri="{FF2B5EF4-FFF2-40B4-BE49-F238E27FC236}">
                    <a16:creationId xmlns:a16="http://schemas.microsoft.com/office/drawing/2014/main" id="{2A63FEC8-B41E-AA49-9CBC-4297E4368163}"/>
                  </a:ext>
                </a:extLst>
              </p:cNvPr>
              <p:cNvSpPr/>
              <p:nvPr/>
            </p:nvSpPr>
            <p:spPr>
              <a:xfrm>
                <a:off x="8779475" y="3285788"/>
                <a:ext cx="120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620" extrusionOk="0">
                    <a:moveTo>
                      <a:pt x="3710" y="1"/>
                    </a:moveTo>
                    <a:lnTo>
                      <a:pt x="276" y="1"/>
                    </a:lnTo>
                    <a:cubicBezTo>
                      <a:pt x="126" y="1"/>
                      <a:pt x="0" y="151"/>
                      <a:pt x="25" y="327"/>
                    </a:cubicBezTo>
                    <a:cubicBezTo>
                      <a:pt x="326" y="2658"/>
                      <a:pt x="627" y="4963"/>
                      <a:pt x="928" y="7269"/>
                    </a:cubicBezTo>
                    <a:cubicBezTo>
                      <a:pt x="953" y="7470"/>
                      <a:pt x="1103" y="7620"/>
                      <a:pt x="1253" y="7620"/>
                    </a:cubicBezTo>
                    <a:lnTo>
                      <a:pt x="4562" y="7620"/>
                    </a:lnTo>
                    <a:cubicBezTo>
                      <a:pt x="4712" y="7620"/>
                      <a:pt x="4812" y="7470"/>
                      <a:pt x="4787" y="7269"/>
                    </a:cubicBezTo>
                    <a:cubicBezTo>
                      <a:pt x="4537" y="4963"/>
                      <a:pt x="4286" y="2658"/>
                      <a:pt x="4035" y="327"/>
                    </a:cubicBezTo>
                    <a:cubicBezTo>
                      <a:pt x="4010" y="151"/>
                      <a:pt x="3860" y="1"/>
                      <a:pt x="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279;p59">
                <a:extLst>
                  <a:ext uri="{FF2B5EF4-FFF2-40B4-BE49-F238E27FC236}">
                    <a16:creationId xmlns:a16="http://schemas.microsoft.com/office/drawing/2014/main" id="{395F2832-3945-3640-B159-C7ED693B9494}"/>
                  </a:ext>
                </a:extLst>
              </p:cNvPr>
              <p:cNvSpPr/>
              <p:nvPr/>
            </p:nvSpPr>
            <p:spPr>
              <a:xfrm>
                <a:off x="8660425" y="3285788"/>
                <a:ext cx="1240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7620" extrusionOk="0">
                    <a:moveTo>
                      <a:pt x="3685" y="1"/>
                    </a:moveTo>
                    <a:lnTo>
                      <a:pt x="276" y="1"/>
                    </a:lnTo>
                    <a:cubicBezTo>
                      <a:pt x="101" y="1"/>
                      <a:pt x="0" y="151"/>
                      <a:pt x="25" y="327"/>
                    </a:cubicBezTo>
                    <a:cubicBezTo>
                      <a:pt x="376" y="2658"/>
                      <a:pt x="727" y="4963"/>
                      <a:pt x="1078" y="7269"/>
                    </a:cubicBezTo>
                    <a:cubicBezTo>
                      <a:pt x="1103" y="7470"/>
                      <a:pt x="1253" y="7620"/>
                      <a:pt x="1404" y="7620"/>
                    </a:cubicBezTo>
                    <a:lnTo>
                      <a:pt x="4712" y="7620"/>
                    </a:lnTo>
                    <a:cubicBezTo>
                      <a:pt x="4862" y="7620"/>
                      <a:pt x="4963" y="7470"/>
                      <a:pt x="4938" y="7269"/>
                    </a:cubicBezTo>
                    <a:cubicBezTo>
                      <a:pt x="4637" y="4963"/>
                      <a:pt x="4336" y="2658"/>
                      <a:pt x="4010" y="327"/>
                    </a:cubicBezTo>
                    <a:cubicBezTo>
                      <a:pt x="3985" y="151"/>
                      <a:pt x="3860" y="1"/>
                      <a:pt x="3685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280;p59">
                <a:extLst>
                  <a:ext uri="{FF2B5EF4-FFF2-40B4-BE49-F238E27FC236}">
                    <a16:creationId xmlns:a16="http://schemas.microsoft.com/office/drawing/2014/main" id="{5E3FCA94-73A2-3D4F-BFFF-58DB504E67E3}"/>
                  </a:ext>
                </a:extLst>
              </p:cNvPr>
              <p:cNvSpPr/>
              <p:nvPr/>
            </p:nvSpPr>
            <p:spPr>
              <a:xfrm>
                <a:off x="8924825" y="3500088"/>
                <a:ext cx="1122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7595" extrusionOk="0">
                    <a:moveTo>
                      <a:pt x="3560" y="0"/>
                    </a:moveTo>
                    <a:lnTo>
                      <a:pt x="276" y="0"/>
                    </a:lnTo>
                    <a:cubicBezTo>
                      <a:pt x="101" y="0"/>
                      <a:pt x="1" y="151"/>
                      <a:pt x="26" y="326"/>
                    </a:cubicBezTo>
                    <a:cubicBezTo>
                      <a:pt x="251" y="2657"/>
                      <a:pt x="502" y="4963"/>
                      <a:pt x="753" y="7269"/>
                    </a:cubicBezTo>
                    <a:cubicBezTo>
                      <a:pt x="778" y="7469"/>
                      <a:pt x="903" y="7594"/>
                      <a:pt x="1053" y="7594"/>
                    </a:cubicBezTo>
                    <a:lnTo>
                      <a:pt x="4236" y="7594"/>
                    </a:lnTo>
                    <a:cubicBezTo>
                      <a:pt x="4387" y="7594"/>
                      <a:pt x="4487" y="7469"/>
                      <a:pt x="4462" y="7269"/>
                    </a:cubicBezTo>
                    <a:cubicBezTo>
                      <a:pt x="4261" y="4963"/>
                      <a:pt x="4061" y="2657"/>
                      <a:pt x="3860" y="326"/>
                    </a:cubicBezTo>
                    <a:cubicBezTo>
                      <a:pt x="3835" y="151"/>
                      <a:pt x="371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281;p59">
                <a:extLst>
                  <a:ext uri="{FF2B5EF4-FFF2-40B4-BE49-F238E27FC236}">
                    <a16:creationId xmlns:a16="http://schemas.microsoft.com/office/drawing/2014/main" id="{171A1359-EE1B-5E45-AB38-0B23427BC9E6}"/>
                  </a:ext>
                </a:extLst>
              </p:cNvPr>
              <p:cNvSpPr/>
              <p:nvPr/>
            </p:nvSpPr>
            <p:spPr>
              <a:xfrm>
                <a:off x="8807675" y="3500088"/>
                <a:ext cx="1159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7595" extrusionOk="0">
                    <a:moveTo>
                      <a:pt x="3534" y="0"/>
                    </a:moveTo>
                    <a:lnTo>
                      <a:pt x="251" y="0"/>
                    </a:lnTo>
                    <a:cubicBezTo>
                      <a:pt x="100" y="0"/>
                      <a:pt x="0" y="151"/>
                      <a:pt x="25" y="326"/>
                    </a:cubicBezTo>
                    <a:cubicBezTo>
                      <a:pt x="301" y="2657"/>
                      <a:pt x="602" y="4963"/>
                      <a:pt x="902" y="7269"/>
                    </a:cubicBezTo>
                    <a:cubicBezTo>
                      <a:pt x="927" y="7469"/>
                      <a:pt x="1078" y="7594"/>
                      <a:pt x="1203" y="7594"/>
                    </a:cubicBezTo>
                    <a:lnTo>
                      <a:pt x="4386" y="7594"/>
                    </a:lnTo>
                    <a:cubicBezTo>
                      <a:pt x="4536" y="7594"/>
                      <a:pt x="4637" y="7469"/>
                      <a:pt x="4612" y="7269"/>
                    </a:cubicBezTo>
                    <a:cubicBezTo>
                      <a:pt x="4361" y="4963"/>
                      <a:pt x="4110" y="2657"/>
                      <a:pt x="3860" y="326"/>
                    </a:cubicBezTo>
                    <a:cubicBezTo>
                      <a:pt x="3835" y="151"/>
                      <a:pt x="3684" y="0"/>
                      <a:pt x="3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282;p59">
                <a:extLst>
                  <a:ext uri="{FF2B5EF4-FFF2-40B4-BE49-F238E27FC236}">
                    <a16:creationId xmlns:a16="http://schemas.microsoft.com/office/drawing/2014/main" id="{438DAADD-200C-7246-A44D-22850807B9CE}"/>
                  </a:ext>
                </a:extLst>
              </p:cNvPr>
              <p:cNvSpPr/>
              <p:nvPr/>
            </p:nvSpPr>
            <p:spPr>
              <a:xfrm>
                <a:off x="8693000" y="3500088"/>
                <a:ext cx="1197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7595" extrusionOk="0">
                    <a:moveTo>
                      <a:pt x="3534" y="0"/>
                    </a:moveTo>
                    <a:lnTo>
                      <a:pt x="251" y="0"/>
                    </a:lnTo>
                    <a:cubicBezTo>
                      <a:pt x="101" y="0"/>
                      <a:pt x="1" y="151"/>
                      <a:pt x="26" y="326"/>
                    </a:cubicBezTo>
                    <a:cubicBezTo>
                      <a:pt x="377" y="2657"/>
                      <a:pt x="727" y="4963"/>
                      <a:pt x="1078" y="7269"/>
                    </a:cubicBezTo>
                    <a:cubicBezTo>
                      <a:pt x="1103" y="7469"/>
                      <a:pt x="1229" y="7594"/>
                      <a:pt x="1379" y="7594"/>
                    </a:cubicBezTo>
                    <a:lnTo>
                      <a:pt x="4537" y="7594"/>
                    </a:lnTo>
                    <a:cubicBezTo>
                      <a:pt x="4712" y="7594"/>
                      <a:pt x="4788" y="7469"/>
                      <a:pt x="4762" y="7269"/>
                    </a:cubicBezTo>
                    <a:cubicBezTo>
                      <a:pt x="4462" y="4963"/>
                      <a:pt x="4161" y="2657"/>
                      <a:pt x="3860" y="326"/>
                    </a:cubicBezTo>
                    <a:cubicBezTo>
                      <a:pt x="3835" y="151"/>
                      <a:pt x="3685" y="0"/>
                      <a:pt x="3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283;p59">
                <a:extLst>
                  <a:ext uri="{FF2B5EF4-FFF2-40B4-BE49-F238E27FC236}">
                    <a16:creationId xmlns:a16="http://schemas.microsoft.com/office/drawing/2014/main" id="{1C7B6A17-27F3-FB49-BDF4-AC50C052EA2A}"/>
                  </a:ext>
                </a:extLst>
              </p:cNvPr>
              <p:cNvSpPr/>
              <p:nvPr/>
            </p:nvSpPr>
            <p:spPr>
              <a:xfrm>
                <a:off x="9004400" y="2535163"/>
                <a:ext cx="849650" cy="1177350"/>
              </a:xfrm>
              <a:custGeom>
                <a:avLst/>
                <a:gdLst/>
                <a:ahLst/>
                <a:cxnLst/>
                <a:rect l="l" t="t" r="r" b="b"/>
                <a:pathLst>
                  <a:path w="33986" h="47094" extrusionOk="0">
                    <a:moveTo>
                      <a:pt x="1" y="13108"/>
                    </a:moveTo>
                    <a:lnTo>
                      <a:pt x="1" y="13108"/>
                    </a:lnTo>
                    <a:cubicBezTo>
                      <a:pt x="2682" y="10928"/>
                      <a:pt x="5414" y="8722"/>
                      <a:pt x="8221" y="6542"/>
                    </a:cubicBezTo>
                    <a:cubicBezTo>
                      <a:pt x="11028" y="4362"/>
                      <a:pt x="13936" y="2181"/>
                      <a:pt x="16893" y="1"/>
                    </a:cubicBezTo>
                    <a:cubicBezTo>
                      <a:pt x="19876" y="2181"/>
                      <a:pt x="22808" y="4362"/>
                      <a:pt x="25665" y="6542"/>
                    </a:cubicBezTo>
                    <a:cubicBezTo>
                      <a:pt x="28497" y="8722"/>
                      <a:pt x="31254" y="10928"/>
                      <a:pt x="33986" y="13108"/>
                    </a:cubicBezTo>
                    <a:lnTo>
                      <a:pt x="33986" y="13108"/>
                    </a:lnTo>
                    <a:lnTo>
                      <a:pt x="33986" y="13108"/>
                    </a:lnTo>
                    <a:cubicBezTo>
                      <a:pt x="33610" y="18773"/>
                      <a:pt x="33259" y="24437"/>
                      <a:pt x="32908" y="30101"/>
                    </a:cubicBezTo>
                    <a:cubicBezTo>
                      <a:pt x="32532" y="35765"/>
                      <a:pt x="32181" y="41429"/>
                      <a:pt x="31831" y="47094"/>
                    </a:cubicBezTo>
                    <a:lnTo>
                      <a:pt x="17294" y="47094"/>
                    </a:lnTo>
                    <a:lnTo>
                      <a:pt x="2783" y="47094"/>
                    </a:lnTo>
                    <a:cubicBezTo>
                      <a:pt x="2307" y="41429"/>
                      <a:pt x="1855" y="35765"/>
                      <a:pt x="1404" y="30101"/>
                    </a:cubicBezTo>
                    <a:cubicBezTo>
                      <a:pt x="928" y="24437"/>
                      <a:pt x="477" y="18773"/>
                      <a:pt x="1" y="13108"/>
                    </a:cubicBezTo>
                    <a:lnTo>
                      <a:pt x="1" y="1310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284;p59">
                <a:extLst>
                  <a:ext uri="{FF2B5EF4-FFF2-40B4-BE49-F238E27FC236}">
                    <a16:creationId xmlns:a16="http://schemas.microsoft.com/office/drawing/2014/main" id="{7126274E-7075-E945-98A6-195343268180}"/>
                  </a:ext>
                </a:extLst>
              </p:cNvPr>
              <p:cNvSpPr/>
              <p:nvPr/>
            </p:nvSpPr>
            <p:spPr>
              <a:xfrm>
                <a:off x="9004400" y="2535163"/>
                <a:ext cx="849650" cy="394150"/>
              </a:xfrm>
              <a:custGeom>
                <a:avLst/>
                <a:gdLst/>
                <a:ahLst/>
                <a:cxnLst/>
                <a:rect l="l" t="t" r="r" b="b"/>
                <a:pathLst>
                  <a:path w="33986" h="15766" extrusionOk="0">
                    <a:moveTo>
                      <a:pt x="1" y="13108"/>
                    </a:moveTo>
                    <a:lnTo>
                      <a:pt x="1" y="13108"/>
                    </a:lnTo>
                    <a:cubicBezTo>
                      <a:pt x="2682" y="10928"/>
                      <a:pt x="5414" y="8722"/>
                      <a:pt x="8221" y="6542"/>
                    </a:cubicBezTo>
                    <a:cubicBezTo>
                      <a:pt x="11028" y="4362"/>
                      <a:pt x="13936" y="2181"/>
                      <a:pt x="16893" y="1"/>
                    </a:cubicBezTo>
                    <a:cubicBezTo>
                      <a:pt x="19876" y="2181"/>
                      <a:pt x="22808" y="4362"/>
                      <a:pt x="25665" y="6542"/>
                    </a:cubicBezTo>
                    <a:cubicBezTo>
                      <a:pt x="28497" y="8722"/>
                      <a:pt x="31254" y="10928"/>
                      <a:pt x="33986" y="13108"/>
                    </a:cubicBezTo>
                    <a:lnTo>
                      <a:pt x="33986" y="13108"/>
                    </a:lnTo>
                    <a:lnTo>
                      <a:pt x="33986" y="13108"/>
                    </a:lnTo>
                    <a:cubicBezTo>
                      <a:pt x="33936" y="13986"/>
                      <a:pt x="33886" y="14863"/>
                      <a:pt x="33810" y="15765"/>
                    </a:cubicBezTo>
                    <a:cubicBezTo>
                      <a:pt x="31129" y="13585"/>
                      <a:pt x="28397" y="11379"/>
                      <a:pt x="25590" y="9199"/>
                    </a:cubicBezTo>
                    <a:cubicBezTo>
                      <a:pt x="22758" y="7018"/>
                      <a:pt x="19851" y="4838"/>
                      <a:pt x="16918" y="2657"/>
                    </a:cubicBezTo>
                    <a:cubicBezTo>
                      <a:pt x="14011" y="4838"/>
                      <a:pt x="11129" y="7018"/>
                      <a:pt x="8322" y="9199"/>
                    </a:cubicBezTo>
                    <a:cubicBezTo>
                      <a:pt x="5565" y="11379"/>
                      <a:pt x="2883" y="13585"/>
                      <a:pt x="226" y="15765"/>
                    </a:cubicBezTo>
                    <a:cubicBezTo>
                      <a:pt x="151" y="14863"/>
                      <a:pt x="101" y="13986"/>
                      <a:pt x="1" y="13108"/>
                    </a:cubicBezTo>
                    <a:lnTo>
                      <a:pt x="1" y="13108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285;p59">
                <a:extLst>
                  <a:ext uri="{FF2B5EF4-FFF2-40B4-BE49-F238E27FC236}">
                    <a16:creationId xmlns:a16="http://schemas.microsoft.com/office/drawing/2014/main" id="{29C83088-87F1-D343-A61B-CCC584533ED5}"/>
                  </a:ext>
                </a:extLst>
              </p:cNvPr>
              <p:cNvSpPr/>
              <p:nvPr/>
            </p:nvSpPr>
            <p:spPr>
              <a:xfrm>
                <a:off x="8933600" y="2495688"/>
                <a:ext cx="991250" cy="429225"/>
              </a:xfrm>
              <a:custGeom>
                <a:avLst/>
                <a:gdLst/>
                <a:ahLst/>
                <a:cxnLst/>
                <a:rect l="l" t="t" r="r" b="b"/>
                <a:pathLst>
                  <a:path w="39650" h="17169" extrusionOk="0">
                    <a:moveTo>
                      <a:pt x="1" y="15339"/>
                    </a:moveTo>
                    <a:cubicBezTo>
                      <a:pt x="3108" y="12783"/>
                      <a:pt x="6266" y="10226"/>
                      <a:pt x="9525" y="7670"/>
                    </a:cubicBezTo>
                    <a:cubicBezTo>
                      <a:pt x="12833" y="5113"/>
                      <a:pt x="16241" y="2557"/>
                      <a:pt x="19725" y="1"/>
                    </a:cubicBezTo>
                    <a:cubicBezTo>
                      <a:pt x="23209" y="2557"/>
                      <a:pt x="26642" y="5088"/>
                      <a:pt x="30001" y="7670"/>
                    </a:cubicBezTo>
                    <a:cubicBezTo>
                      <a:pt x="33284" y="10201"/>
                      <a:pt x="36492" y="12758"/>
                      <a:pt x="39650" y="15314"/>
                    </a:cubicBezTo>
                    <a:cubicBezTo>
                      <a:pt x="39023" y="15941"/>
                      <a:pt x="38422" y="16542"/>
                      <a:pt x="37795" y="17144"/>
                    </a:cubicBezTo>
                    <a:cubicBezTo>
                      <a:pt x="34938" y="14813"/>
                      <a:pt x="32031" y="12457"/>
                      <a:pt x="29048" y="10151"/>
                    </a:cubicBezTo>
                    <a:cubicBezTo>
                      <a:pt x="26016" y="7795"/>
                      <a:pt x="22883" y="5489"/>
                      <a:pt x="19750" y="3159"/>
                    </a:cubicBezTo>
                    <a:cubicBezTo>
                      <a:pt x="16592" y="5489"/>
                      <a:pt x="13510" y="7820"/>
                      <a:pt x="10527" y="10176"/>
                    </a:cubicBezTo>
                    <a:cubicBezTo>
                      <a:pt x="7570" y="12482"/>
                      <a:pt x="4687" y="14838"/>
                      <a:pt x="1880" y="17169"/>
                    </a:cubicBezTo>
                    <a:cubicBezTo>
                      <a:pt x="1254" y="16567"/>
                      <a:pt x="627" y="15966"/>
                      <a:pt x="1" y="153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286;p59">
                <a:extLst>
                  <a:ext uri="{FF2B5EF4-FFF2-40B4-BE49-F238E27FC236}">
                    <a16:creationId xmlns:a16="http://schemas.microsoft.com/office/drawing/2014/main" id="{36DD5720-0259-5E4D-A21E-7598ABFC786D}"/>
                  </a:ext>
                </a:extLst>
              </p:cNvPr>
              <p:cNvSpPr/>
              <p:nvPr/>
            </p:nvSpPr>
            <p:spPr>
              <a:xfrm>
                <a:off x="9365300" y="2651088"/>
                <a:ext cx="12472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5139" extrusionOk="0">
                    <a:moveTo>
                      <a:pt x="2507" y="0"/>
                    </a:moveTo>
                    <a:cubicBezTo>
                      <a:pt x="1129" y="0"/>
                      <a:pt x="1" y="1128"/>
                      <a:pt x="51" y="2557"/>
                    </a:cubicBezTo>
                    <a:cubicBezTo>
                      <a:pt x="76" y="3985"/>
                      <a:pt x="1179" y="5138"/>
                      <a:pt x="2532" y="5138"/>
                    </a:cubicBezTo>
                    <a:cubicBezTo>
                      <a:pt x="3886" y="5138"/>
                      <a:pt x="4988" y="3985"/>
                      <a:pt x="4988" y="2557"/>
                    </a:cubicBezTo>
                    <a:cubicBezTo>
                      <a:pt x="4988" y="1128"/>
                      <a:pt x="3886" y="0"/>
                      <a:pt x="2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287;p59">
                <a:extLst>
                  <a:ext uri="{FF2B5EF4-FFF2-40B4-BE49-F238E27FC236}">
                    <a16:creationId xmlns:a16="http://schemas.microsoft.com/office/drawing/2014/main" id="{F29E52A5-984C-5146-9381-11D97E1CE395}"/>
                  </a:ext>
                </a:extLst>
              </p:cNvPr>
              <p:cNvSpPr/>
              <p:nvPr/>
            </p:nvSpPr>
            <p:spPr>
              <a:xfrm>
                <a:off x="9376600" y="2661738"/>
                <a:ext cx="1027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261" extrusionOk="0">
                    <a:moveTo>
                      <a:pt x="276" y="2256"/>
                    </a:moveTo>
                    <a:lnTo>
                      <a:pt x="0" y="2256"/>
                    </a:lnTo>
                    <a:cubicBezTo>
                      <a:pt x="0" y="2181"/>
                      <a:pt x="0" y="2106"/>
                      <a:pt x="0" y="2030"/>
                    </a:cubicBezTo>
                    <a:lnTo>
                      <a:pt x="276" y="2030"/>
                    </a:lnTo>
                    <a:cubicBezTo>
                      <a:pt x="276" y="2106"/>
                      <a:pt x="276" y="2181"/>
                      <a:pt x="276" y="2256"/>
                    </a:cubicBezTo>
                    <a:close/>
                    <a:moveTo>
                      <a:pt x="2155" y="0"/>
                    </a:moveTo>
                    <a:lnTo>
                      <a:pt x="2155" y="276"/>
                    </a:lnTo>
                    <a:lnTo>
                      <a:pt x="1930" y="276"/>
                    </a:lnTo>
                    <a:cubicBezTo>
                      <a:pt x="1930" y="201"/>
                      <a:pt x="1930" y="101"/>
                      <a:pt x="1930" y="0"/>
                    </a:cubicBezTo>
                    <a:close/>
                    <a:moveTo>
                      <a:pt x="2181" y="3985"/>
                    </a:moveTo>
                    <a:lnTo>
                      <a:pt x="2181" y="4261"/>
                    </a:lnTo>
                    <a:lnTo>
                      <a:pt x="1980" y="4261"/>
                    </a:lnTo>
                    <a:lnTo>
                      <a:pt x="1980" y="3985"/>
                    </a:lnTo>
                    <a:close/>
                    <a:moveTo>
                      <a:pt x="4110" y="2256"/>
                    </a:moveTo>
                    <a:lnTo>
                      <a:pt x="3835" y="2256"/>
                    </a:lnTo>
                    <a:cubicBezTo>
                      <a:pt x="3835" y="2181"/>
                      <a:pt x="3860" y="2106"/>
                      <a:pt x="3835" y="2030"/>
                    </a:cubicBezTo>
                    <a:lnTo>
                      <a:pt x="4110" y="2030"/>
                    </a:lnTo>
                    <a:lnTo>
                      <a:pt x="4110" y="2256"/>
                    </a:lnTo>
                    <a:lnTo>
                      <a:pt x="4110" y="2256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288;p59">
                <a:extLst>
                  <a:ext uri="{FF2B5EF4-FFF2-40B4-BE49-F238E27FC236}">
                    <a16:creationId xmlns:a16="http://schemas.microsoft.com/office/drawing/2014/main" id="{8A629083-A84F-5248-91F4-70D9EE3215C5}"/>
                  </a:ext>
                </a:extLst>
              </p:cNvPr>
              <p:cNvSpPr/>
              <p:nvPr/>
            </p:nvSpPr>
            <p:spPr>
              <a:xfrm>
                <a:off x="9381600" y="2667363"/>
                <a:ext cx="92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3811" extrusionOk="0">
                    <a:moveTo>
                      <a:pt x="251" y="1079"/>
                    </a:moveTo>
                    <a:cubicBezTo>
                      <a:pt x="176" y="1028"/>
                      <a:pt x="76" y="978"/>
                      <a:pt x="1" y="928"/>
                    </a:cubicBezTo>
                    <a:cubicBezTo>
                      <a:pt x="51" y="878"/>
                      <a:pt x="76" y="803"/>
                      <a:pt x="126" y="753"/>
                    </a:cubicBezTo>
                    <a:cubicBezTo>
                      <a:pt x="201" y="803"/>
                      <a:pt x="276" y="853"/>
                      <a:pt x="351" y="878"/>
                    </a:cubicBezTo>
                    <a:cubicBezTo>
                      <a:pt x="326" y="953"/>
                      <a:pt x="276" y="1028"/>
                      <a:pt x="251" y="1079"/>
                    </a:cubicBezTo>
                    <a:close/>
                    <a:moveTo>
                      <a:pt x="2983" y="126"/>
                    </a:moveTo>
                    <a:cubicBezTo>
                      <a:pt x="2933" y="201"/>
                      <a:pt x="2883" y="277"/>
                      <a:pt x="2833" y="352"/>
                    </a:cubicBezTo>
                    <a:cubicBezTo>
                      <a:pt x="2783" y="327"/>
                      <a:pt x="2707" y="302"/>
                      <a:pt x="2657" y="252"/>
                    </a:cubicBezTo>
                    <a:cubicBezTo>
                      <a:pt x="2707" y="176"/>
                      <a:pt x="2732" y="101"/>
                      <a:pt x="2783" y="1"/>
                    </a:cubicBezTo>
                    <a:cubicBezTo>
                      <a:pt x="2858" y="51"/>
                      <a:pt x="2908" y="76"/>
                      <a:pt x="2983" y="126"/>
                    </a:cubicBezTo>
                    <a:close/>
                    <a:moveTo>
                      <a:pt x="1078" y="3560"/>
                    </a:moveTo>
                    <a:cubicBezTo>
                      <a:pt x="1028" y="3660"/>
                      <a:pt x="1003" y="3735"/>
                      <a:pt x="953" y="3810"/>
                    </a:cubicBezTo>
                    <a:cubicBezTo>
                      <a:pt x="878" y="3785"/>
                      <a:pt x="828" y="3735"/>
                      <a:pt x="752" y="3710"/>
                    </a:cubicBezTo>
                    <a:cubicBezTo>
                      <a:pt x="803" y="3610"/>
                      <a:pt x="853" y="3535"/>
                      <a:pt x="903" y="3460"/>
                    </a:cubicBezTo>
                    <a:cubicBezTo>
                      <a:pt x="953" y="3510"/>
                      <a:pt x="1003" y="3535"/>
                      <a:pt x="1078" y="3560"/>
                    </a:cubicBezTo>
                    <a:close/>
                    <a:moveTo>
                      <a:pt x="3585" y="3059"/>
                    </a:moveTo>
                    <a:cubicBezTo>
                      <a:pt x="3509" y="3033"/>
                      <a:pt x="3434" y="2983"/>
                      <a:pt x="3359" y="2933"/>
                    </a:cubicBezTo>
                    <a:cubicBezTo>
                      <a:pt x="3384" y="2883"/>
                      <a:pt x="3434" y="2808"/>
                      <a:pt x="3459" y="2733"/>
                    </a:cubicBezTo>
                    <a:cubicBezTo>
                      <a:pt x="3534" y="2783"/>
                      <a:pt x="3610" y="2833"/>
                      <a:pt x="3710" y="2883"/>
                    </a:cubicBezTo>
                    <a:cubicBezTo>
                      <a:pt x="3660" y="2933"/>
                      <a:pt x="3635" y="3008"/>
                      <a:pt x="3585" y="3059"/>
                    </a:cubicBezTo>
                    <a:lnTo>
                      <a:pt x="3585" y="3059"/>
                    </a:ln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289;p59">
                <a:extLst>
                  <a:ext uri="{FF2B5EF4-FFF2-40B4-BE49-F238E27FC236}">
                    <a16:creationId xmlns:a16="http://schemas.microsoft.com/office/drawing/2014/main" id="{0121AE44-27DF-FC4F-BD56-F82436CB4036}"/>
                  </a:ext>
                </a:extLst>
              </p:cNvPr>
              <p:cNvSpPr/>
              <p:nvPr/>
            </p:nvSpPr>
            <p:spPr>
              <a:xfrm>
                <a:off x="9382225" y="2667363"/>
                <a:ext cx="9212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811" extrusionOk="0">
                    <a:moveTo>
                      <a:pt x="828" y="352"/>
                    </a:moveTo>
                    <a:cubicBezTo>
                      <a:pt x="778" y="277"/>
                      <a:pt x="727" y="201"/>
                      <a:pt x="702" y="126"/>
                    </a:cubicBezTo>
                    <a:cubicBezTo>
                      <a:pt x="753" y="76"/>
                      <a:pt x="803" y="51"/>
                      <a:pt x="878" y="1"/>
                    </a:cubicBezTo>
                    <a:cubicBezTo>
                      <a:pt x="928" y="101"/>
                      <a:pt x="978" y="176"/>
                      <a:pt x="1003" y="252"/>
                    </a:cubicBezTo>
                    <a:cubicBezTo>
                      <a:pt x="953" y="302"/>
                      <a:pt x="903" y="327"/>
                      <a:pt x="828" y="352"/>
                    </a:cubicBezTo>
                    <a:close/>
                    <a:moveTo>
                      <a:pt x="3685" y="928"/>
                    </a:moveTo>
                    <a:cubicBezTo>
                      <a:pt x="3585" y="978"/>
                      <a:pt x="3509" y="1028"/>
                      <a:pt x="3434" y="1079"/>
                    </a:cubicBezTo>
                    <a:cubicBezTo>
                      <a:pt x="3384" y="1028"/>
                      <a:pt x="3359" y="953"/>
                      <a:pt x="3334" y="878"/>
                    </a:cubicBezTo>
                    <a:cubicBezTo>
                      <a:pt x="3409" y="853"/>
                      <a:pt x="3484" y="803"/>
                      <a:pt x="3560" y="753"/>
                    </a:cubicBezTo>
                    <a:cubicBezTo>
                      <a:pt x="3585" y="803"/>
                      <a:pt x="3635" y="878"/>
                      <a:pt x="3685" y="928"/>
                    </a:cubicBezTo>
                    <a:close/>
                    <a:moveTo>
                      <a:pt x="352" y="2933"/>
                    </a:moveTo>
                    <a:cubicBezTo>
                      <a:pt x="276" y="2983"/>
                      <a:pt x="201" y="3033"/>
                      <a:pt x="126" y="3059"/>
                    </a:cubicBezTo>
                    <a:cubicBezTo>
                      <a:pt x="101" y="3008"/>
                      <a:pt x="51" y="2933"/>
                      <a:pt x="1" y="2883"/>
                    </a:cubicBezTo>
                    <a:cubicBezTo>
                      <a:pt x="101" y="2833"/>
                      <a:pt x="176" y="2783"/>
                      <a:pt x="251" y="2733"/>
                    </a:cubicBezTo>
                    <a:cubicBezTo>
                      <a:pt x="276" y="2808"/>
                      <a:pt x="326" y="2883"/>
                      <a:pt x="352" y="2933"/>
                    </a:cubicBezTo>
                    <a:close/>
                    <a:moveTo>
                      <a:pt x="2783" y="3810"/>
                    </a:moveTo>
                    <a:cubicBezTo>
                      <a:pt x="2732" y="3735"/>
                      <a:pt x="2682" y="3660"/>
                      <a:pt x="2657" y="3560"/>
                    </a:cubicBezTo>
                    <a:cubicBezTo>
                      <a:pt x="2707" y="3535"/>
                      <a:pt x="2758" y="3510"/>
                      <a:pt x="2833" y="3460"/>
                    </a:cubicBezTo>
                    <a:cubicBezTo>
                      <a:pt x="2883" y="3535"/>
                      <a:pt x="2908" y="3610"/>
                      <a:pt x="2958" y="3710"/>
                    </a:cubicBezTo>
                    <a:cubicBezTo>
                      <a:pt x="2883" y="3735"/>
                      <a:pt x="2833" y="3785"/>
                      <a:pt x="2783" y="3810"/>
                    </a:cubicBezTo>
                    <a:lnTo>
                      <a:pt x="2783" y="3810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290;p59">
                <a:extLst>
                  <a:ext uri="{FF2B5EF4-FFF2-40B4-BE49-F238E27FC236}">
                    <a16:creationId xmlns:a16="http://schemas.microsoft.com/office/drawing/2014/main" id="{2BDAC514-690D-5640-A03B-70E8172CEE68}"/>
                  </a:ext>
                </a:extLst>
              </p:cNvPr>
              <p:cNvSpPr/>
              <p:nvPr/>
            </p:nvSpPr>
            <p:spPr>
              <a:xfrm>
                <a:off x="9422950" y="2709363"/>
                <a:ext cx="10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2" extrusionOk="0">
                    <a:moveTo>
                      <a:pt x="201" y="0"/>
                    </a:moveTo>
                    <a:cubicBezTo>
                      <a:pt x="101" y="0"/>
                      <a:pt x="1" y="100"/>
                      <a:pt x="1" y="226"/>
                    </a:cubicBezTo>
                    <a:cubicBezTo>
                      <a:pt x="1" y="351"/>
                      <a:pt x="101" y="451"/>
                      <a:pt x="201" y="451"/>
                    </a:cubicBezTo>
                    <a:cubicBezTo>
                      <a:pt x="327" y="451"/>
                      <a:pt x="427" y="351"/>
                      <a:pt x="427" y="226"/>
                    </a:cubicBezTo>
                    <a:cubicBezTo>
                      <a:pt x="427" y="100"/>
                      <a:pt x="327" y="0"/>
                      <a:pt x="201" y="0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291;p59">
                <a:extLst>
                  <a:ext uri="{FF2B5EF4-FFF2-40B4-BE49-F238E27FC236}">
                    <a16:creationId xmlns:a16="http://schemas.microsoft.com/office/drawing/2014/main" id="{24D59E81-8A28-B243-B105-156466D4B6AE}"/>
                  </a:ext>
                </a:extLst>
              </p:cNvPr>
              <p:cNvSpPr/>
              <p:nvPr/>
            </p:nvSpPr>
            <p:spPr>
              <a:xfrm>
                <a:off x="9412300" y="2675513"/>
                <a:ext cx="200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608" extrusionOk="0">
                    <a:moveTo>
                      <a:pt x="452" y="176"/>
                    </a:moveTo>
                    <a:cubicBezTo>
                      <a:pt x="452" y="76"/>
                      <a:pt x="527" y="1"/>
                      <a:pt x="627" y="1"/>
                    </a:cubicBezTo>
                    <a:cubicBezTo>
                      <a:pt x="727" y="1"/>
                      <a:pt x="778" y="76"/>
                      <a:pt x="778" y="176"/>
                    </a:cubicBezTo>
                    <a:cubicBezTo>
                      <a:pt x="778" y="627"/>
                      <a:pt x="803" y="1103"/>
                      <a:pt x="803" y="1580"/>
                    </a:cubicBezTo>
                    <a:cubicBezTo>
                      <a:pt x="803" y="1630"/>
                      <a:pt x="778" y="1655"/>
                      <a:pt x="778" y="1680"/>
                    </a:cubicBezTo>
                    <a:cubicBezTo>
                      <a:pt x="627" y="1956"/>
                      <a:pt x="452" y="2231"/>
                      <a:pt x="326" y="2507"/>
                    </a:cubicBezTo>
                    <a:cubicBezTo>
                      <a:pt x="276" y="2582"/>
                      <a:pt x="176" y="2607"/>
                      <a:pt x="101" y="2557"/>
                    </a:cubicBezTo>
                    <a:cubicBezTo>
                      <a:pt x="26" y="2507"/>
                      <a:pt x="1" y="2407"/>
                      <a:pt x="51" y="2332"/>
                    </a:cubicBezTo>
                    <a:cubicBezTo>
                      <a:pt x="176" y="2081"/>
                      <a:pt x="326" y="1805"/>
                      <a:pt x="477" y="1530"/>
                    </a:cubicBezTo>
                    <a:cubicBezTo>
                      <a:pt x="477" y="1078"/>
                      <a:pt x="452" y="627"/>
                      <a:pt x="452" y="176"/>
                    </a:cubicBez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292;p59">
                <a:extLst>
                  <a:ext uri="{FF2B5EF4-FFF2-40B4-BE49-F238E27FC236}">
                    <a16:creationId xmlns:a16="http://schemas.microsoft.com/office/drawing/2014/main" id="{DF46A18E-B75A-204B-8CAD-3DEBE35756E2}"/>
                  </a:ext>
                </a:extLst>
              </p:cNvPr>
              <p:cNvSpPr/>
              <p:nvPr/>
            </p:nvSpPr>
            <p:spPr>
              <a:xfrm>
                <a:off x="9047025" y="3380413"/>
                <a:ext cx="773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30953" h="1254" extrusionOk="0">
                    <a:moveTo>
                      <a:pt x="0" y="0"/>
                    </a:moveTo>
                    <a:lnTo>
                      <a:pt x="15464" y="0"/>
                    </a:lnTo>
                    <a:lnTo>
                      <a:pt x="30953" y="0"/>
                    </a:lnTo>
                    <a:cubicBezTo>
                      <a:pt x="30928" y="401"/>
                      <a:pt x="30902" y="827"/>
                      <a:pt x="30877" y="1253"/>
                    </a:cubicBezTo>
                    <a:lnTo>
                      <a:pt x="15489" y="1253"/>
                    </a:lnTo>
                    <a:lnTo>
                      <a:pt x="100" y="1253"/>
                    </a:lnTo>
                    <a:cubicBezTo>
                      <a:pt x="50" y="827"/>
                      <a:pt x="25" y="401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293;p59">
                <a:extLst>
                  <a:ext uri="{FF2B5EF4-FFF2-40B4-BE49-F238E27FC236}">
                    <a16:creationId xmlns:a16="http://schemas.microsoft.com/office/drawing/2014/main" id="{60B36819-CE45-4C42-A522-43E099BDA848}"/>
                  </a:ext>
                </a:extLst>
              </p:cNvPr>
              <p:cNvSpPr/>
              <p:nvPr/>
            </p:nvSpPr>
            <p:spPr>
              <a:xfrm>
                <a:off x="9058300" y="2862863"/>
                <a:ext cx="1372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8923" extrusionOk="0">
                    <a:moveTo>
                      <a:pt x="351" y="0"/>
                    </a:moveTo>
                    <a:lnTo>
                      <a:pt x="4687" y="0"/>
                    </a:lnTo>
                    <a:cubicBezTo>
                      <a:pt x="4887" y="0"/>
                      <a:pt x="5063" y="151"/>
                      <a:pt x="5063" y="376"/>
                    </a:cubicBezTo>
                    <a:cubicBezTo>
                      <a:pt x="5213" y="3083"/>
                      <a:pt x="5339" y="5815"/>
                      <a:pt x="5489" y="8547"/>
                    </a:cubicBezTo>
                    <a:cubicBezTo>
                      <a:pt x="5489" y="8747"/>
                      <a:pt x="5339" y="8923"/>
                      <a:pt x="5163" y="8923"/>
                    </a:cubicBezTo>
                    <a:lnTo>
                      <a:pt x="978" y="8923"/>
                    </a:lnTo>
                    <a:cubicBezTo>
                      <a:pt x="777" y="8923"/>
                      <a:pt x="627" y="8747"/>
                      <a:pt x="602" y="8547"/>
                    </a:cubicBezTo>
                    <a:cubicBezTo>
                      <a:pt x="401" y="5815"/>
                      <a:pt x="226" y="3083"/>
                      <a:pt x="25" y="376"/>
                    </a:cubicBezTo>
                    <a:cubicBezTo>
                      <a:pt x="0" y="151"/>
                      <a:pt x="151" y="0"/>
                      <a:pt x="3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294;p59">
                <a:extLst>
                  <a:ext uri="{FF2B5EF4-FFF2-40B4-BE49-F238E27FC236}">
                    <a16:creationId xmlns:a16="http://schemas.microsoft.com/office/drawing/2014/main" id="{394DCF32-EE66-2241-A73A-82A90F51B4D5}"/>
                  </a:ext>
                </a:extLst>
              </p:cNvPr>
              <p:cNvSpPr/>
              <p:nvPr/>
            </p:nvSpPr>
            <p:spPr>
              <a:xfrm>
                <a:off x="9213050" y="2862863"/>
                <a:ext cx="1322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8923" extrusionOk="0">
                    <a:moveTo>
                      <a:pt x="377" y="0"/>
                    </a:moveTo>
                    <a:lnTo>
                      <a:pt x="4712" y="0"/>
                    </a:lnTo>
                    <a:cubicBezTo>
                      <a:pt x="4913" y="0"/>
                      <a:pt x="5063" y="151"/>
                      <a:pt x="5088" y="376"/>
                    </a:cubicBezTo>
                    <a:cubicBezTo>
                      <a:pt x="5139" y="3083"/>
                      <a:pt x="5189" y="5815"/>
                      <a:pt x="5264" y="8547"/>
                    </a:cubicBezTo>
                    <a:cubicBezTo>
                      <a:pt x="5289" y="8747"/>
                      <a:pt x="5113" y="8923"/>
                      <a:pt x="4938" y="8923"/>
                    </a:cubicBezTo>
                    <a:lnTo>
                      <a:pt x="753" y="8923"/>
                    </a:lnTo>
                    <a:cubicBezTo>
                      <a:pt x="577" y="8923"/>
                      <a:pt x="402" y="8747"/>
                      <a:pt x="377" y="8547"/>
                    </a:cubicBezTo>
                    <a:cubicBezTo>
                      <a:pt x="251" y="5815"/>
                      <a:pt x="151" y="3083"/>
                      <a:pt x="26" y="376"/>
                    </a:cubicBezTo>
                    <a:cubicBezTo>
                      <a:pt x="1" y="151"/>
                      <a:pt x="176" y="0"/>
                      <a:pt x="37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295;p59">
                <a:extLst>
                  <a:ext uri="{FF2B5EF4-FFF2-40B4-BE49-F238E27FC236}">
                    <a16:creationId xmlns:a16="http://schemas.microsoft.com/office/drawing/2014/main" id="{10497EEE-3681-3D47-AEA6-72620D8FA675}"/>
                  </a:ext>
                </a:extLst>
              </p:cNvPr>
              <p:cNvSpPr/>
              <p:nvPr/>
            </p:nvSpPr>
            <p:spPr>
              <a:xfrm>
                <a:off x="9364675" y="2862863"/>
                <a:ext cx="12660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8923" extrusionOk="0">
                    <a:moveTo>
                      <a:pt x="352" y="0"/>
                    </a:moveTo>
                    <a:lnTo>
                      <a:pt x="4688" y="0"/>
                    </a:lnTo>
                    <a:cubicBezTo>
                      <a:pt x="4888" y="0"/>
                      <a:pt x="5064" y="151"/>
                      <a:pt x="5064" y="376"/>
                    </a:cubicBezTo>
                    <a:cubicBezTo>
                      <a:pt x="5064" y="3083"/>
                      <a:pt x="5038" y="5815"/>
                      <a:pt x="5038" y="8547"/>
                    </a:cubicBezTo>
                    <a:cubicBezTo>
                      <a:pt x="5038" y="8747"/>
                      <a:pt x="4888" y="8923"/>
                      <a:pt x="4688" y="8923"/>
                    </a:cubicBezTo>
                    <a:lnTo>
                      <a:pt x="502" y="8923"/>
                    </a:lnTo>
                    <a:cubicBezTo>
                      <a:pt x="327" y="8923"/>
                      <a:pt x="151" y="8747"/>
                      <a:pt x="151" y="8547"/>
                    </a:cubicBezTo>
                    <a:cubicBezTo>
                      <a:pt x="101" y="5815"/>
                      <a:pt x="51" y="3083"/>
                      <a:pt x="1" y="376"/>
                    </a:cubicBezTo>
                    <a:cubicBezTo>
                      <a:pt x="1" y="151"/>
                      <a:pt x="151" y="0"/>
                      <a:pt x="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296;p59">
                <a:extLst>
                  <a:ext uri="{FF2B5EF4-FFF2-40B4-BE49-F238E27FC236}">
                    <a16:creationId xmlns:a16="http://schemas.microsoft.com/office/drawing/2014/main" id="{7AA595FB-9B07-0D4D-B05D-06874483B98A}"/>
                  </a:ext>
                </a:extLst>
              </p:cNvPr>
              <p:cNvSpPr/>
              <p:nvPr/>
            </p:nvSpPr>
            <p:spPr>
              <a:xfrm>
                <a:off x="9514425" y="2862863"/>
                <a:ext cx="12785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8923" extrusionOk="0">
                    <a:moveTo>
                      <a:pt x="402" y="0"/>
                    </a:moveTo>
                    <a:lnTo>
                      <a:pt x="4738" y="0"/>
                    </a:lnTo>
                    <a:cubicBezTo>
                      <a:pt x="4938" y="0"/>
                      <a:pt x="5114" y="151"/>
                      <a:pt x="5089" y="376"/>
                    </a:cubicBezTo>
                    <a:cubicBezTo>
                      <a:pt x="5013" y="3083"/>
                      <a:pt x="4938" y="5815"/>
                      <a:pt x="4863" y="8547"/>
                    </a:cubicBezTo>
                    <a:cubicBezTo>
                      <a:pt x="4863" y="8747"/>
                      <a:pt x="4688" y="8923"/>
                      <a:pt x="4512" y="8923"/>
                    </a:cubicBezTo>
                    <a:lnTo>
                      <a:pt x="327" y="8923"/>
                    </a:lnTo>
                    <a:cubicBezTo>
                      <a:pt x="151" y="8923"/>
                      <a:pt x="1" y="8747"/>
                      <a:pt x="1" y="8547"/>
                    </a:cubicBezTo>
                    <a:cubicBezTo>
                      <a:pt x="1" y="5815"/>
                      <a:pt x="26" y="3083"/>
                      <a:pt x="51" y="376"/>
                    </a:cubicBezTo>
                    <a:cubicBezTo>
                      <a:pt x="51" y="151"/>
                      <a:pt x="201" y="0"/>
                      <a:pt x="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297;p59">
                <a:extLst>
                  <a:ext uri="{FF2B5EF4-FFF2-40B4-BE49-F238E27FC236}">
                    <a16:creationId xmlns:a16="http://schemas.microsoft.com/office/drawing/2014/main" id="{1B59B0E3-33D7-0C47-99B4-88612595D00F}"/>
                  </a:ext>
                </a:extLst>
              </p:cNvPr>
              <p:cNvSpPr/>
              <p:nvPr/>
            </p:nvSpPr>
            <p:spPr>
              <a:xfrm>
                <a:off x="9666700" y="2862863"/>
                <a:ext cx="13410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8923" extrusionOk="0">
                    <a:moveTo>
                      <a:pt x="652" y="0"/>
                    </a:moveTo>
                    <a:lnTo>
                      <a:pt x="5013" y="0"/>
                    </a:lnTo>
                    <a:cubicBezTo>
                      <a:pt x="5188" y="0"/>
                      <a:pt x="5364" y="151"/>
                      <a:pt x="5339" y="376"/>
                    </a:cubicBezTo>
                    <a:cubicBezTo>
                      <a:pt x="5188" y="3083"/>
                      <a:pt x="5038" y="5815"/>
                      <a:pt x="4887" y="8547"/>
                    </a:cubicBezTo>
                    <a:cubicBezTo>
                      <a:pt x="4887" y="8747"/>
                      <a:pt x="4712" y="8923"/>
                      <a:pt x="4537" y="8923"/>
                    </a:cubicBezTo>
                    <a:lnTo>
                      <a:pt x="351" y="8923"/>
                    </a:lnTo>
                    <a:cubicBezTo>
                      <a:pt x="151" y="8923"/>
                      <a:pt x="0" y="8747"/>
                      <a:pt x="25" y="8547"/>
                    </a:cubicBezTo>
                    <a:cubicBezTo>
                      <a:pt x="100" y="5815"/>
                      <a:pt x="201" y="3083"/>
                      <a:pt x="301" y="376"/>
                    </a:cubicBezTo>
                    <a:cubicBezTo>
                      <a:pt x="301" y="151"/>
                      <a:pt x="476" y="0"/>
                      <a:pt x="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298;p59">
                <a:extLst>
                  <a:ext uri="{FF2B5EF4-FFF2-40B4-BE49-F238E27FC236}">
                    <a16:creationId xmlns:a16="http://schemas.microsoft.com/office/drawing/2014/main" id="{D4CC27B8-FDE4-0C44-8163-3052E2FF4754}"/>
                  </a:ext>
                </a:extLst>
              </p:cNvPr>
              <p:cNvSpPr/>
              <p:nvPr/>
            </p:nvSpPr>
            <p:spPr>
              <a:xfrm>
                <a:off x="9077100" y="3124138"/>
                <a:ext cx="13160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8924" extrusionOk="0">
                    <a:moveTo>
                      <a:pt x="326" y="1"/>
                    </a:moveTo>
                    <a:lnTo>
                      <a:pt x="4486" y="1"/>
                    </a:lnTo>
                    <a:cubicBezTo>
                      <a:pt x="4662" y="1"/>
                      <a:pt x="4837" y="176"/>
                      <a:pt x="4862" y="377"/>
                    </a:cubicBezTo>
                    <a:cubicBezTo>
                      <a:pt x="4988" y="3083"/>
                      <a:pt x="5138" y="5815"/>
                      <a:pt x="5263" y="8547"/>
                    </a:cubicBezTo>
                    <a:cubicBezTo>
                      <a:pt x="5263" y="8748"/>
                      <a:pt x="5138" y="8923"/>
                      <a:pt x="4937" y="8923"/>
                    </a:cubicBezTo>
                    <a:lnTo>
                      <a:pt x="978" y="8923"/>
                    </a:lnTo>
                    <a:cubicBezTo>
                      <a:pt x="777" y="8923"/>
                      <a:pt x="627" y="8748"/>
                      <a:pt x="602" y="8547"/>
                    </a:cubicBezTo>
                    <a:cubicBezTo>
                      <a:pt x="401" y="5815"/>
                      <a:pt x="201" y="3083"/>
                      <a:pt x="25" y="377"/>
                    </a:cubicBezTo>
                    <a:cubicBezTo>
                      <a:pt x="0" y="176"/>
                      <a:pt x="150" y="1"/>
                      <a:pt x="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299;p59">
                <a:extLst>
                  <a:ext uri="{FF2B5EF4-FFF2-40B4-BE49-F238E27FC236}">
                    <a16:creationId xmlns:a16="http://schemas.microsoft.com/office/drawing/2014/main" id="{78100058-5731-594C-A043-224C4C108F18}"/>
                  </a:ext>
                </a:extLst>
              </p:cNvPr>
              <p:cNvSpPr/>
              <p:nvPr/>
            </p:nvSpPr>
            <p:spPr>
              <a:xfrm>
                <a:off x="9224950" y="3124138"/>
                <a:ext cx="12597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8924" extrusionOk="0">
                    <a:moveTo>
                      <a:pt x="352" y="1"/>
                    </a:moveTo>
                    <a:lnTo>
                      <a:pt x="4487" y="1"/>
                    </a:lnTo>
                    <a:cubicBezTo>
                      <a:pt x="4688" y="1"/>
                      <a:pt x="4838" y="176"/>
                      <a:pt x="4838" y="377"/>
                    </a:cubicBezTo>
                    <a:cubicBezTo>
                      <a:pt x="4913" y="3083"/>
                      <a:pt x="4988" y="5815"/>
                      <a:pt x="5038" y="8547"/>
                    </a:cubicBezTo>
                    <a:cubicBezTo>
                      <a:pt x="5038" y="8748"/>
                      <a:pt x="4913" y="8923"/>
                      <a:pt x="4713" y="8923"/>
                    </a:cubicBezTo>
                    <a:lnTo>
                      <a:pt x="728" y="8923"/>
                    </a:lnTo>
                    <a:cubicBezTo>
                      <a:pt x="552" y="8923"/>
                      <a:pt x="402" y="8748"/>
                      <a:pt x="402" y="8547"/>
                    </a:cubicBezTo>
                    <a:cubicBezTo>
                      <a:pt x="277" y="5815"/>
                      <a:pt x="151" y="3083"/>
                      <a:pt x="26" y="377"/>
                    </a:cubicBezTo>
                    <a:cubicBezTo>
                      <a:pt x="1" y="176"/>
                      <a:pt x="151" y="1"/>
                      <a:pt x="35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300;p59">
                <a:extLst>
                  <a:ext uri="{FF2B5EF4-FFF2-40B4-BE49-F238E27FC236}">
                    <a16:creationId xmlns:a16="http://schemas.microsoft.com/office/drawing/2014/main" id="{4264083E-6BCB-F14C-BA72-910F36A3D6D2}"/>
                  </a:ext>
                </a:extLst>
              </p:cNvPr>
              <p:cNvSpPr/>
              <p:nvPr/>
            </p:nvSpPr>
            <p:spPr>
              <a:xfrm>
                <a:off x="9369700" y="3124138"/>
                <a:ext cx="12095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8924" extrusionOk="0">
                    <a:moveTo>
                      <a:pt x="326" y="1"/>
                    </a:moveTo>
                    <a:lnTo>
                      <a:pt x="4487" y="1"/>
                    </a:lnTo>
                    <a:cubicBezTo>
                      <a:pt x="4687" y="1"/>
                      <a:pt x="4837" y="176"/>
                      <a:pt x="4837" y="377"/>
                    </a:cubicBezTo>
                    <a:cubicBezTo>
                      <a:pt x="4812" y="3083"/>
                      <a:pt x="4812" y="5815"/>
                      <a:pt x="4812" y="8547"/>
                    </a:cubicBezTo>
                    <a:cubicBezTo>
                      <a:pt x="4812" y="8748"/>
                      <a:pt x="4662" y="8923"/>
                      <a:pt x="4487" y="8923"/>
                    </a:cubicBezTo>
                    <a:lnTo>
                      <a:pt x="502" y="8923"/>
                    </a:lnTo>
                    <a:cubicBezTo>
                      <a:pt x="326" y="8923"/>
                      <a:pt x="176" y="8748"/>
                      <a:pt x="176" y="8547"/>
                    </a:cubicBezTo>
                    <a:cubicBezTo>
                      <a:pt x="126" y="5815"/>
                      <a:pt x="51" y="3083"/>
                      <a:pt x="0" y="377"/>
                    </a:cubicBezTo>
                    <a:cubicBezTo>
                      <a:pt x="0" y="176"/>
                      <a:pt x="151" y="1"/>
                      <a:pt x="326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301;p59">
                <a:extLst>
                  <a:ext uri="{FF2B5EF4-FFF2-40B4-BE49-F238E27FC236}">
                    <a16:creationId xmlns:a16="http://schemas.microsoft.com/office/drawing/2014/main" id="{F628A925-A92E-D74C-9066-1CE1F82A1468}"/>
                  </a:ext>
                </a:extLst>
              </p:cNvPr>
              <p:cNvSpPr/>
              <p:nvPr/>
            </p:nvSpPr>
            <p:spPr>
              <a:xfrm>
                <a:off x="9512550" y="3124138"/>
                <a:ext cx="12220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8924" extrusionOk="0">
                    <a:moveTo>
                      <a:pt x="402" y="1"/>
                    </a:moveTo>
                    <a:lnTo>
                      <a:pt x="4537" y="1"/>
                    </a:lnTo>
                    <a:cubicBezTo>
                      <a:pt x="4738" y="1"/>
                      <a:pt x="4888" y="176"/>
                      <a:pt x="4888" y="377"/>
                    </a:cubicBezTo>
                    <a:cubicBezTo>
                      <a:pt x="4813" y="3083"/>
                      <a:pt x="4738" y="5815"/>
                      <a:pt x="4662" y="8547"/>
                    </a:cubicBezTo>
                    <a:cubicBezTo>
                      <a:pt x="4662" y="8748"/>
                      <a:pt x="4487" y="8923"/>
                      <a:pt x="4311" y="8923"/>
                    </a:cubicBezTo>
                    <a:lnTo>
                      <a:pt x="327" y="8923"/>
                    </a:lnTo>
                    <a:cubicBezTo>
                      <a:pt x="151" y="8923"/>
                      <a:pt x="1" y="8748"/>
                      <a:pt x="1" y="8547"/>
                    </a:cubicBezTo>
                    <a:cubicBezTo>
                      <a:pt x="26" y="5815"/>
                      <a:pt x="26" y="3083"/>
                      <a:pt x="51" y="377"/>
                    </a:cubicBezTo>
                    <a:cubicBezTo>
                      <a:pt x="51" y="176"/>
                      <a:pt x="201" y="1"/>
                      <a:pt x="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302;p59">
                <a:extLst>
                  <a:ext uri="{FF2B5EF4-FFF2-40B4-BE49-F238E27FC236}">
                    <a16:creationId xmlns:a16="http://schemas.microsoft.com/office/drawing/2014/main" id="{B49D3D06-DF14-7148-9B91-8736EAF4859B}"/>
                  </a:ext>
                </a:extLst>
              </p:cNvPr>
              <p:cNvSpPr/>
              <p:nvPr/>
            </p:nvSpPr>
            <p:spPr>
              <a:xfrm>
                <a:off x="9657925" y="3124138"/>
                <a:ext cx="12847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8924" extrusionOk="0">
                    <a:moveTo>
                      <a:pt x="652" y="1"/>
                    </a:moveTo>
                    <a:lnTo>
                      <a:pt x="4787" y="1"/>
                    </a:lnTo>
                    <a:cubicBezTo>
                      <a:pt x="4988" y="1"/>
                      <a:pt x="5138" y="176"/>
                      <a:pt x="5113" y="377"/>
                    </a:cubicBezTo>
                    <a:cubicBezTo>
                      <a:pt x="4963" y="3108"/>
                      <a:pt x="4837" y="5815"/>
                      <a:pt x="4687" y="8547"/>
                    </a:cubicBezTo>
                    <a:cubicBezTo>
                      <a:pt x="4662" y="8748"/>
                      <a:pt x="4487" y="8923"/>
                      <a:pt x="4311" y="8923"/>
                    </a:cubicBezTo>
                    <a:lnTo>
                      <a:pt x="351" y="8923"/>
                    </a:lnTo>
                    <a:cubicBezTo>
                      <a:pt x="151" y="8923"/>
                      <a:pt x="0" y="8748"/>
                      <a:pt x="25" y="8547"/>
                    </a:cubicBezTo>
                    <a:cubicBezTo>
                      <a:pt x="101" y="5815"/>
                      <a:pt x="201" y="3083"/>
                      <a:pt x="276" y="377"/>
                    </a:cubicBezTo>
                    <a:cubicBezTo>
                      <a:pt x="301" y="176"/>
                      <a:pt x="451" y="1"/>
                      <a:pt x="65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303;p59">
                <a:extLst>
                  <a:ext uri="{FF2B5EF4-FFF2-40B4-BE49-F238E27FC236}">
                    <a16:creationId xmlns:a16="http://schemas.microsoft.com/office/drawing/2014/main" id="{A947DB70-5984-EC4B-83AF-C0A0ADD05ECF}"/>
                  </a:ext>
                </a:extLst>
              </p:cNvPr>
              <p:cNvSpPr/>
              <p:nvPr/>
            </p:nvSpPr>
            <p:spPr>
              <a:xfrm>
                <a:off x="9130975" y="3253838"/>
                <a:ext cx="599025" cy="458675"/>
              </a:xfrm>
              <a:custGeom>
                <a:avLst/>
                <a:gdLst/>
                <a:ahLst/>
                <a:cxnLst/>
                <a:rect l="l" t="t" r="r" b="b"/>
                <a:pathLst>
                  <a:path w="23961" h="18347" extrusionOk="0">
                    <a:moveTo>
                      <a:pt x="12081" y="26"/>
                    </a:moveTo>
                    <a:cubicBezTo>
                      <a:pt x="13785" y="51"/>
                      <a:pt x="23960" y="7169"/>
                      <a:pt x="23960" y="7194"/>
                    </a:cubicBezTo>
                    <a:cubicBezTo>
                      <a:pt x="23835" y="10878"/>
                      <a:pt x="23710" y="14211"/>
                      <a:pt x="23585" y="18347"/>
                    </a:cubicBezTo>
                    <a:lnTo>
                      <a:pt x="552" y="18347"/>
                    </a:lnTo>
                    <a:cubicBezTo>
                      <a:pt x="351" y="14236"/>
                      <a:pt x="176" y="10978"/>
                      <a:pt x="0" y="7394"/>
                    </a:cubicBezTo>
                    <a:cubicBezTo>
                      <a:pt x="0" y="7319"/>
                      <a:pt x="9549" y="1"/>
                      <a:pt x="12081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304;p59">
                <a:extLst>
                  <a:ext uri="{FF2B5EF4-FFF2-40B4-BE49-F238E27FC236}">
                    <a16:creationId xmlns:a16="http://schemas.microsoft.com/office/drawing/2014/main" id="{40792C8F-7ACC-234A-AB25-B4A4B02567C6}"/>
                  </a:ext>
                </a:extLst>
              </p:cNvPr>
              <p:cNvSpPr/>
              <p:nvPr/>
            </p:nvSpPr>
            <p:spPr>
              <a:xfrm>
                <a:off x="9181725" y="3254463"/>
                <a:ext cx="497525" cy="458050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8322" extrusionOk="0">
                    <a:moveTo>
                      <a:pt x="10051" y="1"/>
                    </a:moveTo>
                    <a:cubicBezTo>
                      <a:pt x="11279" y="26"/>
                      <a:pt x="16843" y="3685"/>
                      <a:pt x="19900" y="5765"/>
                    </a:cubicBezTo>
                    <a:lnTo>
                      <a:pt x="19399" y="18322"/>
                    </a:lnTo>
                    <a:lnTo>
                      <a:pt x="402" y="18322"/>
                    </a:lnTo>
                    <a:lnTo>
                      <a:pt x="1" y="5815"/>
                    </a:lnTo>
                    <a:cubicBezTo>
                      <a:pt x="2958" y="3660"/>
                      <a:pt x="8271" y="1"/>
                      <a:pt x="100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305;p59">
                <a:extLst>
                  <a:ext uri="{FF2B5EF4-FFF2-40B4-BE49-F238E27FC236}">
                    <a16:creationId xmlns:a16="http://schemas.microsoft.com/office/drawing/2014/main" id="{DCFEF585-ED34-A94F-8C6B-9B6C9ABD2975}"/>
                  </a:ext>
                </a:extLst>
              </p:cNvPr>
              <p:cNvSpPr/>
              <p:nvPr/>
            </p:nvSpPr>
            <p:spPr>
              <a:xfrm>
                <a:off x="9085850" y="3209988"/>
                <a:ext cx="687375" cy="275075"/>
              </a:xfrm>
              <a:custGeom>
                <a:avLst/>
                <a:gdLst/>
                <a:ahLst/>
                <a:cxnLst/>
                <a:rect l="l" t="t" r="r" b="b"/>
                <a:pathLst>
                  <a:path w="27495" h="11003" extrusionOk="0">
                    <a:moveTo>
                      <a:pt x="1" y="9198"/>
                    </a:moveTo>
                    <a:lnTo>
                      <a:pt x="13710" y="0"/>
                    </a:lnTo>
                    <a:lnTo>
                      <a:pt x="27495" y="9274"/>
                    </a:lnTo>
                    <a:lnTo>
                      <a:pt x="26718" y="10928"/>
                    </a:lnTo>
                    <a:lnTo>
                      <a:pt x="13735" y="2532"/>
                    </a:lnTo>
                    <a:lnTo>
                      <a:pt x="928" y="11003"/>
                    </a:lnTo>
                    <a:lnTo>
                      <a:pt x="1" y="91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306;p59">
                <a:extLst>
                  <a:ext uri="{FF2B5EF4-FFF2-40B4-BE49-F238E27FC236}">
                    <a16:creationId xmlns:a16="http://schemas.microsoft.com/office/drawing/2014/main" id="{32764FE3-718F-2447-9ED0-48278DF24340}"/>
                  </a:ext>
                </a:extLst>
              </p:cNvPr>
              <p:cNvSpPr/>
              <p:nvPr/>
            </p:nvSpPr>
            <p:spPr>
              <a:xfrm>
                <a:off x="9384725" y="3340313"/>
                <a:ext cx="8650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560" extrusionOk="0">
                    <a:moveTo>
                      <a:pt x="1730" y="0"/>
                    </a:moveTo>
                    <a:cubicBezTo>
                      <a:pt x="778" y="0"/>
                      <a:pt x="1" y="802"/>
                      <a:pt x="26" y="1780"/>
                    </a:cubicBezTo>
                    <a:cubicBezTo>
                      <a:pt x="26" y="2757"/>
                      <a:pt x="828" y="3559"/>
                      <a:pt x="1755" y="3559"/>
                    </a:cubicBezTo>
                    <a:cubicBezTo>
                      <a:pt x="2708" y="3559"/>
                      <a:pt x="3460" y="2757"/>
                      <a:pt x="3460" y="1780"/>
                    </a:cubicBezTo>
                    <a:cubicBezTo>
                      <a:pt x="3460" y="802"/>
                      <a:pt x="2683" y="0"/>
                      <a:pt x="1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307;p59">
                <a:extLst>
                  <a:ext uri="{FF2B5EF4-FFF2-40B4-BE49-F238E27FC236}">
                    <a16:creationId xmlns:a16="http://schemas.microsoft.com/office/drawing/2014/main" id="{4D7C9255-9516-754E-88A9-71860ECCD3CB}"/>
                  </a:ext>
                </a:extLst>
              </p:cNvPr>
              <p:cNvSpPr/>
              <p:nvPr/>
            </p:nvSpPr>
            <p:spPr>
              <a:xfrm>
                <a:off x="9392250" y="3347838"/>
                <a:ext cx="714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958" extrusionOk="0">
                    <a:moveTo>
                      <a:pt x="201" y="1554"/>
                    </a:moveTo>
                    <a:lnTo>
                      <a:pt x="1" y="1554"/>
                    </a:lnTo>
                    <a:cubicBezTo>
                      <a:pt x="1" y="1504"/>
                      <a:pt x="1" y="1454"/>
                      <a:pt x="1" y="1404"/>
                    </a:cubicBezTo>
                    <a:lnTo>
                      <a:pt x="201" y="1404"/>
                    </a:lnTo>
                    <a:cubicBezTo>
                      <a:pt x="201" y="1454"/>
                      <a:pt x="201" y="1504"/>
                      <a:pt x="201" y="1554"/>
                    </a:cubicBezTo>
                    <a:close/>
                    <a:moveTo>
                      <a:pt x="1504" y="0"/>
                    </a:moveTo>
                    <a:lnTo>
                      <a:pt x="1504" y="201"/>
                    </a:lnTo>
                    <a:lnTo>
                      <a:pt x="1354" y="201"/>
                    </a:lnTo>
                    <a:cubicBezTo>
                      <a:pt x="1354" y="125"/>
                      <a:pt x="1354" y="50"/>
                      <a:pt x="1354" y="0"/>
                    </a:cubicBezTo>
                    <a:close/>
                    <a:moveTo>
                      <a:pt x="1529" y="2757"/>
                    </a:moveTo>
                    <a:lnTo>
                      <a:pt x="1529" y="2957"/>
                    </a:lnTo>
                    <a:lnTo>
                      <a:pt x="1379" y="2957"/>
                    </a:lnTo>
                    <a:lnTo>
                      <a:pt x="1379" y="2757"/>
                    </a:lnTo>
                    <a:close/>
                    <a:moveTo>
                      <a:pt x="2858" y="1554"/>
                    </a:moveTo>
                    <a:lnTo>
                      <a:pt x="2682" y="1554"/>
                    </a:lnTo>
                    <a:cubicBezTo>
                      <a:pt x="2682" y="1504"/>
                      <a:pt x="2682" y="1454"/>
                      <a:pt x="2682" y="1404"/>
                    </a:cubicBezTo>
                    <a:lnTo>
                      <a:pt x="2858" y="1404"/>
                    </a:lnTo>
                    <a:lnTo>
                      <a:pt x="2858" y="1554"/>
                    </a:lnTo>
                    <a:lnTo>
                      <a:pt x="2858" y="1554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308;p59">
                <a:extLst>
                  <a:ext uri="{FF2B5EF4-FFF2-40B4-BE49-F238E27FC236}">
                    <a16:creationId xmlns:a16="http://schemas.microsoft.com/office/drawing/2014/main" id="{24E066ED-0037-874B-8258-06BEBF9D71DF}"/>
                  </a:ext>
                </a:extLst>
              </p:cNvPr>
              <p:cNvSpPr/>
              <p:nvPr/>
            </p:nvSpPr>
            <p:spPr>
              <a:xfrm>
                <a:off x="9396025" y="3351588"/>
                <a:ext cx="63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658" extrusionOk="0">
                    <a:moveTo>
                      <a:pt x="175" y="752"/>
                    </a:moveTo>
                    <a:cubicBezTo>
                      <a:pt x="100" y="727"/>
                      <a:pt x="50" y="677"/>
                      <a:pt x="0" y="652"/>
                    </a:cubicBezTo>
                    <a:cubicBezTo>
                      <a:pt x="25" y="602"/>
                      <a:pt x="50" y="577"/>
                      <a:pt x="75" y="527"/>
                    </a:cubicBezTo>
                    <a:cubicBezTo>
                      <a:pt x="125" y="552"/>
                      <a:pt x="175" y="577"/>
                      <a:pt x="226" y="627"/>
                    </a:cubicBezTo>
                    <a:cubicBezTo>
                      <a:pt x="201" y="652"/>
                      <a:pt x="175" y="702"/>
                      <a:pt x="175" y="752"/>
                    </a:cubicBezTo>
                    <a:close/>
                    <a:moveTo>
                      <a:pt x="2055" y="76"/>
                    </a:moveTo>
                    <a:cubicBezTo>
                      <a:pt x="2030" y="151"/>
                      <a:pt x="2005" y="201"/>
                      <a:pt x="1955" y="251"/>
                    </a:cubicBezTo>
                    <a:cubicBezTo>
                      <a:pt x="1930" y="226"/>
                      <a:pt x="1880" y="201"/>
                      <a:pt x="1830" y="176"/>
                    </a:cubicBezTo>
                    <a:cubicBezTo>
                      <a:pt x="1880" y="126"/>
                      <a:pt x="1905" y="76"/>
                      <a:pt x="1930" y="0"/>
                    </a:cubicBezTo>
                    <a:cubicBezTo>
                      <a:pt x="1980" y="26"/>
                      <a:pt x="2005" y="51"/>
                      <a:pt x="2055" y="76"/>
                    </a:cubicBezTo>
                    <a:close/>
                    <a:moveTo>
                      <a:pt x="752" y="2482"/>
                    </a:moveTo>
                    <a:cubicBezTo>
                      <a:pt x="702" y="2532"/>
                      <a:pt x="677" y="2607"/>
                      <a:pt x="652" y="2657"/>
                    </a:cubicBezTo>
                    <a:cubicBezTo>
                      <a:pt x="602" y="2632"/>
                      <a:pt x="551" y="2607"/>
                      <a:pt x="526" y="2582"/>
                    </a:cubicBezTo>
                    <a:cubicBezTo>
                      <a:pt x="551" y="2532"/>
                      <a:pt x="576" y="2457"/>
                      <a:pt x="602" y="2406"/>
                    </a:cubicBezTo>
                    <a:cubicBezTo>
                      <a:pt x="652" y="2432"/>
                      <a:pt x="702" y="2457"/>
                      <a:pt x="752" y="2482"/>
                    </a:cubicBezTo>
                    <a:close/>
                    <a:moveTo>
                      <a:pt x="2481" y="2131"/>
                    </a:moveTo>
                    <a:cubicBezTo>
                      <a:pt x="2431" y="2106"/>
                      <a:pt x="2381" y="2081"/>
                      <a:pt x="2331" y="2031"/>
                    </a:cubicBezTo>
                    <a:cubicBezTo>
                      <a:pt x="2356" y="2005"/>
                      <a:pt x="2381" y="1955"/>
                      <a:pt x="2406" y="1905"/>
                    </a:cubicBezTo>
                    <a:cubicBezTo>
                      <a:pt x="2456" y="1930"/>
                      <a:pt x="2506" y="1980"/>
                      <a:pt x="2556" y="2005"/>
                    </a:cubicBezTo>
                    <a:cubicBezTo>
                      <a:pt x="2531" y="2056"/>
                      <a:pt x="2506" y="2106"/>
                      <a:pt x="2481" y="2131"/>
                    </a:cubicBezTo>
                    <a:lnTo>
                      <a:pt x="2481" y="2131"/>
                    </a:ln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309;p59">
                <a:extLst>
                  <a:ext uri="{FF2B5EF4-FFF2-40B4-BE49-F238E27FC236}">
                    <a16:creationId xmlns:a16="http://schemas.microsoft.com/office/drawing/2014/main" id="{04BA716B-16C1-8D47-9CBC-CA22D2C907BB}"/>
                  </a:ext>
                </a:extLst>
              </p:cNvPr>
              <p:cNvSpPr/>
              <p:nvPr/>
            </p:nvSpPr>
            <p:spPr>
              <a:xfrm>
                <a:off x="9396650" y="3351588"/>
                <a:ext cx="633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2658" extrusionOk="0">
                    <a:moveTo>
                      <a:pt x="551" y="251"/>
                    </a:moveTo>
                    <a:cubicBezTo>
                      <a:pt x="526" y="201"/>
                      <a:pt x="501" y="151"/>
                      <a:pt x="451" y="76"/>
                    </a:cubicBezTo>
                    <a:cubicBezTo>
                      <a:pt x="501" y="51"/>
                      <a:pt x="551" y="26"/>
                      <a:pt x="602" y="0"/>
                    </a:cubicBezTo>
                    <a:cubicBezTo>
                      <a:pt x="627" y="76"/>
                      <a:pt x="652" y="126"/>
                      <a:pt x="677" y="176"/>
                    </a:cubicBezTo>
                    <a:cubicBezTo>
                      <a:pt x="652" y="201"/>
                      <a:pt x="602" y="226"/>
                      <a:pt x="551" y="251"/>
                    </a:cubicBezTo>
                    <a:close/>
                    <a:moveTo>
                      <a:pt x="2531" y="652"/>
                    </a:moveTo>
                    <a:cubicBezTo>
                      <a:pt x="2481" y="677"/>
                      <a:pt x="2431" y="727"/>
                      <a:pt x="2381" y="752"/>
                    </a:cubicBezTo>
                    <a:cubicBezTo>
                      <a:pt x="2356" y="702"/>
                      <a:pt x="2306" y="652"/>
                      <a:pt x="2306" y="627"/>
                    </a:cubicBezTo>
                    <a:cubicBezTo>
                      <a:pt x="2356" y="577"/>
                      <a:pt x="2406" y="552"/>
                      <a:pt x="2456" y="527"/>
                    </a:cubicBezTo>
                    <a:cubicBezTo>
                      <a:pt x="2481" y="577"/>
                      <a:pt x="2506" y="602"/>
                      <a:pt x="2531" y="652"/>
                    </a:cubicBezTo>
                    <a:close/>
                    <a:moveTo>
                      <a:pt x="226" y="2031"/>
                    </a:moveTo>
                    <a:cubicBezTo>
                      <a:pt x="176" y="2081"/>
                      <a:pt x="125" y="2106"/>
                      <a:pt x="75" y="2131"/>
                    </a:cubicBezTo>
                    <a:cubicBezTo>
                      <a:pt x="50" y="2106"/>
                      <a:pt x="25" y="2056"/>
                      <a:pt x="0" y="2005"/>
                    </a:cubicBezTo>
                    <a:cubicBezTo>
                      <a:pt x="50" y="1980"/>
                      <a:pt x="100" y="1930"/>
                      <a:pt x="150" y="1905"/>
                    </a:cubicBezTo>
                    <a:cubicBezTo>
                      <a:pt x="176" y="1955"/>
                      <a:pt x="201" y="2005"/>
                      <a:pt x="226" y="2031"/>
                    </a:cubicBezTo>
                    <a:close/>
                    <a:moveTo>
                      <a:pt x="1930" y="2657"/>
                    </a:moveTo>
                    <a:cubicBezTo>
                      <a:pt x="1880" y="2607"/>
                      <a:pt x="1855" y="2532"/>
                      <a:pt x="1830" y="2482"/>
                    </a:cubicBezTo>
                    <a:cubicBezTo>
                      <a:pt x="1855" y="2457"/>
                      <a:pt x="1905" y="2432"/>
                      <a:pt x="1955" y="2406"/>
                    </a:cubicBezTo>
                    <a:cubicBezTo>
                      <a:pt x="1980" y="2457"/>
                      <a:pt x="2005" y="2532"/>
                      <a:pt x="2055" y="2582"/>
                    </a:cubicBezTo>
                    <a:cubicBezTo>
                      <a:pt x="2005" y="2607"/>
                      <a:pt x="1955" y="2632"/>
                      <a:pt x="1930" y="2657"/>
                    </a:cubicBezTo>
                    <a:lnTo>
                      <a:pt x="1930" y="2657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310;p59">
                <a:extLst>
                  <a:ext uri="{FF2B5EF4-FFF2-40B4-BE49-F238E27FC236}">
                    <a16:creationId xmlns:a16="http://schemas.microsoft.com/office/drawing/2014/main" id="{D439B8BB-6E99-E845-8A0B-3BF6D6BA75A6}"/>
                  </a:ext>
                </a:extLst>
              </p:cNvPr>
              <p:cNvSpPr/>
              <p:nvPr/>
            </p:nvSpPr>
            <p:spPr>
              <a:xfrm>
                <a:off x="9424200" y="3381038"/>
                <a:ext cx="75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51" y="0"/>
                    </a:moveTo>
                    <a:cubicBezTo>
                      <a:pt x="76" y="0"/>
                      <a:pt x="1" y="76"/>
                      <a:pt x="1" y="151"/>
                    </a:cubicBezTo>
                    <a:cubicBezTo>
                      <a:pt x="1" y="226"/>
                      <a:pt x="76" y="301"/>
                      <a:pt x="151" y="301"/>
                    </a:cubicBezTo>
                    <a:cubicBezTo>
                      <a:pt x="251" y="301"/>
                      <a:pt x="302" y="226"/>
                      <a:pt x="302" y="151"/>
                    </a:cubicBezTo>
                    <a:cubicBezTo>
                      <a:pt x="302" y="76"/>
                      <a:pt x="251" y="0"/>
                      <a:pt x="151" y="0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311;p59">
                <a:extLst>
                  <a:ext uri="{FF2B5EF4-FFF2-40B4-BE49-F238E27FC236}">
                    <a16:creationId xmlns:a16="http://schemas.microsoft.com/office/drawing/2014/main" id="{D730FAE1-C1B2-B04B-9E78-117DA4E4D05F}"/>
                  </a:ext>
                </a:extLst>
              </p:cNvPr>
              <p:cNvSpPr/>
              <p:nvPr/>
            </p:nvSpPr>
            <p:spPr>
              <a:xfrm>
                <a:off x="9417325" y="3357238"/>
                <a:ext cx="138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805" extrusionOk="0">
                    <a:moveTo>
                      <a:pt x="326" y="125"/>
                    </a:moveTo>
                    <a:cubicBezTo>
                      <a:pt x="326" y="50"/>
                      <a:pt x="351" y="0"/>
                      <a:pt x="426" y="0"/>
                    </a:cubicBezTo>
                    <a:cubicBezTo>
                      <a:pt x="501" y="0"/>
                      <a:pt x="552" y="50"/>
                      <a:pt x="552" y="125"/>
                    </a:cubicBezTo>
                    <a:cubicBezTo>
                      <a:pt x="552" y="451"/>
                      <a:pt x="552" y="777"/>
                      <a:pt x="552" y="1103"/>
                    </a:cubicBezTo>
                    <a:cubicBezTo>
                      <a:pt x="552" y="1128"/>
                      <a:pt x="552" y="1153"/>
                      <a:pt x="526" y="1178"/>
                    </a:cubicBezTo>
                    <a:cubicBezTo>
                      <a:pt x="426" y="1353"/>
                      <a:pt x="326" y="1554"/>
                      <a:pt x="201" y="1729"/>
                    </a:cubicBezTo>
                    <a:cubicBezTo>
                      <a:pt x="176" y="1805"/>
                      <a:pt x="125" y="1805"/>
                      <a:pt x="50" y="1779"/>
                    </a:cubicBezTo>
                    <a:cubicBezTo>
                      <a:pt x="0" y="1754"/>
                      <a:pt x="0" y="1679"/>
                      <a:pt x="25" y="1629"/>
                    </a:cubicBezTo>
                    <a:cubicBezTo>
                      <a:pt x="125" y="1454"/>
                      <a:pt x="226" y="1253"/>
                      <a:pt x="326" y="1078"/>
                    </a:cubicBezTo>
                    <a:cubicBezTo>
                      <a:pt x="326" y="752"/>
                      <a:pt x="326" y="426"/>
                      <a:pt x="326" y="125"/>
                    </a:cubicBez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312;p59">
                <a:extLst>
                  <a:ext uri="{FF2B5EF4-FFF2-40B4-BE49-F238E27FC236}">
                    <a16:creationId xmlns:a16="http://schemas.microsoft.com/office/drawing/2014/main" id="{2670B976-FB9D-7C49-904F-C3267E557AB2}"/>
                  </a:ext>
                </a:extLst>
              </p:cNvPr>
              <p:cNvSpPr/>
              <p:nvPr/>
            </p:nvSpPr>
            <p:spPr>
              <a:xfrm>
                <a:off x="9216175" y="3453088"/>
                <a:ext cx="1316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8923" extrusionOk="0">
                    <a:moveTo>
                      <a:pt x="352" y="1"/>
                    </a:moveTo>
                    <a:lnTo>
                      <a:pt x="4688" y="1"/>
                    </a:lnTo>
                    <a:cubicBezTo>
                      <a:pt x="4888" y="1"/>
                      <a:pt x="5064" y="176"/>
                      <a:pt x="5064" y="402"/>
                    </a:cubicBezTo>
                    <a:cubicBezTo>
                      <a:pt x="5139" y="3108"/>
                      <a:pt x="5189" y="5840"/>
                      <a:pt x="5264" y="8547"/>
                    </a:cubicBezTo>
                    <a:cubicBezTo>
                      <a:pt x="5264" y="8773"/>
                      <a:pt x="5114" y="8923"/>
                      <a:pt x="4913" y="8923"/>
                    </a:cubicBezTo>
                    <a:lnTo>
                      <a:pt x="728" y="8923"/>
                    </a:lnTo>
                    <a:cubicBezTo>
                      <a:pt x="552" y="8923"/>
                      <a:pt x="377" y="8773"/>
                      <a:pt x="377" y="8547"/>
                    </a:cubicBezTo>
                    <a:cubicBezTo>
                      <a:pt x="252" y="5840"/>
                      <a:pt x="126" y="3108"/>
                      <a:pt x="1" y="402"/>
                    </a:cubicBezTo>
                    <a:cubicBezTo>
                      <a:pt x="1" y="176"/>
                      <a:pt x="151" y="1"/>
                      <a:pt x="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313;p59">
                <a:extLst>
                  <a:ext uri="{FF2B5EF4-FFF2-40B4-BE49-F238E27FC236}">
                    <a16:creationId xmlns:a16="http://schemas.microsoft.com/office/drawing/2014/main" id="{6DFEA9CF-4F38-C744-BAD4-74337B4B832C}"/>
                  </a:ext>
                </a:extLst>
              </p:cNvPr>
              <p:cNvSpPr/>
              <p:nvPr/>
            </p:nvSpPr>
            <p:spPr>
              <a:xfrm>
                <a:off x="9367200" y="3453088"/>
                <a:ext cx="12657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8923" extrusionOk="0">
                    <a:moveTo>
                      <a:pt x="351" y="1"/>
                    </a:moveTo>
                    <a:lnTo>
                      <a:pt x="4712" y="1"/>
                    </a:lnTo>
                    <a:cubicBezTo>
                      <a:pt x="4912" y="1"/>
                      <a:pt x="5063" y="176"/>
                      <a:pt x="5063" y="402"/>
                    </a:cubicBezTo>
                    <a:cubicBezTo>
                      <a:pt x="5063" y="3108"/>
                      <a:pt x="5038" y="5840"/>
                      <a:pt x="5038" y="8547"/>
                    </a:cubicBezTo>
                    <a:cubicBezTo>
                      <a:pt x="5038" y="8773"/>
                      <a:pt x="4887" y="8923"/>
                      <a:pt x="4712" y="8923"/>
                    </a:cubicBezTo>
                    <a:lnTo>
                      <a:pt x="526" y="8923"/>
                    </a:lnTo>
                    <a:cubicBezTo>
                      <a:pt x="326" y="8923"/>
                      <a:pt x="176" y="8773"/>
                      <a:pt x="176" y="8547"/>
                    </a:cubicBezTo>
                    <a:cubicBezTo>
                      <a:pt x="100" y="5840"/>
                      <a:pt x="75" y="3108"/>
                      <a:pt x="25" y="402"/>
                    </a:cubicBezTo>
                    <a:cubicBezTo>
                      <a:pt x="0" y="176"/>
                      <a:pt x="151" y="1"/>
                      <a:pt x="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314;p59">
                <a:extLst>
                  <a:ext uri="{FF2B5EF4-FFF2-40B4-BE49-F238E27FC236}">
                    <a16:creationId xmlns:a16="http://schemas.microsoft.com/office/drawing/2014/main" id="{6C3278B6-E16D-2840-92B6-5D7E049F8288}"/>
                  </a:ext>
                </a:extLst>
              </p:cNvPr>
              <p:cNvSpPr/>
              <p:nvPr/>
            </p:nvSpPr>
            <p:spPr>
              <a:xfrm>
                <a:off x="9516950" y="3453088"/>
                <a:ext cx="1278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923" extrusionOk="0">
                    <a:moveTo>
                      <a:pt x="426" y="1"/>
                    </a:moveTo>
                    <a:lnTo>
                      <a:pt x="4762" y="1"/>
                    </a:lnTo>
                    <a:cubicBezTo>
                      <a:pt x="4963" y="1"/>
                      <a:pt x="5113" y="176"/>
                      <a:pt x="5113" y="402"/>
                    </a:cubicBezTo>
                    <a:cubicBezTo>
                      <a:pt x="5038" y="3108"/>
                      <a:pt x="4963" y="5840"/>
                      <a:pt x="4887" y="8547"/>
                    </a:cubicBezTo>
                    <a:cubicBezTo>
                      <a:pt x="4887" y="8773"/>
                      <a:pt x="4712" y="8923"/>
                      <a:pt x="4536" y="8923"/>
                    </a:cubicBezTo>
                    <a:lnTo>
                      <a:pt x="351" y="8923"/>
                    </a:lnTo>
                    <a:cubicBezTo>
                      <a:pt x="151" y="8923"/>
                      <a:pt x="0" y="8773"/>
                      <a:pt x="0" y="8547"/>
                    </a:cubicBezTo>
                    <a:cubicBezTo>
                      <a:pt x="25" y="5840"/>
                      <a:pt x="25" y="3108"/>
                      <a:pt x="50" y="402"/>
                    </a:cubicBezTo>
                    <a:cubicBezTo>
                      <a:pt x="50" y="176"/>
                      <a:pt x="201" y="1"/>
                      <a:pt x="4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315;p59">
                <a:extLst>
                  <a:ext uri="{FF2B5EF4-FFF2-40B4-BE49-F238E27FC236}">
                    <a16:creationId xmlns:a16="http://schemas.microsoft.com/office/drawing/2014/main" id="{26B6F69E-3D33-6440-A67D-3071BFE72132}"/>
                  </a:ext>
                </a:extLst>
              </p:cNvPr>
              <p:cNvSpPr/>
              <p:nvPr/>
            </p:nvSpPr>
            <p:spPr>
              <a:xfrm>
                <a:off x="9061425" y="3712488"/>
                <a:ext cx="738750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1831" extrusionOk="0">
                    <a:moveTo>
                      <a:pt x="0" y="1"/>
                    </a:moveTo>
                    <a:lnTo>
                      <a:pt x="29550" y="1"/>
                    </a:lnTo>
                    <a:lnTo>
                      <a:pt x="29550" y="1830"/>
                    </a:lnTo>
                    <a:lnTo>
                      <a:pt x="0" y="18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316;p59">
                <a:extLst>
                  <a:ext uri="{FF2B5EF4-FFF2-40B4-BE49-F238E27FC236}">
                    <a16:creationId xmlns:a16="http://schemas.microsoft.com/office/drawing/2014/main" id="{B6BF0CB5-88F7-464D-975E-ED32608FE9AF}"/>
                  </a:ext>
                </a:extLst>
              </p:cNvPr>
              <p:cNvSpPr/>
              <p:nvPr/>
            </p:nvSpPr>
            <p:spPr>
              <a:xfrm>
                <a:off x="9018825" y="3758238"/>
                <a:ext cx="82457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32983" h="1830" extrusionOk="0">
                    <a:moveTo>
                      <a:pt x="0" y="1830"/>
                    </a:moveTo>
                    <a:lnTo>
                      <a:pt x="32983" y="1830"/>
                    </a:lnTo>
                    <a:lnTo>
                      <a:pt x="32983" y="0"/>
                    </a:lnTo>
                    <a:lnTo>
                      <a:pt x="0" y="0"/>
                    </a:lnTo>
                    <a:lnTo>
                      <a:pt x="0" y="1830"/>
                    </a:lnTo>
                    <a:close/>
                  </a:path>
                </a:pathLst>
              </a:custGeom>
              <a:solidFill>
                <a:srgbClr val="372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317;p59">
                <a:extLst>
                  <a:ext uri="{FF2B5EF4-FFF2-40B4-BE49-F238E27FC236}">
                    <a16:creationId xmlns:a16="http://schemas.microsoft.com/office/drawing/2014/main" id="{D00541ED-E27D-FE44-BE61-5CD5A451907D}"/>
                  </a:ext>
                </a:extLst>
              </p:cNvPr>
              <p:cNvSpPr/>
              <p:nvPr/>
            </p:nvSpPr>
            <p:spPr>
              <a:xfrm>
                <a:off x="9485600" y="2393563"/>
                <a:ext cx="71475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958" extrusionOk="0">
                    <a:moveTo>
                      <a:pt x="1" y="2958"/>
                    </a:moveTo>
                    <a:lnTo>
                      <a:pt x="2858" y="1454"/>
                    </a:lnTo>
                    <a:lnTo>
                      <a:pt x="51" y="0"/>
                    </a:lnTo>
                    <a:cubicBezTo>
                      <a:pt x="26" y="978"/>
                      <a:pt x="1" y="1980"/>
                      <a:pt x="1" y="29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318;p59">
                <a:extLst>
                  <a:ext uri="{FF2B5EF4-FFF2-40B4-BE49-F238E27FC236}">
                    <a16:creationId xmlns:a16="http://schemas.microsoft.com/office/drawing/2014/main" id="{B1018864-E9E4-0E43-9DD7-22B1731156DF}"/>
                  </a:ext>
                </a:extLst>
              </p:cNvPr>
              <p:cNvSpPr/>
              <p:nvPr/>
            </p:nvSpPr>
            <p:spPr>
              <a:xfrm>
                <a:off x="9426100" y="2359738"/>
                <a:ext cx="7645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4136" extrusionOk="0">
                    <a:moveTo>
                      <a:pt x="50" y="0"/>
                    </a:moveTo>
                    <a:lnTo>
                      <a:pt x="3058" y="777"/>
                    </a:lnTo>
                    <a:lnTo>
                      <a:pt x="3058" y="3384"/>
                    </a:lnTo>
                    <a:lnTo>
                      <a:pt x="0" y="413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319;p59">
                <a:extLst>
                  <a:ext uri="{FF2B5EF4-FFF2-40B4-BE49-F238E27FC236}">
                    <a16:creationId xmlns:a16="http://schemas.microsoft.com/office/drawing/2014/main" id="{FCEE1DFD-58A0-5E44-97CC-207366A2C10E}"/>
                  </a:ext>
                </a:extLst>
              </p:cNvPr>
              <p:cNvSpPr/>
              <p:nvPr/>
            </p:nvSpPr>
            <p:spPr>
              <a:xfrm>
                <a:off x="9424825" y="2359088"/>
                <a:ext cx="50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317" extrusionOk="0">
                    <a:moveTo>
                      <a:pt x="201" y="6217"/>
                    </a:moveTo>
                    <a:cubicBezTo>
                      <a:pt x="201" y="6267"/>
                      <a:pt x="176" y="6317"/>
                      <a:pt x="101" y="6317"/>
                    </a:cubicBezTo>
                    <a:cubicBezTo>
                      <a:pt x="51" y="6317"/>
                      <a:pt x="1" y="6267"/>
                      <a:pt x="1" y="6217"/>
                    </a:cubicBezTo>
                    <a:lnTo>
                      <a:pt x="1" y="101"/>
                    </a:lnTo>
                    <a:cubicBezTo>
                      <a:pt x="1" y="51"/>
                      <a:pt x="51" y="1"/>
                      <a:pt x="101" y="1"/>
                    </a:cubicBezTo>
                    <a:cubicBezTo>
                      <a:pt x="176" y="1"/>
                      <a:pt x="201" y="51"/>
                      <a:pt x="201" y="101"/>
                    </a:cubicBezTo>
                    <a:lnTo>
                      <a:pt x="201" y="6217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320;p59">
                <a:extLst>
                  <a:ext uri="{FF2B5EF4-FFF2-40B4-BE49-F238E27FC236}">
                    <a16:creationId xmlns:a16="http://schemas.microsoft.com/office/drawing/2014/main" id="{0ABBD53B-23B0-B54F-B096-AA8BFB83D79F}"/>
                  </a:ext>
                </a:extLst>
              </p:cNvPr>
              <p:cNvSpPr/>
              <p:nvPr/>
            </p:nvSpPr>
            <p:spPr>
              <a:xfrm>
                <a:off x="9418575" y="2344688"/>
                <a:ext cx="18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03" extrusionOk="0">
                    <a:moveTo>
                      <a:pt x="351" y="702"/>
                    </a:moveTo>
                    <a:cubicBezTo>
                      <a:pt x="552" y="702"/>
                      <a:pt x="727" y="552"/>
                      <a:pt x="727" y="351"/>
                    </a:cubicBezTo>
                    <a:cubicBezTo>
                      <a:pt x="727" y="151"/>
                      <a:pt x="552" y="1"/>
                      <a:pt x="351" y="1"/>
                    </a:cubicBezTo>
                    <a:cubicBezTo>
                      <a:pt x="151" y="1"/>
                      <a:pt x="0" y="151"/>
                      <a:pt x="0" y="351"/>
                    </a:cubicBezTo>
                    <a:cubicBezTo>
                      <a:pt x="0" y="552"/>
                      <a:pt x="151" y="702"/>
                      <a:pt x="351" y="702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2321;p59">
              <a:extLst>
                <a:ext uri="{FF2B5EF4-FFF2-40B4-BE49-F238E27FC236}">
                  <a16:creationId xmlns:a16="http://schemas.microsoft.com/office/drawing/2014/main" id="{228022F3-A8AA-5F4D-88DB-7F8649092A11}"/>
                </a:ext>
              </a:extLst>
            </p:cNvPr>
            <p:cNvGrpSpPr/>
            <p:nvPr/>
          </p:nvGrpSpPr>
          <p:grpSpPr>
            <a:xfrm>
              <a:off x="10252466" y="3165488"/>
              <a:ext cx="419200" cy="735625"/>
              <a:chOff x="10252466" y="3165488"/>
              <a:chExt cx="419200" cy="735625"/>
            </a:xfrm>
          </p:grpSpPr>
          <p:sp>
            <p:nvSpPr>
              <p:cNvPr id="117" name="Google Shape;2322;p59">
                <a:extLst>
                  <a:ext uri="{FF2B5EF4-FFF2-40B4-BE49-F238E27FC236}">
                    <a16:creationId xmlns:a16="http://schemas.microsoft.com/office/drawing/2014/main" id="{3984F2E5-55D9-654A-A3BB-CFC14DF17AA5}"/>
                  </a:ext>
                </a:extLst>
              </p:cNvPr>
              <p:cNvSpPr/>
              <p:nvPr/>
            </p:nvSpPr>
            <p:spPr>
              <a:xfrm flipH="1">
                <a:off x="10451716" y="3333413"/>
                <a:ext cx="219950" cy="4837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9350" extrusionOk="0">
                    <a:moveTo>
                      <a:pt x="4587" y="126"/>
                    </a:moveTo>
                    <a:cubicBezTo>
                      <a:pt x="5965" y="1780"/>
                      <a:pt x="7043" y="4286"/>
                      <a:pt x="7745" y="6592"/>
                    </a:cubicBezTo>
                    <a:cubicBezTo>
                      <a:pt x="8296" y="8447"/>
                      <a:pt x="8697" y="10527"/>
                      <a:pt x="8747" y="12532"/>
                    </a:cubicBezTo>
                    <a:cubicBezTo>
                      <a:pt x="8797" y="14261"/>
                      <a:pt x="8597" y="16116"/>
                      <a:pt x="7770" y="17469"/>
                    </a:cubicBezTo>
                    <a:cubicBezTo>
                      <a:pt x="6917" y="18873"/>
                      <a:pt x="5689" y="19349"/>
                      <a:pt x="4411" y="19349"/>
                    </a:cubicBezTo>
                    <a:cubicBezTo>
                      <a:pt x="3133" y="19349"/>
                      <a:pt x="1880" y="18873"/>
                      <a:pt x="1053" y="17469"/>
                    </a:cubicBezTo>
                    <a:cubicBezTo>
                      <a:pt x="226" y="16116"/>
                      <a:pt x="0" y="14261"/>
                      <a:pt x="50" y="12532"/>
                    </a:cubicBezTo>
                    <a:cubicBezTo>
                      <a:pt x="100" y="10527"/>
                      <a:pt x="526" y="8447"/>
                      <a:pt x="1078" y="6592"/>
                    </a:cubicBezTo>
                    <a:cubicBezTo>
                      <a:pt x="1755" y="4286"/>
                      <a:pt x="2832" y="1780"/>
                      <a:pt x="4211" y="126"/>
                    </a:cubicBezTo>
                    <a:cubicBezTo>
                      <a:pt x="4311" y="1"/>
                      <a:pt x="4486" y="1"/>
                      <a:pt x="4587" y="12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323;p59">
                <a:extLst>
                  <a:ext uri="{FF2B5EF4-FFF2-40B4-BE49-F238E27FC236}">
                    <a16:creationId xmlns:a16="http://schemas.microsoft.com/office/drawing/2014/main" id="{A1F0908D-B329-5748-809D-4F0645A0882D}"/>
                  </a:ext>
                </a:extLst>
              </p:cNvPr>
              <p:cNvSpPr/>
              <p:nvPr/>
            </p:nvSpPr>
            <p:spPr>
              <a:xfrm flipH="1">
                <a:off x="10468016" y="3423013"/>
                <a:ext cx="187375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19124" extrusionOk="0">
                    <a:moveTo>
                      <a:pt x="3961" y="18923"/>
                    </a:moveTo>
                    <a:cubicBezTo>
                      <a:pt x="3961" y="19048"/>
                      <a:pt x="3860" y="19124"/>
                      <a:pt x="3760" y="19124"/>
                    </a:cubicBezTo>
                    <a:cubicBezTo>
                      <a:pt x="3635" y="19124"/>
                      <a:pt x="3560" y="19048"/>
                      <a:pt x="3560" y="18923"/>
                    </a:cubicBezTo>
                    <a:lnTo>
                      <a:pt x="3560" y="13785"/>
                    </a:lnTo>
                    <a:lnTo>
                      <a:pt x="51" y="10301"/>
                    </a:lnTo>
                    <a:cubicBezTo>
                      <a:pt x="1" y="10251"/>
                      <a:pt x="1" y="10151"/>
                      <a:pt x="51" y="10101"/>
                    </a:cubicBezTo>
                    <a:cubicBezTo>
                      <a:pt x="101" y="10051"/>
                      <a:pt x="201" y="10051"/>
                      <a:pt x="251" y="10101"/>
                    </a:cubicBezTo>
                    <a:lnTo>
                      <a:pt x="3560" y="13409"/>
                    </a:lnTo>
                    <a:lnTo>
                      <a:pt x="3560" y="10402"/>
                    </a:lnTo>
                    <a:lnTo>
                      <a:pt x="276" y="7118"/>
                    </a:lnTo>
                    <a:cubicBezTo>
                      <a:pt x="226" y="7068"/>
                      <a:pt x="226" y="6968"/>
                      <a:pt x="276" y="6918"/>
                    </a:cubicBezTo>
                    <a:cubicBezTo>
                      <a:pt x="327" y="6868"/>
                      <a:pt x="427" y="6868"/>
                      <a:pt x="477" y="6918"/>
                    </a:cubicBezTo>
                    <a:lnTo>
                      <a:pt x="3560" y="10026"/>
                    </a:lnTo>
                    <a:lnTo>
                      <a:pt x="3560" y="7018"/>
                    </a:lnTo>
                    <a:lnTo>
                      <a:pt x="928" y="4387"/>
                    </a:lnTo>
                    <a:cubicBezTo>
                      <a:pt x="878" y="4336"/>
                      <a:pt x="878" y="4236"/>
                      <a:pt x="928" y="4186"/>
                    </a:cubicBezTo>
                    <a:cubicBezTo>
                      <a:pt x="978" y="4136"/>
                      <a:pt x="1053" y="4136"/>
                      <a:pt x="1104" y="4186"/>
                    </a:cubicBezTo>
                    <a:lnTo>
                      <a:pt x="3560" y="6642"/>
                    </a:lnTo>
                    <a:lnTo>
                      <a:pt x="3560" y="3635"/>
                    </a:lnTo>
                    <a:lnTo>
                      <a:pt x="2081" y="2156"/>
                    </a:lnTo>
                    <a:cubicBezTo>
                      <a:pt x="2031" y="2106"/>
                      <a:pt x="2031" y="2031"/>
                      <a:pt x="2081" y="1981"/>
                    </a:cubicBezTo>
                    <a:cubicBezTo>
                      <a:pt x="2131" y="1930"/>
                      <a:pt x="2231" y="1930"/>
                      <a:pt x="2282" y="1981"/>
                    </a:cubicBezTo>
                    <a:lnTo>
                      <a:pt x="3560" y="3234"/>
                    </a:lnTo>
                    <a:lnTo>
                      <a:pt x="3560" y="226"/>
                    </a:lnTo>
                    <a:cubicBezTo>
                      <a:pt x="3560" y="101"/>
                      <a:pt x="3635" y="1"/>
                      <a:pt x="3760" y="1"/>
                    </a:cubicBezTo>
                    <a:cubicBezTo>
                      <a:pt x="3860" y="1"/>
                      <a:pt x="3961" y="101"/>
                      <a:pt x="3961" y="226"/>
                    </a:cubicBezTo>
                    <a:lnTo>
                      <a:pt x="3961" y="3234"/>
                    </a:lnTo>
                    <a:lnTo>
                      <a:pt x="5214" y="1981"/>
                    </a:lnTo>
                    <a:cubicBezTo>
                      <a:pt x="5264" y="1930"/>
                      <a:pt x="5364" y="1930"/>
                      <a:pt x="5414" y="1981"/>
                    </a:cubicBezTo>
                    <a:cubicBezTo>
                      <a:pt x="5464" y="2031"/>
                      <a:pt x="5464" y="2106"/>
                      <a:pt x="5414" y="2156"/>
                    </a:cubicBezTo>
                    <a:lnTo>
                      <a:pt x="3961" y="3635"/>
                    </a:lnTo>
                    <a:lnTo>
                      <a:pt x="3961" y="6642"/>
                    </a:lnTo>
                    <a:lnTo>
                      <a:pt x="6266" y="4286"/>
                    </a:lnTo>
                    <a:cubicBezTo>
                      <a:pt x="6317" y="4236"/>
                      <a:pt x="6392" y="4236"/>
                      <a:pt x="6467" y="4286"/>
                    </a:cubicBezTo>
                    <a:cubicBezTo>
                      <a:pt x="6517" y="4336"/>
                      <a:pt x="6517" y="4412"/>
                      <a:pt x="6467" y="4462"/>
                    </a:cubicBezTo>
                    <a:lnTo>
                      <a:pt x="3961" y="7018"/>
                    </a:lnTo>
                    <a:lnTo>
                      <a:pt x="3961" y="10026"/>
                    </a:lnTo>
                    <a:lnTo>
                      <a:pt x="6918" y="7068"/>
                    </a:lnTo>
                    <a:cubicBezTo>
                      <a:pt x="6968" y="7018"/>
                      <a:pt x="7068" y="7018"/>
                      <a:pt x="7119" y="7068"/>
                    </a:cubicBezTo>
                    <a:cubicBezTo>
                      <a:pt x="7169" y="7118"/>
                      <a:pt x="7169" y="7194"/>
                      <a:pt x="7119" y="7269"/>
                    </a:cubicBezTo>
                    <a:lnTo>
                      <a:pt x="3961" y="10402"/>
                    </a:lnTo>
                    <a:lnTo>
                      <a:pt x="3961" y="13409"/>
                    </a:lnTo>
                    <a:lnTo>
                      <a:pt x="7244" y="10101"/>
                    </a:lnTo>
                    <a:cubicBezTo>
                      <a:pt x="7294" y="10051"/>
                      <a:pt x="7394" y="10051"/>
                      <a:pt x="7444" y="10101"/>
                    </a:cubicBezTo>
                    <a:cubicBezTo>
                      <a:pt x="7495" y="10151"/>
                      <a:pt x="7495" y="10251"/>
                      <a:pt x="7444" y="10301"/>
                    </a:cubicBezTo>
                    <a:lnTo>
                      <a:pt x="3961" y="13785"/>
                    </a:lnTo>
                    <a:lnTo>
                      <a:pt x="3961" y="189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324;p59">
                <a:extLst>
                  <a:ext uri="{FF2B5EF4-FFF2-40B4-BE49-F238E27FC236}">
                    <a16:creationId xmlns:a16="http://schemas.microsoft.com/office/drawing/2014/main" id="{854ED931-AFA8-B348-A294-D21DB95E0E0E}"/>
                  </a:ext>
                </a:extLst>
              </p:cNvPr>
              <p:cNvSpPr/>
              <p:nvPr/>
            </p:nvSpPr>
            <p:spPr>
              <a:xfrm flipH="1">
                <a:off x="10252466" y="3165488"/>
                <a:ext cx="274475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24137" extrusionOk="0">
                    <a:moveTo>
                      <a:pt x="5715" y="151"/>
                    </a:moveTo>
                    <a:cubicBezTo>
                      <a:pt x="7444" y="2206"/>
                      <a:pt x="8798" y="5364"/>
                      <a:pt x="9650" y="8221"/>
                    </a:cubicBezTo>
                    <a:cubicBezTo>
                      <a:pt x="10352" y="10527"/>
                      <a:pt x="10853" y="13134"/>
                      <a:pt x="10928" y="15640"/>
                    </a:cubicBezTo>
                    <a:cubicBezTo>
                      <a:pt x="10978" y="17770"/>
                      <a:pt x="10702" y="20101"/>
                      <a:pt x="9675" y="21805"/>
                    </a:cubicBezTo>
                    <a:cubicBezTo>
                      <a:pt x="8622" y="23535"/>
                      <a:pt x="7093" y="24136"/>
                      <a:pt x="5489" y="24136"/>
                    </a:cubicBezTo>
                    <a:cubicBezTo>
                      <a:pt x="3885" y="24136"/>
                      <a:pt x="2357" y="23535"/>
                      <a:pt x="1304" y="21805"/>
                    </a:cubicBezTo>
                    <a:cubicBezTo>
                      <a:pt x="276" y="20101"/>
                      <a:pt x="1" y="17770"/>
                      <a:pt x="51" y="15640"/>
                    </a:cubicBezTo>
                    <a:cubicBezTo>
                      <a:pt x="126" y="13134"/>
                      <a:pt x="627" y="10527"/>
                      <a:pt x="1329" y="8221"/>
                    </a:cubicBezTo>
                    <a:cubicBezTo>
                      <a:pt x="2181" y="5364"/>
                      <a:pt x="3535" y="2206"/>
                      <a:pt x="5264" y="151"/>
                    </a:cubicBezTo>
                    <a:cubicBezTo>
                      <a:pt x="5389" y="1"/>
                      <a:pt x="5590" y="1"/>
                      <a:pt x="5715" y="1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325;p59">
                <a:extLst>
                  <a:ext uri="{FF2B5EF4-FFF2-40B4-BE49-F238E27FC236}">
                    <a16:creationId xmlns:a16="http://schemas.microsoft.com/office/drawing/2014/main" id="{47EB0B49-45B0-7141-9375-9531A5797E53}"/>
                  </a:ext>
                </a:extLst>
              </p:cNvPr>
              <p:cNvSpPr/>
              <p:nvPr/>
            </p:nvSpPr>
            <p:spPr>
              <a:xfrm flipH="1">
                <a:off x="10273141" y="3277663"/>
                <a:ext cx="233125" cy="596500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23860" extrusionOk="0">
                    <a:moveTo>
                      <a:pt x="4913" y="23584"/>
                    </a:moveTo>
                    <a:cubicBezTo>
                      <a:pt x="4913" y="23735"/>
                      <a:pt x="4813" y="23860"/>
                      <a:pt x="4662" y="23860"/>
                    </a:cubicBezTo>
                    <a:cubicBezTo>
                      <a:pt x="4512" y="23860"/>
                      <a:pt x="4412" y="23735"/>
                      <a:pt x="4412" y="23584"/>
                    </a:cubicBezTo>
                    <a:lnTo>
                      <a:pt x="4412" y="17193"/>
                    </a:lnTo>
                    <a:lnTo>
                      <a:pt x="51" y="12832"/>
                    </a:lnTo>
                    <a:cubicBezTo>
                      <a:pt x="1" y="12757"/>
                      <a:pt x="1" y="12657"/>
                      <a:pt x="51" y="12582"/>
                    </a:cubicBezTo>
                    <a:cubicBezTo>
                      <a:pt x="126" y="12531"/>
                      <a:pt x="226" y="12531"/>
                      <a:pt x="301" y="12582"/>
                    </a:cubicBezTo>
                    <a:lnTo>
                      <a:pt x="4412" y="16717"/>
                    </a:lnTo>
                    <a:lnTo>
                      <a:pt x="4412" y="12958"/>
                    </a:lnTo>
                    <a:lnTo>
                      <a:pt x="327" y="8847"/>
                    </a:lnTo>
                    <a:cubicBezTo>
                      <a:pt x="276" y="8797"/>
                      <a:pt x="276" y="8672"/>
                      <a:pt x="327" y="8622"/>
                    </a:cubicBezTo>
                    <a:cubicBezTo>
                      <a:pt x="402" y="8546"/>
                      <a:pt x="502" y="8546"/>
                      <a:pt x="577" y="8622"/>
                    </a:cubicBezTo>
                    <a:lnTo>
                      <a:pt x="4412" y="12481"/>
                    </a:lnTo>
                    <a:lnTo>
                      <a:pt x="4412" y="8722"/>
                    </a:lnTo>
                    <a:lnTo>
                      <a:pt x="1129" y="5464"/>
                    </a:lnTo>
                    <a:cubicBezTo>
                      <a:pt x="1053" y="5389"/>
                      <a:pt x="1053" y="5288"/>
                      <a:pt x="1129" y="5213"/>
                    </a:cubicBezTo>
                    <a:cubicBezTo>
                      <a:pt x="1204" y="5138"/>
                      <a:pt x="1304" y="5138"/>
                      <a:pt x="1379" y="5213"/>
                    </a:cubicBezTo>
                    <a:lnTo>
                      <a:pt x="4412" y="8246"/>
                    </a:lnTo>
                    <a:lnTo>
                      <a:pt x="4412" y="4511"/>
                    </a:lnTo>
                    <a:lnTo>
                      <a:pt x="2582" y="2682"/>
                    </a:lnTo>
                    <a:cubicBezTo>
                      <a:pt x="2532" y="2607"/>
                      <a:pt x="2532" y="2506"/>
                      <a:pt x="2582" y="2456"/>
                    </a:cubicBezTo>
                    <a:cubicBezTo>
                      <a:pt x="2657" y="2381"/>
                      <a:pt x="2758" y="2381"/>
                      <a:pt x="2833" y="2456"/>
                    </a:cubicBezTo>
                    <a:lnTo>
                      <a:pt x="4412" y="4035"/>
                    </a:lnTo>
                    <a:lnTo>
                      <a:pt x="4412" y="251"/>
                    </a:lnTo>
                    <a:cubicBezTo>
                      <a:pt x="4412" y="100"/>
                      <a:pt x="4512" y="0"/>
                      <a:pt x="4662" y="0"/>
                    </a:cubicBezTo>
                    <a:cubicBezTo>
                      <a:pt x="4813" y="0"/>
                      <a:pt x="4913" y="100"/>
                      <a:pt x="4913" y="251"/>
                    </a:cubicBezTo>
                    <a:lnTo>
                      <a:pt x="4913" y="4035"/>
                    </a:lnTo>
                    <a:lnTo>
                      <a:pt x="6492" y="2456"/>
                    </a:lnTo>
                    <a:cubicBezTo>
                      <a:pt x="6567" y="2381"/>
                      <a:pt x="6667" y="2381"/>
                      <a:pt x="6743" y="2456"/>
                    </a:cubicBezTo>
                    <a:cubicBezTo>
                      <a:pt x="6793" y="2506"/>
                      <a:pt x="6793" y="2607"/>
                      <a:pt x="6743" y="2682"/>
                    </a:cubicBezTo>
                    <a:lnTo>
                      <a:pt x="4913" y="4511"/>
                    </a:lnTo>
                    <a:lnTo>
                      <a:pt x="4913" y="8246"/>
                    </a:lnTo>
                    <a:lnTo>
                      <a:pt x="7795" y="5313"/>
                    </a:lnTo>
                    <a:cubicBezTo>
                      <a:pt x="7870" y="5263"/>
                      <a:pt x="7971" y="5263"/>
                      <a:pt x="8046" y="5313"/>
                    </a:cubicBezTo>
                    <a:cubicBezTo>
                      <a:pt x="8096" y="5389"/>
                      <a:pt x="8096" y="5489"/>
                      <a:pt x="8046" y="5564"/>
                    </a:cubicBezTo>
                    <a:lnTo>
                      <a:pt x="4913" y="8722"/>
                    </a:lnTo>
                    <a:lnTo>
                      <a:pt x="4913" y="12481"/>
                    </a:lnTo>
                    <a:lnTo>
                      <a:pt x="8622" y="8797"/>
                    </a:lnTo>
                    <a:cubicBezTo>
                      <a:pt x="8698" y="8722"/>
                      <a:pt x="8798" y="8722"/>
                      <a:pt x="8873" y="8797"/>
                    </a:cubicBezTo>
                    <a:cubicBezTo>
                      <a:pt x="8923" y="8872"/>
                      <a:pt x="8923" y="8973"/>
                      <a:pt x="8873" y="9048"/>
                    </a:cubicBezTo>
                    <a:lnTo>
                      <a:pt x="4913" y="12958"/>
                    </a:lnTo>
                    <a:lnTo>
                      <a:pt x="4913" y="16717"/>
                    </a:lnTo>
                    <a:lnTo>
                      <a:pt x="9023" y="12582"/>
                    </a:lnTo>
                    <a:cubicBezTo>
                      <a:pt x="9099" y="12531"/>
                      <a:pt x="9199" y="12531"/>
                      <a:pt x="9274" y="12582"/>
                    </a:cubicBezTo>
                    <a:cubicBezTo>
                      <a:pt x="9324" y="12657"/>
                      <a:pt x="9324" y="12757"/>
                      <a:pt x="9274" y="12832"/>
                    </a:cubicBezTo>
                    <a:lnTo>
                      <a:pt x="4913" y="17193"/>
                    </a:lnTo>
                    <a:lnTo>
                      <a:pt x="4913" y="235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326;p59">
              <a:extLst>
                <a:ext uri="{FF2B5EF4-FFF2-40B4-BE49-F238E27FC236}">
                  <a16:creationId xmlns:a16="http://schemas.microsoft.com/office/drawing/2014/main" id="{E33129F9-CC62-2D4C-9370-3981CB66A374}"/>
                </a:ext>
              </a:extLst>
            </p:cNvPr>
            <p:cNvGrpSpPr/>
            <p:nvPr/>
          </p:nvGrpSpPr>
          <p:grpSpPr>
            <a:xfrm>
              <a:off x="8219950" y="3165488"/>
              <a:ext cx="419200" cy="735625"/>
              <a:chOff x="8219950" y="3165488"/>
              <a:chExt cx="419200" cy="735625"/>
            </a:xfrm>
          </p:grpSpPr>
          <p:sp>
            <p:nvSpPr>
              <p:cNvPr id="113" name="Google Shape;2327;p59">
                <a:extLst>
                  <a:ext uri="{FF2B5EF4-FFF2-40B4-BE49-F238E27FC236}">
                    <a16:creationId xmlns:a16="http://schemas.microsoft.com/office/drawing/2014/main" id="{D1EA80F1-7A63-1B47-ADE5-938609D9AF4B}"/>
                  </a:ext>
                </a:extLst>
              </p:cNvPr>
              <p:cNvSpPr/>
              <p:nvPr/>
            </p:nvSpPr>
            <p:spPr>
              <a:xfrm>
                <a:off x="8219950" y="3333413"/>
                <a:ext cx="219950" cy="4837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9350" extrusionOk="0">
                    <a:moveTo>
                      <a:pt x="4587" y="126"/>
                    </a:moveTo>
                    <a:cubicBezTo>
                      <a:pt x="5965" y="1780"/>
                      <a:pt x="7043" y="4286"/>
                      <a:pt x="7745" y="6592"/>
                    </a:cubicBezTo>
                    <a:cubicBezTo>
                      <a:pt x="8296" y="8447"/>
                      <a:pt x="8697" y="10527"/>
                      <a:pt x="8747" y="12532"/>
                    </a:cubicBezTo>
                    <a:cubicBezTo>
                      <a:pt x="8797" y="14261"/>
                      <a:pt x="8597" y="16116"/>
                      <a:pt x="7770" y="17469"/>
                    </a:cubicBezTo>
                    <a:cubicBezTo>
                      <a:pt x="6917" y="18873"/>
                      <a:pt x="5689" y="19349"/>
                      <a:pt x="4411" y="19349"/>
                    </a:cubicBezTo>
                    <a:cubicBezTo>
                      <a:pt x="3133" y="19349"/>
                      <a:pt x="1880" y="18873"/>
                      <a:pt x="1053" y="17469"/>
                    </a:cubicBezTo>
                    <a:cubicBezTo>
                      <a:pt x="226" y="16116"/>
                      <a:pt x="0" y="14261"/>
                      <a:pt x="50" y="12532"/>
                    </a:cubicBezTo>
                    <a:cubicBezTo>
                      <a:pt x="100" y="10527"/>
                      <a:pt x="526" y="8447"/>
                      <a:pt x="1078" y="6592"/>
                    </a:cubicBezTo>
                    <a:cubicBezTo>
                      <a:pt x="1755" y="4286"/>
                      <a:pt x="2832" y="1780"/>
                      <a:pt x="4211" y="126"/>
                    </a:cubicBezTo>
                    <a:cubicBezTo>
                      <a:pt x="4311" y="1"/>
                      <a:pt x="4486" y="1"/>
                      <a:pt x="4587" y="12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328;p59">
                <a:extLst>
                  <a:ext uri="{FF2B5EF4-FFF2-40B4-BE49-F238E27FC236}">
                    <a16:creationId xmlns:a16="http://schemas.microsoft.com/office/drawing/2014/main" id="{59B4A27F-115C-7748-9290-C91BB9E79595}"/>
                  </a:ext>
                </a:extLst>
              </p:cNvPr>
              <p:cNvSpPr/>
              <p:nvPr/>
            </p:nvSpPr>
            <p:spPr>
              <a:xfrm>
                <a:off x="8236225" y="3423013"/>
                <a:ext cx="187375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19124" extrusionOk="0">
                    <a:moveTo>
                      <a:pt x="3961" y="18923"/>
                    </a:moveTo>
                    <a:cubicBezTo>
                      <a:pt x="3961" y="19048"/>
                      <a:pt x="3860" y="19124"/>
                      <a:pt x="3760" y="19124"/>
                    </a:cubicBezTo>
                    <a:cubicBezTo>
                      <a:pt x="3635" y="19124"/>
                      <a:pt x="3560" y="19048"/>
                      <a:pt x="3560" y="18923"/>
                    </a:cubicBezTo>
                    <a:lnTo>
                      <a:pt x="3560" y="13785"/>
                    </a:lnTo>
                    <a:lnTo>
                      <a:pt x="51" y="10301"/>
                    </a:lnTo>
                    <a:cubicBezTo>
                      <a:pt x="1" y="10251"/>
                      <a:pt x="1" y="10151"/>
                      <a:pt x="51" y="10101"/>
                    </a:cubicBezTo>
                    <a:cubicBezTo>
                      <a:pt x="101" y="10051"/>
                      <a:pt x="201" y="10051"/>
                      <a:pt x="251" y="10101"/>
                    </a:cubicBezTo>
                    <a:lnTo>
                      <a:pt x="3560" y="13409"/>
                    </a:lnTo>
                    <a:lnTo>
                      <a:pt x="3560" y="10402"/>
                    </a:lnTo>
                    <a:lnTo>
                      <a:pt x="276" y="7118"/>
                    </a:lnTo>
                    <a:cubicBezTo>
                      <a:pt x="226" y="7068"/>
                      <a:pt x="226" y="6968"/>
                      <a:pt x="276" y="6918"/>
                    </a:cubicBezTo>
                    <a:cubicBezTo>
                      <a:pt x="327" y="6868"/>
                      <a:pt x="427" y="6868"/>
                      <a:pt x="477" y="6918"/>
                    </a:cubicBezTo>
                    <a:lnTo>
                      <a:pt x="3560" y="10026"/>
                    </a:lnTo>
                    <a:lnTo>
                      <a:pt x="3560" y="7018"/>
                    </a:lnTo>
                    <a:lnTo>
                      <a:pt x="928" y="4387"/>
                    </a:lnTo>
                    <a:cubicBezTo>
                      <a:pt x="878" y="4336"/>
                      <a:pt x="878" y="4236"/>
                      <a:pt x="928" y="4186"/>
                    </a:cubicBezTo>
                    <a:cubicBezTo>
                      <a:pt x="978" y="4136"/>
                      <a:pt x="1053" y="4136"/>
                      <a:pt x="1104" y="4186"/>
                    </a:cubicBezTo>
                    <a:lnTo>
                      <a:pt x="3560" y="6642"/>
                    </a:lnTo>
                    <a:lnTo>
                      <a:pt x="3560" y="3635"/>
                    </a:lnTo>
                    <a:lnTo>
                      <a:pt x="2081" y="2156"/>
                    </a:lnTo>
                    <a:cubicBezTo>
                      <a:pt x="2031" y="2106"/>
                      <a:pt x="2031" y="2031"/>
                      <a:pt x="2081" y="1981"/>
                    </a:cubicBezTo>
                    <a:cubicBezTo>
                      <a:pt x="2131" y="1930"/>
                      <a:pt x="2231" y="1930"/>
                      <a:pt x="2282" y="1981"/>
                    </a:cubicBezTo>
                    <a:lnTo>
                      <a:pt x="3560" y="3234"/>
                    </a:lnTo>
                    <a:lnTo>
                      <a:pt x="3560" y="226"/>
                    </a:lnTo>
                    <a:cubicBezTo>
                      <a:pt x="3560" y="101"/>
                      <a:pt x="3635" y="1"/>
                      <a:pt x="3760" y="1"/>
                    </a:cubicBezTo>
                    <a:cubicBezTo>
                      <a:pt x="3860" y="1"/>
                      <a:pt x="3961" y="101"/>
                      <a:pt x="3961" y="226"/>
                    </a:cubicBezTo>
                    <a:lnTo>
                      <a:pt x="3961" y="3234"/>
                    </a:lnTo>
                    <a:lnTo>
                      <a:pt x="5214" y="1981"/>
                    </a:lnTo>
                    <a:cubicBezTo>
                      <a:pt x="5264" y="1930"/>
                      <a:pt x="5364" y="1930"/>
                      <a:pt x="5414" y="1981"/>
                    </a:cubicBezTo>
                    <a:cubicBezTo>
                      <a:pt x="5464" y="2031"/>
                      <a:pt x="5464" y="2106"/>
                      <a:pt x="5414" y="2156"/>
                    </a:cubicBezTo>
                    <a:lnTo>
                      <a:pt x="3961" y="3635"/>
                    </a:lnTo>
                    <a:lnTo>
                      <a:pt x="3961" y="6642"/>
                    </a:lnTo>
                    <a:lnTo>
                      <a:pt x="6266" y="4286"/>
                    </a:lnTo>
                    <a:cubicBezTo>
                      <a:pt x="6317" y="4236"/>
                      <a:pt x="6392" y="4236"/>
                      <a:pt x="6467" y="4286"/>
                    </a:cubicBezTo>
                    <a:cubicBezTo>
                      <a:pt x="6517" y="4336"/>
                      <a:pt x="6517" y="4412"/>
                      <a:pt x="6467" y="4462"/>
                    </a:cubicBezTo>
                    <a:lnTo>
                      <a:pt x="3961" y="7018"/>
                    </a:lnTo>
                    <a:lnTo>
                      <a:pt x="3961" y="10026"/>
                    </a:lnTo>
                    <a:lnTo>
                      <a:pt x="6918" y="7068"/>
                    </a:lnTo>
                    <a:cubicBezTo>
                      <a:pt x="6968" y="7018"/>
                      <a:pt x="7068" y="7018"/>
                      <a:pt x="7119" y="7068"/>
                    </a:cubicBezTo>
                    <a:cubicBezTo>
                      <a:pt x="7169" y="7118"/>
                      <a:pt x="7169" y="7194"/>
                      <a:pt x="7119" y="7269"/>
                    </a:cubicBezTo>
                    <a:lnTo>
                      <a:pt x="3961" y="10402"/>
                    </a:lnTo>
                    <a:lnTo>
                      <a:pt x="3961" y="13409"/>
                    </a:lnTo>
                    <a:lnTo>
                      <a:pt x="7244" y="10101"/>
                    </a:lnTo>
                    <a:cubicBezTo>
                      <a:pt x="7294" y="10051"/>
                      <a:pt x="7394" y="10051"/>
                      <a:pt x="7444" y="10101"/>
                    </a:cubicBezTo>
                    <a:cubicBezTo>
                      <a:pt x="7495" y="10151"/>
                      <a:pt x="7495" y="10251"/>
                      <a:pt x="7444" y="10301"/>
                    </a:cubicBezTo>
                    <a:lnTo>
                      <a:pt x="3961" y="13785"/>
                    </a:lnTo>
                    <a:lnTo>
                      <a:pt x="3961" y="189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329;p59">
                <a:extLst>
                  <a:ext uri="{FF2B5EF4-FFF2-40B4-BE49-F238E27FC236}">
                    <a16:creationId xmlns:a16="http://schemas.microsoft.com/office/drawing/2014/main" id="{6647D153-5118-8D4B-BDF2-015C3465209C}"/>
                  </a:ext>
                </a:extLst>
              </p:cNvPr>
              <p:cNvSpPr/>
              <p:nvPr/>
            </p:nvSpPr>
            <p:spPr>
              <a:xfrm>
                <a:off x="8364675" y="3165488"/>
                <a:ext cx="274475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24137" extrusionOk="0">
                    <a:moveTo>
                      <a:pt x="5715" y="151"/>
                    </a:moveTo>
                    <a:cubicBezTo>
                      <a:pt x="7444" y="2206"/>
                      <a:pt x="8798" y="5364"/>
                      <a:pt x="9650" y="8221"/>
                    </a:cubicBezTo>
                    <a:cubicBezTo>
                      <a:pt x="10352" y="10527"/>
                      <a:pt x="10853" y="13134"/>
                      <a:pt x="10928" y="15640"/>
                    </a:cubicBezTo>
                    <a:cubicBezTo>
                      <a:pt x="10978" y="17770"/>
                      <a:pt x="10702" y="20101"/>
                      <a:pt x="9675" y="21805"/>
                    </a:cubicBezTo>
                    <a:cubicBezTo>
                      <a:pt x="8622" y="23535"/>
                      <a:pt x="7093" y="24136"/>
                      <a:pt x="5489" y="24136"/>
                    </a:cubicBezTo>
                    <a:cubicBezTo>
                      <a:pt x="3885" y="24136"/>
                      <a:pt x="2357" y="23535"/>
                      <a:pt x="1304" y="21805"/>
                    </a:cubicBezTo>
                    <a:cubicBezTo>
                      <a:pt x="276" y="20101"/>
                      <a:pt x="1" y="17770"/>
                      <a:pt x="51" y="15640"/>
                    </a:cubicBezTo>
                    <a:cubicBezTo>
                      <a:pt x="126" y="13134"/>
                      <a:pt x="627" y="10527"/>
                      <a:pt x="1329" y="8221"/>
                    </a:cubicBezTo>
                    <a:cubicBezTo>
                      <a:pt x="2181" y="5364"/>
                      <a:pt x="3535" y="2206"/>
                      <a:pt x="5264" y="151"/>
                    </a:cubicBezTo>
                    <a:cubicBezTo>
                      <a:pt x="5389" y="1"/>
                      <a:pt x="5590" y="1"/>
                      <a:pt x="5715" y="1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330;p59">
                <a:extLst>
                  <a:ext uri="{FF2B5EF4-FFF2-40B4-BE49-F238E27FC236}">
                    <a16:creationId xmlns:a16="http://schemas.microsoft.com/office/drawing/2014/main" id="{26096368-049D-0343-B68E-E57DD0A91132}"/>
                  </a:ext>
                </a:extLst>
              </p:cNvPr>
              <p:cNvSpPr/>
              <p:nvPr/>
            </p:nvSpPr>
            <p:spPr>
              <a:xfrm>
                <a:off x="8385350" y="3277663"/>
                <a:ext cx="233125" cy="596500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23860" extrusionOk="0">
                    <a:moveTo>
                      <a:pt x="4913" y="23584"/>
                    </a:moveTo>
                    <a:cubicBezTo>
                      <a:pt x="4913" y="23735"/>
                      <a:pt x="4813" y="23860"/>
                      <a:pt x="4662" y="23860"/>
                    </a:cubicBezTo>
                    <a:cubicBezTo>
                      <a:pt x="4512" y="23860"/>
                      <a:pt x="4412" y="23735"/>
                      <a:pt x="4412" y="23584"/>
                    </a:cubicBezTo>
                    <a:lnTo>
                      <a:pt x="4412" y="17193"/>
                    </a:lnTo>
                    <a:lnTo>
                      <a:pt x="51" y="12832"/>
                    </a:lnTo>
                    <a:cubicBezTo>
                      <a:pt x="1" y="12757"/>
                      <a:pt x="1" y="12657"/>
                      <a:pt x="51" y="12582"/>
                    </a:cubicBezTo>
                    <a:cubicBezTo>
                      <a:pt x="126" y="12531"/>
                      <a:pt x="226" y="12531"/>
                      <a:pt x="301" y="12582"/>
                    </a:cubicBezTo>
                    <a:lnTo>
                      <a:pt x="4412" y="16717"/>
                    </a:lnTo>
                    <a:lnTo>
                      <a:pt x="4412" y="12958"/>
                    </a:lnTo>
                    <a:lnTo>
                      <a:pt x="327" y="8847"/>
                    </a:lnTo>
                    <a:cubicBezTo>
                      <a:pt x="276" y="8797"/>
                      <a:pt x="276" y="8672"/>
                      <a:pt x="327" y="8622"/>
                    </a:cubicBezTo>
                    <a:cubicBezTo>
                      <a:pt x="402" y="8546"/>
                      <a:pt x="502" y="8546"/>
                      <a:pt x="577" y="8622"/>
                    </a:cubicBezTo>
                    <a:lnTo>
                      <a:pt x="4412" y="12481"/>
                    </a:lnTo>
                    <a:lnTo>
                      <a:pt x="4412" y="8722"/>
                    </a:lnTo>
                    <a:lnTo>
                      <a:pt x="1129" y="5464"/>
                    </a:lnTo>
                    <a:cubicBezTo>
                      <a:pt x="1053" y="5389"/>
                      <a:pt x="1053" y="5288"/>
                      <a:pt x="1129" y="5213"/>
                    </a:cubicBezTo>
                    <a:cubicBezTo>
                      <a:pt x="1204" y="5138"/>
                      <a:pt x="1304" y="5138"/>
                      <a:pt x="1379" y="5213"/>
                    </a:cubicBezTo>
                    <a:lnTo>
                      <a:pt x="4412" y="8246"/>
                    </a:lnTo>
                    <a:lnTo>
                      <a:pt x="4412" y="4511"/>
                    </a:lnTo>
                    <a:lnTo>
                      <a:pt x="2582" y="2682"/>
                    </a:lnTo>
                    <a:cubicBezTo>
                      <a:pt x="2532" y="2607"/>
                      <a:pt x="2532" y="2506"/>
                      <a:pt x="2582" y="2456"/>
                    </a:cubicBezTo>
                    <a:cubicBezTo>
                      <a:pt x="2657" y="2381"/>
                      <a:pt x="2758" y="2381"/>
                      <a:pt x="2833" y="2456"/>
                    </a:cubicBezTo>
                    <a:lnTo>
                      <a:pt x="4412" y="4035"/>
                    </a:lnTo>
                    <a:lnTo>
                      <a:pt x="4412" y="251"/>
                    </a:lnTo>
                    <a:cubicBezTo>
                      <a:pt x="4412" y="100"/>
                      <a:pt x="4512" y="0"/>
                      <a:pt x="4662" y="0"/>
                    </a:cubicBezTo>
                    <a:cubicBezTo>
                      <a:pt x="4813" y="0"/>
                      <a:pt x="4913" y="100"/>
                      <a:pt x="4913" y="251"/>
                    </a:cubicBezTo>
                    <a:lnTo>
                      <a:pt x="4913" y="4035"/>
                    </a:lnTo>
                    <a:lnTo>
                      <a:pt x="6492" y="2456"/>
                    </a:lnTo>
                    <a:cubicBezTo>
                      <a:pt x="6567" y="2381"/>
                      <a:pt x="6667" y="2381"/>
                      <a:pt x="6743" y="2456"/>
                    </a:cubicBezTo>
                    <a:cubicBezTo>
                      <a:pt x="6793" y="2506"/>
                      <a:pt x="6793" y="2607"/>
                      <a:pt x="6743" y="2682"/>
                    </a:cubicBezTo>
                    <a:lnTo>
                      <a:pt x="4913" y="4511"/>
                    </a:lnTo>
                    <a:lnTo>
                      <a:pt x="4913" y="8246"/>
                    </a:lnTo>
                    <a:lnTo>
                      <a:pt x="7795" y="5313"/>
                    </a:lnTo>
                    <a:cubicBezTo>
                      <a:pt x="7870" y="5263"/>
                      <a:pt x="7971" y="5263"/>
                      <a:pt x="8046" y="5313"/>
                    </a:cubicBezTo>
                    <a:cubicBezTo>
                      <a:pt x="8096" y="5389"/>
                      <a:pt x="8096" y="5489"/>
                      <a:pt x="8046" y="5564"/>
                    </a:cubicBezTo>
                    <a:lnTo>
                      <a:pt x="4913" y="8722"/>
                    </a:lnTo>
                    <a:lnTo>
                      <a:pt x="4913" y="12481"/>
                    </a:lnTo>
                    <a:lnTo>
                      <a:pt x="8622" y="8797"/>
                    </a:lnTo>
                    <a:cubicBezTo>
                      <a:pt x="8698" y="8722"/>
                      <a:pt x="8798" y="8722"/>
                      <a:pt x="8873" y="8797"/>
                    </a:cubicBezTo>
                    <a:cubicBezTo>
                      <a:pt x="8923" y="8872"/>
                      <a:pt x="8923" y="8973"/>
                      <a:pt x="8873" y="9048"/>
                    </a:cubicBezTo>
                    <a:lnTo>
                      <a:pt x="4913" y="12958"/>
                    </a:lnTo>
                    <a:lnTo>
                      <a:pt x="4913" y="16717"/>
                    </a:lnTo>
                    <a:lnTo>
                      <a:pt x="9023" y="12582"/>
                    </a:lnTo>
                    <a:cubicBezTo>
                      <a:pt x="9099" y="12531"/>
                      <a:pt x="9199" y="12531"/>
                      <a:pt x="9274" y="12582"/>
                    </a:cubicBezTo>
                    <a:cubicBezTo>
                      <a:pt x="9324" y="12657"/>
                      <a:pt x="9324" y="12757"/>
                      <a:pt x="9274" y="12832"/>
                    </a:cubicBezTo>
                    <a:lnTo>
                      <a:pt x="4913" y="17193"/>
                    </a:lnTo>
                    <a:lnTo>
                      <a:pt x="4913" y="235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" name="Google Shape;2164;p58">
            <a:extLst>
              <a:ext uri="{FF2B5EF4-FFF2-40B4-BE49-F238E27FC236}">
                <a16:creationId xmlns:a16="http://schemas.microsoft.com/office/drawing/2014/main" id="{252D03C9-F871-4F41-B2C6-30EB6262BD09}"/>
              </a:ext>
            </a:extLst>
          </p:cNvPr>
          <p:cNvSpPr/>
          <p:nvPr/>
        </p:nvSpPr>
        <p:spPr>
          <a:xfrm>
            <a:off x="4267155" y="1418681"/>
            <a:ext cx="1050639" cy="1013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7B8D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77"/>
                <a:cs typeface="Baloo" panose="03080902040302020200" pitchFamily="66" charset="77"/>
                <a:sym typeface="Arial"/>
              </a:rPr>
              <a:t>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17B8D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77"/>
              <a:cs typeface="Baloo" panose="03080902040302020200" pitchFamily="66" charset="77"/>
              <a:sym typeface="Arial"/>
            </a:endParaRPr>
          </a:p>
        </p:txBody>
      </p:sp>
      <p:sp>
        <p:nvSpPr>
          <p:cNvPr id="87" name="Google Shape;2164;p58">
            <a:extLst>
              <a:ext uri="{FF2B5EF4-FFF2-40B4-BE49-F238E27FC236}">
                <a16:creationId xmlns:a16="http://schemas.microsoft.com/office/drawing/2014/main" id="{C14CE2E7-2234-064F-9134-EA2033CA52B3}"/>
              </a:ext>
            </a:extLst>
          </p:cNvPr>
          <p:cNvSpPr/>
          <p:nvPr/>
        </p:nvSpPr>
        <p:spPr>
          <a:xfrm>
            <a:off x="5392930" y="1363581"/>
            <a:ext cx="1050639" cy="1013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7B8D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77"/>
                <a:cs typeface="Baloo" panose="03080902040302020200" pitchFamily="66" charset="77"/>
                <a:sym typeface="Arial"/>
              </a:rPr>
              <a:t>H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17B8D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77"/>
              <a:cs typeface="Baloo" panose="03080902040302020200" pitchFamily="66" charset="77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65740" y="12954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5E723B-189A-4366-844F-48F29D6A0E55}"/>
              </a:ext>
            </a:extLst>
          </p:cNvPr>
          <p:cNvSpPr txBox="1"/>
          <p:nvPr/>
        </p:nvSpPr>
        <p:spPr>
          <a:xfrm>
            <a:off x="955122" y="1205828"/>
            <a:ext cx="577322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910D5-5BFB-4DF4-B1F1-46FF2CA2EAA2}"/>
              </a:ext>
            </a:extLst>
          </p:cNvPr>
          <p:cNvSpPr txBox="1"/>
          <p:nvPr/>
        </p:nvSpPr>
        <p:spPr>
          <a:xfrm>
            <a:off x="996432" y="2298439"/>
            <a:ext cx="765383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ươi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6162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4582" y="22569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187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7299" y="315332"/>
            <a:ext cx="992332" cy="992332"/>
            <a:chOff x="1212273" y="1084984"/>
            <a:chExt cx="992332" cy="992332"/>
          </a:xfrm>
          <a:solidFill>
            <a:srgbClr val="FFD5BE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178825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dirty="0">
                <a:solidFill>
                  <a:srgbClr val="F3795C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437711"/>
            <a:ext cx="80010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5BD4FF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653F5-B7FA-4D7A-B433-A7E00D4FB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27180"/>
            <a:ext cx="2728132" cy="27281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7A9BFA7-5493-4264-8637-90D48C69EB5A}"/>
              </a:ext>
            </a:extLst>
          </p:cNvPr>
          <p:cNvSpPr txBox="1"/>
          <p:nvPr/>
        </p:nvSpPr>
        <p:spPr>
          <a:xfrm>
            <a:off x="1203694" y="206435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AA06AA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AA06AA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 2: ĐI HỌC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7AEF63-BA48-4B1F-ACEE-DFC299D6D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099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36088-E19C-4529-A536-66465A699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09970"/>
            <a:ext cx="24384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12041A-E72D-499A-BD20-8BEC81669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1" y="-103227"/>
            <a:ext cx="1024081" cy="102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E916B-497A-40CA-A7CB-7D3CB5041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90" y="4171950"/>
            <a:ext cx="1242112" cy="1242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3E1F19-0727-49F5-9799-F8474D049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3" y="-103227"/>
            <a:ext cx="1024081" cy="102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E7455-D20D-4B43-BF21-61B919F6E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32" y="-10367"/>
            <a:ext cx="9177663" cy="51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F33F-2E34-429A-B916-876071CFD92D}"/>
              </a:ext>
            </a:extLst>
          </p:cNvPr>
          <p:cNvSpPr txBox="1"/>
          <p:nvPr/>
        </p:nvSpPr>
        <p:spPr>
          <a:xfrm>
            <a:off x="3763241" y="20293"/>
            <a:ext cx="1617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18EBC-1F88-470F-94AA-64B25C165269}"/>
              </a:ext>
            </a:extLst>
          </p:cNvPr>
          <p:cNvSpPr txBox="1"/>
          <p:nvPr/>
        </p:nvSpPr>
        <p:spPr>
          <a:xfrm>
            <a:off x="2975610" y="430443"/>
            <a:ext cx="3882390" cy="512446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hay.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Cọ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Râm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	(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Hoàng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Minh 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algn="just"/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F503-E090-478B-B884-BACD9314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2" y="3409949"/>
            <a:ext cx="1673983" cy="1673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B384A-097A-4E87-ACB2-FB5E5AFA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F33F-2E34-429A-B916-876071CFD92D}"/>
              </a:ext>
            </a:extLst>
          </p:cNvPr>
          <p:cNvSpPr txBox="1"/>
          <p:nvPr/>
        </p:nvSpPr>
        <p:spPr>
          <a:xfrm>
            <a:off x="3702360" y="11392"/>
            <a:ext cx="1617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18EBC-1F88-470F-94AA-64B25C165269}"/>
              </a:ext>
            </a:extLst>
          </p:cNvPr>
          <p:cNvSpPr txBox="1"/>
          <p:nvPr/>
        </p:nvSpPr>
        <p:spPr>
          <a:xfrm>
            <a:off x="2814383" y="430443"/>
            <a:ext cx="3882390" cy="512446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bước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hay.</a:t>
            </a:r>
          </a:p>
          <a:p>
            <a:pPr algn="just"/>
            <a:endParaRPr lang="en-US" sz="12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Cọ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Râm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	(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Hoàng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Minh </a:t>
            </a:r>
            <a:r>
              <a:rPr lang="en-US" sz="2100" i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100" i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algn="just"/>
            <a:endParaRPr lang="en-US" sz="21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F503-E090-478B-B884-BACD9314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2" y="3409949"/>
            <a:ext cx="1673983" cy="1673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B384A-097A-4E87-ACB2-FB5E5AFA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05AA6-F439-4E69-85C9-7C045A622EAD}"/>
              </a:ext>
            </a:extLst>
          </p:cNvPr>
          <p:cNvSpPr txBox="1"/>
          <p:nvPr/>
        </p:nvSpPr>
        <p:spPr>
          <a:xfrm>
            <a:off x="61411" y="479800"/>
            <a:ext cx="260558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43EA5A-1487-43A1-816B-59B768B5E23F}"/>
              </a:ext>
            </a:extLst>
          </p:cNvPr>
          <p:cNvCxnSpPr>
            <a:cxnSpLocks/>
          </p:cNvCxnSpPr>
          <p:nvPr/>
        </p:nvCxnSpPr>
        <p:spPr>
          <a:xfrm flipH="1">
            <a:off x="5105400" y="142875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8019D2-C0E7-4144-87BB-6CB62EB17FB5}"/>
              </a:ext>
            </a:extLst>
          </p:cNvPr>
          <p:cNvCxnSpPr>
            <a:cxnSpLocks/>
          </p:cNvCxnSpPr>
          <p:nvPr/>
        </p:nvCxnSpPr>
        <p:spPr>
          <a:xfrm flipH="1">
            <a:off x="2895600" y="2571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C36E11-58CC-4AEF-82B1-244CC43776EE}"/>
              </a:ext>
            </a:extLst>
          </p:cNvPr>
          <p:cNvCxnSpPr>
            <a:cxnSpLocks/>
          </p:cNvCxnSpPr>
          <p:nvPr/>
        </p:nvCxnSpPr>
        <p:spPr>
          <a:xfrm flipH="1">
            <a:off x="4503578" y="2876550"/>
            <a:ext cx="816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48B3DD-9375-4209-AEFF-1F0B9FDF4C77}"/>
              </a:ext>
            </a:extLst>
          </p:cNvPr>
          <p:cNvCxnSpPr>
            <a:cxnSpLocks/>
          </p:cNvCxnSpPr>
          <p:nvPr/>
        </p:nvCxnSpPr>
        <p:spPr>
          <a:xfrm flipH="1">
            <a:off x="5029200" y="401955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18738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47E925-3AEA-40E4-8D36-7C91202181F6}"/>
              </a:ext>
            </a:extLst>
          </p:cNvPr>
          <p:cNvSpPr txBox="1"/>
          <p:nvPr/>
        </p:nvSpPr>
        <p:spPr>
          <a:xfrm>
            <a:off x="1028700" y="1504950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nương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trọt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0A943-5B61-43B2-910B-6A222F28CA5C}"/>
              </a:ext>
            </a:extLst>
          </p:cNvPr>
          <p:cNvSpPr txBox="1"/>
          <p:nvPr/>
        </p:nvSpPr>
        <p:spPr>
          <a:xfrm>
            <a:off x="998586" y="2592135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khẽ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kín</a:t>
            </a:r>
            <a:endParaRPr lang="en-US" sz="2800" b="1" i="1" dirty="0">
              <a:solidFill>
                <a:srgbClr val="002060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17B8D"/>
      </a:accent1>
      <a:accent2>
        <a:srgbClr val="01C1CB"/>
      </a:accent2>
      <a:accent3>
        <a:srgbClr val="04B232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746</Words>
  <Application>Microsoft Office PowerPoint</Application>
  <PresentationFormat>On-screen Show (16:9)</PresentationFormat>
  <Paragraphs>201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Rounded MT Bold</vt:lpstr>
      <vt:lpstr>Arial-Rounded</vt:lpstr>
      <vt:lpstr>Arial-SGK-TV</vt:lpstr>
      <vt:lpstr>Baloo</vt:lpstr>
      <vt:lpstr>Bebas Neue</vt:lpstr>
      <vt:lpstr>Calibri</vt:lpstr>
      <vt:lpstr>Chau Philomene One</vt:lpstr>
      <vt:lpstr>Didact Gothic</vt:lpstr>
      <vt:lpstr>HP001 4 hàng</vt:lpstr>
      <vt:lpstr>Roboto Condensed Light</vt:lpstr>
      <vt:lpstr>Times New Roman</vt:lpstr>
      <vt:lpstr>UTM Avo</vt:lpstr>
      <vt:lpstr>UTM Cookies</vt:lpstr>
      <vt:lpstr>Office Theme</vt:lpstr>
      <vt:lpstr>1_Eco-Friendly 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</cp:lastModifiedBy>
  <cp:revision>116</cp:revision>
  <dcterms:created xsi:type="dcterms:W3CDTF">2020-12-08T15:48:47Z</dcterms:created>
  <dcterms:modified xsi:type="dcterms:W3CDTF">2023-06-02T16:13:29Z</dcterms:modified>
</cp:coreProperties>
</file>