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0E35-41FD-4A46-97AF-E0F3FC251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655D-D310-4BEB-83BA-3FF026E1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AF41-DD0C-4005-84C3-CD7CE7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1B45-B425-4C59-80EF-AAC2595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1F14-D99B-418D-AC0F-6C55669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705B-7038-46D2-9F1A-DF8795B9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E01C-6C29-4217-A5F6-56686AA9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278-0A5B-4102-910E-FCCACCB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70C7-3F7E-467D-BADF-5E2CC221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206-141F-4987-92BC-5F67C15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932D-4BBF-49B4-80A2-8EBF6158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03FC-9C22-4B84-A1B3-3261BF38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CBDD-FAD1-481C-8669-6861045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CD64-C3EB-4C73-B63A-5B9CE87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8CE0-A110-4AF5-9134-734DBAA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417-D60D-442D-8492-520C7A3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83A-BFC2-43BE-821A-BEF2E2C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36DF-5F56-44CE-89FF-C7A869F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56E6-3393-473B-9E2E-613362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FC20-6A9F-48F7-BEE5-D41F3677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57AA-05FB-4249-90CB-F4BE0C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613F5-02C5-45A6-886E-F55958A3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5172-FF6B-423E-88C7-D5881BC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BCE8-E09A-4A04-8CDB-064B6B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5F13-3F5A-4935-9DB3-8CFC3A4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6689-0983-4D45-ADCE-6573A1B6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1AA-16AE-4A56-86A9-2E5A95A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2DFE-96BB-4529-8C93-0DA412F1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A311-9DD3-4F94-BB71-199A58C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81-3695-4CD0-A70F-8C71DC6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31A0-F21D-48B6-8F29-1E8170F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6A1-FC83-4AFE-8DC4-199F6E6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4D67-0E22-4427-9188-2415AB09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053-AD35-4845-9160-210C53D3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C65D-39A5-4A19-AC39-D5E5A927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3368-B877-44D3-B6AA-BCA2FE62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6FD97-45F9-4CA0-AC7F-9BB44FD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2E37-4C9F-42FD-889A-43AB36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B70F-06C3-4D41-9ED8-4055D93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BB8-832F-4952-BD48-59DFB30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1F583-0A82-441B-8B82-8571C6A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83398-7B13-43FB-896E-0D468DC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E2C8-A7BD-48DC-B78F-4CD9A4B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A3BDE-640C-415C-984E-B47EA92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A696A-449F-4890-9699-DB47DED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A3DD-EEA9-4C9D-8170-43A593E6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B1FA-32AA-474E-B271-BC1A52B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311A-B43F-4F7C-829B-B1DDD736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C848-E83A-4505-B930-D0290167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A0B5-23F8-4852-8971-C1D7EDC5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A111-D4AC-4162-AF35-D5700D7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240D-3191-4472-A173-0D5C1E4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D8C-4B73-4682-A067-72EEDA2F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F957-906F-46DE-BD49-94553C51F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CEA5A-6019-48B4-B49C-8E2775FB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43F57-8E9A-491A-B2A1-1E45684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3BC4-2E44-41BD-B229-BCD3D069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E61B-9888-4DAE-9F56-3F635ED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2FB0-978A-47C2-9291-7DFE390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40C-91F4-4A17-A93F-AE01721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7F63-A987-4A8F-82EA-2458052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811D-2DD4-47B1-9337-2BE48F79301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A39-8456-46DA-B973-770F2C6D3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C065-118D-4D6D-8BDD-3B1CCC58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A63907C-8D66-435E-990F-1E5FB5B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1" y="6389"/>
            <a:ext cx="11953767" cy="6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4" y="-610732"/>
            <a:ext cx="11691294" cy="71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2" y="2982346"/>
            <a:ext cx="11953768" cy="286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8" y="3527681"/>
            <a:ext cx="5840224" cy="21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0000000我图PPT\03.20\亲子乐园\ty.png">
            <a:extLst>
              <a:ext uri="{FF2B5EF4-FFF2-40B4-BE49-F238E27FC236}">
                <a16:creationId xmlns:a16="http://schemas.microsoft.com/office/drawing/2014/main" id="{422C1E0E-E6B3-4F6C-AF66-9F1C08F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50" y="2039420"/>
            <a:ext cx="3727350" cy="55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2310938" y="891468"/>
            <a:ext cx="85704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           </a:t>
            </a:r>
            <a:r>
              <a:rPr lang="en-US" sz="5400" b="1" kern="1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</a:t>
            </a:r>
            <a:r>
              <a:rPr lang="vi-VN" sz="54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</a:t>
            </a:r>
          </a:p>
          <a:p>
            <a:r>
              <a:rPr lang="vi-VN" sz="54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26: Phòng tránh bỏng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6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4702" r="11433" b="25255"/>
          <a:stretch/>
        </p:blipFill>
        <p:spPr>
          <a:xfrm>
            <a:off x="736060" y="115886"/>
            <a:ext cx="11379740" cy="6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9325" r="14171" b="5572"/>
          <a:stretch/>
        </p:blipFill>
        <p:spPr>
          <a:xfrm>
            <a:off x="856034" y="1658565"/>
            <a:ext cx="10663179" cy="3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055" r="9787" b="70830"/>
          <a:stretch/>
        </p:blipFill>
        <p:spPr>
          <a:xfrm>
            <a:off x="556023" y="531601"/>
            <a:ext cx="9754186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29463" r="9124" b="19505"/>
          <a:stretch/>
        </p:blipFill>
        <p:spPr>
          <a:xfrm>
            <a:off x="548640" y="0"/>
            <a:ext cx="10816046" cy="6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56" r="5226" b="58123"/>
          <a:stretch/>
        </p:blipFill>
        <p:spPr>
          <a:xfrm>
            <a:off x="1193260" y="111868"/>
            <a:ext cx="10257229" cy="5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6887" r="61494" b="70947"/>
          <a:stretch/>
        </p:blipFill>
        <p:spPr>
          <a:xfrm>
            <a:off x="1617522" y="684663"/>
            <a:ext cx="8388626" cy="58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16889" r="37326" b="70945"/>
          <a:stretch/>
        </p:blipFill>
        <p:spPr>
          <a:xfrm>
            <a:off x="1434642" y="149085"/>
            <a:ext cx="9250775" cy="64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2" t="16175" r="8085" b="70939"/>
          <a:stretch/>
        </p:blipFill>
        <p:spPr>
          <a:xfrm>
            <a:off x="1722024" y="384502"/>
            <a:ext cx="9649220" cy="59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9001" r="40858" b="58113"/>
          <a:stretch/>
        </p:blipFill>
        <p:spPr>
          <a:xfrm>
            <a:off x="844690" y="998456"/>
            <a:ext cx="11347310" cy="49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29171" r="15748" b="57943"/>
          <a:stretch/>
        </p:blipFill>
        <p:spPr>
          <a:xfrm>
            <a:off x="1952376" y="-125913"/>
            <a:ext cx="9020424" cy="65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0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VA</cp:lastModifiedBy>
  <cp:revision>7</cp:revision>
  <dcterms:created xsi:type="dcterms:W3CDTF">2020-08-14T16:17:58Z</dcterms:created>
  <dcterms:modified xsi:type="dcterms:W3CDTF">2023-06-02T17:07:26Z</dcterms:modified>
</cp:coreProperties>
</file>